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slideLayouts/slideLayout3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 id="2147483684" r:id="rId2"/>
    <p:sldMasterId id="2147483685" r:id="rId3"/>
  </p:sldMasterIdLst>
  <p:notesMasterIdLst>
    <p:notesMasterId r:id="rId68"/>
  </p:notesMasterIdLst>
  <p:sldIdLst>
    <p:sldId id="25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9" r:id="rId53"/>
    <p:sldId id="311" r:id="rId54"/>
    <p:sldId id="312" r:id="rId55"/>
    <p:sldId id="313" r:id="rId56"/>
    <p:sldId id="314" r:id="rId57"/>
    <p:sldId id="315" r:id="rId58"/>
    <p:sldId id="316" r:id="rId59"/>
    <p:sldId id="317" r:id="rId60"/>
    <p:sldId id="318" r:id="rId61"/>
    <p:sldId id="319" r:id="rId62"/>
    <p:sldId id="320" r:id="rId63"/>
    <p:sldId id="321" r:id="rId64"/>
    <p:sldId id="322" r:id="rId65"/>
    <p:sldId id="323" r:id="rId66"/>
    <p:sldId id="307" r:id="rId67"/>
  </p:sldIdLst>
  <p:sldSz cx="9144000" cy="5143500" type="screen16x9"/>
  <p:notesSz cx="6858000" cy="9144000"/>
  <p:embeddedFontLst>
    <p:embeddedFont>
      <p:font typeface="Amatic SC" panose="02010600030101010101" charset="-79"/>
      <p:regular r:id="rId69"/>
      <p:bold r:id="rId70"/>
    </p:embeddedFont>
    <p:embeddedFont>
      <p:font typeface="Calibri" panose="020F0502020204030204" pitchFamily="34" charset="0"/>
      <p:regular r:id="rId71"/>
      <p:bold r:id="rId72"/>
      <p:italic r:id="rId73"/>
      <p:boldItalic r:id="rId74"/>
    </p:embeddedFont>
    <p:embeddedFont>
      <p:font typeface="Proxima Nova" panose="02010600030101010101" charset="0"/>
      <p:regular r:id="rId75"/>
      <p:bold r:id="rId76"/>
      <p:italic r:id="rId77"/>
      <p:boldItalic r:id="rId78"/>
    </p:embeddedFont>
    <p:embeddedFont>
      <p:font typeface="Proxima Nova Semibold" panose="02010600030101010101" charset="0"/>
      <p:regular r:id="rId79"/>
      <p:bold r:id="rId80"/>
      <p:boldItalic r:id="rId81"/>
    </p:embeddedFont>
    <p:embeddedFont>
      <p:font typeface="Roboto Medium" panose="02010600030101010101" charset="0"/>
      <p:regular r:id="rId82"/>
      <p:bold r:id="rId83"/>
      <p:italic r:id="rId84"/>
      <p:boldItalic r:id="rId85"/>
    </p:embeddedFont>
    <p:embeddedFont>
      <p:font typeface="Sen" panose="02010600030101010101" charset="0"/>
      <p:regular r:id="rId86"/>
      <p:bold r:id="rId87"/>
    </p:embeddedFont>
    <p:embeddedFont>
      <p:font typeface="Sen ExtraBold" panose="02010600030101010101" charset="0"/>
      <p:bold r:id="rId8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21739FC1-1C88-4D08-88E4-BE545DA8F43D}">
  <a:tblStyle styleId="{21739FC1-1C88-4D08-88E4-BE545DA8F43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800"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notesMaster" Target="notesMasters/notesMaster1.xml"/><Relationship Id="rId84" Type="http://schemas.openxmlformats.org/officeDocument/2006/relationships/font" Target="fonts/font16.fntdata"/><Relationship Id="rId89" Type="http://schemas.openxmlformats.org/officeDocument/2006/relationships/presProps" Target="presProps.xml"/><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font" Target="fonts/font6.fntdata"/><Relationship Id="rId79" Type="http://schemas.openxmlformats.org/officeDocument/2006/relationships/font" Target="fonts/font11.fntdata"/><Relationship Id="rId5" Type="http://schemas.openxmlformats.org/officeDocument/2006/relationships/slide" Target="slides/slide2.xml"/><Relationship Id="rId90" Type="http://schemas.openxmlformats.org/officeDocument/2006/relationships/viewProps" Target="viewProps.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font" Target="fonts/font1.fntdata"/><Relationship Id="rId77" Type="http://schemas.openxmlformats.org/officeDocument/2006/relationships/font" Target="fonts/font9.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font" Target="fonts/font4.fntdata"/><Relationship Id="rId80" Type="http://schemas.openxmlformats.org/officeDocument/2006/relationships/font" Target="fonts/font12.fntdata"/><Relationship Id="rId85" Type="http://schemas.openxmlformats.org/officeDocument/2006/relationships/font" Target="fonts/font17.fntdata"/><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font" Target="fonts/font2.fntdata"/><Relationship Id="rId75" Type="http://schemas.openxmlformats.org/officeDocument/2006/relationships/font" Target="fonts/font7.fntdata"/><Relationship Id="rId83" Type="http://schemas.openxmlformats.org/officeDocument/2006/relationships/font" Target="fonts/font15.fntdata"/><Relationship Id="rId88" Type="http://schemas.openxmlformats.org/officeDocument/2006/relationships/font" Target="fonts/font20.fntdata"/><Relationship Id="rId9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font" Target="fonts/font5.fntdata"/><Relationship Id="rId78" Type="http://schemas.openxmlformats.org/officeDocument/2006/relationships/font" Target="fonts/font10.fntdata"/><Relationship Id="rId81" Type="http://schemas.openxmlformats.org/officeDocument/2006/relationships/font" Target="fonts/font13.fntdata"/><Relationship Id="rId86" Type="http://schemas.openxmlformats.org/officeDocument/2006/relationships/font" Target="fonts/font18.fntdata"/><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font" Target="fonts/font8.fntdata"/><Relationship Id="rId7" Type="http://schemas.openxmlformats.org/officeDocument/2006/relationships/slide" Target="slides/slide4.xml"/><Relationship Id="rId71" Type="http://schemas.openxmlformats.org/officeDocument/2006/relationships/font" Target="fonts/font3.fntdata"/><Relationship Id="rId92" Type="http://schemas.openxmlformats.org/officeDocument/2006/relationships/tableStyles" Target="tableStyles.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font" Target="fonts/font19.fntdata"/><Relationship Id="rId61" Type="http://schemas.openxmlformats.org/officeDocument/2006/relationships/slide" Target="slides/slide58.xml"/><Relationship Id="rId82" Type="http://schemas.openxmlformats.org/officeDocument/2006/relationships/font" Target="fonts/font14.fntdata"/><Relationship Id="rId19" Type="http://schemas.openxmlformats.org/officeDocument/2006/relationships/slide" Target="slides/slide1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0"/>
        <p:cNvGrpSpPr/>
        <p:nvPr/>
      </p:nvGrpSpPr>
      <p:grpSpPr>
        <a:xfrm>
          <a:off x="0" y="0"/>
          <a:ext cx="0" cy="0"/>
          <a:chOff x="0" y="0"/>
          <a:chExt cx="0" cy="0"/>
        </a:xfrm>
      </p:grpSpPr>
      <p:sp>
        <p:nvSpPr>
          <p:cNvPr id="1061" name="Google Shape;106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2" name="Google Shape;106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0"/>
        <p:cNvGrpSpPr/>
        <p:nvPr/>
      </p:nvGrpSpPr>
      <p:grpSpPr>
        <a:xfrm>
          <a:off x="0" y="0"/>
          <a:ext cx="0" cy="0"/>
          <a:chOff x="0" y="0"/>
          <a:chExt cx="0" cy="0"/>
        </a:xfrm>
      </p:grpSpPr>
      <p:sp>
        <p:nvSpPr>
          <p:cNvPr id="1611" name="Google Shape;1611;g8b79719dc1_0_1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2" name="Google Shape;1612;g8b79719dc1_0_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0"/>
        <p:cNvGrpSpPr/>
        <p:nvPr/>
      </p:nvGrpSpPr>
      <p:grpSpPr>
        <a:xfrm>
          <a:off x="0" y="0"/>
          <a:ext cx="0" cy="0"/>
          <a:chOff x="0" y="0"/>
          <a:chExt cx="0" cy="0"/>
        </a:xfrm>
      </p:grpSpPr>
      <p:sp>
        <p:nvSpPr>
          <p:cNvPr id="1631" name="Google Shape;1631;g8ae626eb10_0_2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2" name="Google Shape;1632;g8ae626eb10_0_2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5"/>
        <p:cNvGrpSpPr/>
        <p:nvPr/>
      </p:nvGrpSpPr>
      <p:grpSpPr>
        <a:xfrm>
          <a:off x="0" y="0"/>
          <a:ext cx="0" cy="0"/>
          <a:chOff x="0" y="0"/>
          <a:chExt cx="0" cy="0"/>
        </a:xfrm>
      </p:grpSpPr>
      <p:sp>
        <p:nvSpPr>
          <p:cNvPr id="1686" name="Google Shape;1686;g752f79b1a6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7" name="Google Shape;1687;g752f79b1a6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1"/>
        <p:cNvGrpSpPr/>
        <p:nvPr/>
      </p:nvGrpSpPr>
      <p:grpSpPr>
        <a:xfrm>
          <a:off x="0" y="0"/>
          <a:ext cx="0" cy="0"/>
          <a:chOff x="0" y="0"/>
          <a:chExt cx="0" cy="0"/>
        </a:xfrm>
      </p:grpSpPr>
      <p:sp>
        <p:nvSpPr>
          <p:cNvPr id="1752" name="Google Shape;1752;g8b79719dc1_0_2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3" name="Google Shape;1753;g8b79719dc1_0_2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1"/>
        <p:cNvGrpSpPr/>
        <p:nvPr/>
      </p:nvGrpSpPr>
      <p:grpSpPr>
        <a:xfrm>
          <a:off x="0" y="0"/>
          <a:ext cx="0" cy="0"/>
          <a:chOff x="0" y="0"/>
          <a:chExt cx="0" cy="0"/>
        </a:xfrm>
      </p:grpSpPr>
      <p:sp>
        <p:nvSpPr>
          <p:cNvPr id="1772" name="Google Shape;1772;g77ead72d53_2_158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3" name="Google Shape;1773;g77ead72d53_2_158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1"/>
        <p:cNvGrpSpPr/>
        <p:nvPr/>
      </p:nvGrpSpPr>
      <p:grpSpPr>
        <a:xfrm>
          <a:off x="0" y="0"/>
          <a:ext cx="0" cy="0"/>
          <a:chOff x="0" y="0"/>
          <a:chExt cx="0" cy="0"/>
        </a:xfrm>
      </p:grpSpPr>
      <p:sp>
        <p:nvSpPr>
          <p:cNvPr id="1792" name="Google Shape;1792;g8b79719dc1_0_2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3" name="Google Shape;1793;g8b79719dc1_0_2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8b79719dc1_0_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8b79719dc1_0_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8"/>
        <p:cNvGrpSpPr/>
        <p:nvPr/>
      </p:nvGrpSpPr>
      <p:grpSpPr>
        <a:xfrm>
          <a:off x="0" y="0"/>
          <a:ext cx="0" cy="0"/>
          <a:chOff x="0" y="0"/>
          <a:chExt cx="0" cy="0"/>
        </a:xfrm>
      </p:grpSpPr>
      <p:sp>
        <p:nvSpPr>
          <p:cNvPr id="1949" name="Google Shape;1949;g8b79719dc1_0_7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0" name="Google Shape;1950;g8b79719dc1_0_7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78"/>
        <p:cNvGrpSpPr/>
        <p:nvPr/>
      </p:nvGrpSpPr>
      <p:grpSpPr>
        <a:xfrm>
          <a:off x="0" y="0"/>
          <a:ext cx="0" cy="0"/>
          <a:chOff x="0" y="0"/>
          <a:chExt cx="0" cy="0"/>
        </a:xfrm>
      </p:grpSpPr>
      <p:sp>
        <p:nvSpPr>
          <p:cNvPr id="1979" name="Google Shape;1979;g78017618ec_0_1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0" name="Google Shape;1980;g78017618ec_0_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8"/>
        <p:cNvGrpSpPr/>
        <p:nvPr/>
      </p:nvGrpSpPr>
      <p:grpSpPr>
        <a:xfrm>
          <a:off x="0" y="0"/>
          <a:ext cx="0" cy="0"/>
          <a:chOff x="0" y="0"/>
          <a:chExt cx="0" cy="0"/>
        </a:xfrm>
      </p:grpSpPr>
      <p:sp>
        <p:nvSpPr>
          <p:cNvPr id="2029" name="Google Shape;2029;g77ead72d53_2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0" name="Google Shape;2030;g77ead72d53_2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6"/>
        <p:cNvGrpSpPr/>
        <p:nvPr/>
      </p:nvGrpSpPr>
      <p:grpSpPr>
        <a:xfrm>
          <a:off x="0" y="0"/>
          <a:ext cx="0" cy="0"/>
          <a:chOff x="0" y="0"/>
          <a:chExt cx="0" cy="0"/>
        </a:xfrm>
      </p:grpSpPr>
      <p:sp>
        <p:nvSpPr>
          <p:cNvPr id="1087" name="Google Shape;1087;g78017618ec_2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8" name="Google Shape;1088;g78017618ec_2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8"/>
        <p:cNvGrpSpPr/>
        <p:nvPr/>
      </p:nvGrpSpPr>
      <p:grpSpPr>
        <a:xfrm>
          <a:off x="0" y="0"/>
          <a:ext cx="0" cy="0"/>
          <a:chOff x="0" y="0"/>
          <a:chExt cx="0" cy="0"/>
        </a:xfrm>
      </p:grpSpPr>
      <p:sp>
        <p:nvSpPr>
          <p:cNvPr id="2079" name="Google Shape;2079;g8b79719dc1_0_3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0" name="Google Shape;2080;g8b79719dc1_0_3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6"/>
        <p:cNvGrpSpPr/>
        <p:nvPr/>
      </p:nvGrpSpPr>
      <p:grpSpPr>
        <a:xfrm>
          <a:off x="0" y="0"/>
          <a:ext cx="0" cy="0"/>
          <a:chOff x="0" y="0"/>
          <a:chExt cx="0" cy="0"/>
        </a:xfrm>
      </p:grpSpPr>
      <p:sp>
        <p:nvSpPr>
          <p:cNvPr id="2137" name="Google Shape;2137;g8b79719dc1_0_7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8" name="Google Shape;2138;g8b79719dc1_0_7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3"/>
        <p:cNvGrpSpPr/>
        <p:nvPr/>
      </p:nvGrpSpPr>
      <p:grpSpPr>
        <a:xfrm>
          <a:off x="0" y="0"/>
          <a:ext cx="0" cy="0"/>
          <a:chOff x="0" y="0"/>
          <a:chExt cx="0" cy="0"/>
        </a:xfrm>
      </p:grpSpPr>
      <p:sp>
        <p:nvSpPr>
          <p:cNvPr id="2224" name="Google Shape;2224;g77ead72d53_2_158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5" name="Google Shape;2225;g77ead72d53_2_158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9"/>
        <p:cNvGrpSpPr/>
        <p:nvPr/>
      </p:nvGrpSpPr>
      <p:grpSpPr>
        <a:xfrm>
          <a:off x="0" y="0"/>
          <a:ext cx="0" cy="0"/>
          <a:chOff x="0" y="0"/>
          <a:chExt cx="0" cy="0"/>
        </a:xfrm>
      </p:grpSpPr>
      <p:sp>
        <p:nvSpPr>
          <p:cNvPr id="2250" name="Google Shape;2250;g77ead72d53_2_153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1" name="Google Shape;2251;g77ead72d53_2_153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9"/>
        <p:cNvGrpSpPr/>
        <p:nvPr/>
      </p:nvGrpSpPr>
      <p:grpSpPr>
        <a:xfrm>
          <a:off x="0" y="0"/>
          <a:ext cx="0" cy="0"/>
          <a:chOff x="0" y="0"/>
          <a:chExt cx="0" cy="0"/>
        </a:xfrm>
      </p:grpSpPr>
      <p:sp>
        <p:nvSpPr>
          <p:cNvPr id="2270" name="Google Shape;2270;g78017618ec_0_1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1" name="Google Shape;2271;g78017618ec_0_1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9"/>
        <p:cNvGrpSpPr/>
        <p:nvPr/>
      </p:nvGrpSpPr>
      <p:grpSpPr>
        <a:xfrm>
          <a:off x="0" y="0"/>
          <a:ext cx="0" cy="0"/>
          <a:chOff x="0" y="0"/>
          <a:chExt cx="0" cy="0"/>
        </a:xfrm>
      </p:grpSpPr>
      <p:sp>
        <p:nvSpPr>
          <p:cNvPr id="2310" name="Google Shape;2310;g8b79719dc1_0_3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1" name="Google Shape;2311;g8b79719dc1_0_3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0"/>
        <p:cNvGrpSpPr/>
        <p:nvPr/>
      </p:nvGrpSpPr>
      <p:grpSpPr>
        <a:xfrm>
          <a:off x="0" y="0"/>
          <a:ext cx="0" cy="0"/>
          <a:chOff x="0" y="0"/>
          <a:chExt cx="0" cy="0"/>
        </a:xfrm>
      </p:grpSpPr>
      <p:sp>
        <p:nvSpPr>
          <p:cNvPr id="2371" name="Google Shape;2371;g78017618ec_2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72" name="Google Shape;2372;g78017618ec_2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8"/>
        <p:cNvGrpSpPr/>
        <p:nvPr/>
      </p:nvGrpSpPr>
      <p:grpSpPr>
        <a:xfrm>
          <a:off x="0" y="0"/>
          <a:ext cx="0" cy="0"/>
          <a:chOff x="0" y="0"/>
          <a:chExt cx="0" cy="0"/>
        </a:xfrm>
      </p:grpSpPr>
      <p:sp>
        <p:nvSpPr>
          <p:cNvPr id="2419" name="Google Shape;2419;g752f79b1a6_0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0" name="Google Shape;2420;g752f79b1a6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3"/>
        <p:cNvGrpSpPr/>
        <p:nvPr/>
      </p:nvGrpSpPr>
      <p:grpSpPr>
        <a:xfrm>
          <a:off x="0" y="0"/>
          <a:ext cx="0" cy="0"/>
          <a:chOff x="0" y="0"/>
          <a:chExt cx="0" cy="0"/>
        </a:xfrm>
      </p:grpSpPr>
      <p:sp>
        <p:nvSpPr>
          <p:cNvPr id="2454" name="Google Shape;2454;g78017618ec_2_2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5" name="Google Shape;2455;g78017618ec_2_2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5"/>
        <p:cNvGrpSpPr/>
        <p:nvPr/>
      </p:nvGrpSpPr>
      <p:grpSpPr>
        <a:xfrm>
          <a:off x="0" y="0"/>
          <a:ext cx="0" cy="0"/>
          <a:chOff x="0" y="0"/>
          <a:chExt cx="0" cy="0"/>
        </a:xfrm>
      </p:grpSpPr>
      <p:sp>
        <p:nvSpPr>
          <p:cNvPr id="2476" name="Google Shape;2476;g8b79719dc1_0_3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7" name="Google Shape;2477;g8b79719dc1_0_3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6"/>
        <p:cNvGrpSpPr/>
        <p:nvPr/>
      </p:nvGrpSpPr>
      <p:grpSpPr>
        <a:xfrm>
          <a:off x="0" y="0"/>
          <a:ext cx="0" cy="0"/>
          <a:chOff x="0" y="0"/>
          <a:chExt cx="0" cy="0"/>
        </a:xfrm>
      </p:grpSpPr>
      <p:sp>
        <p:nvSpPr>
          <p:cNvPr id="1097" name="Google Shape;1097;g752f79b1a6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8" name="Google Shape;1098;g752f79b1a6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30"/>
        <p:cNvGrpSpPr/>
        <p:nvPr/>
      </p:nvGrpSpPr>
      <p:grpSpPr>
        <a:xfrm>
          <a:off x="0" y="0"/>
          <a:ext cx="0" cy="0"/>
          <a:chOff x="0" y="0"/>
          <a:chExt cx="0" cy="0"/>
        </a:xfrm>
      </p:grpSpPr>
      <p:sp>
        <p:nvSpPr>
          <p:cNvPr id="2531" name="Google Shape;2531;g78017618ec_2_2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32" name="Google Shape;2532;g78017618ec_2_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4"/>
        <p:cNvGrpSpPr/>
        <p:nvPr/>
      </p:nvGrpSpPr>
      <p:grpSpPr>
        <a:xfrm>
          <a:off x="0" y="0"/>
          <a:ext cx="0" cy="0"/>
          <a:chOff x="0" y="0"/>
          <a:chExt cx="0" cy="0"/>
        </a:xfrm>
      </p:grpSpPr>
      <p:sp>
        <p:nvSpPr>
          <p:cNvPr id="2645" name="Google Shape;2645;g77ead72d53_2_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6" name="Google Shape;2646;g77ead72d53_2_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5"/>
        <p:cNvGrpSpPr/>
        <p:nvPr/>
      </p:nvGrpSpPr>
      <p:grpSpPr>
        <a:xfrm>
          <a:off x="0" y="0"/>
          <a:ext cx="0" cy="0"/>
          <a:chOff x="0" y="0"/>
          <a:chExt cx="0" cy="0"/>
        </a:xfrm>
      </p:grpSpPr>
      <p:sp>
        <p:nvSpPr>
          <p:cNvPr id="2676" name="Google Shape;2676;g77ead72d53_2_15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77" name="Google Shape;2677;g77ead72d53_2_15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2"/>
        <p:cNvGrpSpPr/>
        <p:nvPr/>
      </p:nvGrpSpPr>
      <p:grpSpPr>
        <a:xfrm>
          <a:off x="0" y="0"/>
          <a:ext cx="0" cy="0"/>
          <a:chOff x="0" y="0"/>
          <a:chExt cx="0" cy="0"/>
        </a:xfrm>
      </p:grpSpPr>
      <p:sp>
        <p:nvSpPr>
          <p:cNvPr id="2713" name="Google Shape;2713;g8b79719dc1_0_7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4" name="Google Shape;2714;g8b79719dc1_0_7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Google Shape;2742;g77ead72d53_2_154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43" name="Google Shape;2743;g77ead72d53_2_154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0"/>
        <p:cNvGrpSpPr/>
        <p:nvPr/>
      </p:nvGrpSpPr>
      <p:grpSpPr>
        <a:xfrm>
          <a:off x="0" y="0"/>
          <a:ext cx="0" cy="0"/>
          <a:chOff x="0" y="0"/>
          <a:chExt cx="0" cy="0"/>
        </a:xfrm>
      </p:grpSpPr>
      <p:sp>
        <p:nvSpPr>
          <p:cNvPr id="2811" name="Google Shape;2811;g8b79719dc1_0_4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12" name="Google Shape;2812;g8b79719dc1_0_4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1"/>
        <p:cNvGrpSpPr/>
        <p:nvPr/>
      </p:nvGrpSpPr>
      <p:grpSpPr>
        <a:xfrm>
          <a:off x="0" y="0"/>
          <a:ext cx="0" cy="0"/>
          <a:chOff x="0" y="0"/>
          <a:chExt cx="0" cy="0"/>
        </a:xfrm>
      </p:grpSpPr>
      <p:sp>
        <p:nvSpPr>
          <p:cNvPr id="2832" name="Google Shape;2832;g77ead72d53_2_157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3" name="Google Shape;2833;g77ead72d53_2_157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5"/>
        <p:cNvGrpSpPr/>
        <p:nvPr/>
      </p:nvGrpSpPr>
      <p:grpSpPr>
        <a:xfrm>
          <a:off x="0" y="0"/>
          <a:ext cx="0" cy="0"/>
          <a:chOff x="0" y="0"/>
          <a:chExt cx="0" cy="0"/>
        </a:xfrm>
      </p:grpSpPr>
      <p:sp>
        <p:nvSpPr>
          <p:cNvPr id="2846" name="Google Shape;2846;g8b9142e1c4_6_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47" name="Google Shape;2847;g8b9142e1c4_6_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2"/>
        <p:cNvGrpSpPr/>
        <p:nvPr/>
      </p:nvGrpSpPr>
      <p:grpSpPr>
        <a:xfrm>
          <a:off x="0" y="0"/>
          <a:ext cx="0" cy="0"/>
          <a:chOff x="0" y="0"/>
          <a:chExt cx="0" cy="0"/>
        </a:xfrm>
      </p:grpSpPr>
      <p:sp>
        <p:nvSpPr>
          <p:cNvPr id="3013" name="Google Shape;3013;g78017618ec_2_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4" name="Google Shape;3014;g78017618ec_2_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35"/>
        <p:cNvGrpSpPr/>
        <p:nvPr/>
      </p:nvGrpSpPr>
      <p:grpSpPr>
        <a:xfrm>
          <a:off x="0" y="0"/>
          <a:ext cx="0" cy="0"/>
          <a:chOff x="0" y="0"/>
          <a:chExt cx="0" cy="0"/>
        </a:xfrm>
      </p:grpSpPr>
      <p:sp>
        <p:nvSpPr>
          <p:cNvPr id="3036" name="Google Shape;3036;g8b79719dc1_0_7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37" name="Google Shape;3037;g8b79719dc1_0_7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2"/>
        <p:cNvGrpSpPr/>
        <p:nvPr/>
      </p:nvGrpSpPr>
      <p:grpSpPr>
        <a:xfrm>
          <a:off x="0" y="0"/>
          <a:ext cx="0" cy="0"/>
          <a:chOff x="0" y="0"/>
          <a:chExt cx="0" cy="0"/>
        </a:xfrm>
      </p:grpSpPr>
      <p:sp>
        <p:nvSpPr>
          <p:cNvPr id="1213" name="Google Shape;1213;g77ead72d53_2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4" name="Google Shape;1214;g77ead72d53_2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9"/>
        <p:cNvGrpSpPr/>
        <p:nvPr/>
      </p:nvGrpSpPr>
      <p:grpSpPr>
        <a:xfrm>
          <a:off x="0" y="0"/>
          <a:ext cx="0" cy="0"/>
          <a:chOff x="0" y="0"/>
          <a:chExt cx="0" cy="0"/>
        </a:xfrm>
      </p:grpSpPr>
      <p:sp>
        <p:nvSpPr>
          <p:cNvPr id="3060" name="Google Shape;3060;g8b79719dc1_0_7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61" name="Google Shape;3061;g8b79719dc1_0_7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2"/>
        <p:cNvGrpSpPr/>
        <p:nvPr/>
      </p:nvGrpSpPr>
      <p:grpSpPr>
        <a:xfrm>
          <a:off x="0" y="0"/>
          <a:ext cx="0" cy="0"/>
          <a:chOff x="0" y="0"/>
          <a:chExt cx="0" cy="0"/>
        </a:xfrm>
      </p:grpSpPr>
      <p:sp>
        <p:nvSpPr>
          <p:cNvPr id="3083" name="Google Shape;3083;g8b79719dc1_0_7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84" name="Google Shape;3084;g8b79719dc1_0_7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28"/>
        <p:cNvGrpSpPr/>
        <p:nvPr/>
      </p:nvGrpSpPr>
      <p:grpSpPr>
        <a:xfrm>
          <a:off x="0" y="0"/>
          <a:ext cx="0" cy="0"/>
          <a:chOff x="0" y="0"/>
          <a:chExt cx="0" cy="0"/>
        </a:xfrm>
      </p:grpSpPr>
      <p:sp>
        <p:nvSpPr>
          <p:cNvPr id="3129" name="Google Shape;3129;g8b79719dc1_0_7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30" name="Google Shape;3130;g8b79719dc1_0_7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77"/>
        <p:cNvGrpSpPr/>
        <p:nvPr/>
      </p:nvGrpSpPr>
      <p:grpSpPr>
        <a:xfrm>
          <a:off x="0" y="0"/>
          <a:ext cx="0" cy="0"/>
          <a:chOff x="0" y="0"/>
          <a:chExt cx="0" cy="0"/>
        </a:xfrm>
      </p:grpSpPr>
      <p:sp>
        <p:nvSpPr>
          <p:cNvPr id="3178" name="Google Shape;3178;g8b79719dc1_0_6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79" name="Google Shape;3179;g8b79719dc1_0_6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62"/>
        <p:cNvGrpSpPr/>
        <p:nvPr/>
      </p:nvGrpSpPr>
      <p:grpSpPr>
        <a:xfrm>
          <a:off x="0" y="0"/>
          <a:ext cx="0" cy="0"/>
          <a:chOff x="0" y="0"/>
          <a:chExt cx="0" cy="0"/>
        </a:xfrm>
      </p:grpSpPr>
      <p:sp>
        <p:nvSpPr>
          <p:cNvPr id="3263" name="Google Shape;3263;g8b9142e1c4_5_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64" name="Google Shape;3264;g8b9142e1c4_5_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5"/>
        <p:cNvGrpSpPr/>
        <p:nvPr/>
      </p:nvGrpSpPr>
      <p:grpSpPr>
        <a:xfrm>
          <a:off x="0" y="0"/>
          <a:ext cx="0" cy="0"/>
          <a:chOff x="0" y="0"/>
          <a:chExt cx="0" cy="0"/>
        </a:xfrm>
      </p:grpSpPr>
      <p:sp>
        <p:nvSpPr>
          <p:cNvPr id="3286" name="Google Shape;3286;g8b9142e1c4_5_1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7" name="Google Shape;3287;g8b9142e1c4_5_1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17"/>
        <p:cNvGrpSpPr/>
        <p:nvPr/>
      </p:nvGrpSpPr>
      <p:grpSpPr>
        <a:xfrm>
          <a:off x="0" y="0"/>
          <a:ext cx="0" cy="0"/>
          <a:chOff x="0" y="0"/>
          <a:chExt cx="0" cy="0"/>
        </a:xfrm>
      </p:grpSpPr>
      <p:sp>
        <p:nvSpPr>
          <p:cNvPr id="3318" name="Google Shape;3318;g77ead72d53_2_157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19" name="Google Shape;3319;g77ead72d53_2_157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40"/>
        <p:cNvGrpSpPr/>
        <p:nvPr/>
      </p:nvGrpSpPr>
      <p:grpSpPr>
        <a:xfrm>
          <a:off x="0" y="0"/>
          <a:ext cx="0" cy="0"/>
          <a:chOff x="0" y="0"/>
          <a:chExt cx="0" cy="0"/>
        </a:xfrm>
      </p:grpSpPr>
      <p:sp>
        <p:nvSpPr>
          <p:cNvPr id="3341" name="Google Shape;3341;g77ead72d53_2_157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42" name="Google Shape;3342;g77ead72d53_2_157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8"/>
        <p:cNvGrpSpPr/>
        <p:nvPr/>
      </p:nvGrpSpPr>
      <p:grpSpPr>
        <a:xfrm>
          <a:off x="0" y="0"/>
          <a:ext cx="0" cy="0"/>
          <a:chOff x="0" y="0"/>
          <a:chExt cx="0" cy="0"/>
        </a:xfrm>
      </p:grpSpPr>
      <p:sp>
        <p:nvSpPr>
          <p:cNvPr id="3369" name="Google Shape;3369;g77ead72d53_2_157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0" name="Google Shape;3370;g77ead72d53_2_157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94"/>
        <p:cNvGrpSpPr/>
        <p:nvPr/>
      </p:nvGrpSpPr>
      <p:grpSpPr>
        <a:xfrm>
          <a:off x="0" y="0"/>
          <a:ext cx="0" cy="0"/>
          <a:chOff x="0" y="0"/>
          <a:chExt cx="0" cy="0"/>
        </a:xfrm>
      </p:grpSpPr>
      <p:sp>
        <p:nvSpPr>
          <p:cNvPr id="3395" name="Google Shape;3395;g77ead72d53_2_15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96" name="Google Shape;3396;g77ead72d53_2_15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3"/>
        <p:cNvGrpSpPr/>
        <p:nvPr/>
      </p:nvGrpSpPr>
      <p:grpSpPr>
        <a:xfrm>
          <a:off x="0" y="0"/>
          <a:ext cx="0" cy="0"/>
          <a:chOff x="0" y="0"/>
          <a:chExt cx="0" cy="0"/>
        </a:xfrm>
      </p:grpSpPr>
      <p:sp>
        <p:nvSpPr>
          <p:cNvPr id="1244" name="Google Shape;1244;g8b9142e1c4_6_22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5" name="Google Shape;1245;g8b9142e1c4_6_22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46"/>
        <p:cNvGrpSpPr/>
        <p:nvPr/>
      </p:nvGrpSpPr>
      <p:grpSpPr>
        <a:xfrm>
          <a:off x="0" y="0"/>
          <a:ext cx="0" cy="0"/>
          <a:chOff x="0" y="0"/>
          <a:chExt cx="0" cy="0"/>
        </a:xfrm>
      </p:grpSpPr>
      <p:sp>
        <p:nvSpPr>
          <p:cNvPr id="3447" name="Google Shape;3447;g8b79719dc1_0_164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48" name="Google Shape;3448;g8b79719dc1_0_16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76"/>
        <p:cNvGrpSpPr/>
        <p:nvPr/>
      </p:nvGrpSpPr>
      <p:grpSpPr>
        <a:xfrm>
          <a:off x="0" y="0"/>
          <a:ext cx="0" cy="0"/>
          <a:chOff x="0" y="0"/>
          <a:chExt cx="0" cy="0"/>
        </a:xfrm>
      </p:grpSpPr>
      <p:sp>
        <p:nvSpPr>
          <p:cNvPr id="3477" name="Google Shape;3477;g8b79719dc1_0_164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8" name="Google Shape;3478;g8b79719dc1_0_164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3"/>
        <p:cNvGrpSpPr/>
        <p:nvPr/>
      </p:nvGrpSpPr>
      <p:grpSpPr>
        <a:xfrm>
          <a:off x="0" y="0"/>
          <a:ext cx="0" cy="0"/>
          <a:chOff x="0" y="0"/>
          <a:chExt cx="0" cy="0"/>
        </a:xfrm>
      </p:grpSpPr>
      <p:sp>
        <p:nvSpPr>
          <p:cNvPr id="3814" name="Google Shape;3814;g8b79719dc1_0_167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15" name="Google Shape;3815;g8b79719dc1_0_167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00"/>
        <p:cNvGrpSpPr/>
        <p:nvPr/>
      </p:nvGrpSpPr>
      <p:grpSpPr>
        <a:xfrm>
          <a:off x="0" y="0"/>
          <a:ext cx="0" cy="0"/>
          <a:chOff x="0" y="0"/>
          <a:chExt cx="0" cy="0"/>
        </a:xfrm>
      </p:grpSpPr>
      <p:sp>
        <p:nvSpPr>
          <p:cNvPr id="6601" name="Google Shape;6601;g8b79719dc1_0_195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02" name="Google Shape;6602;g8b79719dc1_0_195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19"/>
        <p:cNvGrpSpPr/>
        <p:nvPr/>
      </p:nvGrpSpPr>
      <p:grpSpPr>
        <a:xfrm>
          <a:off x="0" y="0"/>
          <a:ext cx="0" cy="0"/>
          <a:chOff x="0" y="0"/>
          <a:chExt cx="0" cy="0"/>
        </a:xfrm>
      </p:grpSpPr>
      <p:sp>
        <p:nvSpPr>
          <p:cNvPr id="7020" name="Google Shape;7020;g8b79719dc1_0_199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21" name="Google Shape;7021;g8b79719dc1_0_199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89"/>
        <p:cNvGrpSpPr/>
        <p:nvPr/>
      </p:nvGrpSpPr>
      <p:grpSpPr>
        <a:xfrm>
          <a:off x="0" y="0"/>
          <a:ext cx="0" cy="0"/>
          <a:chOff x="0" y="0"/>
          <a:chExt cx="0" cy="0"/>
        </a:xfrm>
      </p:grpSpPr>
      <p:sp>
        <p:nvSpPr>
          <p:cNvPr id="7190" name="Google Shape;7190;g8b79719dc1_0_201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91" name="Google Shape;7191;g8b79719dc1_0_201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94"/>
        <p:cNvGrpSpPr/>
        <p:nvPr/>
      </p:nvGrpSpPr>
      <p:grpSpPr>
        <a:xfrm>
          <a:off x="0" y="0"/>
          <a:ext cx="0" cy="0"/>
          <a:chOff x="0" y="0"/>
          <a:chExt cx="0" cy="0"/>
        </a:xfrm>
      </p:grpSpPr>
      <p:sp>
        <p:nvSpPr>
          <p:cNvPr id="7595" name="Google Shape;7595;g8b79719dc1_0_205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96" name="Google Shape;7596;g8b79719dc1_0_205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74"/>
        <p:cNvGrpSpPr/>
        <p:nvPr/>
      </p:nvGrpSpPr>
      <p:grpSpPr>
        <a:xfrm>
          <a:off x="0" y="0"/>
          <a:ext cx="0" cy="0"/>
          <a:chOff x="0" y="0"/>
          <a:chExt cx="0" cy="0"/>
        </a:xfrm>
      </p:grpSpPr>
      <p:sp>
        <p:nvSpPr>
          <p:cNvPr id="7975" name="Google Shape;7975;g8b79719dc1_0_209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76" name="Google Shape;7976;g8b79719dc1_0_209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42"/>
        <p:cNvGrpSpPr/>
        <p:nvPr/>
      </p:nvGrpSpPr>
      <p:grpSpPr>
        <a:xfrm>
          <a:off x="0" y="0"/>
          <a:ext cx="0" cy="0"/>
          <a:chOff x="0" y="0"/>
          <a:chExt cx="0" cy="0"/>
        </a:xfrm>
      </p:grpSpPr>
      <p:sp>
        <p:nvSpPr>
          <p:cNvPr id="8743" name="Google Shape;8743;g8b79719dc1_0_217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44" name="Google Shape;8744;g8b79719dc1_0_217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49"/>
        <p:cNvGrpSpPr/>
        <p:nvPr/>
      </p:nvGrpSpPr>
      <p:grpSpPr>
        <a:xfrm>
          <a:off x="0" y="0"/>
          <a:ext cx="0" cy="0"/>
          <a:chOff x="0" y="0"/>
          <a:chExt cx="0" cy="0"/>
        </a:xfrm>
      </p:grpSpPr>
      <p:sp>
        <p:nvSpPr>
          <p:cNvPr id="10150" name="Google Shape;10150;g8b79719dc1_0_231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51" name="Google Shape;10151;g8b79719dc1_0_23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8"/>
        <p:cNvGrpSpPr/>
        <p:nvPr/>
      </p:nvGrpSpPr>
      <p:grpSpPr>
        <a:xfrm>
          <a:off x="0" y="0"/>
          <a:ext cx="0" cy="0"/>
          <a:chOff x="0" y="0"/>
          <a:chExt cx="0" cy="0"/>
        </a:xfrm>
      </p:grpSpPr>
      <p:sp>
        <p:nvSpPr>
          <p:cNvPr id="1329" name="Google Shape;1329;g8b79719dc1_0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0" name="Google Shape;1330;g8b79719dc1_0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43"/>
        <p:cNvGrpSpPr/>
        <p:nvPr/>
      </p:nvGrpSpPr>
      <p:grpSpPr>
        <a:xfrm>
          <a:off x="0" y="0"/>
          <a:ext cx="0" cy="0"/>
          <a:chOff x="0" y="0"/>
          <a:chExt cx="0" cy="0"/>
        </a:xfrm>
      </p:grpSpPr>
      <p:sp>
        <p:nvSpPr>
          <p:cNvPr id="12544" name="Google Shape;12544;g8b79719dc1_0_255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45" name="Google Shape;12545;g8b79719dc1_0_255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57"/>
        <p:cNvGrpSpPr/>
        <p:nvPr/>
      </p:nvGrpSpPr>
      <p:grpSpPr>
        <a:xfrm>
          <a:off x="0" y="0"/>
          <a:ext cx="0" cy="0"/>
          <a:chOff x="0" y="0"/>
          <a:chExt cx="0" cy="0"/>
        </a:xfrm>
      </p:grpSpPr>
      <p:sp>
        <p:nvSpPr>
          <p:cNvPr id="14558" name="Google Shape;14558;g8b79719dc1_0_275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59" name="Google Shape;14559;g8b79719dc1_0_275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93"/>
        <p:cNvGrpSpPr/>
        <p:nvPr/>
      </p:nvGrpSpPr>
      <p:grpSpPr>
        <a:xfrm>
          <a:off x="0" y="0"/>
          <a:ext cx="0" cy="0"/>
          <a:chOff x="0" y="0"/>
          <a:chExt cx="0" cy="0"/>
        </a:xfrm>
      </p:grpSpPr>
      <p:sp>
        <p:nvSpPr>
          <p:cNvPr id="16194" name="Google Shape;16194;g8b79719dc1_0_291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95" name="Google Shape;16195;g8b79719dc1_0_291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35"/>
        <p:cNvGrpSpPr/>
        <p:nvPr/>
      </p:nvGrpSpPr>
      <p:grpSpPr>
        <a:xfrm>
          <a:off x="0" y="0"/>
          <a:ext cx="0" cy="0"/>
          <a:chOff x="0" y="0"/>
          <a:chExt cx="0" cy="0"/>
        </a:xfrm>
      </p:grpSpPr>
      <p:sp>
        <p:nvSpPr>
          <p:cNvPr id="17236" name="Google Shape;17236;g8b79719dc1_0_301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37" name="Google Shape;17237;g8b79719dc1_0_301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0"/>
        <p:cNvGrpSpPr/>
        <p:nvPr/>
      </p:nvGrpSpPr>
      <p:grpSpPr>
        <a:xfrm>
          <a:off x="0" y="0"/>
          <a:ext cx="0" cy="0"/>
          <a:chOff x="0" y="0"/>
          <a:chExt cx="0" cy="0"/>
        </a:xfrm>
      </p:grpSpPr>
      <p:sp>
        <p:nvSpPr>
          <p:cNvPr id="1381" name="Google Shape;1381;g8b79719dc1_0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2" name="Google Shape;1382;g8b79719dc1_0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7"/>
        <p:cNvGrpSpPr/>
        <p:nvPr/>
      </p:nvGrpSpPr>
      <p:grpSpPr>
        <a:xfrm>
          <a:off x="0" y="0"/>
          <a:ext cx="0" cy="0"/>
          <a:chOff x="0" y="0"/>
          <a:chExt cx="0" cy="0"/>
        </a:xfrm>
      </p:grpSpPr>
      <p:sp>
        <p:nvSpPr>
          <p:cNvPr id="1418" name="Google Shape;1418;g77ead72d53_2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9" name="Google Shape;1419;g77ead72d53_2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2"/>
        <p:cNvGrpSpPr/>
        <p:nvPr/>
      </p:nvGrpSpPr>
      <p:grpSpPr>
        <a:xfrm>
          <a:off x="0" y="0"/>
          <a:ext cx="0" cy="0"/>
          <a:chOff x="0" y="0"/>
          <a:chExt cx="0" cy="0"/>
        </a:xfrm>
      </p:grpSpPr>
      <p:sp>
        <p:nvSpPr>
          <p:cNvPr id="1503" name="Google Shape;1503;g8b79719dc1_0_1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4" name="Google Shape;1504;g8b79719dc1_0_1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slide" Target="../slides/slide39.xml"/><Relationship Id="rId2" Type="http://schemas.openxmlformats.org/officeDocument/2006/relationships/slide" Target="../slides/slide38.xml"/><Relationship Id="rId1" Type="http://schemas.openxmlformats.org/officeDocument/2006/relationships/slideMaster" Target="../slideMasters/slideMaster1.xml"/><Relationship Id="rId6" Type="http://schemas.openxmlformats.org/officeDocument/2006/relationships/slide" Target="../slides/slide42.xml"/><Relationship Id="rId5" Type="http://schemas.openxmlformats.org/officeDocument/2006/relationships/slide" Target="../slides/slide41.xml"/><Relationship Id="rId4" Type="http://schemas.openxmlformats.org/officeDocument/2006/relationships/slide" Target="../slides/slide40.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923225" y="727343"/>
            <a:ext cx="5297400" cy="2559300"/>
          </a:xfrm>
          <a:prstGeom prst="rect">
            <a:avLst/>
          </a:prstGeom>
          <a:ln>
            <a:noFill/>
          </a:ln>
        </p:spPr>
        <p:txBody>
          <a:bodyPr spcFirstLastPara="1" wrap="square" lIns="91425" tIns="91425" rIns="91425" bIns="91425" anchor="ctr" anchorCtr="0">
            <a:noAutofit/>
          </a:bodyPr>
          <a:lstStyle>
            <a:lvl1pPr lvl="0" algn="ctr">
              <a:lnSpc>
                <a:spcPct val="80000"/>
              </a:lnSpc>
              <a:spcBef>
                <a:spcPts val="0"/>
              </a:spcBef>
              <a:spcAft>
                <a:spcPts val="0"/>
              </a:spcAft>
              <a:buClr>
                <a:schemeClr val="accent1"/>
              </a:buClr>
              <a:buSzPts val="5200"/>
              <a:buNone/>
              <a:defRPr sz="6200">
                <a:solidFill>
                  <a:schemeClr val="lt2"/>
                </a:solidFill>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2349300" y="3603350"/>
            <a:ext cx="4445400" cy="447000"/>
          </a:xfrm>
          <a:prstGeom prst="rect">
            <a:avLst/>
          </a:prstGeom>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800">
                <a:solidFill>
                  <a:schemeClr val="dk2"/>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11" name="Google Shape;11;p2"/>
          <p:cNvGrpSpPr/>
          <p:nvPr/>
        </p:nvGrpSpPr>
        <p:grpSpPr>
          <a:xfrm>
            <a:off x="234756" y="60772"/>
            <a:ext cx="8909241" cy="3412864"/>
            <a:chOff x="234756" y="60772"/>
            <a:chExt cx="8909241" cy="3412864"/>
          </a:xfrm>
        </p:grpSpPr>
        <p:grpSp>
          <p:nvGrpSpPr>
            <p:cNvPr id="12" name="Google Shape;12;p2"/>
            <p:cNvGrpSpPr/>
            <p:nvPr/>
          </p:nvGrpSpPr>
          <p:grpSpPr>
            <a:xfrm>
              <a:off x="599023" y="2405143"/>
              <a:ext cx="54453" cy="53706"/>
              <a:chOff x="267576" y="-388942"/>
              <a:chExt cx="51885" cy="51173"/>
            </a:xfrm>
          </p:grpSpPr>
          <p:sp>
            <p:nvSpPr>
              <p:cNvPr id="13" name="Google Shape;13;p2"/>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 name="Google Shape;15;p2"/>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 name="Google Shape;24;p2"/>
            <p:cNvGrpSpPr/>
            <p:nvPr/>
          </p:nvGrpSpPr>
          <p:grpSpPr>
            <a:xfrm>
              <a:off x="6063364" y="60772"/>
              <a:ext cx="54453" cy="53706"/>
              <a:chOff x="267576" y="-388942"/>
              <a:chExt cx="51885" cy="51173"/>
            </a:xfrm>
          </p:grpSpPr>
          <p:sp>
            <p:nvSpPr>
              <p:cNvPr id="25" name="Google Shape;25;p2"/>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 name="Google Shape;27;p2"/>
            <p:cNvGrpSpPr/>
            <p:nvPr/>
          </p:nvGrpSpPr>
          <p:grpSpPr>
            <a:xfrm>
              <a:off x="8222857" y="671946"/>
              <a:ext cx="54453" cy="53706"/>
              <a:chOff x="267576" y="-388942"/>
              <a:chExt cx="51885" cy="51173"/>
            </a:xfrm>
          </p:grpSpPr>
          <p:sp>
            <p:nvSpPr>
              <p:cNvPr id="28" name="Google Shape;28;p2"/>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 name="Google Shape;30;p2"/>
          <p:cNvGrpSpPr/>
          <p:nvPr/>
        </p:nvGrpSpPr>
        <p:grpSpPr>
          <a:xfrm>
            <a:off x="-36014" y="1956375"/>
            <a:ext cx="1791607" cy="3492566"/>
            <a:chOff x="-19439" y="1956375"/>
            <a:chExt cx="1791607" cy="3492566"/>
          </a:xfrm>
        </p:grpSpPr>
        <p:sp>
          <p:nvSpPr>
            <p:cNvPr id="31" name="Google Shape;31;p2"/>
            <p:cNvSpPr/>
            <p:nvPr/>
          </p:nvSpPr>
          <p:spPr>
            <a:xfrm rot="38844">
              <a:off x="67" y="1970847"/>
              <a:ext cx="1752596" cy="3462573"/>
            </a:xfrm>
            <a:custGeom>
              <a:avLst/>
              <a:gdLst/>
              <a:ahLst/>
              <a:cxnLst/>
              <a:rect l="l" t="t" r="r" b="b"/>
              <a:pathLst>
                <a:path w="21466" h="42410" extrusionOk="0">
                  <a:moveTo>
                    <a:pt x="4697" y="1"/>
                  </a:moveTo>
                  <a:cubicBezTo>
                    <a:pt x="4697" y="1"/>
                    <a:pt x="1" y="6008"/>
                    <a:pt x="2103" y="11014"/>
                  </a:cubicBezTo>
                  <a:cubicBezTo>
                    <a:pt x="4205" y="16020"/>
                    <a:pt x="3122" y="18802"/>
                    <a:pt x="2969" y="20412"/>
                  </a:cubicBezTo>
                  <a:cubicBezTo>
                    <a:pt x="2817" y="22022"/>
                    <a:pt x="3303" y="24985"/>
                    <a:pt x="5440" y="26279"/>
                  </a:cubicBezTo>
                  <a:cubicBezTo>
                    <a:pt x="7572" y="27573"/>
                    <a:pt x="7976" y="28878"/>
                    <a:pt x="7572" y="31033"/>
                  </a:cubicBezTo>
                  <a:cubicBezTo>
                    <a:pt x="7168" y="33199"/>
                    <a:pt x="7724" y="35793"/>
                    <a:pt x="10294" y="36999"/>
                  </a:cubicBezTo>
                  <a:cubicBezTo>
                    <a:pt x="12859" y="38211"/>
                    <a:pt x="13228" y="42322"/>
                    <a:pt x="17121" y="42410"/>
                  </a:cubicBezTo>
                  <a:cubicBezTo>
                    <a:pt x="20353" y="40231"/>
                    <a:pt x="18450" y="36572"/>
                    <a:pt x="19955" y="34171"/>
                  </a:cubicBezTo>
                  <a:cubicBezTo>
                    <a:pt x="21466" y="31771"/>
                    <a:pt x="20535" y="29288"/>
                    <a:pt x="19024" y="27678"/>
                  </a:cubicBezTo>
                  <a:cubicBezTo>
                    <a:pt x="17519" y="26074"/>
                    <a:pt x="17162" y="24762"/>
                    <a:pt x="18251" y="22514"/>
                  </a:cubicBezTo>
                  <a:cubicBezTo>
                    <a:pt x="19346" y="20271"/>
                    <a:pt x="18164" y="17508"/>
                    <a:pt x="17162" y="16237"/>
                  </a:cubicBezTo>
                  <a:cubicBezTo>
                    <a:pt x="16161" y="14972"/>
                    <a:pt x="13749" y="13204"/>
                    <a:pt x="12818" y="7864"/>
                  </a:cubicBezTo>
                  <a:cubicBezTo>
                    <a:pt x="11893" y="2513"/>
                    <a:pt x="4697" y="1"/>
                    <a:pt x="4697"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rot="38844">
              <a:off x="84237" y="1965452"/>
              <a:ext cx="1626373" cy="3474412"/>
            </a:xfrm>
            <a:custGeom>
              <a:avLst/>
              <a:gdLst/>
              <a:ahLst/>
              <a:cxnLst/>
              <a:rect l="l" t="t" r="r" b="b"/>
              <a:pathLst>
                <a:path w="19920" h="42555" extrusionOk="0">
                  <a:moveTo>
                    <a:pt x="3695" y="169"/>
                  </a:moveTo>
                  <a:cubicBezTo>
                    <a:pt x="3994" y="280"/>
                    <a:pt x="5633" y="907"/>
                    <a:pt x="7366" y="2078"/>
                  </a:cubicBezTo>
                  <a:cubicBezTo>
                    <a:pt x="10504" y="4209"/>
                    <a:pt x="11482" y="6458"/>
                    <a:pt x="11746" y="7962"/>
                  </a:cubicBezTo>
                  <a:cubicBezTo>
                    <a:pt x="12519" y="12430"/>
                    <a:pt x="14304" y="14380"/>
                    <a:pt x="15493" y="15679"/>
                  </a:cubicBezTo>
                  <a:cubicBezTo>
                    <a:pt x="15727" y="15931"/>
                    <a:pt x="15932" y="16160"/>
                    <a:pt x="16096" y="16370"/>
                  </a:cubicBezTo>
                  <a:cubicBezTo>
                    <a:pt x="17115" y="17670"/>
                    <a:pt x="18245" y="20393"/>
                    <a:pt x="17174" y="22571"/>
                  </a:cubicBezTo>
                  <a:cubicBezTo>
                    <a:pt x="16125" y="24708"/>
                    <a:pt x="16330" y="26084"/>
                    <a:pt x="17958" y="27811"/>
                  </a:cubicBezTo>
                  <a:cubicBezTo>
                    <a:pt x="18760" y="28678"/>
                    <a:pt x="19322" y="29708"/>
                    <a:pt x="19533" y="30727"/>
                  </a:cubicBezTo>
                  <a:cubicBezTo>
                    <a:pt x="19779" y="31945"/>
                    <a:pt x="19562" y="33116"/>
                    <a:pt x="18872" y="34217"/>
                  </a:cubicBezTo>
                  <a:cubicBezTo>
                    <a:pt x="18257" y="35189"/>
                    <a:pt x="18198" y="36336"/>
                    <a:pt x="18140" y="37560"/>
                  </a:cubicBezTo>
                  <a:cubicBezTo>
                    <a:pt x="18052" y="39317"/>
                    <a:pt x="17964" y="41132"/>
                    <a:pt x="16079" y="42420"/>
                  </a:cubicBezTo>
                  <a:cubicBezTo>
                    <a:pt x="13795" y="42356"/>
                    <a:pt x="12741" y="40874"/>
                    <a:pt x="11722" y="39440"/>
                  </a:cubicBezTo>
                  <a:cubicBezTo>
                    <a:pt x="11014" y="38444"/>
                    <a:pt x="10346" y="37508"/>
                    <a:pt x="9298" y="37022"/>
                  </a:cubicBezTo>
                  <a:cubicBezTo>
                    <a:pt x="8127" y="36471"/>
                    <a:pt x="7308" y="35599"/>
                    <a:pt x="6863" y="34434"/>
                  </a:cubicBezTo>
                  <a:cubicBezTo>
                    <a:pt x="6488" y="33462"/>
                    <a:pt x="6406" y="32291"/>
                    <a:pt x="6622" y="31137"/>
                  </a:cubicBezTo>
                  <a:cubicBezTo>
                    <a:pt x="7050" y="28801"/>
                    <a:pt x="6488" y="27536"/>
                    <a:pt x="4456" y="26295"/>
                  </a:cubicBezTo>
                  <a:cubicBezTo>
                    <a:pt x="2377" y="25030"/>
                    <a:pt x="1856" y="22132"/>
                    <a:pt x="2014" y="20492"/>
                  </a:cubicBezTo>
                  <a:cubicBezTo>
                    <a:pt x="2044" y="20223"/>
                    <a:pt x="2096" y="19924"/>
                    <a:pt x="2155" y="19579"/>
                  </a:cubicBezTo>
                  <a:cubicBezTo>
                    <a:pt x="2448" y="17852"/>
                    <a:pt x="2904" y="15240"/>
                    <a:pt x="1148" y="11060"/>
                  </a:cubicBezTo>
                  <a:cubicBezTo>
                    <a:pt x="545" y="9643"/>
                    <a:pt x="158" y="7225"/>
                    <a:pt x="1651" y="3741"/>
                  </a:cubicBezTo>
                  <a:cubicBezTo>
                    <a:pt x="2465" y="1838"/>
                    <a:pt x="3496" y="427"/>
                    <a:pt x="3695" y="169"/>
                  </a:cubicBezTo>
                  <a:close/>
                  <a:moveTo>
                    <a:pt x="3671" y="1"/>
                  </a:moveTo>
                  <a:cubicBezTo>
                    <a:pt x="3650" y="1"/>
                    <a:pt x="3630" y="12"/>
                    <a:pt x="3613" y="29"/>
                  </a:cubicBezTo>
                  <a:cubicBezTo>
                    <a:pt x="3607" y="40"/>
                    <a:pt x="2430" y="1557"/>
                    <a:pt x="1523" y="3665"/>
                  </a:cubicBezTo>
                  <a:cubicBezTo>
                    <a:pt x="0" y="7201"/>
                    <a:pt x="398" y="9660"/>
                    <a:pt x="1007" y="11101"/>
                  </a:cubicBezTo>
                  <a:cubicBezTo>
                    <a:pt x="2741" y="15246"/>
                    <a:pt x="2296" y="17828"/>
                    <a:pt x="2003" y="19544"/>
                  </a:cubicBezTo>
                  <a:cubicBezTo>
                    <a:pt x="1944" y="19883"/>
                    <a:pt x="1892" y="20194"/>
                    <a:pt x="1862" y="20463"/>
                  </a:cubicBezTo>
                  <a:cubicBezTo>
                    <a:pt x="1704" y="22138"/>
                    <a:pt x="2237" y="25112"/>
                    <a:pt x="4374" y="26406"/>
                  </a:cubicBezTo>
                  <a:cubicBezTo>
                    <a:pt x="6371" y="27624"/>
                    <a:pt x="6898" y="28801"/>
                    <a:pt x="6476" y="31090"/>
                  </a:cubicBezTo>
                  <a:cubicBezTo>
                    <a:pt x="6324" y="31928"/>
                    <a:pt x="6236" y="33192"/>
                    <a:pt x="6722" y="34475"/>
                  </a:cubicBezTo>
                  <a:cubicBezTo>
                    <a:pt x="7185" y="35675"/>
                    <a:pt x="8028" y="36571"/>
                    <a:pt x="9234" y="37139"/>
                  </a:cubicBezTo>
                  <a:cubicBezTo>
                    <a:pt x="10247" y="37613"/>
                    <a:pt x="10903" y="38532"/>
                    <a:pt x="11599" y="39516"/>
                  </a:cubicBezTo>
                  <a:cubicBezTo>
                    <a:pt x="12636" y="40980"/>
                    <a:pt x="13719" y="42496"/>
                    <a:pt x="16090" y="42555"/>
                  </a:cubicBezTo>
                  <a:cubicBezTo>
                    <a:pt x="16108" y="42555"/>
                    <a:pt x="16120" y="42555"/>
                    <a:pt x="16131" y="42531"/>
                  </a:cubicBezTo>
                  <a:cubicBezTo>
                    <a:pt x="18099" y="41208"/>
                    <a:pt x="18186" y="39346"/>
                    <a:pt x="18274" y="37548"/>
                  </a:cubicBezTo>
                  <a:cubicBezTo>
                    <a:pt x="18333" y="36348"/>
                    <a:pt x="18391" y="35212"/>
                    <a:pt x="18983" y="34270"/>
                  </a:cubicBezTo>
                  <a:cubicBezTo>
                    <a:pt x="19691" y="33140"/>
                    <a:pt x="19920" y="31933"/>
                    <a:pt x="19656" y="30675"/>
                  </a:cubicBezTo>
                  <a:cubicBezTo>
                    <a:pt x="19381" y="29334"/>
                    <a:pt x="18631" y="28315"/>
                    <a:pt x="18046" y="27694"/>
                  </a:cubicBezTo>
                  <a:cubicBezTo>
                    <a:pt x="16453" y="26002"/>
                    <a:pt x="16260" y="24726"/>
                    <a:pt x="17285" y="22624"/>
                  </a:cubicBezTo>
                  <a:cubicBezTo>
                    <a:pt x="18374" y="20381"/>
                    <a:pt x="17226" y="17594"/>
                    <a:pt x="16190" y="16271"/>
                  </a:cubicBezTo>
                  <a:cubicBezTo>
                    <a:pt x="16020" y="16054"/>
                    <a:pt x="15815" y="15832"/>
                    <a:pt x="15575" y="15568"/>
                  </a:cubicBezTo>
                  <a:cubicBezTo>
                    <a:pt x="14404" y="14286"/>
                    <a:pt x="12630" y="12348"/>
                    <a:pt x="11863" y="7927"/>
                  </a:cubicBezTo>
                  <a:cubicBezTo>
                    <a:pt x="11594" y="6382"/>
                    <a:pt x="10604" y="4098"/>
                    <a:pt x="7419" y="1937"/>
                  </a:cubicBezTo>
                  <a:cubicBezTo>
                    <a:pt x="5522" y="649"/>
                    <a:pt x="3707" y="11"/>
                    <a:pt x="3695" y="5"/>
                  </a:cubicBezTo>
                  <a:cubicBezTo>
                    <a:pt x="3687" y="2"/>
                    <a:pt x="3679" y="1"/>
                    <a:pt x="3671"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rot="38844">
              <a:off x="376764" y="1966274"/>
              <a:ext cx="1027913" cy="3473514"/>
            </a:xfrm>
            <a:custGeom>
              <a:avLst/>
              <a:gdLst/>
              <a:ahLst/>
              <a:cxnLst/>
              <a:rect l="l" t="t" r="r" b="b"/>
              <a:pathLst>
                <a:path w="12590" h="42544" extrusionOk="0">
                  <a:moveTo>
                    <a:pt x="93" y="0"/>
                  </a:moveTo>
                  <a:cubicBezTo>
                    <a:pt x="84" y="0"/>
                    <a:pt x="74" y="2"/>
                    <a:pt x="65" y="6"/>
                  </a:cubicBezTo>
                  <a:cubicBezTo>
                    <a:pt x="24" y="12"/>
                    <a:pt x="1" y="53"/>
                    <a:pt x="18" y="94"/>
                  </a:cubicBezTo>
                  <a:lnTo>
                    <a:pt x="12437" y="42491"/>
                  </a:lnTo>
                  <a:cubicBezTo>
                    <a:pt x="12449" y="42520"/>
                    <a:pt x="12478" y="42544"/>
                    <a:pt x="12507" y="42544"/>
                  </a:cubicBezTo>
                  <a:lnTo>
                    <a:pt x="12525" y="42544"/>
                  </a:lnTo>
                  <a:cubicBezTo>
                    <a:pt x="12566" y="42532"/>
                    <a:pt x="12589" y="42491"/>
                    <a:pt x="12572" y="42456"/>
                  </a:cubicBezTo>
                  <a:lnTo>
                    <a:pt x="153" y="53"/>
                  </a:lnTo>
                  <a:cubicBezTo>
                    <a:pt x="148" y="21"/>
                    <a:pt x="123" y="0"/>
                    <a:pt x="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rot="38844">
              <a:off x="1203414" y="4418217"/>
              <a:ext cx="231383" cy="424147"/>
            </a:xfrm>
            <a:custGeom>
              <a:avLst/>
              <a:gdLst/>
              <a:ahLst/>
              <a:cxnLst/>
              <a:rect l="l" t="t" r="r" b="b"/>
              <a:pathLst>
                <a:path w="2834" h="5195" extrusionOk="0">
                  <a:moveTo>
                    <a:pt x="2744" y="0"/>
                  </a:moveTo>
                  <a:cubicBezTo>
                    <a:pt x="2720" y="0"/>
                    <a:pt x="2697" y="15"/>
                    <a:pt x="2682" y="42"/>
                  </a:cubicBezTo>
                  <a:lnTo>
                    <a:pt x="23" y="5083"/>
                  </a:lnTo>
                  <a:cubicBezTo>
                    <a:pt x="0" y="5118"/>
                    <a:pt x="18" y="5165"/>
                    <a:pt x="53" y="5182"/>
                  </a:cubicBezTo>
                  <a:cubicBezTo>
                    <a:pt x="64" y="5194"/>
                    <a:pt x="76" y="5194"/>
                    <a:pt x="88" y="5194"/>
                  </a:cubicBezTo>
                  <a:cubicBezTo>
                    <a:pt x="117" y="5194"/>
                    <a:pt x="141" y="5177"/>
                    <a:pt x="152" y="5153"/>
                  </a:cubicBezTo>
                  <a:lnTo>
                    <a:pt x="2811" y="112"/>
                  </a:lnTo>
                  <a:cubicBezTo>
                    <a:pt x="2834" y="77"/>
                    <a:pt x="2822" y="30"/>
                    <a:pt x="2781" y="12"/>
                  </a:cubicBezTo>
                  <a:cubicBezTo>
                    <a:pt x="2769" y="4"/>
                    <a:pt x="2756" y="0"/>
                    <a:pt x="27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rot="38844">
              <a:off x="735374" y="4532197"/>
              <a:ext cx="445620" cy="187539"/>
            </a:xfrm>
            <a:custGeom>
              <a:avLst/>
              <a:gdLst/>
              <a:ahLst/>
              <a:cxnLst/>
              <a:rect l="l" t="t" r="r" b="b"/>
              <a:pathLst>
                <a:path w="5458" h="2297" extrusionOk="0">
                  <a:moveTo>
                    <a:pt x="87" y="1"/>
                  </a:moveTo>
                  <a:cubicBezTo>
                    <a:pt x="59" y="1"/>
                    <a:pt x="32" y="21"/>
                    <a:pt x="18" y="48"/>
                  </a:cubicBezTo>
                  <a:cubicBezTo>
                    <a:pt x="1" y="89"/>
                    <a:pt x="24" y="130"/>
                    <a:pt x="65" y="147"/>
                  </a:cubicBezTo>
                  <a:lnTo>
                    <a:pt x="5341" y="2290"/>
                  </a:lnTo>
                  <a:cubicBezTo>
                    <a:pt x="5347" y="2296"/>
                    <a:pt x="5358" y="2296"/>
                    <a:pt x="5370" y="2296"/>
                  </a:cubicBezTo>
                  <a:cubicBezTo>
                    <a:pt x="5399" y="2296"/>
                    <a:pt x="5429" y="2284"/>
                    <a:pt x="5440" y="2243"/>
                  </a:cubicBezTo>
                  <a:cubicBezTo>
                    <a:pt x="5458" y="2208"/>
                    <a:pt x="5434" y="2167"/>
                    <a:pt x="5399" y="2150"/>
                  </a:cubicBezTo>
                  <a:lnTo>
                    <a:pt x="112" y="7"/>
                  </a:lnTo>
                  <a:cubicBezTo>
                    <a:pt x="104" y="3"/>
                    <a:pt x="95"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rot="38844">
              <a:off x="285019" y="2688491"/>
              <a:ext cx="367730" cy="155942"/>
            </a:xfrm>
            <a:custGeom>
              <a:avLst/>
              <a:gdLst/>
              <a:ahLst/>
              <a:cxnLst/>
              <a:rect l="l" t="t" r="r" b="b"/>
              <a:pathLst>
                <a:path w="4504" h="1910" extrusionOk="0">
                  <a:moveTo>
                    <a:pt x="86" y="1"/>
                  </a:moveTo>
                  <a:cubicBezTo>
                    <a:pt x="57" y="1"/>
                    <a:pt x="27" y="21"/>
                    <a:pt x="18" y="48"/>
                  </a:cubicBezTo>
                  <a:cubicBezTo>
                    <a:pt x="1" y="83"/>
                    <a:pt x="24" y="130"/>
                    <a:pt x="59" y="141"/>
                  </a:cubicBezTo>
                  <a:lnTo>
                    <a:pt x="4392" y="1898"/>
                  </a:lnTo>
                  <a:cubicBezTo>
                    <a:pt x="4404" y="1910"/>
                    <a:pt x="4415" y="1910"/>
                    <a:pt x="4421" y="1910"/>
                  </a:cubicBezTo>
                  <a:cubicBezTo>
                    <a:pt x="4451" y="1910"/>
                    <a:pt x="4480" y="1886"/>
                    <a:pt x="4492" y="1857"/>
                  </a:cubicBezTo>
                  <a:cubicBezTo>
                    <a:pt x="4503" y="1822"/>
                    <a:pt x="4480" y="1775"/>
                    <a:pt x="4445" y="1763"/>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rot="38844">
              <a:off x="350319" y="3593986"/>
              <a:ext cx="583763" cy="242976"/>
            </a:xfrm>
            <a:custGeom>
              <a:avLst/>
              <a:gdLst/>
              <a:ahLst/>
              <a:cxnLst/>
              <a:rect l="l" t="t" r="r" b="b"/>
              <a:pathLst>
                <a:path w="7150" h="2976" extrusionOk="0">
                  <a:moveTo>
                    <a:pt x="86" y="1"/>
                  </a:moveTo>
                  <a:cubicBezTo>
                    <a:pt x="57" y="1"/>
                    <a:pt x="27" y="21"/>
                    <a:pt x="18" y="48"/>
                  </a:cubicBezTo>
                  <a:cubicBezTo>
                    <a:pt x="1" y="89"/>
                    <a:pt x="24" y="130"/>
                    <a:pt x="59" y="147"/>
                  </a:cubicBezTo>
                  <a:lnTo>
                    <a:pt x="7044" y="2970"/>
                  </a:lnTo>
                  <a:cubicBezTo>
                    <a:pt x="7050" y="2975"/>
                    <a:pt x="7062" y="2975"/>
                    <a:pt x="7074" y="2975"/>
                  </a:cubicBezTo>
                  <a:cubicBezTo>
                    <a:pt x="7103" y="2975"/>
                    <a:pt x="7132" y="2964"/>
                    <a:pt x="7138" y="2934"/>
                  </a:cubicBezTo>
                  <a:cubicBezTo>
                    <a:pt x="7150" y="2899"/>
                    <a:pt x="7132" y="2852"/>
                    <a:pt x="7091" y="2841"/>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rot="38844">
              <a:off x="948940" y="3401493"/>
              <a:ext cx="287391" cy="530939"/>
            </a:xfrm>
            <a:custGeom>
              <a:avLst/>
              <a:gdLst/>
              <a:ahLst/>
              <a:cxnLst/>
              <a:rect l="l" t="t" r="r" b="b"/>
              <a:pathLst>
                <a:path w="3520" h="6503" extrusionOk="0">
                  <a:moveTo>
                    <a:pt x="3438" y="1"/>
                  </a:moveTo>
                  <a:cubicBezTo>
                    <a:pt x="3411" y="1"/>
                    <a:pt x="3383" y="14"/>
                    <a:pt x="3367" y="38"/>
                  </a:cubicBezTo>
                  <a:lnTo>
                    <a:pt x="24" y="6391"/>
                  </a:lnTo>
                  <a:cubicBezTo>
                    <a:pt x="0" y="6432"/>
                    <a:pt x="18" y="6473"/>
                    <a:pt x="53" y="6496"/>
                  </a:cubicBezTo>
                  <a:cubicBezTo>
                    <a:pt x="71" y="6502"/>
                    <a:pt x="77" y="6502"/>
                    <a:pt x="88" y="6502"/>
                  </a:cubicBezTo>
                  <a:cubicBezTo>
                    <a:pt x="112" y="6502"/>
                    <a:pt x="141" y="6490"/>
                    <a:pt x="153" y="6467"/>
                  </a:cubicBezTo>
                  <a:lnTo>
                    <a:pt x="3502" y="114"/>
                  </a:lnTo>
                  <a:cubicBezTo>
                    <a:pt x="3519" y="79"/>
                    <a:pt x="3508" y="32"/>
                    <a:pt x="3473" y="9"/>
                  </a:cubicBezTo>
                  <a:cubicBezTo>
                    <a:pt x="3462" y="3"/>
                    <a:pt x="3450" y="1"/>
                    <a:pt x="34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rot="38844">
              <a:off x="683039" y="2660998"/>
              <a:ext cx="181742" cy="329357"/>
            </a:xfrm>
            <a:custGeom>
              <a:avLst/>
              <a:gdLst/>
              <a:ahLst/>
              <a:cxnLst/>
              <a:rect l="l" t="t" r="r" b="b"/>
              <a:pathLst>
                <a:path w="2226" h="4034" extrusionOk="0">
                  <a:moveTo>
                    <a:pt x="2139" y="0"/>
                  </a:moveTo>
                  <a:cubicBezTo>
                    <a:pt x="2114" y="0"/>
                    <a:pt x="2090" y="16"/>
                    <a:pt x="2074" y="40"/>
                  </a:cubicBezTo>
                  <a:lnTo>
                    <a:pt x="24" y="3928"/>
                  </a:lnTo>
                  <a:cubicBezTo>
                    <a:pt x="1" y="3963"/>
                    <a:pt x="18" y="4004"/>
                    <a:pt x="54" y="4028"/>
                  </a:cubicBezTo>
                  <a:cubicBezTo>
                    <a:pt x="65" y="4033"/>
                    <a:pt x="77" y="4033"/>
                    <a:pt x="89" y="4033"/>
                  </a:cubicBezTo>
                  <a:cubicBezTo>
                    <a:pt x="118" y="4033"/>
                    <a:pt x="141" y="4022"/>
                    <a:pt x="153" y="3998"/>
                  </a:cubicBezTo>
                  <a:lnTo>
                    <a:pt x="2202" y="110"/>
                  </a:lnTo>
                  <a:cubicBezTo>
                    <a:pt x="2226" y="75"/>
                    <a:pt x="2214" y="34"/>
                    <a:pt x="2173" y="11"/>
                  </a:cubicBezTo>
                  <a:cubicBezTo>
                    <a:pt x="2162" y="4"/>
                    <a:pt x="2151" y="0"/>
                    <a:pt x="21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 name="Google Shape;40;p2"/>
          <p:cNvGrpSpPr/>
          <p:nvPr/>
        </p:nvGrpSpPr>
        <p:grpSpPr>
          <a:xfrm rot="-1833399">
            <a:off x="-799263" y="3082783"/>
            <a:ext cx="1565397" cy="3051591"/>
            <a:chOff x="-19439" y="1956375"/>
            <a:chExt cx="1791607" cy="3492566"/>
          </a:xfrm>
        </p:grpSpPr>
        <p:sp>
          <p:nvSpPr>
            <p:cNvPr id="41" name="Google Shape;41;p2"/>
            <p:cNvSpPr/>
            <p:nvPr/>
          </p:nvSpPr>
          <p:spPr>
            <a:xfrm rot="38844">
              <a:off x="67" y="1970847"/>
              <a:ext cx="1752596" cy="3462573"/>
            </a:xfrm>
            <a:custGeom>
              <a:avLst/>
              <a:gdLst/>
              <a:ahLst/>
              <a:cxnLst/>
              <a:rect l="l" t="t" r="r" b="b"/>
              <a:pathLst>
                <a:path w="21466" h="42410" extrusionOk="0">
                  <a:moveTo>
                    <a:pt x="4697" y="1"/>
                  </a:moveTo>
                  <a:cubicBezTo>
                    <a:pt x="4697" y="1"/>
                    <a:pt x="1" y="6008"/>
                    <a:pt x="2103" y="11014"/>
                  </a:cubicBezTo>
                  <a:cubicBezTo>
                    <a:pt x="4205" y="16020"/>
                    <a:pt x="3122" y="18802"/>
                    <a:pt x="2969" y="20412"/>
                  </a:cubicBezTo>
                  <a:cubicBezTo>
                    <a:pt x="2817" y="22022"/>
                    <a:pt x="3303" y="24985"/>
                    <a:pt x="5440" y="26279"/>
                  </a:cubicBezTo>
                  <a:cubicBezTo>
                    <a:pt x="7572" y="27573"/>
                    <a:pt x="7976" y="28878"/>
                    <a:pt x="7572" y="31033"/>
                  </a:cubicBezTo>
                  <a:cubicBezTo>
                    <a:pt x="7168" y="33199"/>
                    <a:pt x="7724" y="35793"/>
                    <a:pt x="10294" y="36999"/>
                  </a:cubicBezTo>
                  <a:cubicBezTo>
                    <a:pt x="12859" y="38211"/>
                    <a:pt x="13228" y="42322"/>
                    <a:pt x="17121" y="42410"/>
                  </a:cubicBezTo>
                  <a:cubicBezTo>
                    <a:pt x="20353" y="40231"/>
                    <a:pt x="18450" y="36572"/>
                    <a:pt x="19955" y="34171"/>
                  </a:cubicBezTo>
                  <a:cubicBezTo>
                    <a:pt x="21466" y="31771"/>
                    <a:pt x="20535" y="29288"/>
                    <a:pt x="19024" y="27678"/>
                  </a:cubicBezTo>
                  <a:cubicBezTo>
                    <a:pt x="17519" y="26074"/>
                    <a:pt x="17162" y="24762"/>
                    <a:pt x="18251" y="22514"/>
                  </a:cubicBezTo>
                  <a:cubicBezTo>
                    <a:pt x="19346" y="20271"/>
                    <a:pt x="18164" y="17508"/>
                    <a:pt x="17162" y="16237"/>
                  </a:cubicBezTo>
                  <a:cubicBezTo>
                    <a:pt x="16161" y="14972"/>
                    <a:pt x="13749" y="13204"/>
                    <a:pt x="12818" y="7864"/>
                  </a:cubicBezTo>
                  <a:cubicBezTo>
                    <a:pt x="11893" y="2513"/>
                    <a:pt x="4697" y="1"/>
                    <a:pt x="4697"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rot="38844">
              <a:off x="84237" y="1965452"/>
              <a:ext cx="1626373" cy="3474412"/>
            </a:xfrm>
            <a:custGeom>
              <a:avLst/>
              <a:gdLst/>
              <a:ahLst/>
              <a:cxnLst/>
              <a:rect l="l" t="t" r="r" b="b"/>
              <a:pathLst>
                <a:path w="19920" h="42555" extrusionOk="0">
                  <a:moveTo>
                    <a:pt x="3695" y="169"/>
                  </a:moveTo>
                  <a:cubicBezTo>
                    <a:pt x="3994" y="280"/>
                    <a:pt x="5633" y="907"/>
                    <a:pt x="7366" y="2078"/>
                  </a:cubicBezTo>
                  <a:cubicBezTo>
                    <a:pt x="10504" y="4209"/>
                    <a:pt x="11482" y="6458"/>
                    <a:pt x="11746" y="7962"/>
                  </a:cubicBezTo>
                  <a:cubicBezTo>
                    <a:pt x="12519" y="12430"/>
                    <a:pt x="14304" y="14380"/>
                    <a:pt x="15493" y="15679"/>
                  </a:cubicBezTo>
                  <a:cubicBezTo>
                    <a:pt x="15727" y="15931"/>
                    <a:pt x="15932" y="16160"/>
                    <a:pt x="16096" y="16370"/>
                  </a:cubicBezTo>
                  <a:cubicBezTo>
                    <a:pt x="17115" y="17670"/>
                    <a:pt x="18245" y="20393"/>
                    <a:pt x="17174" y="22571"/>
                  </a:cubicBezTo>
                  <a:cubicBezTo>
                    <a:pt x="16125" y="24708"/>
                    <a:pt x="16330" y="26084"/>
                    <a:pt x="17958" y="27811"/>
                  </a:cubicBezTo>
                  <a:cubicBezTo>
                    <a:pt x="18760" y="28678"/>
                    <a:pt x="19322" y="29708"/>
                    <a:pt x="19533" y="30727"/>
                  </a:cubicBezTo>
                  <a:cubicBezTo>
                    <a:pt x="19779" y="31945"/>
                    <a:pt x="19562" y="33116"/>
                    <a:pt x="18872" y="34217"/>
                  </a:cubicBezTo>
                  <a:cubicBezTo>
                    <a:pt x="18257" y="35189"/>
                    <a:pt x="18198" y="36336"/>
                    <a:pt x="18140" y="37560"/>
                  </a:cubicBezTo>
                  <a:cubicBezTo>
                    <a:pt x="18052" y="39317"/>
                    <a:pt x="17964" y="41132"/>
                    <a:pt x="16079" y="42420"/>
                  </a:cubicBezTo>
                  <a:cubicBezTo>
                    <a:pt x="13795" y="42356"/>
                    <a:pt x="12741" y="40874"/>
                    <a:pt x="11722" y="39440"/>
                  </a:cubicBezTo>
                  <a:cubicBezTo>
                    <a:pt x="11014" y="38444"/>
                    <a:pt x="10346" y="37508"/>
                    <a:pt x="9298" y="37022"/>
                  </a:cubicBezTo>
                  <a:cubicBezTo>
                    <a:pt x="8127" y="36471"/>
                    <a:pt x="7308" y="35599"/>
                    <a:pt x="6863" y="34434"/>
                  </a:cubicBezTo>
                  <a:cubicBezTo>
                    <a:pt x="6488" y="33462"/>
                    <a:pt x="6406" y="32291"/>
                    <a:pt x="6622" y="31137"/>
                  </a:cubicBezTo>
                  <a:cubicBezTo>
                    <a:pt x="7050" y="28801"/>
                    <a:pt x="6488" y="27536"/>
                    <a:pt x="4456" y="26295"/>
                  </a:cubicBezTo>
                  <a:cubicBezTo>
                    <a:pt x="2377" y="25030"/>
                    <a:pt x="1856" y="22132"/>
                    <a:pt x="2014" y="20492"/>
                  </a:cubicBezTo>
                  <a:cubicBezTo>
                    <a:pt x="2044" y="20223"/>
                    <a:pt x="2096" y="19924"/>
                    <a:pt x="2155" y="19579"/>
                  </a:cubicBezTo>
                  <a:cubicBezTo>
                    <a:pt x="2448" y="17852"/>
                    <a:pt x="2904" y="15240"/>
                    <a:pt x="1148" y="11060"/>
                  </a:cubicBezTo>
                  <a:cubicBezTo>
                    <a:pt x="545" y="9643"/>
                    <a:pt x="158" y="7225"/>
                    <a:pt x="1651" y="3741"/>
                  </a:cubicBezTo>
                  <a:cubicBezTo>
                    <a:pt x="2465" y="1838"/>
                    <a:pt x="3496" y="427"/>
                    <a:pt x="3695" y="169"/>
                  </a:cubicBezTo>
                  <a:close/>
                  <a:moveTo>
                    <a:pt x="3671" y="1"/>
                  </a:moveTo>
                  <a:cubicBezTo>
                    <a:pt x="3650" y="1"/>
                    <a:pt x="3630" y="12"/>
                    <a:pt x="3613" y="29"/>
                  </a:cubicBezTo>
                  <a:cubicBezTo>
                    <a:pt x="3607" y="40"/>
                    <a:pt x="2430" y="1557"/>
                    <a:pt x="1523" y="3665"/>
                  </a:cubicBezTo>
                  <a:cubicBezTo>
                    <a:pt x="0" y="7201"/>
                    <a:pt x="398" y="9660"/>
                    <a:pt x="1007" y="11101"/>
                  </a:cubicBezTo>
                  <a:cubicBezTo>
                    <a:pt x="2741" y="15246"/>
                    <a:pt x="2296" y="17828"/>
                    <a:pt x="2003" y="19544"/>
                  </a:cubicBezTo>
                  <a:cubicBezTo>
                    <a:pt x="1944" y="19883"/>
                    <a:pt x="1892" y="20194"/>
                    <a:pt x="1862" y="20463"/>
                  </a:cubicBezTo>
                  <a:cubicBezTo>
                    <a:pt x="1704" y="22138"/>
                    <a:pt x="2237" y="25112"/>
                    <a:pt x="4374" y="26406"/>
                  </a:cubicBezTo>
                  <a:cubicBezTo>
                    <a:pt x="6371" y="27624"/>
                    <a:pt x="6898" y="28801"/>
                    <a:pt x="6476" y="31090"/>
                  </a:cubicBezTo>
                  <a:cubicBezTo>
                    <a:pt x="6324" y="31928"/>
                    <a:pt x="6236" y="33192"/>
                    <a:pt x="6722" y="34475"/>
                  </a:cubicBezTo>
                  <a:cubicBezTo>
                    <a:pt x="7185" y="35675"/>
                    <a:pt x="8028" y="36571"/>
                    <a:pt x="9234" y="37139"/>
                  </a:cubicBezTo>
                  <a:cubicBezTo>
                    <a:pt x="10247" y="37613"/>
                    <a:pt x="10903" y="38532"/>
                    <a:pt x="11599" y="39516"/>
                  </a:cubicBezTo>
                  <a:cubicBezTo>
                    <a:pt x="12636" y="40980"/>
                    <a:pt x="13719" y="42496"/>
                    <a:pt x="16090" y="42555"/>
                  </a:cubicBezTo>
                  <a:cubicBezTo>
                    <a:pt x="16108" y="42555"/>
                    <a:pt x="16120" y="42555"/>
                    <a:pt x="16131" y="42531"/>
                  </a:cubicBezTo>
                  <a:cubicBezTo>
                    <a:pt x="18099" y="41208"/>
                    <a:pt x="18186" y="39346"/>
                    <a:pt x="18274" y="37548"/>
                  </a:cubicBezTo>
                  <a:cubicBezTo>
                    <a:pt x="18333" y="36348"/>
                    <a:pt x="18391" y="35212"/>
                    <a:pt x="18983" y="34270"/>
                  </a:cubicBezTo>
                  <a:cubicBezTo>
                    <a:pt x="19691" y="33140"/>
                    <a:pt x="19920" y="31933"/>
                    <a:pt x="19656" y="30675"/>
                  </a:cubicBezTo>
                  <a:cubicBezTo>
                    <a:pt x="19381" y="29334"/>
                    <a:pt x="18631" y="28315"/>
                    <a:pt x="18046" y="27694"/>
                  </a:cubicBezTo>
                  <a:cubicBezTo>
                    <a:pt x="16453" y="26002"/>
                    <a:pt x="16260" y="24726"/>
                    <a:pt x="17285" y="22624"/>
                  </a:cubicBezTo>
                  <a:cubicBezTo>
                    <a:pt x="18374" y="20381"/>
                    <a:pt x="17226" y="17594"/>
                    <a:pt x="16190" y="16271"/>
                  </a:cubicBezTo>
                  <a:cubicBezTo>
                    <a:pt x="16020" y="16054"/>
                    <a:pt x="15815" y="15832"/>
                    <a:pt x="15575" y="15568"/>
                  </a:cubicBezTo>
                  <a:cubicBezTo>
                    <a:pt x="14404" y="14286"/>
                    <a:pt x="12630" y="12348"/>
                    <a:pt x="11863" y="7927"/>
                  </a:cubicBezTo>
                  <a:cubicBezTo>
                    <a:pt x="11594" y="6382"/>
                    <a:pt x="10604" y="4098"/>
                    <a:pt x="7419" y="1937"/>
                  </a:cubicBezTo>
                  <a:cubicBezTo>
                    <a:pt x="5522" y="649"/>
                    <a:pt x="3707" y="11"/>
                    <a:pt x="3695" y="5"/>
                  </a:cubicBezTo>
                  <a:cubicBezTo>
                    <a:pt x="3687" y="2"/>
                    <a:pt x="3679" y="1"/>
                    <a:pt x="3671"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rot="38844">
              <a:off x="376764" y="1966274"/>
              <a:ext cx="1027913" cy="3473514"/>
            </a:xfrm>
            <a:custGeom>
              <a:avLst/>
              <a:gdLst/>
              <a:ahLst/>
              <a:cxnLst/>
              <a:rect l="l" t="t" r="r" b="b"/>
              <a:pathLst>
                <a:path w="12590" h="42544" extrusionOk="0">
                  <a:moveTo>
                    <a:pt x="93" y="0"/>
                  </a:moveTo>
                  <a:cubicBezTo>
                    <a:pt x="84" y="0"/>
                    <a:pt x="74" y="2"/>
                    <a:pt x="65" y="6"/>
                  </a:cubicBezTo>
                  <a:cubicBezTo>
                    <a:pt x="24" y="12"/>
                    <a:pt x="1" y="53"/>
                    <a:pt x="18" y="94"/>
                  </a:cubicBezTo>
                  <a:lnTo>
                    <a:pt x="12437" y="42491"/>
                  </a:lnTo>
                  <a:cubicBezTo>
                    <a:pt x="12449" y="42520"/>
                    <a:pt x="12478" y="42544"/>
                    <a:pt x="12507" y="42544"/>
                  </a:cubicBezTo>
                  <a:lnTo>
                    <a:pt x="12525" y="42544"/>
                  </a:lnTo>
                  <a:cubicBezTo>
                    <a:pt x="12566" y="42532"/>
                    <a:pt x="12589" y="42491"/>
                    <a:pt x="12572" y="42456"/>
                  </a:cubicBezTo>
                  <a:lnTo>
                    <a:pt x="153" y="53"/>
                  </a:lnTo>
                  <a:cubicBezTo>
                    <a:pt x="148" y="21"/>
                    <a:pt x="123" y="0"/>
                    <a:pt x="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rot="38844">
              <a:off x="1203414" y="4418217"/>
              <a:ext cx="231383" cy="424147"/>
            </a:xfrm>
            <a:custGeom>
              <a:avLst/>
              <a:gdLst/>
              <a:ahLst/>
              <a:cxnLst/>
              <a:rect l="l" t="t" r="r" b="b"/>
              <a:pathLst>
                <a:path w="2834" h="5195" extrusionOk="0">
                  <a:moveTo>
                    <a:pt x="2744" y="0"/>
                  </a:moveTo>
                  <a:cubicBezTo>
                    <a:pt x="2720" y="0"/>
                    <a:pt x="2697" y="15"/>
                    <a:pt x="2682" y="42"/>
                  </a:cubicBezTo>
                  <a:lnTo>
                    <a:pt x="23" y="5083"/>
                  </a:lnTo>
                  <a:cubicBezTo>
                    <a:pt x="0" y="5118"/>
                    <a:pt x="18" y="5165"/>
                    <a:pt x="53" y="5182"/>
                  </a:cubicBezTo>
                  <a:cubicBezTo>
                    <a:pt x="64" y="5194"/>
                    <a:pt x="76" y="5194"/>
                    <a:pt x="88" y="5194"/>
                  </a:cubicBezTo>
                  <a:cubicBezTo>
                    <a:pt x="117" y="5194"/>
                    <a:pt x="141" y="5177"/>
                    <a:pt x="152" y="5153"/>
                  </a:cubicBezTo>
                  <a:lnTo>
                    <a:pt x="2811" y="112"/>
                  </a:lnTo>
                  <a:cubicBezTo>
                    <a:pt x="2834" y="77"/>
                    <a:pt x="2822" y="30"/>
                    <a:pt x="2781" y="12"/>
                  </a:cubicBezTo>
                  <a:cubicBezTo>
                    <a:pt x="2769" y="4"/>
                    <a:pt x="2756" y="0"/>
                    <a:pt x="27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rot="38844">
              <a:off x="735374" y="4532197"/>
              <a:ext cx="445620" cy="187539"/>
            </a:xfrm>
            <a:custGeom>
              <a:avLst/>
              <a:gdLst/>
              <a:ahLst/>
              <a:cxnLst/>
              <a:rect l="l" t="t" r="r" b="b"/>
              <a:pathLst>
                <a:path w="5458" h="2297" extrusionOk="0">
                  <a:moveTo>
                    <a:pt x="87" y="1"/>
                  </a:moveTo>
                  <a:cubicBezTo>
                    <a:pt x="59" y="1"/>
                    <a:pt x="32" y="21"/>
                    <a:pt x="18" y="48"/>
                  </a:cubicBezTo>
                  <a:cubicBezTo>
                    <a:pt x="1" y="89"/>
                    <a:pt x="24" y="130"/>
                    <a:pt x="65" y="147"/>
                  </a:cubicBezTo>
                  <a:lnTo>
                    <a:pt x="5341" y="2290"/>
                  </a:lnTo>
                  <a:cubicBezTo>
                    <a:pt x="5347" y="2296"/>
                    <a:pt x="5358" y="2296"/>
                    <a:pt x="5370" y="2296"/>
                  </a:cubicBezTo>
                  <a:cubicBezTo>
                    <a:pt x="5399" y="2296"/>
                    <a:pt x="5429" y="2284"/>
                    <a:pt x="5440" y="2243"/>
                  </a:cubicBezTo>
                  <a:cubicBezTo>
                    <a:pt x="5458" y="2208"/>
                    <a:pt x="5434" y="2167"/>
                    <a:pt x="5399" y="2150"/>
                  </a:cubicBezTo>
                  <a:lnTo>
                    <a:pt x="112" y="7"/>
                  </a:lnTo>
                  <a:cubicBezTo>
                    <a:pt x="104" y="3"/>
                    <a:pt x="95"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rot="38844">
              <a:off x="285019" y="2688491"/>
              <a:ext cx="367730" cy="155942"/>
            </a:xfrm>
            <a:custGeom>
              <a:avLst/>
              <a:gdLst/>
              <a:ahLst/>
              <a:cxnLst/>
              <a:rect l="l" t="t" r="r" b="b"/>
              <a:pathLst>
                <a:path w="4504" h="1910" extrusionOk="0">
                  <a:moveTo>
                    <a:pt x="86" y="1"/>
                  </a:moveTo>
                  <a:cubicBezTo>
                    <a:pt x="57" y="1"/>
                    <a:pt x="27" y="21"/>
                    <a:pt x="18" y="48"/>
                  </a:cubicBezTo>
                  <a:cubicBezTo>
                    <a:pt x="1" y="83"/>
                    <a:pt x="24" y="130"/>
                    <a:pt x="59" y="141"/>
                  </a:cubicBezTo>
                  <a:lnTo>
                    <a:pt x="4392" y="1898"/>
                  </a:lnTo>
                  <a:cubicBezTo>
                    <a:pt x="4404" y="1910"/>
                    <a:pt x="4415" y="1910"/>
                    <a:pt x="4421" y="1910"/>
                  </a:cubicBezTo>
                  <a:cubicBezTo>
                    <a:pt x="4451" y="1910"/>
                    <a:pt x="4480" y="1886"/>
                    <a:pt x="4492" y="1857"/>
                  </a:cubicBezTo>
                  <a:cubicBezTo>
                    <a:pt x="4503" y="1822"/>
                    <a:pt x="4480" y="1775"/>
                    <a:pt x="4445" y="1763"/>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rot="38844">
              <a:off x="350319" y="3593986"/>
              <a:ext cx="583763" cy="242976"/>
            </a:xfrm>
            <a:custGeom>
              <a:avLst/>
              <a:gdLst/>
              <a:ahLst/>
              <a:cxnLst/>
              <a:rect l="l" t="t" r="r" b="b"/>
              <a:pathLst>
                <a:path w="7150" h="2976" extrusionOk="0">
                  <a:moveTo>
                    <a:pt x="86" y="1"/>
                  </a:moveTo>
                  <a:cubicBezTo>
                    <a:pt x="57" y="1"/>
                    <a:pt x="27" y="21"/>
                    <a:pt x="18" y="48"/>
                  </a:cubicBezTo>
                  <a:cubicBezTo>
                    <a:pt x="1" y="89"/>
                    <a:pt x="24" y="130"/>
                    <a:pt x="59" y="147"/>
                  </a:cubicBezTo>
                  <a:lnTo>
                    <a:pt x="7044" y="2970"/>
                  </a:lnTo>
                  <a:cubicBezTo>
                    <a:pt x="7050" y="2975"/>
                    <a:pt x="7062" y="2975"/>
                    <a:pt x="7074" y="2975"/>
                  </a:cubicBezTo>
                  <a:cubicBezTo>
                    <a:pt x="7103" y="2975"/>
                    <a:pt x="7132" y="2964"/>
                    <a:pt x="7138" y="2934"/>
                  </a:cubicBezTo>
                  <a:cubicBezTo>
                    <a:pt x="7150" y="2899"/>
                    <a:pt x="7132" y="2852"/>
                    <a:pt x="7091" y="2841"/>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rot="38844">
              <a:off x="948940" y="3401493"/>
              <a:ext cx="287391" cy="530939"/>
            </a:xfrm>
            <a:custGeom>
              <a:avLst/>
              <a:gdLst/>
              <a:ahLst/>
              <a:cxnLst/>
              <a:rect l="l" t="t" r="r" b="b"/>
              <a:pathLst>
                <a:path w="3520" h="6503" extrusionOk="0">
                  <a:moveTo>
                    <a:pt x="3438" y="1"/>
                  </a:moveTo>
                  <a:cubicBezTo>
                    <a:pt x="3411" y="1"/>
                    <a:pt x="3383" y="14"/>
                    <a:pt x="3367" y="38"/>
                  </a:cubicBezTo>
                  <a:lnTo>
                    <a:pt x="24" y="6391"/>
                  </a:lnTo>
                  <a:cubicBezTo>
                    <a:pt x="0" y="6432"/>
                    <a:pt x="18" y="6473"/>
                    <a:pt x="53" y="6496"/>
                  </a:cubicBezTo>
                  <a:cubicBezTo>
                    <a:pt x="71" y="6502"/>
                    <a:pt x="77" y="6502"/>
                    <a:pt x="88" y="6502"/>
                  </a:cubicBezTo>
                  <a:cubicBezTo>
                    <a:pt x="112" y="6502"/>
                    <a:pt x="141" y="6490"/>
                    <a:pt x="153" y="6467"/>
                  </a:cubicBezTo>
                  <a:lnTo>
                    <a:pt x="3502" y="114"/>
                  </a:lnTo>
                  <a:cubicBezTo>
                    <a:pt x="3519" y="79"/>
                    <a:pt x="3508" y="32"/>
                    <a:pt x="3473" y="9"/>
                  </a:cubicBezTo>
                  <a:cubicBezTo>
                    <a:pt x="3462" y="3"/>
                    <a:pt x="3450" y="1"/>
                    <a:pt x="34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rot="38844">
              <a:off x="683039" y="2660998"/>
              <a:ext cx="181742" cy="329357"/>
            </a:xfrm>
            <a:custGeom>
              <a:avLst/>
              <a:gdLst/>
              <a:ahLst/>
              <a:cxnLst/>
              <a:rect l="l" t="t" r="r" b="b"/>
              <a:pathLst>
                <a:path w="2226" h="4034" extrusionOk="0">
                  <a:moveTo>
                    <a:pt x="2139" y="0"/>
                  </a:moveTo>
                  <a:cubicBezTo>
                    <a:pt x="2114" y="0"/>
                    <a:pt x="2090" y="16"/>
                    <a:pt x="2074" y="40"/>
                  </a:cubicBezTo>
                  <a:lnTo>
                    <a:pt x="24" y="3928"/>
                  </a:lnTo>
                  <a:cubicBezTo>
                    <a:pt x="1" y="3963"/>
                    <a:pt x="18" y="4004"/>
                    <a:pt x="54" y="4028"/>
                  </a:cubicBezTo>
                  <a:cubicBezTo>
                    <a:pt x="65" y="4033"/>
                    <a:pt x="77" y="4033"/>
                    <a:pt x="89" y="4033"/>
                  </a:cubicBezTo>
                  <a:cubicBezTo>
                    <a:pt x="118" y="4033"/>
                    <a:pt x="141" y="4022"/>
                    <a:pt x="153" y="3998"/>
                  </a:cubicBezTo>
                  <a:lnTo>
                    <a:pt x="2202" y="110"/>
                  </a:lnTo>
                  <a:cubicBezTo>
                    <a:pt x="2226" y="75"/>
                    <a:pt x="2214" y="34"/>
                    <a:pt x="2173" y="11"/>
                  </a:cubicBezTo>
                  <a:cubicBezTo>
                    <a:pt x="2162" y="4"/>
                    <a:pt x="2151" y="0"/>
                    <a:pt x="21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50;p2"/>
          <p:cNvGrpSpPr/>
          <p:nvPr/>
        </p:nvGrpSpPr>
        <p:grpSpPr>
          <a:xfrm rot="2874627">
            <a:off x="867994" y="3533448"/>
            <a:ext cx="1252511" cy="2441650"/>
            <a:chOff x="-19439" y="1956375"/>
            <a:chExt cx="1791607" cy="3492566"/>
          </a:xfrm>
        </p:grpSpPr>
        <p:sp>
          <p:nvSpPr>
            <p:cNvPr id="51" name="Google Shape;51;p2"/>
            <p:cNvSpPr/>
            <p:nvPr/>
          </p:nvSpPr>
          <p:spPr>
            <a:xfrm rot="38844">
              <a:off x="67" y="1970847"/>
              <a:ext cx="1752596" cy="3462573"/>
            </a:xfrm>
            <a:custGeom>
              <a:avLst/>
              <a:gdLst/>
              <a:ahLst/>
              <a:cxnLst/>
              <a:rect l="l" t="t" r="r" b="b"/>
              <a:pathLst>
                <a:path w="21466" h="42410" extrusionOk="0">
                  <a:moveTo>
                    <a:pt x="4697" y="1"/>
                  </a:moveTo>
                  <a:cubicBezTo>
                    <a:pt x="4697" y="1"/>
                    <a:pt x="1" y="6008"/>
                    <a:pt x="2103" y="11014"/>
                  </a:cubicBezTo>
                  <a:cubicBezTo>
                    <a:pt x="4205" y="16020"/>
                    <a:pt x="3122" y="18802"/>
                    <a:pt x="2969" y="20412"/>
                  </a:cubicBezTo>
                  <a:cubicBezTo>
                    <a:pt x="2817" y="22022"/>
                    <a:pt x="3303" y="24985"/>
                    <a:pt x="5440" y="26279"/>
                  </a:cubicBezTo>
                  <a:cubicBezTo>
                    <a:pt x="7572" y="27573"/>
                    <a:pt x="7976" y="28878"/>
                    <a:pt x="7572" y="31033"/>
                  </a:cubicBezTo>
                  <a:cubicBezTo>
                    <a:pt x="7168" y="33199"/>
                    <a:pt x="7724" y="35793"/>
                    <a:pt x="10294" y="36999"/>
                  </a:cubicBezTo>
                  <a:cubicBezTo>
                    <a:pt x="12859" y="38211"/>
                    <a:pt x="13228" y="42322"/>
                    <a:pt x="17121" y="42410"/>
                  </a:cubicBezTo>
                  <a:cubicBezTo>
                    <a:pt x="20353" y="40231"/>
                    <a:pt x="18450" y="36572"/>
                    <a:pt x="19955" y="34171"/>
                  </a:cubicBezTo>
                  <a:cubicBezTo>
                    <a:pt x="21466" y="31771"/>
                    <a:pt x="20535" y="29288"/>
                    <a:pt x="19024" y="27678"/>
                  </a:cubicBezTo>
                  <a:cubicBezTo>
                    <a:pt x="17519" y="26074"/>
                    <a:pt x="17162" y="24762"/>
                    <a:pt x="18251" y="22514"/>
                  </a:cubicBezTo>
                  <a:cubicBezTo>
                    <a:pt x="19346" y="20271"/>
                    <a:pt x="18164" y="17508"/>
                    <a:pt x="17162" y="16237"/>
                  </a:cubicBezTo>
                  <a:cubicBezTo>
                    <a:pt x="16161" y="14972"/>
                    <a:pt x="13749" y="13204"/>
                    <a:pt x="12818" y="7864"/>
                  </a:cubicBezTo>
                  <a:cubicBezTo>
                    <a:pt x="11893" y="2513"/>
                    <a:pt x="4697" y="1"/>
                    <a:pt x="4697"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rot="38844">
              <a:off x="84237" y="1965452"/>
              <a:ext cx="1626373" cy="3474412"/>
            </a:xfrm>
            <a:custGeom>
              <a:avLst/>
              <a:gdLst/>
              <a:ahLst/>
              <a:cxnLst/>
              <a:rect l="l" t="t" r="r" b="b"/>
              <a:pathLst>
                <a:path w="19920" h="42555" extrusionOk="0">
                  <a:moveTo>
                    <a:pt x="3695" y="169"/>
                  </a:moveTo>
                  <a:cubicBezTo>
                    <a:pt x="3994" y="280"/>
                    <a:pt x="5633" y="907"/>
                    <a:pt x="7366" y="2078"/>
                  </a:cubicBezTo>
                  <a:cubicBezTo>
                    <a:pt x="10504" y="4209"/>
                    <a:pt x="11482" y="6458"/>
                    <a:pt x="11746" y="7962"/>
                  </a:cubicBezTo>
                  <a:cubicBezTo>
                    <a:pt x="12519" y="12430"/>
                    <a:pt x="14304" y="14380"/>
                    <a:pt x="15493" y="15679"/>
                  </a:cubicBezTo>
                  <a:cubicBezTo>
                    <a:pt x="15727" y="15931"/>
                    <a:pt x="15932" y="16160"/>
                    <a:pt x="16096" y="16370"/>
                  </a:cubicBezTo>
                  <a:cubicBezTo>
                    <a:pt x="17115" y="17670"/>
                    <a:pt x="18245" y="20393"/>
                    <a:pt x="17174" y="22571"/>
                  </a:cubicBezTo>
                  <a:cubicBezTo>
                    <a:pt x="16125" y="24708"/>
                    <a:pt x="16330" y="26084"/>
                    <a:pt x="17958" y="27811"/>
                  </a:cubicBezTo>
                  <a:cubicBezTo>
                    <a:pt x="18760" y="28678"/>
                    <a:pt x="19322" y="29708"/>
                    <a:pt x="19533" y="30727"/>
                  </a:cubicBezTo>
                  <a:cubicBezTo>
                    <a:pt x="19779" y="31945"/>
                    <a:pt x="19562" y="33116"/>
                    <a:pt x="18872" y="34217"/>
                  </a:cubicBezTo>
                  <a:cubicBezTo>
                    <a:pt x="18257" y="35189"/>
                    <a:pt x="18198" y="36336"/>
                    <a:pt x="18140" y="37560"/>
                  </a:cubicBezTo>
                  <a:cubicBezTo>
                    <a:pt x="18052" y="39317"/>
                    <a:pt x="17964" y="41132"/>
                    <a:pt x="16079" y="42420"/>
                  </a:cubicBezTo>
                  <a:cubicBezTo>
                    <a:pt x="13795" y="42356"/>
                    <a:pt x="12741" y="40874"/>
                    <a:pt x="11722" y="39440"/>
                  </a:cubicBezTo>
                  <a:cubicBezTo>
                    <a:pt x="11014" y="38444"/>
                    <a:pt x="10346" y="37508"/>
                    <a:pt x="9298" y="37022"/>
                  </a:cubicBezTo>
                  <a:cubicBezTo>
                    <a:pt x="8127" y="36471"/>
                    <a:pt x="7308" y="35599"/>
                    <a:pt x="6863" y="34434"/>
                  </a:cubicBezTo>
                  <a:cubicBezTo>
                    <a:pt x="6488" y="33462"/>
                    <a:pt x="6406" y="32291"/>
                    <a:pt x="6622" y="31137"/>
                  </a:cubicBezTo>
                  <a:cubicBezTo>
                    <a:pt x="7050" y="28801"/>
                    <a:pt x="6488" y="27536"/>
                    <a:pt x="4456" y="26295"/>
                  </a:cubicBezTo>
                  <a:cubicBezTo>
                    <a:pt x="2377" y="25030"/>
                    <a:pt x="1856" y="22132"/>
                    <a:pt x="2014" y="20492"/>
                  </a:cubicBezTo>
                  <a:cubicBezTo>
                    <a:pt x="2044" y="20223"/>
                    <a:pt x="2096" y="19924"/>
                    <a:pt x="2155" y="19579"/>
                  </a:cubicBezTo>
                  <a:cubicBezTo>
                    <a:pt x="2448" y="17852"/>
                    <a:pt x="2904" y="15240"/>
                    <a:pt x="1148" y="11060"/>
                  </a:cubicBezTo>
                  <a:cubicBezTo>
                    <a:pt x="545" y="9643"/>
                    <a:pt x="158" y="7225"/>
                    <a:pt x="1651" y="3741"/>
                  </a:cubicBezTo>
                  <a:cubicBezTo>
                    <a:pt x="2465" y="1838"/>
                    <a:pt x="3496" y="427"/>
                    <a:pt x="3695" y="169"/>
                  </a:cubicBezTo>
                  <a:close/>
                  <a:moveTo>
                    <a:pt x="3671" y="1"/>
                  </a:moveTo>
                  <a:cubicBezTo>
                    <a:pt x="3650" y="1"/>
                    <a:pt x="3630" y="12"/>
                    <a:pt x="3613" y="29"/>
                  </a:cubicBezTo>
                  <a:cubicBezTo>
                    <a:pt x="3607" y="40"/>
                    <a:pt x="2430" y="1557"/>
                    <a:pt x="1523" y="3665"/>
                  </a:cubicBezTo>
                  <a:cubicBezTo>
                    <a:pt x="0" y="7201"/>
                    <a:pt x="398" y="9660"/>
                    <a:pt x="1007" y="11101"/>
                  </a:cubicBezTo>
                  <a:cubicBezTo>
                    <a:pt x="2741" y="15246"/>
                    <a:pt x="2296" y="17828"/>
                    <a:pt x="2003" y="19544"/>
                  </a:cubicBezTo>
                  <a:cubicBezTo>
                    <a:pt x="1944" y="19883"/>
                    <a:pt x="1892" y="20194"/>
                    <a:pt x="1862" y="20463"/>
                  </a:cubicBezTo>
                  <a:cubicBezTo>
                    <a:pt x="1704" y="22138"/>
                    <a:pt x="2237" y="25112"/>
                    <a:pt x="4374" y="26406"/>
                  </a:cubicBezTo>
                  <a:cubicBezTo>
                    <a:pt x="6371" y="27624"/>
                    <a:pt x="6898" y="28801"/>
                    <a:pt x="6476" y="31090"/>
                  </a:cubicBezTo>
                  <a:cubicBezTo>
                    <a:pt x="6324" y="31928"/>
                    <a:pt x="6236" y="33192"/>
                    <a:pt x="6722" y="34475"/>
                  </a:cubicBezTo>
                  <a:cubicBezTo>
                    <a:pt x="7185" y="35675"/>
                    <a:pt x="8028" y="36571"/>
                    <a:pt x="9234" y="37139"/>
                  </a:cubicBezTo>
                  <a:cubicBezTo>
                    <a:pt x="10247" y="37613"/>
                    <a:pt x="10903" y="38532"/>
                    <a:pt x="11599" y="39516"/>
                  </a:cubicBezTo>
                  <a:cubicBezTo>
                    <a:pt x="12636" y="40980"/>
                    <a:pt x="13719" y="42496"/>
                    <a:pt x="16090" y="42555"/>
                  </a:cubicBezTo>
                  <a:cubicBezTo>
                    <a:pt x="16108" y="42555"/>
                    <a:pt x="16120" y="42555"/>
                    <a:pt x="16131" y="42531"/>
                  </a:cubicBezTo>
                  <a:cubicBezTo>
                    <a:pt x="18099" y="41208"/>
                    <a:pt x="18186" y="39346"/>
                    <a:pt x="18274" y="37548"/>
                  </a:cubicBezTo>
                  <a:cubicBezTo>
                    <a:pt x="18333" y="36348"/>
                    <a:pt x="18391" y="35212"/>
                    <a:pt x="18983" y="34270"/>
                  </a:cubicBezTo>
                  <a:cubicBezTo>
                    <a:pt x="19691" y="33140"/>
                    <a:pt x="19920" y="31933"/>
                    <a:pt x="19656" y="30675"/>
                  </a:cubicBezTo>
                  <a:cubicBezTo>
                    <a:pt x="19381" y="29334"/>
                    <a:pt x="18631" y="28315"/>
                    <a:pt x="18046" y="27694"/>
                  </a:cubicBezTo>
                  <a:cubicBezTo>
                    <a:pt x="16453" y="26002"/>
                    <a:pt x="16260" y="24726"/>
                    <a:pt x="17285" y="22624"/>
                  </a:cubicBezTo>
                  <a:cubicBezTo>
                    <a:pt x="18374" y="20381"/>
                    <a:pt x="17226" y="17594"/>
                    <a:pt x="16190" y="16271"/>
                  </a:cubicBezTo>
                  <a:cubicBezTo>
                    <a:pt x="16020" y="16054"/>
                    <a:pt x="15815" y="15832"/>
                    <a:pt x="15575" y="15568"/>
                  </a:cubicBezTo>
                  <a:cubicBezTo>
                    <a:pt x="14404" y="14286"/>
                    <a:pt x="12630" y="12348"/>
                    <a:pt x="11863" y="7927"/>
                  </a:cubicBezTo>
                  <a:cubicBezTo>
                    <a:pt x="11594" y="6382"/>
                    <a:pt x="10604" y="4098"/>
                    <a:pt x="7419" y="1937"/>
                  </a:cubicBezTo>
                  <a:cubicBezTo>
                    <a:pt x="5522" y="649"/>
                    <a:pt x="3707" y="11"/>
                    <a:pt x="3695" y="5"/>
                  </a:cubicBezTo>
                  <a:cubicBezTo>
                    <a:pt x="3687" y="2"/>
                    <a:pt x="3679" y="1"/>
                    <a:pt x="3671"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rot="38844">
              <a:off x="376764" y="1966274"/>
              <a:ext cx="1027913" cy="3473514"/>
            </a:xfrm>
            <a:custGeom>
              <a:avLst/>
              <a:gdLst/>
              <a:ahLst/>
              <a:cxnLst/>
              <a:rect l="l" t="t" r="r" b="b"/>
              <a:pathLst>
                <a:path w="12590" h="42544" extrusionOk="0">
                  <a:moveTo>
                    <a:pt x="93" y="0"/>
                  </a:moveTo>
                  <a:cubicBezTo>
                    <a:pt x="84" y="0"/>
                    <a:pt x="74" y="2"/>
                    <a:pt x="65" y="6"/>
                  </a:cubicBezTo>
                  <a:cubicBezTo>
                    <a:pt x="24" y="12"/>
                    <a:pt x="1" y="53"/>
                    <a:pt x="18" y="94"/>
                  </a:cubicBezTo>
                  <a:lnTo>
                    <a:pt x="12437" y="42491"/>
                  </a:lnTo>
                  <a:cubicBezTo>
                    <a:pt x="12449" y="42520"/>
                    <a:pt x="12478" y="42544"/>
                    <a:pt x="12507" y="42544"/>
                  </a:cubicBezTo>
                  <a:lnTo>
                    <a:pt x="12525" y="42544"/>
                  </a:lnTo>
                  <a:cubicBezTo>
                    <a:pt x="12566" y="42532"/>
                    <a:pt x="12589" y="42491"/>
                    <a:pt x="12572" y="42456"/>
                  </a:cubicBezTo>
                  <a:lnTo>
                    <a:pt x="153" y="53"/>
                  </a:lnTo>
                  <a:cubicBezTo>
                    <a:pt x="148" y="21"/>
                    <a:pt x="123" y="0"/>
                    <a:pt x="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rot="38844">
              <a:off x="1203414" y="4418217"/>
              <a:ext cx="231383" cy="424147"/>
            </a:xfrm>
            <a:custGeom>
              <a:avLst/>
              <a:gdLst/>
              <a:ahLst/>
              <a:cxnLst/>
              <a:rect l="l" t="t" r="r" b="b"/>
              <a:pathLst>
                <a:path w="2834" h="5195" extrusionOk="0">
                  <a:moveTo>
                    <a:pt x="2744" y="0"/>
                  </a:moveTo>
                  <a:cubicBezTo>
                    <a:pt x="2720" y="0"/>
                    <a:pt x="2697" y="15"/>
                    <a:pt x="2682" y="42"/>
                  </a:cubicBezTo>
                  <a:lnTo>
                    <a:pt x="23" y="5083"/>
                  </a:lnTo>
                  <a:cubicBezTo>
                    <a:pt x="0" y="5118"/>
                    <a:pt x="18" y="5165"/>
                    <a:pt x="53" y="5182"/>
                  </a:cubicBezTo>
                  <a:cubicBezTo>
                    <a:pt x="64" y="5194"/>
                    <a:pt x="76" y="5194"/>
                    <a:pt x="88" y="5194"/>
                  </a:cubicBezTo>
                  <a:cubicBezTo>
                    <a:pt x="117" y="5194"/>
                    <a:pt x="141" y="5177"/>
                    <a:pt x="152" y="5153"/>
                  </a:cubicBezTo>
                  <a:lnTo>
                    <a:pt x="2811" y="112"/>
                  </a:lnTo>
                  <a:cubicBezTo>
                    <a:pt x="2834" y="77"/>
                    <a:pt x="2822" y="30"/>
                    <a:pt x="2781" y="12"/>
                  </a:cubicBezTo>
                  <a:cubicBezTo>
                    <a:pt x="2769" y="4"/>
                    <a:pt x="2756" y="0"/>
                    <a:pt x="27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rot="38844">
              <a:off x="735374" y="4532197"/>
              <a:ext cx="445620" cy="187539"/>
            </a:xfrm>
            <a:custGeom>
              <a:avLst/>
              <a:gdLst/>
              <a:ahLst/>
              <a:cxnLst/>
              <a:rect l="l" t="t" r="r" b="b"/>
              <a:pathLst>
                <a:path w="5458" h="2297" extrusionOk="0">
                  <a:moveTo>
                    <a:pt x="87" y="1"/>
                  </a:moveTo>
                  <a:cubicBezTo>
                    <a:pt x="59" y="1"/>
                    <a:pt x="32" y="21"/>
                    <a:pt x="18" y="48"/>
                  </a:cubicBezTo>
                  <a:cubicBezTo>
                    <a:pt x="1" y="89"/>
                    <a:pt x="24" y="130"/>
                    <a:pt x="65" y="147"/>
                  </a:cubicBezTo>
                  <a:lnTo>
                    <a:pt x="5341" y="2290"/>
                  </a:lnTo>
                  <a:cubicBezTo>
                    <a:pt x="5347" y="2296"/>
                    <a:pt x="5358" y="2296"/>
                    <a:pt x="5370" y="2296"/>
                  </a:cubicBezTo>
                  <a:cubicBezTo>
                    <a:pt x="5399" y="2296"/>
                    <a:pt x="5429" y="2284"/>
                    <a:pt x="5440" y="2243"/>
                  </a:cubicBezTo>
                  <a:cubicBezTo>
                    <a:pt x="5458" y="2208"/>
                    <a:pt x="5434" y="2167"/>
                    <a:pt x="5399" y="2150"/>
                  </a:cubicBezTo>
                  <a:lnTo>
                    <a:pt x="112" y="7"/>
                  </a:lnTo>
                  <a:cubicBezTo>
                    <a:pt x="104" y="3"/>
                    <a:pt x="95"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rot="38844">
              <a:off x="285019" y="2688491"/>
              <a:ext cx="367730" cy="155942"/>
            </a:xfrm>
            <a:custGeom>
              <a:avLst/>
              <a:gdLst/>
              <a:ahLst/>
              <a:cxnLst/>
              <a:rect l="l" t="t" r="r" b="b"/>
              <a:pathLst>
                <a:path w="4504" h="1910" extrusionOk="0">
                  <a:moveTo>
                    <a:pt x="86" y="1"/>
                  </a:moveTo>
                  <a:cubicBezTo>
                    <a:pt x="57" y="1"/>
                    <a:pt x="27" y="21"/>
                    <a:pt x="18" y="48"/>
                  </a:cubicBezTo>
                  <a:cubicBezTo>
                    <a:pt x="1" y="83"/>
                    <a:pt x="24" y="130"/>
                    <a:pt x="59" y="141"/>
                  </a:cubicBezTo>
                  <a:lnTo>
                    <a:pt x="4392" y="1898"/>
                  </a:lnTo>
                  <a:cubicBezTo>
                    <a:pt x="4404" y="1910"/>
                    <a:pt x="4415" y="1910"/>
                    <a:pt x="4421" y="1910"/>
                  </a:cubicBezTo>
                  <a:cubicBezTo>
                    <a:pt x="4451" y="1910"/>
                    <a:pt x="4480" y="1886"/>
                    <a:pt x="4492" y="1857"/>
                  </a:cubicBezTo>
                  <a:cubicBezTo>
                    <a:pt x="4503" y="1822"/>
                    <a:pt x="4480" y="1775"/>
                    <a:pt x="4445" y="1763"/>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rot="38844">
              <a:off x="350319" y="3593986"/>
              <a:ext cx="583763" cy="242976"/>
            </a:xfrm>
            <a:custGeom>
              <a:avLst/>
              <a:gdLst/>
              <a:ahLst/>
              <a:cxnLst/>
              <a:rect l="l" t="t" r="r" b="b"/>
              <a:pathLst>
                <a:path w="7150" h="2976" extrusionOk="0">
                  <a:moveTo>
                    <a:pt x="86" y="1"/>
                  </a:moveTo>
                  <a:cubicBezTo>
                    <a:pt x="57" y="1"/>
                    <a:pt x="27" y="21"/>
                    <a:pt x="18" y="48"/>
                  </a:cubicBezTo>
                  <a:cubicBezTo>
                    <a:pt x="1" y="89"/>
                    <a:pt x="24" y="130"/>
                    <a:pt x="59" y="147"/>
                  </a:cubicBezTo>
                  <a:lnTo>
                    <a:pt x="7044" y="2970"/>
                  </a:lnTo>
                  <a:cubicBezTo>
                    <a:pt x="7050" y="2975"/>
                    <a:pt x="7062" y="2975"/>
                    <a:pt x="7074" y="2975"/>
                  </a:cubicBezTo>
                  <a:cubicBezTo>
                    <a:pt x="7103" y="2975"/>
                    <a:pt x="7132" y="2964"/>
                    <a:pt x="7138" y="2934"/>
                  </a:cubicBezTo>
                  <a:cubicBezTo>
                    <a:pt x="7150" y="2899"/>
                    <a:pt x="7132" y="2852"/>
                    <a:pt x="7091" y="2841"/>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rot="38844">
              <a:off x="948940" y="3401493"/>
              <a:ext cx="287391" cy="530939"/>
            </a:xfrm>
            <a:custGeom>
              <a:avLst/>
              <a:gdLst/>
              <a:ahLst/>
              <a:cxnLst/>
              <a:rect l="l" t="t" r="r" b="b"/>
              <a:pathLst>
                <a:path w="3520" h="6503" extrusionOk="0">
                  <a:moveTo>
                    <a:pt x="3438" y="1"/>
                  </a:moveTo>
                  <a:cubicBezTo>
                    <a:pt x="3411" y="1"/>
                    <a:pt x="3383" y="14"/>
                    <a:pt x="3367" y="38"/>
                  </a:cubicBezTo>
                  <a:lnTo>
                    <a:pt x="24" y="6391"/>
                  </a:lnTo>
                  <a:cubicBezTo>
                    <a:pt x="0" y="6432"/>
                    <a:pt x="18" y="6473"/>
                    <a:pt x="53" y="6496"/>
                  </a:cubicBezTo>
                  <a:cubicBezTo>
                    <a:pt x="71" y="6502"/>
                    <a:pt x="77" y="6502"/>
                    <a:pt x="88" y="6502"/>
                  </a:cubicBezTo>
                  <a:cubicBezTo>
                    <a:pt x="112" y="6502"/>
                    <a:pt x="141" y="6490"/>
                    <a:pt x="153" y="6467"/>
                  </a:cubicBezTo>
                  <a:lnTo>
                    <a:pt x="3502" y="114"/>
                  </a:lnTo>
                  <a:cubicBezTo>
                    <a:pt x="3519" y="79"/>
                    <a:pt x="3508" y="32"/>
                    <a:pt x="3473" y="9"/>
                  </a:cubicBezTo>
                  <a:cubicBezTo>
                    <a:pt x="3462" y="3"/>
                    <a:pt x="3450" y="1"/>
                    <a:pt x="34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rot="38844">
              <a:off x="683039" y="2660998"/>
              <a:ext cx="181742" cy="329357"/>
            </a:xfrm>
            <a:custGeom>
              <a:avLst/>
              <a:gdLst/>
              <a:ahLst/>
              <a:cxnLst/>
              <a:rect l="l" t="t" r="r" b="b"/>
              <a:pathLst>
                <a:path w="2226" h="4034" extrusionOk="0">
                  <a:moveTo>
                    <a:pt x="2139" y="0"/>
                  </a:moveTo>
                  <a:cubicBezTo>
                    <a:pt x="2114" y="0"/>
                    <a:pt x="2090" y="16"/>
                    <a:pt x="2074" y="40"/>
                  </a:cubicBezTo>
                  <a:lnTo>
                    <a:pt x="24" y="3928"/>
                  </a:lnTo>
                  <a:cubicBezTo>
                    <a:pt x="1" y="3963"/>
                    <a:pt x="18" y="4004"/>
                    <a:pt x="54" y="4028"/>
                  </a:cubicBezTo>
                  <a:cubicBezTo>
                    <a:pt x="65" y="4033"/>
                    <a:pt x="77" y="4033"/>
                    <a:pt x="89" y="4033"/>
                  </a:cubicBezTo>
                  <a:cubicBezTo>
                    <a:pt x="118" y="4033"/>
                    <a:pt x="141" y="4022"/>
                    <a:pt x="153" y="3998"/>
                  </a:cubicBezTo>
                  <a:lnTo>
                    <a:pt x="2202" y="110"/>
                  </a:lnTo>
                  <a:cubicBezTo>
                    <a:pt x="2226" y="75"/>
                    <a:pt x="2214" y="34"/>
                    <a:pt x="2173" y="11"/>
                  </a:cubicBezTo>
                  <a:cubicBezTo>
                    <a:pt x="2162" y="4"/>
                    <a:pt x="2151" y="0"/>
                    <a:pt x="21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 name="Google Shape;60;p2"/>
          <p:cNvGrpSpPr/>
          <p:nvPr/>
        </p:nvGrpSpPr>
        <p:grpSpPr>
          <a:xfrm flipH="1">
            <a:off x="7842534" y="1956375"/>
            <a:ext cx="1791607" cy="3492566"/>
            <a:chOff x="-19439" y="1956375"/>
            <a:chExt cx="1791607" cy="3492566"/>
          </a:xfrm>
        </p:grpSpPr>
        <p:sp>
          <p:nvSpPr>
            <p:cNvPr id="61" name="Google Shape;61;p2"/>
            <p:cNvSpPr/>
            <p:nvPr/>
          </p:nvSpPr>
          <p:spPr>
            <a:xfrm rot="38844">
              <a:off x="67" y="1970847"/>
              <a:ext cx="1752596" cy="3462573"/>
            </a:xfrm>
            <a:custGeom>
              <a:avLst/>
              <a:gdLst/>
              <a:ahLst/>
              <a:cxnLst/>
              <a:rect l="l" t="t" r="r" b="b"/>
              <a:pathLst>
                <a:path w="21466" h="42410" extrusionOk="0">
                  <a:moveTo>
                    <a:pt x="4697" y="1"/>
                  </a:moveTo>
                  <a:cubicBezTo>
                    <a:pt x="4697" y="1"/>
                    <a:pt x="1" y="6008"/>
                    <a:pt x="2103" y="11014"/>
                  </a:cubicBezTo>
                  <a:cubicBezTo>
                    <a:pt x="4205" y="16020"/>
                    <a:pt x="3122" y="18802"/>
                    <a:pt x="2969" y="20412"/>
                  </a:cubicBezTo>
                  <a:cubicBezTo>
                    <a:pt x="2817" y="22022"/>
                    <a:pt x="3303" y="24985"/>
                    <a:pt x="5440" y="26279"/>
                  </a:cubicBezTo>
                  <a:cubicBezTo>
                    <a:pt x="7572" y="27573"/>
                    <a:pt x="7976" y="28878"/>
                    <a:pt x="7572" y="31033"/>
                  </a:cubicBezTo>
                  <a:cubicBezTo>
                    <a:pt x="7168" y="33199"/>
                    <a:pt x="7724" y="35793"/>
                    <a:pt x="10294" y="36999"/>
                  </a:cubicBezTo>
                  <a:cubicBezTo>
                    <a:pt x="12859" y="38211"/>
                    <a:pt x="13228" y="42322"/>
                    <a:pt x="17121" y="42410"/>
                  </a:cubicBezTo>
                  <a:cubicBezTo>
                    <a:pt x="20353" y="40231"/>
                    <a:pt x="18450" y="36572"/>
                    <a:pt x="19955" y="34171"/>
                  </a:cubicBezTo>
                  <a:cubicBezTo>
                    <a:pt x="21466" y="31771"/>
                    <a:pt x="20535" y="29288"/>
                    <a:pt x="19024" y="27678"/>
                  </a:cubicBezTo>
                  <a:cubicBezTo>
                    <a:pt x="17519" y="26074"/>
                    <a:pt x="17162" y="24762"/>
                    <a:pt x="18251" y="22514"/>
                  </a:cubicBezTo>
                  <a:cubicBezTo>
                    <a:pt x="19346" y="20271"/>
                    <a:pt x="18164" y="17508"/>
                    <a:pt x="17162" y="16237"/>
                  </a:cubicBezTo>
                  <a:cubicBezTo>
                    <a:pt x="16161" y="14972"/>
                    <a:pt x="13749" y="13204"/>
                    <a:pt x="12818" y="7864"/>
                  </a:cubicBezTo>
                  <a:cubicBezTo>
                    <a:pt x="11893" y="2513"/>
                    <a:pt x="4697" y="1"/>
                    <a:pt x="4697"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rot="38844">
              <a:off x="84237" y="1965452"/>
              <a:ext cx="1626373" cy="3474412"/>
            </a:xfrm>
            <a:custGeom>
              <a:avLst/>
              <a:gdLst/>
              <a:ahLst/>
              <a:cxnLst/>
              <a:rect l="l" t="t" r="r" b="b"/>
              <a:pathLst>
                <a:path w="19920" h="42555" extrusionOk="0">
                  <a:moveTo>
                    <a:pt x="3695" y="169"/>
                  </a:moveTo>
                  <a:cubicBezTo>
                    <a:pt x="3994" y="280"/>
                    <a:pt x="5633" y="907"/>
                    <a:pt x="7366" y="2078"/>
                  </a:cubicBezTo>
                  <a:cubicBezTo>
                    <a:pt x="10504" y="4209"/>
                    <a:pt x="11482" y="6458"/>
                    <a:pt x="11746" y="7962"/>
                  </a:cubicBezTo>
                  <a:cubicBezTo>
                    <a:pt x="12519" y="12430"/>
                    <a:pt x="14304" y="14380"/>
                    <a:pt x="15493" y="15679"/>
                  </a:cubicBezTo>
                  <a:cubicBezTo>
                    <a:pt x="15727" y="15931"/>
                    <a:pt x="15932" y="16160"/>
                    <a:pt x="16096" y="16370"/>
                  </a:cubicBezTo>
                  <a:cubicBezTo>
                    <a:pt x="17115" y="17670"/>
                    <a:pt x="18245" y="20393"/>
                    <a:pt x="17174" y="22571"/>
                  </a:cubicBezTo>
                  <a:cubicBezTo>
                    <a:pt x="16125" y="24708"/>
                    <a:pt x="16330" y="26084"/>
                    <a:pt x="17958" y="27811"/>
                  </a:cubicBezTo>
                  <a:cubicBezTo>
                    <a:pt x="18760" y="28678"/>
                    <a:pt x="19322" y="29708"/>
                    <a:pt x="19533" y="30727"/>
                  </a:cubicBezTo>
                  <a:cubicBezTo>
                    <a:pt x="19779" y="31945"/>
                    <a:pt x="19562" y="33116"/>
                    <a:pt x="18872" y="34217"/>
                  </a:cubicBezTo>
                  <a:cubicBezTo>
                    <a:pt x="18257" y="35189"/>
                    <a:pt x="18198" y="36336"/>
                    <a:pt x="18140" y="37560"/>
                  </a:cubicBezTo>
                  <a:cubicBezTo>
                    <a:pt x="18052" y="39317"/>
                    <a:pt x="17964" y="41132"/>
                    <a:pt x="16079" y="42420"/>
                  </a:cubicBezTo>
                  <a:cubicBezTo>
                    <a:pt x="13795" y="42356"/>
                    <a:pt x="12741" y="40874"/>
                    <a:pt x="11722" y="39440"/>
                  </a:cubicBezTo>
                  <a:cubicBezTo>
                    <a:pt x="11014" y="38444"/>
                    <a:pt x="10346" y="37508"/>
                    <a:pt x="9298" y="37022"/>
                  </a:cubicBezTo>
                  <a:cubicBezTo>
                    <a:pt x="8127" y="36471"/>
                    <a:pt x="7308" y="35599"/>
                    <a:pt x="6863" y="34434"/>
                  </a:cubicBezTo>
                  <a:cubicBezTo>
                    <a:pt x="6488" y="33462"/>
                    <a:pt x="6406" y="32291"/>
                    <a:pt x="6622" y="31137"/>
                  </a:cubicBezTo>
                  <a:cubicBezTo>
                    <a:pt x="7050" y="28801"/>
                    <a:pt x="6488" y="27536"/>
                    <a:pt x="4456" y="26295"/>
                  </a:cubicBezTo>
                  <a:cubicBezTo>
                    <a:pt x="2377" y="25030"/>
                    <a:pt x="1856" y="22132"/>
                    <a:pt x="2014" y="20492"/>
                  </a:cubicBezTo>
                  <a:cubicBezTo>
                    <a:pt x="2044" y="20223"/>
                    <a:pt x="2096" y="19924"/>
                    <a:pt x="2155" y="19579"/>
                  </a:cubicBezTo>
                  <a:cubicBezTo>
                    <a:pt x="2448" y="17852"/>
                    <a:pt x="2904" y="15240"/>
                    <a:pt x="1148" y="11060"/>
                  </a:cubicBezTo>
                  <a:cubicBezTo>
                    <a:pt x="545" y="9643"/>
                    <a:pt x="158" y="7225"/>
                    <a:pt x="1651" y="3741"/>
                  </a:cubicBezTo>
                  <a:cubicBezTo>
                    <a:pt x="2465" y="1838"/>
                    <a:pt x="3496" y="427"/>
                    <a:pt x="3695" y="169"/>
                  </a:cubicBezTo>
                  <a:close/>
                  <a:moveTo>
                    <a:pt x="3671" y="1"/>
                  </a:moveTo>
                  <a:cubicBezTo>
                    <a:pt x="3650" y="1"/>
                    <a:pt x="3630" y="12"/>
                    <a:pt x="3613" y="29"/>
                  </a:cubicBezTo>
                  <a:cubicBezTo>
                    <a:pt x="3607" y="40"/>
                    <a:pt x="2430" y="1557"/>
                    <a:pt x="1523" y="3665"/>
                  </a:cubicBezTo>
                  <a:cubicBezTo>
                    <a:pt x="0" y="7201"/>
                    <a:pt x="398" y="9660"/>
                    <a:pt x="1007" y="11101"/>
                  </a:cubicBezTo>
                  <a:cubicBezTo>
                    <a:pt x="2741" y="15246"/>
                    <a:pt x="2296" y="17828"/>
                    <a:pt x="2003" y="19544"/>
                  </a:cubicBezTo>
                  <a:cubicBezTo>
                    <a:pt x="1944" y="19883"/>
                    <a:pt x="1892" y="20194"/>
                    <a:pt x="1862" y="20463"/>
                  </a:cubicBezTo>
                  <a:cubicBezTo>
                    <a:pt x="1704" y="22138"/>
                    <a:pt x="2237" y="25112"/>
                    <a:pt x="4374" y="26406"/>
                  </a:cubicBezTo>
                  <a:cubicBezTo>
                    <a:pt x="6371" y="27624"/>
                    <a:pt x="6898" y="28801"/>
                    <a:pt x="6476" y="31090"/>
                  </a:cubicBezTo>
                  <a:cubicBezTo>
                    <a:pt x="6324" y="31928"/>
                    <a:pt x="6236" y="33192"/>
                    <a:pt x="6722" y="34475"/>
                  </a:cubicBezTo>
                  <a:cubicBezTo>
                    <a:pt x="7185" y="35675"/>
                    <a:pt x="8028" y="36571"/>
                    <a:pt x="9234" y="37139"/>
                  </a:cubicBezTo>
                  <a:cubicBezTo>
                    <a:pt x="10247" y="37613"/>
                    <a:pt x="10903" y="38532"/>
                    <a:pt x="11599" y="39516"/>
                  </a:cubicBezTo>
                  <a:cubicBezTo>
                    <a:pt x="12636" y="40980"/>
                    <a:pt x="13719" y="42496"/>
                    <a:pt x="16090" y="42555"/>
                  </a:cubicBezTo>
                  <a:cubicBezTo>
                    <a:pt x="16108" y="42555"/>
                    <a:pt x="16120" y="42555"/>
                    <a:pt x="16131" y="42531"/>
                  </a:cubicBezTo>
                  <a:cubicBezTo>
                    <a:pt x="18099" y="41208"/>
                    <a:pt x="18186" y="39346"/>
                    <a:pt x="18274" y="37548"/>
                  </a:cubicBezTo>
                  <a:cubicBezTo>
                    <a:pt x="18333" y="36348"/>
                    <a:pt x="18391" y="35212"/>
                    <a:pt x="18983" y="34270"/>
                  </a:cubicBezTo>
                  <a:cubicBezTo>
                    <a:pt x="19691" y="33140"/>
                    <a:pt x="19920" y="31933"/>
                    <a:pt x="19656" y="30675"/>
                  </a:cubicBezTo>
                  <a:cubicBezTo>
                    <a:pt x="19381" y="29334"/>
                    <a:pt x="18631" y="28315"/>
                    <a:pt x="18046" y="27694"/>
                  </a:cubicBezTo>
                  <a:cubicBezTo>
                    <a:pt x="16453" y="26002"/>
                    <a:pt x="16260" y="24726"/>
                    <a:pt x="17285" y="22624"/>
                  </a:cubicBezTo>
                  <a:cubicBezTo>
                    <a:pt x="18374" y="20381"/>
                    <a:pt x="17226" y="17594"/>
                    <a:pt x="16190" y="16271"/>
                  </a:cubicBezTo>
                  <a:cubicBezTo>
                    <a:pt x="16020" y="16054"/>
                    <a:pt x="15815" y="15832"/>
                    <a:pt x="15575" y="15568"/>
                  </a:cubicBezTo>
                  <a:cubicBezTo>
                    <a:pt x="14404" y="14286"/>
                    <a:pt x="12630" y="12348"/>
                    <a:pt x="11863" y="7927"/>
                  </a:cubicBezTo>
                  <a:cubicBezTo>
                    <a:pt x="11594" y="6382"/>
                    <a:pt x="10604" y="4098"/>
                    <a:pt x="7419" y="1937"/>
                  </a:cubicBezTo>
                  <a:cubicBezTo>
                    <a:pt x="5522" y="649"/>
                    <a:pt x="3707" y="11"/>
                    <a:pt x="3695" y="5"/>
                  </a:cubicBezTo>
                  <a:cubicBezTo>
                    <a:pt x="3687" y="2"/>
                    <a:pt x="3679" y="1"/>
                    <a:pt x="3671"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rot="38844">
              <a:off x="376764" y="1966274"/>
              <a:ext cx="1027913" cy="3473514"/>
            </a:xfrm>
            <a:custGeom>
              <a:avLst/>
              <a:gdLst/>
              <a:ahLst/>
              <a:cxnLst/>
              <a:rect l="l" t="t" r="r" b="b"/>
              <a:pathLst>
                <a:path w="12590" h="42544" extrusionOk="0">
                  <a:moveTo>
                    <a:pt x="93" y="0"/>
                  </a:moveTo>
                  <a:cubicBezTo>
                    <a:pt x="84" y="0"/>
                    <a:pt x="74" y="2"/>
                    <a:pt x="65" y="6"/>
                  </a:cubicBezTo>
                  <a:cubicBezTo>
                    <a:pt x="24" y="12"/>
                    <a:pt x="1" y="53"/>
                    <a:pt x="18" y="94"/>
                  </a:cubicBezTo>
                  <a:lnTo>
                    <a:pt x="12437" y="42491"/>
                  </a:lnTo>
                  <a:cubicBezTo>
                    <a:pt x="12449" y="42520"/>
                    <a:pt x="12478" y="42544"/>
                    <a:pt x="12507" y="42544"/>
                  </a:cubicBezTo>
                  <a:lnTo>
                    <a:pt x="12525" y="42544"/>
                  </a:lnTo>
                  <a:cubicBezTo>
                    <a:pt x="12566" y="42532"/>
                    <a:pt x="12589" y="42491"/>
                    <a:pt x="12572" y="42456"/>
                  </a:cubicBezTo>
                  <a:lnTo>
                    <a:pt x="153" y="53"/>
                  </a:lnTo>
                  <a:cubicBezTo>
                    <a:pt x="148" y="21"/>
                    <a:pt x="123" y="0"/>
                    <a:pt x="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rot="38844">
              <a:off x="1203414" y="4418217"/>
              <a:ext cx="231383" cy="424147"/>
            </a:xfrm>
            <a:custGeom>
              <a:avLst/>
              <a:gdLst/>
              <a:ahLst/>
              <a:cxnLst/>
              <a:rect l="l" t="t" r="r" b="b"/>
              <a:pathLst>
                <a:path w="2834" h="5195" extrusionOk="0">
                  <a:moveTo>
                    <a:pt x="2744" y="0"/>
                  </a:moveTo>
                  <a:cubicBezTo>
                    <a:pt x="2720" y="0"/>
                    <a:pt x="2697" y="15"/>
                    <a:pt x="2682" y="42"/>
                  </a:cubicBezTo>
                  <a:lnTo>
                    <a:pt x="23" y="5083"/>
                  </a:lnTo>
                  <a:cubicBezTo>
                    <a:pt x="0" y="5118"/>
                    <a:pt x="18" y="5165"/>
                    <a:pt x="53" y="5182"/>
                  </a:cubicBezTo>
                  <a:cubicBezTo>
                    <a:pt x="64" y="5194"/>
                    <a:pt x="76" y="5194"/>
                    <a:pt x="88" y="5194"/>
                  </a:cubicBezTo>
                  <a:cubicBezTo>
                    <a:pt x="117" y="5194"/>
                    <a:pt x="141" y="5177"/>
                    <a:pt x="152" y="5153"/>
                  </a:cubicBezTo>
                  <a:lnTo>
                    <a:pt x="2811" y="112"/>
                  </a:lnTo>
                  <a:cubicBezTo>
                    <a:pt x="2834" y="77"/>
                    <a:pt x="2822" y="30"/>
                    <a:pt x="2781" y="12"/>
                  </a:cubicBezTo>
                  <a:cubicBezTo>
                    <a:pt x="2769" y="4"/>
                    <a:pt x="2756" y="0"/>
                    <a:pt x="27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rot="38844">
              <a:off x="735374" y="4532197"/>
              <a:ext cx="445620" cy="187539"/>
            </a:xfrm>
            <a:custGeom>
              <a:avLst/>
              <a:gdLst/>
              <a:ahLst/>
              <a:cxnLst/>
              <a:rect l="l" t="t" r="r" b="b"/>
              <a:pathLst>
                <a:path w="5458" h="2297" extrusionOk="0">
                  <a:moveTo>
                    <a:pt x="87" y="1"/>
                  </a:moveTo>
                  <a:cubicBezTo>
                    <a:pt x="59" y="1"/>
                    <a:pt x="32" y="21"/>
                    <a:pt x="18" y="48"/>
                  </a:cubicBezTo>
                  <a:cubicBezTo>
                    <a:pt x="1" y="89"/>
                    <a:pt x="24" y="130"/>
                    <a:pt x="65" y="147"/>
                  </a:cubicBezTo>
                  <a:lnTo>
                    <a:pt x="5341" y="2290"/>
                  </a:lnTo>
                  <a:cubicBezTo>
                    <a:pt x="5347" y="2296"/>
                    <a:pt x="5358" y="2296"/>
                    <a:pt x="5370" y="2296"/>
                  </a:cubicBezTo>
                  <a:cubicBezTo>
                    <a:pt x="5399" y="2296"/>
                    <a:pt x="5429" y="2284"/>
                    <a:pt x="5440" y="2243"/>
                  </a:cubicBezTo>
                  <a:cubicBezTo>
                    <a:pt x="5458" y="2208"/>
                    <a:pt x="5434" y="2167"/>
                    <a:pt x="5399" y="2150"/>
                  </a:cubicBezTo>
                  <a:lnTo>
                    <a:pt x="112" y="7"/>
                  </a:lnTo>
                  <a:cubicBezTo>
                    <a:pt x="104" y="3"/>
                    <a:pt x="95"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rot="38844">
              <a:off x="285019" y="2688491"/>
              <a:ext cx="367730" cy="155942"/>
            </a:xfrm>
            <a:custGeom>
              <a:avLst/>
              <a:gdLst/>
              <a:ahLst/>
              <a:cxnLst/>
              <a:rect l="l" t="t" r="r" b="b"/>
              <a:pathLst>
                <a:path w="4504" h="1910" extrusionOk="0">
                  <a:moveTo>
                    <a:pt x="86" y="1"/>
                  </a:moveTo>
                  <a:cubicBezTo>
                    <a:pt x="57" y="1"/>
                    <a:pt x="27" y="21"/>
                    <a:pt x="18" y="48"/>
                  </a:cubicBezTo>
                  <a:cubicBezTo>
                    <a:pt x="1" y="83"/>
                    <a:pt x="24" y="130"/>
                    <a:pt x="59" y="141"/>
                  </a:cubicBezTo>
                  <a:lnTo>
                    <a:pt x="4392" y="1898"/>
                  </a:lnTo>
                  <a:cubicBezTo>
                    <a:pt x="4404" y="1910"/>
                    <a:pt x="4415" y="1910"/>
                    <a:pt x="4421" y="1910"/>
                  </a:cubicBezTo>
                  <a:cubicBezTo>
                    <a:pt x="4451" y="1910"/>
                    <a:pt x="4480" y="1886"/>
                    <a:pt x="4492" y="1857"/>
                  </a:cubicBezTo>
                  <a:cubicBezTo>
                    <a:pt x="4503" y="1822"/>
                    <a:pt x="4480" y="1775"/>
                    <a:pt x="4445" y="1763"/>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rot="38844">
              <a:off x="350319" y="3593986"/>
              <a:ext cx="583763" cy="242976"/>
            </a:xfrm>
            <a:custGeom>
              <a:avLst/>
              <a:gdLst/>
              <a:ahLst/>
              <a:cxnLst/>
              <a:rect l="l" t="t" r="r" b="b"/>
              <a:pathLst>
                <a:path w="7150" h="2976" extrusionOk="0">
                  <a:moveTo>
                    <a:pt x="86" y="1"/>
                  </a:moveTo>
                  <a:cubicBezTo>
                    <a:pt x="57" y="1"/>
                    <a:pt x="27" y="21"/>
                    <a:pt x="18" y="48"/>
                  </a:cubicBezTo>
                  <a:cubicBezTo>
                    <a:pt x="1" y="89"/>
                    <a:pt x="24" y="130"/>
                    <a:pt x="59" y="147"/>
                  </a:cubicBezTo>
                  <a:lnTo>
                    <a:pt x="7044" y="2970"/>
                  </a:lnTo>
                  <a:cubicBezTo>
                    <a:pt x="7050" y="2975"/>
                    <a:pt x="7062" y="2975"/>
                    <a:pt x="7074" y="2975"/>
                  </a:cubicBezTo>
                  <a:cubicBezTo>
                    <a:pt x="7103" y="2975"/>
                    <a:pt x="7132" y="2964"/>
                    <a:pt x="7138" y="2934"/>
                  </a:cubicBezTo>
                  <a:cubicBezTo>
                    <a:pt x="7150" y="2899"/>
                    <a:pt x="7132" y="2852"/>
                    <a:pt x="7091" y="2841"/>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rot="38844">
              <a:off x="948940" y="3401493"/>
              <a:ext cx="287391" cy="530939"/>
            </a:xfrm>
            <a:custGeom>
              <a:avLst/>
              <a:gdLst/>
              <a:ahLst/>
              <a:cxnLst/>
              <a:rect l="l" t="t" r="r" b="b"/>
              <a:pathLst>
                <a:path w="3520" h="6503" extrusionOk="0">
                  <a:moveTo>
                    <a:pt x="3438" y="1"/>
                  </a:moveTo>
                  <a:cubicBezTo>
                    <a:pt x="3411" y="1"/>
                    <a:pt x="3383" y="14"/>
                    <a:pt x="3367" y="38"/>
                  </a:cubicBezTo>
                  <a:lnTo>
                    <a:pt x="24" y="6391"/>
                  </a:lnTo>
                  <a:cubicBezTo>
                    <a:pt x="0" y="6432"/>
                    <a:pt x="18" y="6473"/>
                    <a:pt x="53" y="6496"/>
                  </a:cubicBezTo>
                  <a:cubicBezTo>
                    <a:pt x="71" y="6502"/>
                    <a:pt x="77" y="6502"/>
                    <a:pt x="88" y="6502"/>
                  </a:cubicBezTo>
                  <a:cubicBezTo>
                    <a:pt x="112" y="6502"/>
                    <a:pt x="141" y="6490"/>
                    <a:pt x="153" y="6467"/>
                  </a:cubicBezTo>
                  <a:lnTo>
                    <a:pt x="3502" y="114"/>
                  </a:lnTo>
                  <a:cubicBezTo>
                    <a:pt x="3519" y="79"/>
                    <a:pt x="3508" y="32"/>
                    <a:pt x="3473" y="9"/>
                  </a:cubicBezTo>
                  <a:cubicBezTo>
                    <a:pt x="3462" y="3"/>
                    <a:pt x="3450" y="1"/>
                    <a:pt x="34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rot="38844">
              <a:off x="683039" y="2660998"/>
              <a:ext cx="181742" cy="329357"/>
            </a:xfrm>
            <a:custGeom>
              <a:avLst/>
              <a:gdLst/>
              <a:ahLst/>
              <a:cxnLst/>
              <a:rect l="l" t="t" r="r" b="b"/>
              <a:pathLst>
                <a:path w="2226" h="4034" extrusionOk="0">
                  <a:moveTo>
                    <a:pt x="2139" y="0"/>
                  </a:moveTo>
                  <a:cubicBezTo>
                    <a:pt x="2114" y="0"/>
                    <a:pt x="2090" y="16"/>
                    <a:pt x="2074" y="40"/>
                  </a:cubicBezTo>
                  <a:lnTo>
                    <a:pt x="24" y="3928"/>
                  </a:lnTo>
                  <a:cubicBezTo>
                    <a:pt x="1" y="3963"/>
                    <a:pt x="18" y="4004"/>
                    <a:pt x="54" y="4028"/>
                  </a:cubicBezTo>
                  <a:cubicBezTo>
                    <a:pt x="65" y="4033"/>
                    <a:pt x="77" y="4033"/>
                    <a:pt x="89" y="4033"/>
                  </a:cubicBezTo>
                  <a:cubicBezTo>
                    <a:pt x="118" y="4033"/>
                    <a:pt x="141" y="4022"/>
                    <a:pt x="153" y="3998"/>
                  </a:cubicBezTo>
                  <a:lnTo>
                    <a:pt x="2202" y="110"/>
                  </a:lnTo>
                  <a:cubicBezTo>
                    <a:pt x="2226" y="75"/>
                    <a:pt x="2214" y="34"/>
                    <a:pt x="2173" y="11"/>
                  </a:cubicBezTo>
                  <a:cubicBezTo>
                    <a:pt x="2162" y="4"/>
                    <a:pt x="2151" y="0"/>
                    <a:pt x="21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 name="Google Shape;70;p2"/>
          <p:cNvGrpSpPr/>
          <p:nvPr/>
        </p:nvGrpSpPr>
        <p:grpSpPr>
          <a:xfrm rot="1833399" flipH="1">
            <a:off x="8831995" y="3082783"/>
            <a:ext cx="1565397" cy="3051591"/>
            <a:chOff x="-19439" y="1956375"/>
            <a:chExt cx="1791607" cy="3492566"/>
          </a:xfrm>
        </p:grpSpPr>
        <p:sp>
          <p:nvSpPr>
            <p:cNvPr id="71" name="Google Shape;71;p2"/>
            <p:cNvSpPr/>
            <p:nvPr/>
          </p:nvSpPr>
          <p:spPr>
            <a:xfrm rot="38844">
              <a:off x="67" y="1970847"/>
              <a:ext cx="1752596" cy="3462573"/>
            </a:xfrm>
            <a:custGeom>
              <a:avLst/>
              <a:gdLst/>
              <a:ahLst/>
              <a:cxnLst/>
              <a:rect l="l" t="t" r="r" b="b"/>
              <a:pathLst>
                <a:path w="21466" h="42410" extrusionOk="0">
                  <a:moveTo>
                    <a:pt x="4697" y="1"/>
                  </a:moveTo>
                  <a:cubicBezTo>
                    <a:pt x="4697" y="1"/>
                    <a:pt x="1" y="6008"/>
                    <a:pt x="2103" y="11014"/>
                  </a:cubicBezTo>
                  <a:cubicBezTo>
                    <a:pt x="4205" y="16020"/>
                    <a:pt x="3122" y="18802"/>
                    <a:pt x="2969" y="20412"/>
                  </a:cubicBezTo>
                  <a:cubicBezTo>
                    <a:pt x="2817" y="22022"/>
                    <a:pt x="3303" y="24985"/>
                    <a:pt x="5440" y="26279"/>
                  </a:cubicBezTo>
                  <a:cubicBezTo>
                    <a:pt x="7572" y="27573"/>
                    <a:pt x="7976" y="28878"/>
                    <a:pt x="7572" y="31033"/>
                  </a:cubicBezTo>
                  <a:cubicBezTo>
                    <a:pt x="7168" y="33199"/>
                    <a:pt x="7724" y="35793"/>
                    <a:pt x="10294" y="36999"/>
                  </a:cubicBezTo>
                  <a:cubicBezTo>
                    <a:pt x="12859" y="38211"/>
                    <a:pt x="13228" y="42322"/>
                    <a:pt x="17121" y="42410"/>
                  </a:cubicBezTo>
                  <a:cubicBezTo>
                    <a:pt x="20353" y="40231"/>
                    <a:pt x="18450" y="36572"/>
                    <a:pt x="19955" y="34171"/>
                  </a:cubicBezTo>
                  <a:cubicBezTo>
                    <a:pt x="21466" y="31771"/>
                    <a:pt x="20535" y="29288"/>
                    <a:pt x="19024" y="27678"/>
                  </a:cubicBezTo>
                  <a:cubicBezTo>
                    <a:pt x="17519" y="26074"/>
                    <a:pt x="17162" y="24762"/>
                    <a:pt x="18251" y="22514"/>
                  </a:cubicBezTo>
                  <a:cubicBezTo>
                    <a:pt x="19346" y="20271"/>
                    <a:pt x="18164" y="17508"/>
                    <a:pt x="17162" y="16237"/>
                  </a:cubicBezTo>
                  <a:cubicBezTo>
                    <a:pt x="16161" y="14972"/>
                    <a:pt x="13749" y="13204"/>
                    <a:pt x="12818" y="7864"/>
                  </a:cubicBezTo>
                  <a:cubicBezTo>
                    <a:pt x="11893" y="2513"/>
                    <a:pt x="4697" y="1"/>
                    <a:pt x="4697"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rot="38844">
              <a:off x="84237" y="1965452"/>
              <a:ext cx="1626373" cy="3474412"/>
            </a:xfrm>
            <a:custGeom>
              <a:avLst/>
              <a:gdLst/>
              <a:ahLst/>
              <a:cxnLst/>
              <a:rect l="l" t="t" r="r" b="b"/>
              <a:pathLst>
                <a:path w="19920" h="42555" extrusionOk="0">
                  <a:moveTo>
                    <a:pt x="3695" y="169"/>
                  </a:moveTo>
                  <a:cubicBezTo>
                    <a:pt x="3994" y="280"/>
                    <a:pt x="5633" y="907"/>
                    <a:pt x="7366" y="2078"/>
                  </a:cubicBezTo>
                  <a:cubicBezTo>
                    <a:pt x="10504" y="4209"/>
                    <a:pt x="11482" y="6458"/>
                    <a:pt x="11746" y="7962"/>
                  </a:cubicBezTo>
                  <a:cubicBezTo>
                    <a:pt x="12519" y="12430"/>
                    <a:pt x="14304" y="14380"/>
                    <a:pt x="15493" y="15679"/>
                  </a:cubicBezTo>
                  <a:cubicBezTo>
                    <a:pt x="15727" y="15931"/>
                    <a:pt x="15932" y="16160"/>
                    <a:pt x="16096" y="16370"/>
                  </a:cubicBezTo>
                  <a:cubicBezTo>
                    <a:pt x="17115" y="17670"/>
                    <a:pt x="18245" y="20393"/>
                    <a:pt x="17174" y="22571"/>
                  </a:cubicBezTo>
                  <a:cubicBezTo>
                    <a:pt x="16125" y="24708"/>
                    <a:pt x="16330" y="26084"/>
                    <a:pt x="17958" y="27811"/>
                  </a:cubicBezTo>
                  <a:cubicBezTo>
                    <a:pt x="18760" y="28678"/>
                    <a:pt x="19322" y="29708"/>
                    <a:pt x="19533" y="30727"/>
                  </a:cubicBezTo>
                  <a:cubicBezTo>
                    <a:pt x="19779" y="31945"/>
                    <a:pt x="19562" y="33116"/>
                    <a:pt x="18872" y="34217"/>
                  </a:cubicBezTo>
                  <a:cubicBezTo>
                    <a:pt x="18257" y="35189"/>
                    <a:pt x="18198" y="36336"/>
                    <a:pt x="18140" y="37560"/>
                  </a:cubicBezTo>
                  <a:cubicBezTo>
                    <a:pt x="18052" y="39317"/>
                    <a:pt x="17964" y="41132"/>
                    <a:pt x="16079" y="42420"/>
                  </a:cubicBezTo>
                  <a:cubicBezTo>
                    <a:pt x="13795" y="42356"/>
                    <a:pt x="12741" y="40874"/>
                    <a:pt x="11722" y="39440"/>
                  </a:cubicBezTo>
                  <a:cubicBezTo>
                    <a:pt x="11014" y="38444"/>
                    <a:pt x="10346" y="37508"/>
                    <a:pt x="9298" y="37022"/>
                  </a:cubicBezTo>
                  <a:cubicBezTo>
                    <a:pt x="8127" y="36471"/>
                    <a:pt x="7308" y="35599"/>
                    <a:pt x="6863" y="34434"/>
                  </a:cubicBezTo>
                  <a:cubicBezTo>
                    <a:pt x="6488" y="33462"/>
                    <a:pt x="6406" y="32291"/>
                    <a:pt x="6622" y="31137"/>
                  </a:cubicBezTo>
                  <a:cubicBezTo>
                    <a:pt x="7050" y="28801"/>
                    <a:pt x="6488" y="27536"/>
                    <a:pt x="4456" y="26295"/>
                  </a:cubicBezTo>
                  <a:cubicBezTo>
                    <a:pt x="2377" y="25030"/>
                    <a:pt x="1856" y="22132"/>
                    <a:pt x="2014" y="20492"/>
                  </a:cubicBezTo>
                  <a:cubicBezTo>
                    <a:pt x="2044" y="20223"/>
                    <a:pt x="2096" y="19924"/>
                    <a:pt x="2155" y="19579"/>
                  </a:cubicBezTo>
                  <a:cubicBezTo>
                    <a:pt x="2448" y="17852"/>
                    <a:pt x="2904" y="15240"/>
                    <a:pt x="1148" y="11060"/>
                  </a:cubicBezTo>
                  <a:cubicBezTo>
                    <a:pt x="545" y="9643"/>
                    <a:pt x="158" y="7225"/>
                    <a:pt x="1651" y="3741"/>
                  </a:cubicBezTo>
                  <a:cubicBezTo>
                    <a:pt x="2465" y="1838"/>
                    <a:pt x="3496" y="427"/>
                    <a:pt x="3695" y="169"/>
                  </a:cubicBezTo>
                  <a:close/>
                  <a:moveTo>
                    <a:pt x="3671" y="1"/>
                  </a:moveTo>
                  <a:cubicBezTo>
                    <a:pt x="3650" y="1"/>
                    <a:pt x="3630" y="12"/>
                    <a:pt x="3613" y="29"/>
                  </a:cubicBezTo>
                  <a:cubicBezTo>
                    <a:pt x="3607" y="40"/>
                    <a:pt x="2430" y="1557"/>
                    <a:pt x="1523" y="3665"/>
                  </a:cubicBezTo>
                  <a:cubicBezTo>
                    <a:pt x="0" y="7201"/>
                    <a:pt x="398" y="9660"/>
                    <a:pt x="1007" y="11101"/>
                  </a:cubicBezTo>
                  <a:cubicBezTo>
                    <a:pt x="2741" y="15246"/>
                    <a:pt x="2296" y="17828"/>
                    <a:pt x="2003" y="19544"/>
                  </a:cubicBezTo>
                  <a:cubicBezTo>
                    <a:pt x="1944" y="19883"/>
                    <a:pt x="1892" y="20194"/>
                    <a:pt x="1862" y="20463"/>
                  </a:cubicBezTo>
                  <a:cubicBezTo>
                    <a:pt x="1704" y="22138"/>
                    <a:pt x="2237" y="25112"/>
                    <a:pt x="4374" y="26406"/>
                  </a:cubicBezTo>
                  <a:cubicBezTo>
                    <a:pt x="6371" y="27624"/>
                    <a:pt x="6898" y="28801"/>
                    <a:pt x="6476" y="31090"/>
                  </a:cubicBezTo>
                  <a:cubicBezTo>
                    <a:pt x="6324" y="31928"/>
                    <a:pt x="6236" y="33192"/>
                    <a:pt x="6722" y="34475"/>
                  </a:cubicBezTo>
                  <a:cubicBezTo>
                    <a:pt x="7185" y="35675"/>
                    <a:pt x="8028" y="36571"/>
                    <a:pt x="9234" y="37139"/>
                  </a:cubicBezTo>
                  <a:cubicBezTo>
                    <a:pt x="10247" y="37613"/>
                    <a:pt x="10903" y="38532"/>
                    <a:pt x="11599" y="39516"/>
                  </a:cubicBezTo>
                  <a:cubicBezTo>
                    <a:pt x="12636" y="40980"/>
                    <a:pt x="13719" y="42496"/>
                    <a:pt x="16090" y="42555"/>
                  </a:cubicBezTo>
                  <a:cubicBezTo>
                    <a:pt x="16108" y="42555"/>
                    <a:pt x="16120" y="42555"/>
                    <a:pt x="16131" y="42531"/>
                  </a:cubicBezTo>
                  <a:cubicBezTo>
                    <a:pt x="18099" y="41208"/>
                    <a:pt x="18186" y="39346"/>
                    <a:pt x="18274" y="37548"/>
                  </a:cubicBezTo>
                  <a:cubicBezTo>
                    <a:pt x="18333" y="36348"/>
                    <a:pt x="18391" y="35212"/>
                    <a:pt x="18983" y="34270"/>
                  </a:cubicBezTo>
                  <a:cubicBezTo>
                    <a:pt x="19691" y="33140"/>
                    <a:pt x="19920" y="31933"/>
                    <a:pt x="19656" y="30675"/>
                  </a:cubicBezTo>
                  <a:cubicBezTo>
                    <a:pt x="19381" y="29334"/>
                    <a:pt x="18631" y="28315"/>
                    <a:pt x="18046" y="27694"/>
                  </a:cubicBezTo>
                  <a:cubicBezTo>
                    <a:pt x="16453" y="26002"/>
                    <a:pt x="16260" y="24726"/>
                    <a:pt x="17285" y="22624"/>
                  </a:cubicBezTo>
                  <a:cubicBezTo>
                    <a:pt x="18374" y="20381"/>
                    <a:pt x="17226" y="17594"/>
                    <a:pt x="16190" y="16271"/>
                  </a:cubicBezTo>
                  <a:cubicBezTo>
                    <a:pt x="16020" y="16054"/>
                    <a:pt x="15815" y="15832"/>
                    <a:pt x="15575" y="15568"/>
                  </a:cubicBezTo>
                  <a:cubicBezTo>
                    <a:pt x="14404" y="14286"/>
                    <a:pt x="12630" y="12348"/>
                    <a:pt x="11863" y="7927"/>
                  </a:cubicBezTo>
                  <a:cubicBezTo>
                    <a:pt x="11594" y="6382"/>
                    <a:pt x="10604" y="4098"/>
                    <a:pt x="7419" y="1937"/>
                  </a:cubicBezTo>
                  <a:cubicBezTo>
                    <a:pt x="5522" y="649"/>
                    <a:pt x="3707" y="11"/>
                    <a:pt x="3695" y="5"/>
                  </a:cubicBezTo>
                  <a:cubicBezTo>
                    <a:pt x="3687" y="2"/>
                    <a:pt x="3679" y="1"/>
                    <a:pt x="3671"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rot="38844">
              <a:off x="376764" y="1966274"/>
              <a:ext cx="1027913" cy="3473514"/>
            </a:xfrm>
            <a:custGeom>
              <a:avLst/>
              <a:gdLst/>
              <a:ahLst/>
              <a:cxnLst/>
              <a:rect l="l" t="t" r="r" b="b"/>
              <a:pathLst>
                <a:path w="12590" h="42544" extrusionOk="0">
                  <a:moveTo>
                    <a:pt x="93" y="0"/>
                  </a:moveTo>
                  <a:cubicBezTo>
                    <a:pt x="84" y="0"/>
                    <a:pt x="74" y="2"/>
                    <a:pt x="65" y="6"/>
                  </a:cubicBezTo>
                  <a:cubicBezTo>
                    <a:pt x="24" y="12"/>
                    <a:pt x="1" y="53"/>
                    <a:pt x="18" y="94"/>
                  </a:cubicBezTo>
                  <a:lnTo>
                    <a:pt x="12437" y="42491"/>
                  </a:lnTo>
                  <a:cubicBezTo>
                    <a:pt x="12449" y="42520"/>
                    <a:pt x="12478" y="42544"/>
                    <a:pt x="12507" y="42544"/>
                  </a:cubicBezTo>
                  <a:lnTo>
                    <a:pt x="12525" y="42544"/>
                  </a:lnTo>
                  <a:cubicBezTo>
                    <a:pt x="12566" y="42532"/>
                    <a:pt x="12589" y="42491"/>
                    <a:pt x="12572" y="42456"/>
                  </a:cubicBezTo>
                  <a:lnTo>
                    <a:pt x="153" y="53"/>
                  </a:lnTo>
                  <a:cubicBezTo>
                    <a:pt x="148" y="21"/>
                    <a:pt x="123" y="0"/>
                    <a:pt x="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rot="38844">
              <a:off x="1203414" y="4418217"/>
              <a:ext cx="231383" cy="424147"/>
            </a:xfrm>
            <a:custGeom>
              <a:avLst/>
              <a:gdLst/>
              <a:ahLst/>
              <a:cxnLst/>
              <a:rect l="l" t="t" r="r" b="b"/>
              <a:pathLst>
                <a:path w="2834" h="5195" extrusionOk="0">
                  <a:moveTo>
                    <a:pt x="2744" y="0"/>
                  </a:moveTo>
                  <a:cubicBezTo>
                    <a:pt x="2720" y="0"/>
                    <a:pt x="2697" y="15"/>
                    <a:pt x="2682" y="42"/>
                  </a:cubicBezTo>
                  <a:lnTo>
                    <a:pt x="23" y="5083"/>
                  </a:lnTo>
                  <a:cubicBezTo>
                    <a:pt x="0" y="5118"/>
                    <a:pt x="18" y="5165"/>
                    <a:pt x="53" y="5182"/>
                  </a:cubicBezTo>
                  <a:cubicBezTo>
                    <a:pt x="64" y="5194"/>
                    <a:pt x="76" y="5194"/>
                    <a:pt x="88" y="5194"/>
                  </a:cubicBezTo>
                  <a:cubicBezTo>
                    <a:pt x="117" y="5194"/>
                    <a:pt x="141" y="5177"/>
                    <a:pt x="152" y="5153"/>
                  </a:cubicBezTo>
                  <a:lnTo>
                    <a:pt x="2811" y="112"/>
                  </a:lnTo>
                  <a:cubicBezTo>
                    <a:pt x="2834" y="77"/>
                    <a:pt x="2822" y="30"/>
                    <a:pt x="2781" y="12"/>
                  </a:cubicBezTo>
                  <a:cubicBezTo>
                    <a:pt x="2769" y="4"/>
                    <a:pt x="2756" y="0"/>
                    <a:pt x="27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rot="38844">
              <a:off x="735374" y="4532197"/>
              <a:ext cx="445620" cy="187539"/>
            </a:xfrm>
            <a:custGeom>
              <a:avLst/>
              <a:gdLst/>
              <a:ahLst/>
              <a:cxnLst/>
              <a:rect l="l" t="t" r="r" b="b"/>
              <a:pathLst>
                <a:path w="5458" h="2297" extrusionOk="0">
                  <a:moveTo>
                    <a:pt x="87" y="1"/>
                  </a:moveTo>
                  <a:cubicBezTo>
                    <a:pt x="59" y="1"/>
                    <a:pt x="32" y="21"/>
                    <a:pt x="18" y="48"/>
                  </a:cubicBezTo>
                  <a:cubicBezTo>
                    <a:pt x="1" y="89"/>
                    <a:pt x="24" y="130"/>
                    <a:pt x="65" y="147"/>
                  </a:cubicBezTo>
                  <a:lnTo>
                    <a:pt x="5341" y="2290"/>
                  </a:lnTo>
                  <a:cubicBezTo>
                    <a:pt x="5347" y="2296"/>
                    <a:pt x="5358" y="2296"/>
                    <a:pt x="5370" y="2296"/>
                  </a:cubicBezTo>
                  <a:cubicBezTo>
                    <a:pt x="5399" y="2296"/>
                    <a:pt x="5429" y="2284"/>
                    <a:pt x="5440" y="2243"/>
                  </a:cubicBezTo>
                  <a:cubicBezTo>
                    <a:pt x="5458" y="2208"/>
                    <a:pt x="5434" y="2167"/>
                    <a:pt x="5399" y="2150"/>
                  </a:cubicBezTo>
                  <a:lnTo>
                    <a:pt x="112" y="7"/>
                  </a:lnTo>
                  <a:cubicBezTo>
                    <a:pt x="104" y="3"/>
                    <a:pt x="95"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rot="38844">
              <a:off x="285019" y="2688491"/>
              <a:ext cx="367730" cy="155942"/>
            </a:xfrm>
            <a:custGeom>
              <a:avLst/>
              <a:gdLst/>
              <a:ahLst/>
              <a:cxnLst/>
              <a:rect l="l" t="t" r="r" b="b"/>
              <a:pathLst>
                <a:path w="4504" h="1910" extrusionOk="0">
                  <a:moveTo>
                    <a:pt x="86" y="1"/>
                  </a:moveTo>
                  <a:cubicBezTo>
                    <a:pt x="57" y="1"/>
                    <a:pt x="27" y="21"/>
                    <a:pt x="18" y="48"/>
                  </a:cubicBezTo>
                  <a:cubicBezTo>
                    <a:pt x="1" y="83"/>
                    <a:pt x="24" y="130"/>
                    <a:pt x="59" y="141"/>
                  </a:cubicBezTo>
                  <a:lnTo>
                    <a:pt x="4392" y="1898"/>
                  </a:lnTo>
                  <a:cubicBezTo>
                    <a:pt x="4404" y="1910"/>
                    <a:pt x="4415" y="1910"/>
                    <a:pt x="4421" y="1910"/>
                  </a:cubicBezTo>
                  <a:cubicBezTo>
                    <a:pt x="4451" y="1910"/>
                    <a:pt x="4480" y="1886"/>
                    <a:pt x="4492" y="1857"/>
                  </a:cubicBezTo>
                  <a:cubicBezTo>
                    <a:pt x="4503" y="1822"/>
                    <a:pt x="4480" y="1775"/>
                    <a:pt x="4445" y="1763"/>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rot="38844">
              <a:off x="350319" y="3593986"/>
              <a:ext cx="583763" cy="242976"/>
            </a:xfrm>
            <a:custGeom>
              <a:avLst/>
              <a:gdLst/>
              <a:ahLst/>
              <a:cxnLst/>
              <a:rect l="l" t="t" r="r" b="b"/>
              <a:pathLst>
                <a:path w="7150" h="2976" extrusionOk="0">
                  <a:moveTo>
                    <a:pt x="86" y="1"/>
                  </a:moveTo>
                  <a:cubicBezTo>
                    <a:pt x="57" y="1"/>
                    <a:pt x="27" y="21"/>
                    <a:pt x="18" y="48"/>
                  </a:cubicBezTo>
                  <a:cubicBezTo>
                    <a:pt x="1" y="89"/>
                    <a:pt x="24" y="130"/>
                    <a:pt x="59" y="147"/>
                  </a:cubicBezTo>
                  <a:lnTo>
                    <a:pt x="7044" y="2970"/>
                  </a:lnTo>
                  <a:cubicBezTo>
                    <a:pt x="7050" y="2975"/>
                    <a:pt x="7062" y="2975"/>
                    <a:pt x="7074" y="2975"/>
                  </a:cubicBezTo>
                  <a:cubicBezTo>
                    <a:pt x="7103" y="2975"/>
                    <a:pt x="7132" y="2964"/>
                    <a:pt x="7138" y="2934"/>
                  </a:cubicBezTo>
                  <a:cubicBezTo>
                    <a:pt x="7150" y="2899"/>
                    <a:pt x="7132" y="2852"/>
                    <a:pt x="7091" y="2841"/>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rot="38844">
              <a:off x="948940" y="3401493"/>
              <a:ext cx="287391" cy="530939"/>
            </a:xfrm>
            <a:custGeom>
              <a:avLst/>
              <a:gdLst/>
              <a:ahLst/>
              <a:cxnLst/>
              <a:rect l="l" t="t" r="r" b="b"/>
              <a:pathLst>
                <a:path w="3520" h="6503" extrusionOk="0">
                  <a:moveTo>
                    <a:pt x="3438" y="1"/>
                  </a:moveTo>
                  <a:cubicBezTo>
                    <a:pt x="3411" y="1"/>
                    <a:pt x="3383" y="14"/>
                    <a:pt x="3367" y="38"/>
                  </a:cubicBezTo>
                  <a:lnTo>
                    <a:pt x="24" y="6391"/>
                  </a:lnTo>
                  <a:cubicBezTo>
                    <a:pt x="0" y="6432"/>
                    <a:pt x="18" y="6473"/>
                    <a:pt x="53" y="6496"/>
                  </a:cubicBezTo>
                  <a:cubicBezTo>
                    <a:pt x="71" y="6502"/>
                    <a:pt x="77" y="6502"/>
                    <a:pt x="88" y="6502"/>
                  </a:cubicBezTo>
                  <a:cubicBezTo>
                    <a:pt x="112" y="6502"/>
                    <a:pt x="141" y="6490"/>
                    <a:pt x="153" y="6467"/>
                  </a:cubicBezTo>
                  <a:lnTo>
                    <a:pt x="3502" y="114"/>
                  </a:lnTo>
                  <a:cubicBezTo>
                    <a:pt x="3519" y="79"/>
                    <a:pt x="3508" y="32"/>
                    <a:pt x="3473" y="9"/>
                  </a:cubicBezTo>
                  <a:cubicBezTo>
                    <a:pt x="3462" y="3"/>
                    <a:pt x="3450" y="1"/>
                    <a:pt x="34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rot="38844">
              <a:off x="683039" y="2660998"/>
              <a:ext cx="181742" cy="329357"/>
            </a:xfrm>
            <a:custGeom>
              <a:avLst/>
              <a:gdLst/>
              <a:ahLst/>
              <a:cxnLst/>
              <a:rect l="l" t="t" r="r" b="b"/>
              <a:pathLst>
                <a:path w="2226" h="4034" extrusionOk="0">
                  <a:moveTo>
                    <a:pt x="2139" y="0"/>
                  </a:moveTo>
                  <a:cubicBezTo>
                    <a:pt x="2114" y="0"/>
                    <a:pt x="2090" y="16"/>
                    <a:pt x="2074" y="40"/>
                  </a:cubicBezTo>
                  <a:lnTo>
                    <a:pt x="24" y="3928"/>
                  </a:lnTo>
                  <a:cubicBezTo>
                    <a:pt x="1" y="3963"/>
                    <a:pt x="18" y="4004"/>
                    <a:pt x="54" y="4028"/>
                  </a:cubicBezTo>
                  <a:cubicBezTo>
                    <a:pt x="65" y="4033"/>
                    <a:pt x="77" y="4033"/>
                    <a:pt x="89" y="4033"/>
                  </a:cubicBezTo>
                  <a:cubicBezTo>
                    <a:pt x="118" y="4033"/>
                    <a:pt x="141" y="4022"/>
                    <a:pt x="153" y="3998"/>
                  </a:cubicBezTo>
                  <a:lnTo>
                    <a:pt x="2202" y="110"/>
                  </a:lnTo>
                  <a:cubicBezTo>
                    <a:pt x="2226" y="75"/>
                    <a:pt x="2214" y="34"/>
                    <a:pt x="2173" y="11"/>
                  </a:cubicBezTo>
                  <a:cubicBezTo>
                    <a:pt x="2162" y="4"/>
                    <a:pt x="2151" y="0"/>
                    <a:pt x="21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 name="Google Shape;80;p2"/>
          <p:cNvGrpSpPr/>
          <p:nvPr/>
        </p:nvGrpSpPr>
        <p:grpSpPr>
          <a:xfrm rot="-2874627" flipH="1">
            <a:off x="7477623" y="3533448"/>
            <a:ext cx="1252511" cy="2441650"/>
            <a:chOff x="-19439" y="1956375"/>
            <a:chExt cx="1791607" cy="3492566"/>
          </a:xfrm>
        </p:grpSpPr>
        <p:sp>
          <p:nvSpPr>
            <p:cNvPr id="81" name="Google Shape;81;p2"/>
            <p:cNvSpPr/>
            <p:nvPr/>
          </p:nvSpPr>
          <p:spPr>
            <a:xfrm rot="38844">
              <a:off x="67" y="1970847"/>
              <a:ext cx="1752596" cy="3462573"/>
            </a:xfrm>
            <a:custGeom>
              <a:avLst/>
              <a:gdLst/>
              <a:ahLst/>
              <a:cxnLst/>
              <a:rect l="l" t="t" r="r" b="b"/>
              <a:pathLst>
                <a:path w="21466" h="42410" extrusionOk="0">
                  <a:moveTo>
                    <a:pt x="4697" y="1"/>
                  </a:moveTo>
                  <a:cubicBezTo>
                    <a:pt x="4697" y="1"/>
                    <a:pt x="1" y="6008"/>
                    <a:pt x="2103" y="11014"/>
                  </a:cubicBezTo>
                  <a:cubicBezTo>
                    <a:pt x="4205" y="16020"/>
                    <a:pt x="3122" y="18802"/>
                    <a:pt x="2969" y="20412"/>
                  </a:cubicBezTo>
                  <a:cubicBezTo>
                    <a:pt x="2817" y="22022"/>
                    <a:pt x="3303" y="24985"/>
                    <a:pt x="5440" y="26279"/>
                  </a:cubicBezTo>
                  <a:cubicBezTo>
                    <a:pt x="7572" y="27573"/>
                    <a:pt x="7976" y="28878"/>
                    <a:pt x="7572" y="31033"/>
                  </a:cubicBezTo>
                  <a:cubicBezTo>
                    <a:pt x="7168" y="33199"/>
                    <a:pt x="7724" y="35793"/>
                    <a:pt x="10294" y="36999"/>
                  </a:cubicBezTo>
                  <a:cubicBezTo>
                    <a:pt x="12859" y="38211"/>
                    <a:pt x="13228" y="42322"/>
                    <a:pt x="17121" y="42410"/>
                  </a:cubicBezTo>
                  <a:cubicBezTo>
                    <a:pt x="20353" y="40231"/>
                    <a:pt x="18450" y="36572"/>
                    <a:pt x="19955" y="34171"/>
                  </a:cubicBezTo>
                  <a:cubicBezTo>
                    <a:pt x="21466" y="31771"/>
                    <a:pt x="20535" y="29288"/>
                    <a:pt x="19024" y="27678"/>
                  </a:cubicBezTo>
                  <a:cubicBezTo>
                    <a:pt x="17519" y="26074"/>
                    <a:pt x="17162" y="24762"/>
                    <a:pt x="18251" y="22514"/>
                  </a:cubicBezTo>
                  <a:cubicBezTo>
                    <a:pt x="19346" y="20271"/>
                    <a:pt x="18164" y="17508"/>
                    <a:pt x="17162" y="16237"/>
                  </a:cubicBezTo>
                  <a:cubicBezTo>
                    <a:pt x="16161" y="14972"/>
                    <a:pt x="13749" y="13204"/>
                    <a:pt x="12818" y="7864"/>
                  </a:cubicBezTo>
                  <a:cubicBezTo>
                    <a:pt x="11893" y="2513"/>
                    <a:pt x="4697" y="1"/>
                    <a:pt x="4697"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rot="38844">
              <a:off x="84237" y="1965452"/>
              <a:ext cx="1626373" cy="3474412"/>
            </a:xfrm>
            <a:custGeom>
              <a:avLst/>
              <a:gdLst/>
              <a:ahLst/>
              <a:cxnLst/>
              <a:rect l="l" t="t" r="r" b="b"/>
              <a:pathLst>
                <a:path w="19920" h="42555" extrusionOk="0">
                  <a:moveTo>
                    <a:pt x="3695" y="169"/>
                  </a:moveTo>
                  <a:cubicBezTo>
                    <a:pt x="3994" y="280"/>
                    <a:pt x="5633" y="907"/>
                    <a:pt x="7366" y="2078"/>
                  </a:cubicBezTo>
                  <a:cubicBezTo>
                    <a:pt x="10504" y="4209"/>
                    <a:pt x="11482" y="6458"/>
                    <a:pt x="11746" y="7962"/>
                  </a:cubicBezTo>
                  <a:cubicBezTo>
                    <a:pt x="12519" y="12430"/>
                    <a:pt x="14304" y="14380"/>
                    <a:pt x="15493" y="15679"/>
                  </a:cubicBezTo>
                  <a:cubicBezTo>
                    <a:pt x="15727" y="15931"/>
                    <a:pt x="15932" y="16160"/>
                    <a:pt x="16096" y="16370"/>
                  </a:cubicBezTo>
                  <a:cubicBezTo>
                    <a:pt x="17115" y="17670"/>
                    <a:pt x="18245" y="20393"/>
                    <a:pt x="17174" y="22571"/>
                  </a:cubicBezTo>
                  <a:cubicBezTo>
                    <a:pt x="16125" y="24708"/>
                    <a:pt x="16330" y="26084"/>
                    <a:pt x="17958" y="27811"/>
                  </a:cubicBezTo>
                  <a:cubicBezTo>
                    <a:pt x="18760" y="28678"/>
                    <a:pt x="19322" y="29708"/>
                    <a:pt x="19533" y="30727"/>
                  </a:cubicBezTo>
                  <a:cubicBezTo>
                    <a:pt x="19779" y="31945"/>
                    <a:pt x="19562" y="33116"/>
                    <a:pt x="18872" y="34217"/>
                  </a:cubicBezTo>
                  <a:cubicBezTo>
                    <a:pt x="18257" y="35189"/>
                    <a:pt x="18198" y="36336"/>
                    <a:pt x="18140" y="37560"/>
                  </a:cubicBezTo>
                  <a:cubicBezTo>
                    <a:pt x="18052" y="39317"/>
                    <a:pt x="17964" y="41132"/>
                    <a:pt x="16079" y="42420"/>
                  </a:cubicBezTo>
                  <a:cubicBezTo>
                    <a:pt x="13795" y="42356"/>
                    <a:pt x="12741" y="40874"/>
                    <a:pt x="11722" y="39440"/>
                  </a:cubicBezTo>
                  <a:cubicBezTo>
                    <a:pt x="11014" y="38444"/>
                    <a:pt x="10346" y="37508"/>
                    <a:pt x="9298" y="37022"/>
                  </a:cubicBezTo>
                  <a:cubicBezTo>
                    <a:pt x="8127" y="36471"/>
                    <a:pt x="7308" y="35599"/>
                    <a:pt x="6863" y="34434"/>
                  </a:cubicBezTo>
                  <a:cubicBezTo>
                    <a:pt x="6488" y="33462"/>
                    <a:pt x="6406" y="32291"/>
                    <a:pt x="6622" y="31137"/>
                  </a:cubicBezTo>
                  <a:cubicBezTo>
                    <a:pt x="7050" y="28801"/>
                    <a:pt x="6488" y="27536"/>
                    <a:pt x="4456" y="26295"/>
                  </a:cubicBezTo>
                  <a:cubicBezTo>
                    <a:pt x="2377" y="25030"/>
                    <a:pt x="1856" y="22132"/>
                    <a:pt x="2014" y="20492"/>
                  </a:cubicBezTo>
                  <a:cubicBezTo>
                    <a:pt x="2044" y="20223"/>
                    <a:pt x="2096" y="19924"/>
                    <a:pt x="2155" y="19579"/>
                  </a:cubicBezTo>
                  <a:cubicBezTo>
                    <a:pt x="2448" y="17852"/>
                    <a:pt x="2904" y="15240"/>
                    <a:pt x="1148" y="11060"/>
                  </a:cubicBezTo>
                  <a:cubicBezTo>
                    <a:pt x="545" y="9643"/>
                    <a:pt x="158" y="7225"/>
                    <a:pt x="1651" y="3741"/>
                  </a:cubicBezTo>
                  <a:cubicBezTo>
                    <a:pt x="2465" y="1838"/>
                    <a:pt x="3496" y="427"/>
                    <a:pt x="3695" y="169"/>
                  </a:cubicBezTo>
                  <a:close/>
                  <a:moveTo>
                    <a:pt x="3671" y="1"/>
                  </a:moveTo>
                  <a:cubicBezTo>
                    <a:pt x="3650" y="1"/>
                    <a:pt x="3630" y="12"/>
                    <a:pt x="3613" y="29"/>
                  </a:cubicBezTo>
                  <a:cubicBezTo>
                    <a:pt x="3607" y="40"/>
                    <a:pt x="2430" y="1557"/>
                    <a:pt x="1523" y="3665"/>
                  </a:cubicBezTo>
                  <a:cubicBezTo>
                    <a:pt x="0" y="7201"/>
                    <a:pt x="398" y="9660"/>
                    <a:pt x="1007" y="11101"/>
                  </a:cubicBezTo>
                  <a:cubicBezTo>
                    <a:pt x="2741" y="15246"/>
                    <a:pt x="2296" y="17828"/>
                    <a:pt x="2003" y="19544"/>
                  </a:cubicBezTo>
                  <a:cubicBezTo>
                    <a:pt x="1944" y="19883"/>
                    <a:pt x="1892" y="20194"/>
                    <a:pt x="1862" y="20463"/>
                  </a:cubicBezTo>
                  <a:cubicBezTo>
                    <a:pt x="1704" y="22138"/>
                    <a:pt x="2237" y="25112"/>
                    <a:pt x="4374" y="26406"/>
                  </a:cubicBezTo>
                  <a:cubicBezTo>
                    <a:pt x="6371" y="27624"/>
                    <a:pt x="6898" y="28801"/>
                    <a:pt x="6476" y="31090"/>
                  </a:cubicBezTo>
                  <a:cubicBezTo>
                    <a:pt x="6324" y="31928"/>
                    <a:pt x="6236" y="33192"/>
                    <a:pt x="6722" y="34475"/>
                  </a:cubicBezTo>
                  <a:cubicBezTo>
                    <a:pt x="7185" y="35675"/>
                    <a:pt x="8028" y="36571"/>
                    <a:pt x="9234" y="37139"/>
                  </a:cubicBezTo>
                  <a:cubicBezTo>
                    <a:pt x="10247" y="37613"/>
                    <a:pt x="10903" y="38532"/>
                    <a:pt x="11599" y="39516"/>
                  </a:cubicBezTo>
                  <a:cubicBezTo>
                    <a:pt x="12636" y="40980"/>
                    <a:pt x="13719" y="42496"/>
                    <a:pt x="16090" y="42555"/>
                  </a:cubicBezTo>
                  <a:cubicBezTo>
                    <a:pt x="16108" y="42555"/>
                    <a:pt x="16120" y="42555"/>
                    <a:pt x="16131" y="42531"/>
                  </a:cubicBezTo>
                  <a:cubicBezTo>
                    <a:pt x="18099" y="41208"/>
                    <a:pt x="18186" y="39346"/>
                    <a:pt x="18274" y="37548"/>
                  </a:cubicBezTo>
                  <a:cubicBezTo>
                    <a:pt x="18333" y="36348"/>
                    <a:pt x="18391" y="35212"/>
                    <a:pt x="18983" y="34270"/>
                  </a:cubicBezTo>
                  <a:cubicBezTo>
                    <a:pt x="19691" y="33140"/>
                    <a:pt x="19920" y="31933"/>
                    <a:pt x="19656" y="30675"/>
                  </a:cubicBezTo>
                  <a:cubicBezTo>
                    <a:pt x="19381" y="29334"/>
                    <a:pt x="18631" y="28315"/>
                    <a:pt x="18046" y="27694"/>
                  </a:cubicBezTo>
                  <a:cubicBezTo>
                    <a:pt x="16453" y="26002"/>
                    <a:pt x="16260" y="24726"/>
                    <a:pt x="17285" y="22624"/>
                  </a:cubicBezTo>
                  <a:cubicBezTo>
                    <a:pt x="18374" y="20381"/>
                    <a:pt x="17226" y="17594"/>
                    <a:pt x="16190" y="16271"/>
                  </a:cubicBezTo>
                  <a:cubicBezTo>
                    <a:pt x="16020" y="16054"/>
                    <a:pt x="15815" y="15832"/>
                    <a:pt x="15575" y="15568"/>
                  </a:cubicBezTo>
                  <a:cubicBezTo>
                    <a:pt x="14404" y="14286"/>
                    <a:pt x="12630" y="12348"/>
                    <a:pt x="11863" y="7927"/>
                  </a:cubicBezTo>
                  <a:cubicBezTo>
                    <a:pt x="11594" y="6382"/>
                    <a:pt x="10604" y="4098"/>
                    <a:pt x="7419" y="1937"/>
                  </a:cubicBezTo>
                  <a:cubicBezTo>
                    <a:pt x="5522" y="649"/>
                    <a:pt x="3707" y="11"/>
                    <a:pt x="3695" y="5"/>
                  </a:cubicBezTo>
                  <a:cubicBezTo>
                    <a:pt x="3687" y="2"/>
                    <a:pt x="3679" y="1"/>
                    <a:pt x="3671"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rot="38844">
              <a:off x="376764" y="1966274"/>
              <a:ext cx="1027913" cy="3473514"/>
            </a:xfrm>
            <a:custGeom>
              <a:avLst/>
              <a:gdLst/>
              <a:ahLst/>
              <a:cxnLst/>
              <a:rect l="l" t="t" r="r" b="b"/>
              <a:pathLst>
                <a:path w="12590" h="42544" extrusionOk="0">
                  <a:moveTo>
                    <a:pt x="93" y="0"/>
                  </a:moveTo>
                  <a:cubicBezTo>
                    <a:pt x="84" y="0"/>
                    <a:pt x="74" y="2"/>
                    <a:pt x="65" y="6"/>
                  </a:cubicBezTo>
                  <a:cubicBezTo>
                    <a:pt x="24" y="12"/>
                    <a:pt x="1" y="53"/>
                    <a:pt x="18" y="94"/>
                  </a:cubicBezTo>
                  <a:lnTo>
                    <a:pt x="12437" y="42491"/>
                  </a:lnTo>
                  <a:cubicBezTo>
                    <a:pt x="12449" y="42520"/>
                    <a:pt x="12478" y="42544"/>
                    <a:pt x="12507" y="42544"/>
                  </a:cubicBezTo>
                  <a:lnTo>
                    <a:pt x="12525" y="42544"/>
                  </a:lnTo>
                  <a:cubicBezTo>
                    <a:pt x="12566" y="42532"/>
                    <a:pt x="12589" y="42491"/>
                    <a:pt x="12572" y="42456"/>
                  </a:cubicBezTo>
                  <a:lnTo>
                    <a:pt x="153" y="53"/>
                  </a:lnTo>
                  <a:cubicBezTo>
                    <a:pt x="148" y="21"/>
                    <a:pt x="123" y="0"/>
                    <a:pt x="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rot="38844">
              <a:off x="1203414" y="4418217"/>
              <a:ext cx="231383" cy="424147"/>
            </a:xfrm>
            <a:custGeom>
              <a:avLst/>
              <a:gdLst/>
              <a:ahLst/>
              <a:cxnLst/>
              <a:rect l="l" t="t" r="r" b="b"/>
              <a:pathLst>
                <a:path w="2834" h="5195" extrusionOk="0">
                  <a:moveTo>
                    <a:pt x="2744" y="0"/>
                  </a:moveTo>
                  <a:cubicBezTo>
                    <a:pt x="2720" y="0"/>
                    <a:pt x="2697" y="15"/>
                    <a:pt x="2682" y="42"/>
                  </a:cubicBezTo>
                  <a:lnTo>
                    <a:pt x="23" y="5083"/>
                  </a:lnTo>
                  <a:cubicBezTo>
                    <a:pt x="0" y="5118"/>
                    <a:pt x="18" y="5165"/>
                    <a:pt x="53" y="5182"/>
                  </a:cubicBezTo>
                  <a:cubicBezTo>
                    <a:pt x="64" y="5194"/>
                    <a:pt x="76" y="5194"/>
                    <a:pt x="88" y="5194"/>
                  </a:cubicBezTo>
                  <a:cubicBezTo>
                    <a:pt x="117" y="5194"/>
                    <a:pt x="141" y="5177"/>
                    <a:pt x="152" y="5153"/>
                  </a:cubicBezTo>
                  <a:lnTo>
                    <a:pt x="2811" y="112"/>
                  </a:lnTo>
                  <a:cubicBezTo>
                    <a:pt x="2834" y="77"/>
                    <a:pt x="2822" y="30"/>
                    <a:pt x="2781" y="12"/>
                  </a:cubicBezTo>
                  <a:cubicBezTo>
                    <a:pt x="2769" y="4"/>
                    <a:pt x="2756" y="0"/>
                    <a:pt x="27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rot="38844">
              <a:off x="735374" y="4532197"/>
              <a:ext cx="445620" cy="187539"/>
            </a:xfrm>
            <a:custGeom>
              <a:avLst/>
              <a:gdLst/>
              <a:ahLst/>
              <a:cxnLst/>
              <a:rect l="l" t="t" r="r" b="b"/>
              <a:pathLst>
                <a:path w="5458" h="2297" extrusionOk="0">
                  <a:moveTo>
                    <a:pt x="87" y="1"/>
                  </a:moveTo>
                  <a:cubicBezTo>
                    <a:pt x="59" y="1"/>
                    <a:pt x="32" y="21"/>
                    <a:pt x="18" y="48"/>
                  </a:cubicBezTo>
                  <a:cubicBezTo>
                    <a:pt x="1" y="89"/>
                    <a:pt x="24" y="130"/>
                    <a:pt x="65" y="147"/>
                  </a:cubicBezTo>
                  <a:lnTo>
                    <a:pt x="5341" y="2290"/>
                  </a:lnTo>
                  <a:cubicBezTo>
                    <a:pt x="5347" y="2296"/>
                    <a:pt x="5358" y="2296"/>
                    <a:pt x="5370" y="2296"/>
                  </a:cubicBezTo>
                  <a:cubicBezTo>
                    <a:pt x="5399" y="2296"/>
                    <a:pt x="5429" y="2284"/>
                    <a:pt x="5440" y="2243"/>
                  </a:cubicBezTo>
                  <a:cubicBezTo>
                    <a:pt x="5458" y="2208"/>
                    <a:pt x="5434" y="2167"/>
                    <a:pt x="5399" y="2150"/>
                  </a:cubicBezTo>
                  <a:lnTo>
                    <a:pt x="112" y="7"/>
                  </a:lnTo>
                  <a:cubicBezTo>
                    <a:pt x="104" y="3"/>
                    <a:pt x="95"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rot="38844">
              <a:off x="285019" y="2688491"/>
              <a:ext cx="367730" cy="155942"/>
            </a:xfrm>
            <a:custGeom>
              <a:avLst/>
              <a:gdLst/>
              <a:ahLst/>
              <a:cxnLst/>
              <a:rect l="l" t="t" r="r" b="b"/>
              <a:pathLst>
                <a:path w="4504" h="1910" extrusionOk="0">
                  <a:moveTo>
                    <a:pt x="86" y="1"/>
                  </a:moveTo>
                  <a:cubicBezTo>
                    <a:pt x="57" y="1"/>
                    <a:pt x="27" y="21"/>
                    <a:pt x="18" y="48"/>
                  </a:cubicBezTo>
                  <a:cubicBezTo>
                    <a:pt x="1" y="83"/>
                    <a:pt x="24" y="130"/>
                    <a:pt x="59" y="141"/>
                  </a:cubicBezTo>
                  <a:lnTo>
                    <a:pt x="4392" y="1898"/>
                  </a:lnTo>
                  <a:cubicBezTo>
                    <a:pt x="4404" y="1910"/>
                    <a:pt x="4415" y="1910"/>
                    <a:pt x="4421" y="1910"/>
                  </a:cubicBezTo>
                  <a:cubicBezTo>
                    <a:pt x="4451" y="1910"/>
                    <a:pt x="4480" y="1886"/>
                    <a:pt x="4492" y="1857"/>
                  </a:cubicBezTo>
                  <a:cubicBezTo>
                    <a:pt x="4503" y="1822"/>
                    <a:pt x="4480" y="1775"/>
                    <a:pt x="4445" y="1763"/>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rot="38844">
              <a:off x="350319" y="3593986"/>
              <a:ext cx="583763" cy="242976"/>
            </a:xfrm>
            <a:custGeom>
              <a:avLst/>
              <a:gdLst/>
              <a:ahLst/>
              <a:cxnLst/>
              <a:rect l="l" t="t" r="r" b="b"/>
              <a:pathLst>
                <a:path w="7150" h="2976" extrusionOk="0">
                  <a:moveTo>
                    <a:pt x="86" y="1"/>
                  </a:moveTo>
                  <a:cubicBezTo>
                    <a:pt x="57" y="1"/>
                    <a:pt x="27" y="21"/>
                    <a:pt x="18" y="48"/>
                  </a:cubicBezTo>
                  <a:cubicBezTo>
                    <a:pt x="1" y="89"/>
                    <a:pt x="24" y="130"/>
                    <a:pt x="59" y="147"/>
                  </a:cubicBezTo>
                  <a:lnTo>
                    <a:pt x="7044" y="2970"/>
                  </a:lnTo>
                  <a:cubicBezTo>
                    <a:pt x="7050" y="2975"/>
                    <a:pt x="7062" y="2975"/>
                    <a:pt x="7074" y="2975"/>
                  </a:cubicBezTo>
                  <a:cubicBezTo>
                    <a:pt x="7103" y="2975"/>
                    <a:pt x="7132" y="2964"/>
                    <a:pt x="7138" y="2934"/>
                  </a:cubicBezTo>
                  <a:cubicBezTo>
                    <a:pt x="7150" y="2899"/>
                    <a:pt x="7132" y="2852"/>
                    <a:pt x="7091" y="2841"/>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rot="38844">
              <a:off x="948940" y="3401493"/>
              <a:ext cx="287391" cy="530939"/>
            </a:xfrm>
            <a:custGeom>
              <a:avLst/>
              <a:gdLst/>
              <a:ahLst/>
              <a:cxnLst/>
              <a:rect l="l" t="t" r="r" b="b"/>
              <a:pathLst>
                <a:path w="3520" h="6503" extrusionOk="0">
                  <a:moveTo>
                    <a:pt x="3438" y="1"/>
                  </a:moveTo>
                  <a:cubicBezTo>
                    <a:pt x="3411" y="1"/>
                    <a:pt x="3383" y="14"/>
                    <a:pt x="3367" y="38"/>
                  </a:cubicBezTo>
                  <a:lnTo>
                    <a:pt x="24" y="6391"/>
                  </a:lnTo>
                  <a:cubicBezTo>
                    <a:pt x="0" y="6432"/>
                    <a:pt x="18" y="6473"/>
                    <a:pt x="53" y="6496"/>
                  </a:cubicBezTo>
                  <a:cubicBezTo>
                    <a:pt x="71" y="6502"/>
                    <a:pt x="77" y="6502"/>
                    <a:pt x="88" y="6502"/>
                  </a:cubicBezTo>
                  <a:cubicBezTo>
                    <a:pt x="112" y="6502"/>
                    <a:pt x="141" y="6490"/>
                    <a:pt x="153" y="6467"/>
                  </a:cubicBezTo>
                  <a:lnTo>
                    <a:pt x="3502" y="114"/>
                  </a:lnTo>
                  <a:cubicBezTo>
                    <a:pt x="3519" y="79"/>
                    <a:pt x="3508" y="32"/>
                    <a:pt x="3473" y="9"/>
                  </a:cubicBezTo>
                  <a:cubicBezTo>
                    <a:pt x="3462" y="3"/>
                    <a:pt x="3450" y="1"/>
                    <a:pt x="34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rot="38844">
              <a:off x="683039" y="2660998"/>
              <a:ext cx="181742" cy="329357"/>
            </a:xfrm>
            <a:custGeom>
              <a:avLst/>
              <a:gdLst/>
              <a:ahLst/>
              <a:cxnLst/>
              <a:rect l="l" t="t" r="r" b="b"/>
              <a:pathLst>
                <a:path w="2226" h="4034" extrusionOk="0">
                  <a:moveTo>
                    <a:pt x="2139" y="0"/>
                  </a:moveTo>
                  <a:cubicBezTo>
                    <a:pt x="2114" y="0"/>
                    <a:pt x="2090" y="16"/>
                    <a:pt x="2074" y="40"/>
                  </a:cubicBezTo>
                  <a:lnTo>
                    <a:pt x="24" y="3928"/>
                  </a:lnTo>
                  <a:cubicBezTo>
                    <a:pt x="1" y="3963"/>
                    <a:pt x="18" y="4004"/>
                    <a:pt x="54" y="4028"/>
                  </a:cubicBezTo>
                  <a:cubicBezTo>
                    <a:pt x="65" y="4033"/>
                    <a:pt x="77" y="4033"/>
                    <a:pt x="89" y="4033"/>
                  </a:cubicBezTo>
                  <a:cubicBezTo>
                    <a:pt x="118" y="4033"/>
                    <a:pt x="141" y="4022"/>
                    <a:pt x="153" y="3998"/>
                  </a:cubicBezTo>
                  <a:lnTo>
                    <a:pt x="2202" y="110"/>
                  </a:lnTo>
                  <a:cubicBezTo>
                    <a:pt x="2226" y="75"/>
                    <a:pt x="2214" y="34"/>
                    <a:pt x="2173" y="11"/>
                  </a:cubicBezTo>
                  <a:cubicBezTo>
                    <a:pt x="2162" y="4"/>
                    <a:pt x="2151" y="0"/>
                    <a:pt x="21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81"/>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One-column text 1">
  <p:cSld name="ONE_COLUMN_TEXT_1">
    <p:bg>
      <p:bgPr>
        <a:solidFill>
          <a:schemeClr val="dk1"/>
        </a:solidFill>
        <a:effectLst/>
      </p:bgPr>
    </p:bg>
    <p:spTree>
      <p:nvGrpSpPr>
        <p:cNvPr id="1" name="Shape 382"/>
        <p:cNvGrpSpPr/>
        <p:nvPr/>
      </p:nvGrpSpPr>
      <p:grpSpPr>
        <a:xfrm>
          <a:off x="0" y="0"/>
          <a:ext cx="0" cy="0"/>
          <a:chOff x="0" y="0"/>
          <a:chExt cx="0" cy="0"/>
        </a:xfrm>
      </p:grpSpPr>
      <p:sp>
        <p:nvSpPr>
          <p:cNvPr id="383" name="Google Shape;383;p13"/>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3"/>
          <p:cNvSpPr txBox="1">
            <a:spLocks noGrp="1"/>
          </p:cNvSpPr>
          <p:nvPr>
            <p:ph type="title"/>
          </p:nvPr>
        </p:nvSpPr>
        <p:spPr>
          <a:xfrm>
            <a:off x="719550" y="794812"/>
            <a:ext cx="7704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Sen"/>
              <a:buNone/>
              <a:defRPr>
                <a:solidFill>
                  <a:schemeClr val="lt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385" name="Google Shape;385;p13"/>
          <p:cNvGrpSpPr/>
          <p:nvPr/>
        </p:nvGrpSpPr>
        <p:grpSpPr>
          <a:xfrm rot="10800000">
            <a:off x="269278" y="1640331"/>
            <a:ext cx="8479815" cy="3248364"/>
            <a:chOff x="234756" y="60772"/>
            <a:chExt cx="8909241" cy="3412864"/>
          </a:xfrm>
        </p:grpSpPr>
        <p:grpSp>
          <p:nvGrpSpPr>
            <p:cNvPr id="386" name="Google Shape;386;p13"/>
            <p:cNvGrpSpPr/>
            <p:nvPr/>
          </p:nvGrpSpPr>
          <p:grpSpPr>
            <a:xfrm>
              <a:off x="599023" y="2405143"/>
              <a:ext cx="54453" cy="53706"/>
              <a:chOff x="267576" y="-388942"/>
              <a:chExt cx="51885" cy="51173"/>
            </a:xfrm>
          </p:grpSpPr>
          <p:sp>
            <p:nvSpPr>
              <p:cNvPr id="387" name="Google Shape;387;p13"/>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3"/>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9" name="Google Shape;389;p13"/>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3"/>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3"/>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3"/>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3"/>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3"/>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3"/>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3"/>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3"/>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8" name="Google Shape;398;p13"/>
            <p:cNvGrpSpPr/>
            <p:nvPr/>
          </p:nvGrpSpPr>
          <p:grpSpPr>
            <a:xfrm>
              <a:off x="6063364" y="60772"/>
              <a:ext cx="54453" cy="53706"/>
              <a:chOff x="267576" y="-388942"/>
              <a:chExt cx="51885" cy="51173"/>
            </a:xfrm>
          </p:grpSpPr>
          <p:sp>
            <p:nvSpPr>
              <p:cNvPr id="399" name="Google Shape;399;p13"/>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3"/>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 name="Google Shape;401;p13"/>
            <p:cNvGrpSpPr/>
            <p:nvPr/>
          </p:nvGrpSpPr>
          <p:grpSpPr>
            <a:xfrm>
              <a:off x="8222857" y="671946"/>
              <a:ext cx="54453" cy="53706"/>
              <a:chOff x="267576" y="-388942"/>
              <a:chExt cx="51885" cy="51173"/>
            </a:xfrm>
          </p:grpSpPr>
          <p:sp>
            <p:nvSpPr>
              <p:cNvPr id="402" name="Google Shape;402;p13"/>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3"/>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04" name="Google Shape;404;p13"/>
          <p:cNvSpPr txBox="1">
            <a:spLocks noGrp="1"/>
          </p:cNvSpPr>
          <p:nvPr>
            <p:ph type="subTitle" idx="1"/>
          </p:nvPr>
        </p:nvSpPr>
        <p:spPr>
          <a:xfrm>
            <a:off x="3980796" y="2415725"/>
            <a:ext cx="3509100" cy="92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accent1"/>
                </a:solidFill>
              </a:defRPr>
            </a:lvl1pPr>
            <a:lvl2pPr lvl="1" algn="ctr" rtl="0">
              <a:lnSpc>
                <a:spcPct val="100000"/>
              </a:lnSpc>
              <a:spcBef>
                <a:spcPts val="0"/>
              </a:spcBef>
              <a:spcAft>
                <a:spcPts val="0"/>
              </a:spcAft>
              <a:buNone/>
              <a:defRPr>
                <a:solidFill>
                  <a:schemeClr val="accent1"/>
                </a:solidFill>
              </a:defRPr>
            </a:lvl2pPr>
            <a:lvl3pPr lvl="2" algn="ctr" rtl="0">
              <a:lnSpc>
                <a:spcPct val="100000"/>
              </a:lnSpc>
              <a:spcBef>
                <a:spcPts val="0"/>
              </a:spcBef>
              <a:spcAft>
                <a:spcPts val="0"/>
              </a:spcAft>
              <a:buNone/>
              <a:defRPr>
                <a:solidFill>
                  <a:schemeClr val="accent1"/>
                </a:solidFill>
              </a:defRPr>
            </a:lvl3pPr>
            <a:lvl4pPr lvl="3" algn="ctr" rtl="0">
              <a:lnSpc>
                <a:spcPct val="100000"/>
              </a:lnSpc>
              <a:spcBef>
                <a:spcPts val="0"/>
              </a:spcBef>
              <a:spcAft>
                <a:spcPts val="0"/>
              </a:spcAft>
              <a:buNone/>
              <a:defRPr>
                <a:solidFill>
                  <a:schemeClr val="accent1"/>
                </a:solidFill>
              </a:defRPr>
            </a:lvl4pPr>
            <a:lvl5pPr lvl="4" algn="ctr" rtl="0">
              <a:lnSpc>
                <a:spcPct val="100000"/>
              </a:lnSpc>
              <a:spcBef>
                <a:spcPts val="0"/>
              </a:spcBef>
              <a:spcAft>
                <a:spcPts val="0"/>
              </a:spcAft>
              <a:buNone/>
              <a:defRPr>
                <a:solidFill>
                  <a:schemeClr val="accent1"/>
                </a:solidFill>
              </a:defRPr>
            </a:lvl5pPr>
            <a:lvl6pPr lvl="5" algn="ctr" rtl="0">
              <a:lnSpc>
                <a:spcPct val="100000"/>
              </a:lnSpc>
              <a:spcBef>
                <a:spcPts val="0"/>
              </a:spcBef>
              <a:spcAft>
                <a:spcPts val="0"/>
              </a:spcAft>
              <a:buNone/>
              <a:defRPr>
                <a:solidFill>
                  <a:schemeClr val="accent1"/>
                </a:solidFill>
              </a:defRPr>
            </a:lvl6pPr>
            <a:lvl7pPr lvl="6" algn="ctr" rtl="0">
              <a:lnSpc>
                <a:spcPct val="100000"/>
              </a:lnSpc>
              <a:spcBef>
                <a:spcPts val="0"/>
              </a:spcBef>
              <a:spcAft>
                <a:spcPts val="0"/>
              </a:spcAft>
              <a:buNone/>
              <a:defRPr>
                <a:solidFill>
                  <a:schemeClr val="accent1"/>
                </a:solidFill>
              </a:defRPr>
            </a:lvl7pPr>
            <a:lvl8pPr lvl="7" algn="ctr" rtl="0">
              <a:lnSpc>
                <a:spcPct val="100000"/>
              </a:lnSpc>
              <a:spcBef>
                <a:spcPts val="0"/>
              </a:spcBef>
              <a:spcAft>
                <a:spcPts val="0"/>
              </a:spcAft>
              <a:buNone/>
              <a:defRPr>
                <a:solidFill>
                  <a:schemeClr val="accent1"/>
                </a:solidFill>
              </a:defRPr>
            </a:lvl8pPr>
            <a:lvl9pPr lvl="8" algn="ctr" rtl="0">
              <a:lnSpc>
                <a:spcPct val="100000"/>
              </a:lnSpc>
              <a:spcBef>
                <a:spcPts val="0"/>
              </a:spcBef>
              <a:spcAft>
                <a:spcPts val="0"/>
              </a:spcAft>
              <a:buNone/>
              <a:defRPr>
                <a:solidFill>
                  <a:schemeClr val="accent1"/>
                </a:solidFill>
              </a:defRPr>
            </a:lvl9pPr>
          </a:lstStyle>
          <a:p>
            <a:endParaRPr/>
          </a:p>
        </p:txBody>
      </p:sp>
      <p:sp>
        <p:nvSpPr>
          <p:cNvPr id="405" name="Google Shape;405;p13"/>
          <p:cNvSpPr txBox="1">
            <a:spLocks noGrp="1"/>
          </p:cNvSpPr>
          <p:nvPr>
            <p:ph type="subTitle" idx="2"/>
          </p:nvPr>
        </p:nvSpPr>
        <p:spPr>
          <a:xfrm flipH="1">
            <a:off x="4183113" y="2047250"/>
            <a:ext cx="3104400" cy="33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accent1"/>
                </a:solidFill>
              </a:defRPr>
            </a:lvl1pPr>
            <a:lvl2pPr lvl="1" algn="ctr" rtl="0">
              <a:lnSpc>
                <a:spcPct val="100000"/>
              </a:lnSpc>
              <a:spcBef>
                <a:spcPts val="0"/>
              </a:spcBef>
              <a:spcAft>
                <a:spcPts val="0"/>
              </a:spcAft>
              <a:buNone/>
              <a:defRPr sz="2000" b="1">
                <a:solidFill>
                  <a:schemeClr val="accent1"/>
                </a:solidFill>
              </a:defRPr>
            </a:lvl2pPr>
            <a:lvl3pPr lvl="2" algn="ctr" rtl="0">
              <a:lnSpc>
                <a:spcPct val="100000"/>
              </a:lnSpc>
              <a:spcBef>
                <a:spcPts val="0"/>
              </a:spcBef>
              <a:spcAft>
                <a:spcPts val="0"/>
              </a:spcAft>
              <a:buNone/>
              <a:defRPr sz="2000" b="1">
                <a:solidFill>
                  <a:schemeClr val="accent1"/>
                </a:solidFill>
              </a:defRPr>
            </a:lvl3pPr>
            <a:lvl4pPr lvl="3" algn="ctr" rtl="0">
              <a:lnSpc>
                <a:spcPct val="100000"/>
              </a:lnSpc>
              <a:spcBef>
                <a:spcPts val="0"/>
              </a:spcBef>
              <a:spcAft>
                <a:spcPts val="0"/>
              </a:spcAft>
              <a:buNone/>
              <a:defRPr sz="2000" b="1">
                <a:solidFill>
                  <a:schemeClr val="accent1"/>
                </a:solidFill>
              </a:defRPr>
            </a:lvl4pPr>
            <a:lvl5pPr lvl="4" algn="ctr" rtl="0">
              <a:lnSpc>
                <a:spcPct val="100000"/>
              </a:lnSpc>
              <a:spcBef>
                <a:spcPts val="0"/>
              </a:spcBef>
              <a:spcAft>
                <a:spcPts val="0"/>
              </a:spcAft>
              <a:buNone/>
              <a:defRPr sz="2000" b="1">
                <a:solidFill>
                  <a:schemeClr val="accent1"/>
                </a:solidFill>
              </a:defRPr>
            </a:lvl5pPr>
            <a:lvl6pPr lvl="5" algn="ctr" rtl="0">
              <a:lnSpc>
                <a:spcPct val="100000"/>
              </a:lnSpc>
              <a:spcBef>
                <a:spcPts val="0"/>
              </a:spcBef>
              <a:spcAft>
                <a:spcPts val="0"/>
              </a:spcAft>
              <a:buNone/>
              <a:defRPr sz="2000" b="1">
                <a:solidFill>
                  <a:schemeClr val="accent1"/>
                </a:solidFill>
              </a:defRPr>
            </a:lvl6pPr>
            <a:lvl7pPr lvl="6" algn="ctr" rtl="0">
              <a:lnSpc>
                <a:spcPct val="100000"/>
              </a:lnSpc>
              <a:spcBef>
                <a:spcPts val="0"/>
              </a:spcBef>
              <a:spcAft>
                <a:spcPts val="0"/>
              </a:spcAft>
              <a:buNone/>
              <a:defRPr sz="2000" b="1">
                <a:solidFill>
                  <a:schemeClr val="accent1"/>
                </a:solidFill>
              </a:defRPr>
            </a:lvl7pPr>
            <a:lvl8pPr lvl="7" algn="ctr" rtl="0">
              <a:lnSpc>
                <a:spcPct val="100000"/>
              </a:lnSpc>
              <a:spcBef>
                <a:spcPts val="0"/>
              </a:spcBef>
              <a:spcAft>
                <a:spcPts val="0"/>
              </a:spcAft>
              <a:buNone/>
              <a:defRPr sz="2000" b="1">
                <a:solidFill>
                  <a:schemeClr val="accent1"/>
                </a:solidFill>
              </a:defRPr>
            </a:lvl8pPr>
            <a:lvl9pPr lvl="8" algn="ctr" rtl="0">
              <a:lnSpc>
                <a:spcPct val="100000"/>
              </a:lnSpc>
              <a:spcBef>
                <a:spcPts val="0"/>
              </a:spcBef>
              <a:spcAft>
                <a:spcPts val="0"/>
              </a:spcAft>
              <a:buNone/>
              <a:defRPr sz="2000" b="1">
                <a:solidFill>
                  <a:schemeClr val="accent1"/>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One-column text 3">
  <p:cSld name="ONE_COLUMN_TEXT_1_2">
    <p:bg>
      <p:bgPr>
        <a:solidFill>
          <a:schemeClr val="dk1"/>
        </a:solidFill>
        <a:effectLst/>
      </p:bgPr>
    </p:bg>
    <p:spTree>
      <p:nvGrpSpPr>
        <p:cNvPr id="1" name="Shape 406"/>
        <p:cNvGrpSpPr/>
        <p:nvPr/>
      </p:nvGrpSpPr>
      <p:grpSpPr>
        <a:xfrm>
          <a:off x="0" y="0"/>
          <a:ext cx="0" cy="0"/>
          <a:chOff x="0" y="0"/>
          <a:chExt cx="0" cy="0"/>
        </a:xfrm>
      </p:grpSpPr>
      <p:sp>
        <p:nvSpPr>
          <p:cNvPr id="407" name="Google Shape;407;p14"/>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4"/>
          <p:cNvSpPr txBox="1">
            <a:spLocks noGrp="1"/>
          </p:cNvSpPr>
          <p:nvPr>
            <p:ph type="title"/>
          </p:nvPr>
        </p:nvSpPr>
        <p:spPr>
          <a:xfrm>
            <a:off x="719550" y="794739"/>
            <a:ext cx="7704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Sen"/>
              <a:buNone/>
              <a:defRPr>
                <a:solidFill>
                  <a:schemeClr val="lt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09" name="Google Shape;409;p14"/>
          <p:cNvSpPr txBox="1">
            <a:spLocks noGrp="1"/>
          </p:cNvSpPr>
          <p:nvPr>
            <p:ph type="subTitle" idx="1"/>
          </p:nvPr>
        </p:nvSpPr>
        <p:spPr>
          <a:xfrm>
            <a:off x="5124649" y="2665350"/>
            <a:ext cx="2889600" cy="92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accent1"/>
                </a:solidFill>
              </a:defRPr>
            </a:lvl1pPr>
            <a:lvl2pPr lvl="1" algn="ctr" rtl="0">
              <a:lnSpc>
                <a:spcPct val="100000"/>
              </a:lnSpc>
              <a:spcBef>
                <a:spcPts val="0"/>
              </a:spcBef>
              <a:spcAft>
                <a:spcPts val="0"/>
              </a:spcAft>
              <a:buNone/>
              <a:defRPr>
                <a:solidFill>
                  <a:schemeClr val="accent1"/>
                </a:solidFill>
              </a:defRPr>
            </a:lvl2pPr>
            <a:lvl3pPr lvl="2" algn="ctr" rtl="0">
              <a:lnSpc>
                <a:spcPct val="100000"/>
              </a:lnSpc>
              <a:spcBef>
                <a:spcPts val="0"/>
              </a:spcBef>
              <a:spcAft>
                <a:spcPts val="0"/>
              </a:spcAft>
              <a:buNone/>
              <a:defRPr>
                <a:solidFill>
                  <a:schemeClr val="accent1"/>
                </a:solidFill>
              </a:defRPr>
            </a:lvl3pPr>
            <a:lvl4pPr lvl="3" algn="ctr" rtl="0">
              <a:lnSpc>
                <a:spcPct val="100000"/>
              </a:lnSpc>
              <a:spcBef>
                <a:spcPts val="0"/>
              </a:spcBef>
              <a:spcAft>
                <a:spcPts val="0"/>
              </a:spcAft>
              <a:buNone/>
              <a:defRPr>
                <a:solidFill>
                  <a:schemeClr val="accent1"/>
                </a:solidFill>
              </a:defRPr>
            </a:lvl4pPr>
            <a:lvl5pPr lvl="4" algn="ctr" rtl="0">
              <a:lnSpc>
                <a:spcPct val="100000"/>
              </a:lnSpc>
              <a:spcBef>
                <a:spcPts val="0"/>
              </a:spcBef>
              <a:spcAft>
                <a:spcPts val="0"/>
              </a:spcAft>
              <a:buNone/>
              <a:defRPr>
                <a:solidFill>
                  <a:schemeClr val="accent1"/>
                </a:solidFill>
              </a:defRPr>
            </a:lvl5pPr>
            <a:lvl6pPr lvl="5" algn="ctr" rtl="0">
              <a:lnSpc>
                <a:spcPct val="100000"/>
              </a:lnSpc>
              <a:spcBef>
                <a:spcPts val="0"/>
              </a:spcBef>
              <a:spcAft>
                <a:spcPts val="0"/>
              </a:spcAft>
              <a:buNone/>
              <a:defRPr>
                <a:solidFill>
                  <a:schemeClr val="accent1"/>
                </a:solidFill>
              </a:defRPr>
            </a:lvl6pPr>
            <a:lvl7pPr lvl="6" algn="ctr" rtl="0">
              <a:lnSpc>
                <a:spcPct val="100000"/>
              </a:lnSpc>
              <a:spcBef>
                <a:spcPts val="0"/>
              </a:spcBef>
              <a:spcAft>
                <a:spcPts val="0"/>
              </a:spcAft>
              <a:buNone/>
              <a:defRPr>
                <a:solidFill>
                  <a:schemeClr val="accent1"/>
                </a:solidFill>
              </a:defRPr>
            </a:lvl7pPr>
            <a:lvl8pPr lvl="7" algn="ctr" rtl="0">
              <a:lnSpc>
                <a:spcPct val="100000"/>
              </a:lnSpc>
              <a:spcBef>
                <a:spcPts val="0"/>
              </a:spcBef>
              <a:spcAft>
                <a:spcPts val="0"/>
              </a:spcAft>
              <a:buNone/>
              <a:defRPr>
                <a:solidFill>
                  <a:schemeClr val="accent1"/>
                </a:solidFill>
              </a:defRPr>
            </a:lvl8pPr>
            <a:lvl9pPr lvl="8" algn="ctr" rtl="0">
              <a:lnSpc>
                <a:spcPct val="100000"/>
              </a:lnSpc>
              <a:spcBef>
                <a:spcPts val="0"/>
              </a:spcBef>
              <a:spcAft>
                <a:spcPts val="0"/>
              </a:spcAft>
              <a:buNone/>
              <a:defRPr>
                <a:solidFill>
                  <a:schemeClr val="accent1"/>
                </a:solidFill>
              </a:defRPr>
            </a:lvl9pPr>
          </a:lstStyle>
          <a:p>
            <a:endParaRPr/>
          </a:p>
        </p:txBody>
      </p:sp>
      <p:sp>
        <p:nvSpPr>
          <p:cNvPr id="410" name="Google Shape;410;p14"/>
          <p:cNvSpPr txBox="1">
            <a:spLocks noGrp="1"/>
          </p:cNvSpPr>
          <p:nvPr>
            <p:ph type="subTitle" idx="2"/>
          </p:nvPr>
        </p:nvSpPr>
        <p:spPr>
          <a:xfrm>
            <a:off x="5972149" y="2296875"/>
            <a:ext cx="1194600" cy="33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accent1"/>
                </a:solidFill>
              </a:defRPr>
            </a:lvl1pPr>
            <a:lvl2pPr lvl="1" algn="ctr" rtl="0">
              <a:lnSpc>
                <a:spcPct val="100000"/>
              </a:lnSpc>
              <a:spcBef>
                <a:spcPts val="0"/>
              </a:spcBef>
              <a:spcAft>
                <a:spcPts val="0"/>
              </a:spcAft>
              <a:buNone/>
              <a:defRPr sz="2000" b="1">
                <a:solidFill>
                  <a:schemeClr val="accent1"/>
                </a:solidFill>
              </a:defRPr>
            </a:lvl2pPr>
            <a:lvl3pPr lvl="2" algn="ctr" rtl="0">
              <a:lnSpc>
                <a:spcPct val="100000"/>
              </a:lnSpc>
              <a:spcBef>
                <a:spcPts val="0"/>
              </a:spcBef>
              <a:spcAft>
                <a:spcPts val="0"/>
              </a:spcAft>
              <a:buNone/>
              <a:defRPr sz="2000" b="1">
                <a:solidFill>
                  <a:schemeClr val="accent1"/>
                </a:solidFill>
              </a:defRPr>
            </a:lvl3pPr>
            <a:lvl4pPr lvl="3" algn="ctr" rtl="0">
              <a:lnSpc>
                <a:spcPct val="100000"/>
              </a:lnSpc>
              <a:spcBef>
                <a:spcPts val="0"/>
              </a:spcBef>
              <a:spcAft>
                <a:spcPts val="0"/>
              </a:spcAft>
              <a:buNone/>
              <a:defRPr sz="2000" b="1">
                <a:solidFill>
                  <a:schemeClr val="accent1"/>
                </a:solidFill>
              </a:defRPr>
            </a:lvl4pPr>
            <a:lvl5pPr lvl="4" algn="ctr" rtl="0">
              <a:lnSpc>
                <a:spcPct val="100000"/>
              </a:lnSpc>
              <a:spcBef>
                <a:spcPts val="0"/>
              </a:spcBef>
              <a:spcAft>
                <a:spcPts val="0"/>
              </a:spcAft>
              <a:buNone/>
              <a:defRPr sz="2000" b="1">
                <a:solidFill>
                  <a:schemeClr val="accent1"/>
                </a:solidFill>
              </a:defRPr>
            </a:lvl5pPr>
            <a:lvl6pPr lvl="5" algn="ctr" rtl="0">
              <a:lnSpc>
                <a:spcPct val="100000"/>
              </a:lnSpc>
              <a:spcBef>
                <a:spcPts val="0"/>
              </a:spcBef>
              <a:spcAft>
                <a:spcPts val="0"/>
              </a:spcAft>
              <a:buNone/>
              <a:defRPr sz="2000" b="1">
                <a:solidFill>
                  <a:schemeClr val="accent1"/>
                </a:solidFill>
              </a:defRPr>
            </a:lvl6pPr>
            <a:lvl7pPr lvl="6" algn="ctr" rtl="0">
              <a:lnSpc>
                <a:spcPct val="100000"/>
              </a:lnSpc>
              <a:spcBef>
                <a:spcPts val="0"/>
              </a:spcBef>
              <a:spcAft>
                <a:spcPts val="0"/>
              </a:spcAft>
              <a:buNone/>
              <a:defRPr sz="2000" b="1">
                <a:solidFill>
                  <a:schemeClr val="accent1"/>
                </a:solidFill>
              </a:defRPr>
            </a:lvl7pPr>
            <a:lvl8pPr lvl="7" algn="ctr" rtl="0">
              <a:lnSpc>
                <a:spcPct val="100000"/>
              </a:lnSpc>
              <a:spcBef>
                <a:spcPts val="0"/>
              </a:spcBef>
              <a:spcAft>
                <a:spcPts val="0"/>
              </a:spcAft>
              <a:buNone/>
              <a:defRPr sz="2000" b="1">
                <a:solidFill>
                  <a:schemeClr val="accent1"/>
                </a:solidFill>
              </a:defRPr>
            </a:lvl8pPr>
            <a:lvl9pPr lvl="8" algn="ctr" rtl="0">
              <a:lnSpc>
                <a:spcPct val="100000"/>
              </a:lnSpc>
              <a:spcBef>
                <a:spcPts val="0"/>
              </a:spcBef>
              <a:spcAft>
                <a:spcPts val="0"/>
              </a:spcAft>
              <a:buNone/>
              <a:defRPr sz="2000" b="1">
                <a:solidFill>
                  <a:schemeClr val="accent1"/>
                </a:solidFill>
              </a:defRPr>
            </a:lvl9pPr>
          </a:lstStyle>
          <a:p>
            <a:endParaRPr/>
          </a:p>
        </p:txBody>
      </p:sp>
      <p:grpSp>
        <p:nvGrpSpPr>
          <p:cNvPr id="411" name="Google Shape;411;p14"/>
          <p:cNvGrpSpPr/>
          <p:nvPr/>
        </p:nvGrpSpPr>
        <p:grpSpPr>
          <a:xfrm rot="10800000">
            <a:off x="267952" y="1625183"/>
            <a:ext cx="8679382" cy="3324812"/>
            <a:chOff x="234756" y="60772"/>
            <a:chExt cx="8909241" cy="3412864"/>
          </a:xfrm>
        </p:grpSpPr>
        <p:grpSp>
          <p:nvGrpSpPr>
            <p:cNvPr id="412" name="Google Shape;412;p14"/>
            <p:cNvGrpSpPr/>
            <p:nvPr/>
          </p:nvGrpSpPr>
          <p:grpSpPr>
            <a:xfrm>
              <a:off x="599023" y="2405143"/>
              <a:ext cx="54453" cy="53706"/>
              <a:chOff x="267576" y="-388942"/>
              <a:chExt cx="51885" cy="51173"/>
            </a:xfrm>
          </p:grpSpPr>
          <p:sp>
            <p:nvSpPr>
              <p:cNvPr id="413" name="Google Shape;413;p14"/>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4"/>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 name="Google Shape;415;p14"/>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14"/>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14"/>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4"/>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4"/>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4"/>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4"/>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4"/>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4"/>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 name="Google Shape;424;p14"/>
            <p:cNvGrpSpPr/>
            <p:nvPr/>
          </p:nvGrpSpPr>
          <p:grpSpPr>
            <a:xfrm>
              <a:off x="6063364" y="60772"/>
              <a:ext cx="54453" cy="53706"/>
              <a:chOff x="267576" y="-388942"/>
              <a:chExt cx="51885" cy="51173"/>
            </a:xfrm>
          </p:grpSpPr>
          <p:sp>
            <p:nvSpPr>
              <p:cNvPr id="425" name="Google Shape;425;p14"/>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4"/>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 name="Google Shape;427;p14"/>
            <p:cNvGrpSpPr/>
            <p:nvPr/>
          </p:nvGrpSpPr>
          <p:grpSpPr>
            <a:xfrm>
              <a:off x="8222857" y="671946"/>
              <a:ext cx="54453" cy="53706"/>
              <a:chOff x="267576" y="-388942"/>
              <a:chExt cx="51885" cy="51173"/>
            </a:xfrm>
          </p:grpSpPr>
          <p:sp>
            <p:nvSpPr>
              <p:cNvPr id="428" name="Google Shape;428;p14"/>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4"/>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One-column text 2">
  <p:cSld name="ONE_COLUMN_TEXT_1_1">
    <p:bg>
      <p:bgPr>
        <a:solidFill>
          <a:schemeClr val="dk1"/>
        </a:solidFill>
        <a:effectLst/>
      </p:bgPr>
    </p:bg>
    <p:spTree>
      <p:nvGrpSpPr>
        <p:cNvPr id="1" name="Shape 430"/>
        <p:cNvGrpSpPr/>
        <p:nvPr/>
      </p:nvGrpSpPr>
      <p:grpSpPr>
        <a:xfrm>
          <a:off x="0" y="0"/>
          <a:ext cx="0" cy="0"/>
          <a:chOff x="0" y="0"/>
          <a:chExt cx="0" cy="0"/>
        </a:xfrm>
      </p:grpSpPr>
      <p:sp>
        <p:nvSpPr>
          <p:cNvPr id="431" name="Google Shape;431;p15"/>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5"/>
          <p:cNvSpPr txBox="1">
            <a:spLocks noGrp="1"/>
          </p:cNvSpPr>
          <p:nvPr>
            <p:ph type="subTitle" idx="1"/>
          </p:nvPr>
        </p:nvSpPr>
        <p:spPr>
          <a:xfrm>
            <a:off x="923796" y="2415725"/>
            <a:ext cx="3509100" cy="92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accent1"/>
                </a:solidFill>
              </a:defRPr>
            </a:lvl1pPr>
            <a:lvl2pPr lvl="1" algn="ctr" rtl="0">
              <a:lnSpc>
                <a:spcPct val="100000"/>
              </a:lnSpc>
              <a:spcBef>
                <a:spcPts val="0"/>
              </a:spcBef>
              <a:spcAft>
                <a:spcPts val="0"/>
              </a:spcAft>
              <a:buNone/>
              <a:defRPr>
                <a:solidFill>
                  <a:schemeClr val="accent1"/>
                </a:solidFill>
              </a:defRPr>
            </a:lvl2pPr>
            <a:lvl3pPr lvl="2" algn="ctr" rtl="0">
              <a:lnSpc>
                <a:spcPct val="100000"/>
              </a:lnSpc>
              <a:spcBef>
                <a:spcPts val="0"/>
              </a:spcBef>
              <a:spcAft>
                <a:spcPts val="0"/>
              </a:spcAft>
              <a:buNone/>
              <a:defRPr>
                <a:solidFill>
                  <a:schemeClr val="accent1"/>
                </a:solidFill>
              </a:defRPr>
            </a:lvl3pPr>
            <a:lvl4pPr lvl="3" algn="ctr" rtl="0">
              <a:lnSpc>
                <a:spcPct val="100000"/>
              </a:lnSpc>
              <a:spcBef>
                <a:spcPts val="0"/>
              </a:spcBef>
              <a:spcAft>
                <a:spcPts val="0"/>
              </a:spcAft>
              <a:buNone/>
              <a:defRPr>
                <a:solidFill>
                  <a:schemeClr val="accent1"/>
                </a:solidFill>
              </a:defRPr>
            </a:lvl4pPr>
            <a:lvl5pPr lvl="4" algn="ctr" rtl="0">
              <a:lnSpc>
                <a:spcPct val="100000"/>
              </a:lnSpc>
              <a:spcBef>
                <a:spcPts val="0"/>
              </a:spcBef>
              <a:spcAft>
                <a:spcPts val="0"/>
              </a:spcAft>
              <a:buNone/>
              <a:defRPr>
                <a:solidFill>
                  <a:schemeClr val="accent1"/>
                </a:solidFill>
              </a:defRPr>
            </a:lvl5pPr>
            <a:lvl6pPr lvl="5" algn="ctr" rtl="0">
              <a:lnSpc>
                <a:spcPct val="100000"/>
              </a:lnSpc>
              <a:spcBef>
                <a:spcPts val="0"/>
              </a:spcBef>
              <a:spcAft>
                <a:spcPts val="0"/>
              </a:spcAft>
              <a:buNone/>
              <a:defRPr>
                <a:solidFill>
                  <a:schemeClr val="accent1"/>
                </a:solidFill>
              </a:defRPr>
            </a:lvl6pPr>
            <a:lvl7pPr lvl="6" algn="ctr" rtl="0">
              <a:lnSpc>
                <a:spcPct val="100000"/>
              </a:lnSpc>
              <a:spcBef>
                <a:spcPts val="0"/>
              </a:spcBef>
              <a:spcAft>
                <a:spcPts val="0"/>
              </a:spcAft>
              <a:buNone/>
              <a:defRPr>
                <a:solidFill>
                  <a:schemeClr val="accent1"/>
                </a:solidFill>
              </a:defRPr>
            </a:lvl7pPr>
            <a:lvl8pPr lvl="7" algn="ctr" rtl="0">
              <a:lnSpc>
                <a:spcPct val="100000"/>
              </a:lnSpc>
              <a:spcBef>
                <a:spcPts val="0"/>
              </a:spcBef>
              <a:spcAft>
                <a:spcPts val="0"/>
              </a:spcAft>
              <a:buNone/>
              <a:defRPr>
                <a:solidFill>
                  <a:schemeClr val="accent1"/>
                </a:solidFill>
              </a:defRPr>
            </a:lvl8pPr>
            <a:lvl9pPr lvl="8" algn="ctr" rtl="0">
              <a:lnSpc>
                <a:spcPct val="100000"/>
              </a:lnSpc>
              <a:spcBef>
                <a:spcPts val="0"/>
              </a:spcBef>
              <a:spcAft>
                <a:spcPts val="0"/>
              </a:spcAft>
              <a:buNone/>
              <a:defRPr>
                <a:solidFill>
                  <a:schemeClr val="accent1"/>
                </a:solidFill>
              </a:defRPr>
            </a:lvl9pPr>
          </a:lstStyle>
          <a:p>
            <a:endParaRPr/>
          </a:p>
        </p:txBody>
      </p:sp>
      <p:sp>
        <p:nvSpPr>
          <p:cNvPr id="433" name="Google Shape;433;p15"/>
          <p:cNvSpPr txBox="1">
            <a:spLocks noGrp="1"/>
          </p:cNvSpPr>
          <p:nvPr>
            <p:ph type="subTitle" idx="2"/>
          </p:nvPr>
        </p:nvSpPr>
        <p:spPr>
          <a:xfrm flipH="1">
            <a:off x="1126113" y="2047250"/>
            <a:ext cx="3104400" cy="33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accent1"/>
                </a:solidFill>
              </a:defRPr>
            </a:lvl1pPr>
            <a:lvl2pPr lvl="1" algn="ctr" rtl="0">
              <a:lnSpc>
                <a:spcPct val="100000"/>
              </a:lnSpc>
              <a:spcBef>
                <a:spcPts val="0"/>
              </a:spcBef>
              <a:spcAft>
                <a:spcPts val="0"/>
              </a:spcAft>
              <a:buNone/>
              <a:defRPr sz="2000" b="1">
                <a:solidFill>
                  <a:schemeClr val="accent1"/>
                </a:solidFill>
              </a:defRPr>
            </a:lvl2pPr>
            <a:lvl3pPr lvl="2" algn="ctr" rtl="0">
              <a:lnSpc>
                <a:spcPct val="100000"/>
              </a:lnSpc>
              <a:spcBef>
                <a:spcPts val="0"/>
              </a:spcBef>
              <a:spcAft>
                <a:spcPts val="0"/>
              </a:spcAft>
              <a:buNone/>
              <a:defRPr sz="2000" b="1">
                <a:solidFill>
                  <a:schemeClr val="accent1"/>
                </a:solidFill>
              </a:defRPr>
            </a:lvl3pPr>
            <a:lvl4pPr lvl="3" algn="ctr" rtl="0">
              <a:lnSpc>
                <a:spcPct val="100000"/>
              </a:lnSpc>
              <a:spcBef>
                <a:spcPts val="0"/>
              </a:spcBef>
              <a:spcAft>
                <a:spcPts val="0"/>
              </a:spcAft>
              <a:buNone/>
              <a:defRPr sz="2000" b="1">
                <a:solidFill>
                  <a:schemeClr val="accent1"/>
                </a:solidFill>
              </a:defRPr>
            </a:lvl4pPr>
            <a:lvl5pPr lvl="4" algn="ctr" rtl="0">
              <a:lnSpc>
                <a:spcPct val="100000"/>
              </a:lnSpc>
              <a:spcBef>
                <a:spcPts val="0"/>
              </a:spcBef>
              <a:spcAft>
                <a:spcPts val="0"/>
              </a:spcAft>
              <a:buNone/>
              <a:defRPr sz="2000" b="1">
                <a:solidFill>
                  <a:schemeClr val="accent1"/>
                </a:solidFill>
              </a:defRPr>
            </a:lvl5pPr>
            <a:lvl6pPr lvl="5" algn="ctr" rtl="0">
              <a:lnSpc>
                <a:spcPct val="100000"/>
              </a:lnSpc>
              <a:spcBef>
                <a:spcPts val="0"/>
              </a:spcBef>
              <a:spcAft>
                <a:spcPts val="0"/>
              </a:spcAft>
              <a:buNone/>
              <a:defRPr sz="2000" b="1">
                <a:solidFill>
                  <a:schemeClr val="accent1"/>
                </a:solidFill>
              </a:defRPr>
            </a:lvl6pPr>
            <a:lvl7pPr lvl="6" algn="ctr" rtl="0">
              <a:lnSpc>
                <a:spcPct val="100000"/>
              </a:lnSpc>
              <a:spcBef>
                <a:spcPts val="0"/>
              </a:spcBef>
              <a:spcAft>
                <a:spcPts val="0"/>
              </a:spcAft>
              <a:buNone/>
              <a:defRPr sz="2000" b="1">
                <a:solidFill>
                  <a:schemeClr val="accent1"/>
                </a:solidFill>
              </a:defRPr>
            </a:lvl7pPr>
            <a:lvl8pPr lvl="7" algn="ctr" rtl="0">
              <a:lnSpc>
                <a:spcPct val="100000"/>
              </a:lnSpc>
              <a:spcBef>
                <a:spcPts val="0"/>
              </a:spcBef>
              <a:spcAft>
                <a:spcPts val="0"/>
              </a:spcAft>
              <a:buNone/>
              <a:defRPr sz="2000" b="1">
                <a:solidFill>
                  <a:schemeClr val="accent1"/>
                </a:solidFill>
              </a:defRPr>
            </a:lvl8pPr>
            <a:lvl9pPr lvl="8" algn="ctr" rtl="0">
              <a:lnSpc>
                <a:spcPct val="100000"/>
              </a:lnSpc>
              <a:spcBef>
                <a:spcPts val="0"/>
              </a:spcBef>
              <a:spcAft>
                <a:spcPts val="0"/>
              </a:spcAft>
              <a:buNone/>
              <a:defRPr sz="2000" b="1">
                <a:solidFill>
                  <a:schemeClr val="accent1"/>
                </a:solidFill>
              </a:defRPr>
            </a:lvl9pPr>
          </a:lstStyle>
          <a:p>
            <a:endParaRPr/>
          </a:p>
        </p:txBody>
      </p:sp>
      <p:grpSp>
        <p:nvGrpSpPr>
          <p:cNvPr id="434" name="Google Shape;434;p15"/>
          <p:cNvGrpSpPr/>
          <p:nvPr/>
        </p:nvGrpSpPr>
        <p:grpSpPr>
          <a:xfrm rot="10800000">
            <a:off x="267952" y="1625183"/>
            <a:ext cx="8679382" cy="3324812"/>
            <a:chOff x="234756" y="60772"/>
            <a:chExt cx="8909241" cy="3412864"/>
          </a:xfrm>
        </p:grpSpPr>
        <p:grpSp>
          <p:nvGrpSpPr>
            <p:cNvPr id="435" name="Google Shape;435;p15"/>
            <p:cNvGrpSpPr/>
            <p:nvPr/>
          </p:nvGrpSpPr>
          <p:grpSpPr>
            <a:xfrm>
              <a:off x="599023" y="2405143"/>
              <a:ext cx="54453" cy="53706"/>
              <a:chOff x="267576" y="-388942"/>
              <a:chExt cx="51885" cy="51173"/>
            </a:xfrm>
          </p:grpSpPr>
          <p:sp>
            <p:nvSpPr>
              <p:cNvPr id="436" name="Google Shape;436;p15"/>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5"/>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8" name="Google Shape;438;p15"/>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5"/>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5"/>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5"/>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15"/>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5"/>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15"/>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5"/>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5"/>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7" name="Google Shape;447;p15"/>
            <p:cNvGrpSpPr/>
            <p:nvPr/>
          </p:nvGrpSpPr>
          <p:grpSpPr>
            <a:xfrm>
              <a:off x="6063364" y="60772"/>
              <a:ext cx="54453" cy="53706"/>
              <a:chOff x="267576" y="-388942"/>
              <a:chExt cx="51885" cy="51173"/>
            </a:xfrm>
          </p:grpSpPr>
          <p:sp>
            <p:nvSpPr>
              <p:cNvPr id="448" name="Google Shape;448;p15"/>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5"/>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 name="Google Shape;450;p15"/>
            <p:cNvGrpSpPr/>
            <p:nvPr/>
          </p:nvGrpSpPr>
          <p:grpSpPr>
            <a:xfrm>
              <a:off x="8222857" y="671946"/>
              <a:ext cx="54453" cy="53706"/>
              <a:chOff x="267576" y="-388942"/>
              <a:chExt cx="51885" cy="51173"/>
            </a:xfrm>
          </p:grpSpPr>
          <p:sp>
            <p:nvSpPr>
              <p:cNvPr id="451" name="Google Shape;451;p15"/>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15"/>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53" name="Google Shape;453;p15"/>
          <p:cNvSpPr txBox="1">
            <a:spLocks noGrp="1"/>
          </p:cNvSpPr>
          <p:nvPr>
            <p:ph type="title"/>
          </p:nvPr>
        </p:nvSpPr>
        <p:spPr>
          <a:xfrm>
            <a:off x="719550" y="794812"/>
            <a:ext cx="7704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Sen"/>
              <a:buNone/>
              <a:defRPr>
                <a:solidFill>
                  <a:schemeClr val="lt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ig number 2">
  <p:cSld name="BIG_NUMBER_1">
    <p:bg>
      <p:bgPr>
        <a:solidFill>
          <a:schemeClr val="dk1"/>
        </a:solidFill>
        <a:effectLst/>
      </p:bgPr>
    </p:bg>
    <p:spTree>
      <p:nvGrpSpPr>
        <p:cNvPr id="1" name="Shape 454"/>
        <p:cNvGrpSpPr/>
        <p:nvPr/>
      </p:nvGrpSpPr>
      <p:grpSpPr>
        <a:xfrm>
          <a:off x="0" y="0"/>
          <a:ext cx="0" cy="0"/>
          <a:chOff x="0" y="0"/>
          <a:chExt cx="0" cy="0"/>
        </a:xfrm>
      </p:grpSpPr>
      <p:sp>
        <p:nvSpPr>
          <p:cNvPr id="455" name="Google Shape;455;p16"/>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16"/>
          <p:cNvSpPr txBox="1">
            <a:spLocks noGrp="1"/>
          </p:cNvSpPr>
          <p:nvPr>
            <p:ph type="title" hasCustomPrompt="1"/>
          </p:nvPr>
        </p:nvSpPr>
        <p:spPr>
          <a:xfrm>
            <a:off x="5656425" y="1502800"/>
            <a:ext cx="1523400" cy="713100"/>
          </a:xfrm>
          <a:prstGeom prst="rect">
            <a:avLst/>
          </a:prstGeom>
        </p:spPr>
        <p:txBody>
          <a:bodyPr spcFirstLastPara="1" wrap="square" lIns="91425" tIns="91425" rIns="91425" bIns="91425" anchor="ctr" anchorCtr="0">
            <a:noAutofit/>
          </a:bodyPr>
          <a:lstStyle>
            <a:lvl1pPr lvl="0" algn="l" rtl="0">
              <a:spcBef>
                <a:spcPts val="0"/>
              </a:spcBef>
              <a:spcAft>
                <a:spcPts val="0"/>
              </a:spcAft>
              <a:buClr>
                <a:schemeClr val="lt1"/>
              </a:buClr>
              <a:buSzPts val="12000"/>
              <a:buNone/>
              <a:defRPr sz="5000">
                <a:solidFill>
                  <a:schemeClr val="accent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57" name="Google Shape;457;p16"/>
          <p:cNvSpPr txBox="1">
            <a:spLocks noGrp="1"/>
          </p:cNvSpPr>
          <p:nvPr>
            <p:ph type="title" idx="2"/>
          </p:nvPr>
        </p:nvSpPr>
        <p:spPr>
          <a:xfrm>
            <a:off x="713225" y="794449"/>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Comfortaa"/>
              <a:buNone/>
              <a:defRPr b="1">
                <a:solidFill>
                  <a:schemeClr val="lt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58" name="Google Shape;458;p16"/>
          <p:cNvSpPr txBox="1">
            <a:spLocks noGrp="1"/>
          </p:cNvSpPr>
          <p:nvPr>
            <p:ph type="subTitle" idx="1"/>
          </p:nvPr>
        </p:nvSpPr>
        <p:spPr>
          <a:xfrm>
            <a:off x="5656407" y="2096975"/>
            <a:ext cx="2141700" cy="636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solidFill>
                  <a:schemeClr val="accent1"/>
                </a:solidFill>
              </a:defRPr>
            </a:lvl1pPr>
            <a:lvl2pPr lvl="1" rtl="0">
              <a:lnSpc>
                <a:spcPct val="100000"/>
              </a:lnSpc>
              <a:spcBef>
                <a:spcPts val="0"/>
              </a:spcBef>
              <a:spcAft>
                <a:spcPts val="0"/>
              </a:spcAft>
              <a:buNone/>
              <a:defRPr sz="1400">
                <a:solidFill>
                  <a:schemeClr val="accent1"/>
                </a:solidFill>
              </a:defRPr>
            </a:lvl2pPr>
            <a:lvl3pPr lvl="2" rtl="0">
              <a:lnSpc>
                <a:spcPct val="100000"/>
              </a:lnSpc>
              <a:spcBef>
                <a:spcPts val="0"/>
              </a:spcBef>
              <a:spcAft>
                <a:spcPts val="0"/>
              </a:spcAft>
              <a:buNone/>
              <a:defRPr sz="1400">
                <a:solidFill>
                  <a:schemeClr val="accent1"/>
                </a:solidFill>
              </a:defRPr>
            </a:lvl3pPr>
            <a:lvl4pPr lvl="3" rtl="0">
              <a:lnSpc>
                <a:spcPct val="100000"/>
              </a:lnSpc>
              <a:spcBef>
                <a:spcPts val="0"/>
              </a:spcBef>
              <a:spcAft>
                <a:spcPts val="0"/>
              </a:spcAft>
              <a:buNone/>
              <a:defRPr sz="1400">
                <a:solidFill>
                  <a:schemeClr val="accent1"/>
                </a:solidFill>
              </a:defRPr>
            </a:lvl4pPr>
            <a:lvl5pPr lvl="4" rtl="0">
              <a:lnSpc>
                <a:spcPct val="100000"/>
              </a:lnSpc>
              <a:spcBef>
                <a:spcPts val="0"/>
              </a:spcBef>
              <a:spcAft>
                <a:spcPts val="0"/>
              </a:spcAft>
              <a:buNone/>
              <a:defRPr sz="1400">
                <a:solidFill>
                  <a:schemeClr val="accent1"/>
                </a:solidFill>
              </a:defRPr>
            </a:lvl5pPr>
            <a:lvl6pPr lvl="5" rtl="0">
              <a:lnSpc>
                <a:spcPct val="100000"/>
              </a:lnSpc>
              <a:spcBef>
                <a:spcPts val="0"/>
              </a:spcBef>
              <a:spcAft>
                <a:spcPts val="0"/>
              </a:spcAft>
              <a:buNone/>
              <a:defRPr sz="1400">
                <a:solidFill>
                  <a:schemeClr val="accent1"/>
                </a:solidFill>
              </a:defRPr>
            </a:lvl6pPr>
            <a:lvl7pPr lvl="6" rtl="0">
              <a:lnSpc>
                <a:spcPct val="100000"/>
              </a:lnSpc>
              <a:spcBef>
                <a:spcPts val="0"/>
              </a:spcBef>
              <a:spcAft>
                <a:spcPts val="0"/>
              </a:spcAft>
              <a:buNone/>
              <a:defRPr sz="1400">
                <a:solidFill>
                  <a:schemeClr val="accent1"/>
                </a:solidFill>
              </a:defRPr>
            </a:lvl7pPr>
            <a:lvl8pPr lvl="7" rtl="0">
              <a:lnSpc>
                <a:spcPct val="100000"/>
              </a:lnSpc>
              <a:spcBef>
                <a:spcPts val="0"/>
              </a:spcBef>
              <a:spcAft>
                <a:spcPts val="0"/>
              </a:spcAft>
              <a:buNone/>
              <a:defRPr sz="1400">
                <a:solidFill>
                  <a:schemeClr val="accent1"/>
                </a:solidFill>
              </a:defRPr>
            </a:lvl8pPr>
            <a:lvl9pPr lvl="8" rtl="0">
              <a:lnSpc>
                <a:spcPct val="100000"/>
              </a:lnSpc>
              <a:spcBef>
                <a:spcPts val="0"/>
              </a:spcBef>
              <a:spcAft>
                <a:spcPts val="0"/>
              </a:spcAft>
              <a:buNone/>
              <a:defRPr sz="1400">
                <a:solidFill>
                  <a:schemeClr val="accent1"/>
                </a:solidFill>
              </a:defRPr>
            </a:lvl9pPr>
          </a:lstStyle>
          <a:p>
            <a:endParaRPr/>
          </a:p>
        </p:txBody>
      </p:sp>
      <p:sp>
        <p:nvSpPr>
          <p:cNvPr id="459" name="Google Shape;459;p16"/>
          <p:cNvSpPr txBox="1">
            <a:spLocks noGrp="1"/>
          </p:cNvSpPr>
          <p:nvPr>
            <p:ph type="title" idx="3" hasCustomPrompt="1"/>
          </p:nvPr>
        </p:nvSpPr>
        <p:spPr>
          <a:xfrm>
            <a:off x="5656425" y="2971477"/>
            <a:ext cx="1523400" cy="713100"/>
          </a:xfrm>
          <a:prstGeom prst="rect">
            <a:avLst/>
          </a:prstGeom>
        </p:spPr>
        <p:txBody>
          <a:bodyPr spcFirstLastPara="1" wrap="square" lIns="91425" tIns="91425" rIns="91425" bIns="91425" anchor="ctr" anchorCtr="0">
            <a:noAutofit/>
          </a:bodyPr>
          <a:lstStyle>
            <a:lvl1pPr lvl="0" algn="l" rtl="0">
              <a:spcBef>
                <a:spcPts val="0"/>
              </a:spcBef>
              <a:spcAft>
                <a:spcPts val="0"/>
              </a:spcAft>
              <a:buClr>
                <a:schemeClr val="lt1"/>
              </a:buClr>
              <a:buSzPts val="12000"/>
              <a:buNone/>
              <a:defRPr sz="5000">
                <a:solidFill>
                  <a:schemeClr val="accent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60" name="Google Shape;460;p16"/>
          <p:cNvSpPr txBox="1">
            <a:spLocks noGrp="1"/>
          </p:cNvSpPr>
          <p:nvPr>
            <p:ph type="subTitle" idx="4"/>
          </p:nvPr>
        </p:nvSpPr>
        <p:spPr>
          <a:xfrm>
            <a:off x="5656407" y="3635024"/>
            <a:ext cx="2140500" cy="636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solidFill>
                  <a:schemeClr val="accent1"/>
                </a:solidFill>
              </a:defRPr>
            </a:lvl1pPr>
            <a:lvl2pPr lvl="1" rtl="0">
              <a:lnSpc>
                <a:spcPct val="100000"/>
              </a:lnSpc>
              <a:spcBef>
                <a:spcPts val="0"/>
              </a:spcBef>
              <a:spcAft>
                <a:spcPts val="0"/>
              </a:spcAft>
              <a:buNone/>
              <a:defRPr sz="1400">
                <a:solidFill>
                  <a:schemeClr val="accent1"/>
                </a:solidFill>
              </a:defRPr>
            </a:lvl2pPr>
            <a:lvl3pPr lvl="2" rtl="0">
              <a:lnSpc>
                <a:spcPct val="100000"/>
              </a:lnSpc>
              <a:spcBef>
                <a:spcPts val="0"/>
              </a:spcBef>
              <a:spcAft>
                <a:spcPts val="0"/>
              </a:spcAft>
              <a:buNone/>
              <a:defRPr sz="1400">
                <a:solidFill>
                  <a:schemeClr val="accent1"/>
                </a:solidFill>
              </a:defRPr>
            </a:lvl3pPr>
            <a:lvl4pPr lvl="3" rtl="0">
              <a:lnSpc>
                <a:spcPct val="100000"/>
              </a:lnSpc>
              <a:spcBef>
                <a:spcPts val="0"/>
              </a:spcBef>
              <a:spcAft>
                <a:spcPts val="0"/>
              </a:spcAft>
              <a:buNone/>
              <a:defRPr sz="1400">
                <a:solidFill>
                  <a:schemeClr val="accent1"/>
                </a:solidFill>
              </a:defRPr>
            </a:lvl4pPr>
            <a:lvl5pPr lvl="4" rtl="0">
              <a:lnSpc>
                <a:spcPct val="100000"/>
              </a:lnSpc>
              <a:spcBef>
                <a:spcPts val="0"/>
              </a:spcBef>
              <a:spcAft>
                <a:spcPts val="0"/>
              </a:spcAft>
              <a:buNone/>
              <a:defRPr sz="1400">
                <a:solidFill>
                  <a:schemeClr val="accent1"/>
                </a:solidFill>
              </a:defRPr>
            </a:lvl5pPr>
            <a:lvl6pPr lvl="5" rtl="0">
              <a:lnSpc>
                <a:spcPct val="100000"/>
              </a:lnSpc>
              <a:spcBef>
                <a:spcPts val="0"/>
              </a:spcBef>
              <a:spcAft>
                <a:spcPts val="0"/>
              </a:spcAft>
              <a:buNone/>
              <a:defRPr sz="1400">
                <a:solidFill>
                  <a:schemeClr val="accent1"/>
                </a:solidFill>
              </a:defRPr>
            </a:lvl6pPr>
            <a:lvl7pPr lvl="6" rtl="0">
              <a:lnSpc>
                <a:spcPct val="100000"/>
              </a:lnSpc>
              <a:spcBef>
                <a:spcPts val="0"/>
              </a:spcBef>
              <a:spcAft>
                <a:spcPts val="0"/>
              </a:spcAft>
              <a:buNone/>
              <a:defRPr sz="1400">
                <a:solidFill>
                  <a:schemeClr val="accent1"/>
                </a:solidFill>
              </a:defRPr>
            </a:lvl7pPr>
            <a:lvl8pPr lvl="7" rtl="0">
              <a:lnSpc>
                <a:spcPct val="100000"/>
              </a:lnSpc>
              <a:spcBef>
                <a:spcPts val="0"/>
              </a:spcBef>
              <a:spcAft>
                <a:spcPts val="0"/>
              </a:spcAft>
              <a:buNone/>
              <a:defRPr sz="1400">
                <a:solidFill>
                  <a:schemeClr val="accent1"/>
                </a:solidFill>
              </a:defRPr>
            </a:lvl8pPr>
            <a:lvl9pPr lvl="8" rtl="0">
              <a:lnSpc>
                <a:spcPct val="100000"/>
              </a:lnSpc>
              <a:spcBef>
                <a:spcPts val="0"/>
              </a:spcBef>
              <a:spcAft>
                <a:spcPts val="0"/>
              </a:spcAft>
              <a:buNone/>
              <a:defRPr sz="1400">
                <a:solidFill>
                  <a:schemeClr val="accent1"/>
                </a:solidFill>
              </a:defRPr>
            </a:lvl9pPr>
          </a:lstStyle>
          <a:p>
            <a:endParaRPr/>
          </a:p>
        </p:txBody>
      </p:sp>
      <p:grpSp>
        <p:nvGrpSpPr>
          <p:cNvPr id="461" name="Google Shape;461;p16"/>
          <p:cNvGrpSpPr/>
          <p:nvPr/>
        </p:nvGrpSpPr>
        <p:grpSpPr>
          <a:xfrm rot="10800000">
            <a:off x="267952" y="1625183"/>
            <a:ext cx="8679382" cy="3324812"/>
            <a:chOff x="234756" y="60772"/>
            <a:chExt cx="8909241" cy="3412864"/>
          </a:xfrm>
        </p:grpSpPr>
        <p:grpSp>
          <p:nvGrpSpPr>
            <p:cNvPr id="462" name="Google Shape;462;p16"/>
            <p:cNvGrpSpPr/>
            <p:nvPr/>
          </p:nvGrpSpPr>
          <p:grpSpPr>
            <a:xfrm>
              <a:off x="599023" y="2405143"/>
              <a:ext cx="54453" cy="53706"/>
              <a:chOff x="267576" y="-388942"/>
              <a:chExt cx="51885" cy="51173"/>
            </a:xfrm>
          </p:grpSpPr>
          <p:sp>
            <p:nvSpPr>
              <p:cNvPr id="463" name="Google Shape;463;p16"/>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6"/>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5" name="Google Shape;465;p16"/>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6"/>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6"/>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6"/>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6"/>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6"/>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6"/>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6"/>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6"/>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 name="Google Shape;474;p16"/>
            <p:cNvGrpSpPr/>
            <p:nvPr/>
          </p:nvGrpSpPr>
          <p:grpSpPr>
            <a:xfrm>
              <a:off x="6063364" y="60772"/>
              <a:ext cx="54453" cy="53706"/>
              <a:chOff x="267576" y="-388942"/>
              <a:chExt cx="51885" cy="51173"/>
            </a:xfrm>
          </p:grpSpPr>
          <p:sp>
            <p:nvSpPr>
              <p:cNvPr id="475" name="Google Shape;475;p16"/>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6"/>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 name="Google Shape;477;p16"/>
            <p:cNvGrpSpPr/>
            <p:nvPr/>
          </p:nvGrpSpPr>
          <p:grpSpPr>
            <a:xfrm>
              <a:off x="8222857" y="671946"/>
              <a:ext cx="54453" cy="53706"/>
              <a:chOff x="267576" y="-388942"/>
              <a:chExt cx="51885" cy="51173"/>
            </a:xfrm>
          </p:grpSpPr>
          <p:sp>
            <p:nvSpPr>
              <p:cNvPr id="478" name="Google Shape;478;p16"/>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16"/>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ig numbers 4">
  <p:cSld name="BIG_NUMBER_1_2">
    <p:bg>
      <p:bgPr>
        <a:solidFill>
          <a:schemeClr val="dk1"/>
        </a:solidFill>
        <a:effectLst/>
      </p:bgPr>
    </p:bg>
    <p:spTree>
      <p:nvGrpSpPr>
        <p:cNvPr id="1" name="Shape 480"/>
        <p:cNvGrpSpPr/>
        <p:nvPr/>
      </p:nvGrpSpPr>
      <p:grpSpPr>
        <a:xfrm>
          <a:off x="0" y="0"/>
          <a:ext cx="0" cy="0"/>
          <a:chOff x="0" y="0"/>
          <a:chExt cx="0" cy="0"/>
        </a:xfrm>
      </p:grpSpPr>
      <p:sp>
        <p:nvSpPr>
          <p:cNvPr id="481" name="Google Shape;481;p17"/>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7"/>
          <p:cNvSpPr txBox="1">
            <a:spLocks noGrp="1"/>
          </p:cNvSpPr>
          <p:nvPr>
            <p:ph type="title" hasCustomPrompt="1"/>
          </p:nvPr>
        </p:nvSpPr>
        <p:spPr>
          <a:xfrm>
            <a:off x="1014238" y="2194113"/>
            <a:ext cx="3271500" cy="7131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12000"/>
              <a:buNone/>
              <a:defRPr sz="3300">
                <a:solidFill>
                  <a:schemeClr val="accent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83" name="Google Shape;483;p17"/>
          <p:cNvSpPr txBox="1">
            <a:spLocks noGrp="1"/>
          </p:cNvSpPr>
          <p:nvPr>
            <p:ph type="title" idx="2"/>
          </p:nvPr>
        </p:nvSpPr>
        <p:spPr>
          <a:xfrm>
            <a:off x="713225" y="79698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Comfortaa"/>
              <a:buNone/>
              <a:defRPr b="1">
                <a:solidFill>
                  <a:schemeClr val="lt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84" name="Google Shape;484;p17"/>
          <p:cNvSpPr txBox="1">
            <a:spLocks noGrp="1"/>
          </p:cNvSpPr>
          <p:nvPr>
            <p:ph type="subTitle" idx="1"/>
          </p:nvPr>
        </p:nvSpPr>
        <p:spPr>
          <a:xfrm>
            <a:off x="1579138" y="2822975"/>
            <a:ext cx="2141700" cy="63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700">
                <a:solidFill>
                  <a:schemeClr val="accent1"/>
                </a:solidFill>
              </a:defRPr>
            </a:lvl1pPr>
            <a:lvl2pPr lvl="1" algn="ctr" rtl="0">
              <a:lnSpc>
                <a:spcPct val="100000"/>
              </a:lnSpc>
              <a:spcBef>
                <a:spcPts val="0"/>
              </a:spcBef>
              <a:spcAft>
                <a:spcPts val="0"/>
              </a:spcAft>
              <a:buNone/>
              <a:defRPr sz="1700">
                <a:solidFill>
                  <a:schemeClr val="accent1"/>
                </a:solidFill>
              </a:defRPr>
            </a:lvl2pPr>
            <a:lvl3pPr lvl="2" algn="ctr" rtl="0">
              <a:lnSpc>
                <a:spcPct val="100000"/>
              </a:lnSpc>
              <a:spcBef>
                <a:spcPts val="0"/>
              </a:spcBef>
              <a:spcAft>
                <a:spcPts val="0"/>
              </a:spcAft>
              <a:buNone/>
              <a:defRPr sz="1700">
                <a:solidFill>
                  <a:schemeClr val="accent1"/>
                </a:solidFill>
              </a:defRPr>
            </a:lvl3pPr>
            <a:lvl4pPr lvl="3" algn="ctr" rtl="0">
              <a:lnSpc>
                <a:spcPct val="100000"/>
              </a:lnSpc>
              <a:spcBef>
                <a:spcPts val="0"/>
              </a:spcBef>
              <a:spcAft>
                <a:spcPts val="0"/>
              </a:spcAft>
              <a:buNone/>
              <a:defRPr sz="1700">
                <a:solidFill>
                  <a:schemeClr val="accent1"/>
                </a:solidFill>
              </a:defRPr>
            </a:lvl4pPr>
            <a:lvl5pPr lvl="4" algn="ctr" rtl="0">
              <a:lnSpc>
                <a:spcPct val="100000"/>
              </a:lnSpc>
              <a:spcBef>
                <a:spcPts val="0"/>
              </a:spcBef>
              <a:spcAft>
                <a:spcPts val="0"/>
              </a:spcAft>
              <a:buNone/>
              <a:defRPr sz="1700">
                <a:solidFill>
                  <a:schemeClr val="accent1"/>
                </a:solidFill>
              </a:defRPr>
            </a:lvl5pPr>
            <a:lvl6pPr lvl="5" algn="ctr" rtl="0">
              <a:lnSpc>
                <a:spcPct val="100000"/>
              </a:lnSpc>
              <a:spcBef>
                <a:spcPts val="0"/>
              </a:spcBef>
              <a:spcAft>
                <a:spcPts val="0"/>
              </a:spcAft>
              <a:buNone/>
              <a:defRPr sz="1700">
                <a:solidFill>
                  <a:schemeClr val="accent1"/>
                </a:solidFill>
              </a:defRPr>
            </a:lvl6pPr>
            <a:lvl7pPr lvl="6" algn="ctr" rtl="0">
              <a:lnSpc>
                <a:spcPct val="100000"/>
              </a:lnSpc>
              <a:spcBef>
                <a:spcPts val="0"/>
              </a:spcBef>
              <a:spcAft>
                <a:spcPts val="0"/>
              </a:spcAft>
              <a:buNone/>
              <a:defRPr sz="1700">
                <a:solidFill>
                  <a:schemeClr val="accent1"/>
                </a:solidFill>
              </a:defRPr>
            </a:lvl7pPr>
            <a:lvl8pPr lvl="7" algn="ctr" rtl="0">
              <a:lnSpc>
                <a:spcPct val="100000"/>
              </a:lnSpc>
              <a:spcBef>
                <a:spcPts val="0"/>
              </a:spcBef>
              <a:spcAft>
                <a:spcPts val="0"/>
              </a:spcAft>
              <a:buNone/>
              <a:defRPr sz="1700">
                <a:solidFill>
                  <a:schemeClr val="accent1"/>
                </a:solidFill>
              </a:defRPr>
            </a:lvl8pPr>
            <a:lvl9pPr lvl="8" algn="ctr" rtl="0">
              <a:lnSpc>
                <a:spcPct val="100000"/>
              </a:lnSpc>
              <a:spcBef>
                <a:spcPts val="0"/>
              </a:spcBef>
              <a:spcAft>
                <a:spcPts val="0"/>
              </a:spcAft>
              <a:buNone/>
              <a:defRPr sz="1700">
                <a:solidFill>
                  <a:schemeClr val="accent1"/>
                </a:solidFill>
              </a:defRPr>
            </a:lvl9pPr>
          </a:lstStyle>
          <a:p>
            <a:endParaRPr/>
          </a:p>
        </p:txBody>
      </p:sp>
      <p:sp>
        <p:nvSpPr>
          <p:cNvPr id="485" name="Google Shape;485;p17"/>
          <p:cNvSpPr txBox="1">
            <a:spLocks noGrp="1"/>
          </p:cNvSpPr>
          <p:nvPr>
            <p:ph type="title" idx="3" hasCustomPrompt="1"/>
          </p:nvPr>
        </p:nvSpPr>
        <p:spPr>
          <a:xfrm>
            <a:off x="4741573" y="2194113"/>
            <a:ext cx="3388200" cy="7131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12000"/>
              <a:buNone/>
              <a:defRPr sz="3300">
                <a:solidFill>
                  <a:schemeClr val="accent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86" name="Google Shape;486;p17"/>
          <p:cNvSpPr txBox="1">
            <a:spLocks noGrp="1"/>
          </p:cNvSpPr>
          <p:nvPr>
            <p:ph type="subTitle" idx="4"/>
          </p:nvPr>
        </p:nvSpPr>
        <p:spPr>
          <a:xfrm>
            <a:off x="5365423" y="2822974"/>
            <a:ext cx="2140500" cy="63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700">
                <a:solidFill>
                  <a:schemeClr val="accent1"/>
                </a:solidFill>
              </a:defRPr>
            </a:lvl1pPr>
            <a:lvl2pPr lvl="1" algn="ctr" rtl="0">
              <a:lnSpc>
                <a:spcPct val="100000"/>
              </a:lnSpc>
              <a:spcBef>
                <a:spcPts val="0"/>
              </a:spcBef>
              <a:spcAft>
                <a:spcPts val="0"/>
              </a:spcAft>
              <a:buNone/>
              <a:defRPr sz="1700">
                <a:solidFill>
                  <a:schemeClr val="accent1"/>
                </a:solidFill>
              </a:defRPr>
            </a:lvl2pPr>
            <a:lvl3pPr lvl="2" algn="ctr" rtl="0">
              <a:lnSpc>
                <a:spcPct val="100000"/>
              </a:lnSpc>
              <a:spcBef>
                <a:spcPts val="0"/>
              </a:spcBef>
              <a:spcAft>
                <a:spcPts val="0"/>
              </a:spcAft>
              <a:buNone/>
              <a:defRPr sz="1700">
                <a:solidFill>
                  <a:schemeClr val="accent1"/>
                </a:solidFill>
              </a:defRPr>
            </a:lvl3pPr>
            <a:lvl4pPr lvl="3" algn="ctr" rtl="0">
              <a:lnSpc>
                <a:spcPct val="100000"/>
              </a:lnSpc>
              <a:spcBef>
                <a:spcPts val="0"/>
              </a:spcBef>
              <a:spcAft>
                <a:spcPts val="0"/>
              </a:spcAft>
              <a:buNone/>
              <a:defRPr sz="1700">
                <a:solidFill>
                  <a:schemeClr val="accent1"/>
                </a:solidFill>
              </a:defRPr>
            </a:lvl4pPr>
            <a:lvl5pPr lvl="4" algn="ctr" rtl="0">
              <a:lnSpc>
                <a:spcPct val="100000"/>
              </a:lnSpc>
              <a:spcBef>
                <a:spcPts val="0"/>
              </a:spcBef>
              <a:spcAft>
                <a:spcPts val="0"/>
              </a:spcAft>
              <a:buNone/>
              <a:defRPr sz="1700">
                <a:solidFill>
                  <a:schemeClr val="accent1"/>
                </a:solidFill>
              </a:defRPr>
            </a:lvl5pPr>
            <a:lvl6pPr lvl="5" algn="ctr" rtl="0">
              <a:lnSpc>
                <a:spcPct val="100000"/>
              </a:lnSpc>
              <a:spcBef>
                <a:spcPts val="0"/>
              </a:spcBef>
              <a:spcAft>
                <a:spcPts val="0"/>
              </a:spcAft>
              <a:buNone/>
              <a:defRPr sz="1700">
                <a:solidFill>
                  <a:schemeClr val="accent1"/>
                </a:solidFill>
              </a:defRPr>
            </a:lvl6pPr>
            <a:lvl7pPr lvl="6" algn="ctr" rtl="0">
              <a:lnSpc>
                <a:spcPct val="100000"/>
              </a:lnSpc>
              <a:spcBef>
                <a:spcPts val="0"/>
              </a:spcBef>
              <a:spcAft>
                <a:spcPts val="0"/>
              </a:spcAft>
              <a:buNone/>
              <a:defRPr sz="1700">
                <a:solidFill>
                  <a:schemeClr val="accent1"/>
                </a:solidFill>
              </a:defRPr>
            </a:lvl7pPr>
            <a:lvl8pPr lvl="7" algn="ctr" rtl="0">
              <a:lnSpc>
                <a:spcPct val="100000"/>
              </a:lnSpc>
              <a:spcBef>
                <a:spcPts val="0"/>
              </a:spcBef>
              <a:spcAft>
                <a:spcPts val="0"/>
              </a:spcAft>
              <a:buNone/>
              <a:defRPr sz="1700">
                <a:solidFill>
                  <a:schemeClr val="accent1"/>
                </a:solidFill>
              </a:defRPr>
            </a:lvl8pPr>
            <a:lvl9pPr lvl="8" algn="ctr" rtl="0">
              <a:lnSpc>
                <a:spcPct val="100000"/>
              </a:lnSpc>
              <a:spcBef>
                <a:spcPts val="0"/>
              </a:spcBef>
              <a:spcAft>
                <a:spcPts val="0"/>
              </a:spcAft>
              <a:buNone/>
              <a:defRPr sz="1700">
                <a:solidFill>
                  <a:schemeClr val="accent1"/>
                </a:solidFill>
              </a:defRPr>
            </a:lvl9pPr>
          </a:lstStyle>
          <a:p>
            <a:endParaRPr/>
          </a:p>
        </p:txBody>
      </p:sp>
      <p:grpSp>
        <p:nvGrpSpPr>
          <p:cNvPr id="487" name="Google Shape;487;p17"/>
          <p:cNvGrpSpPr/>
          <p:nvPr/>
        </p:nvGrpSpPr>
        <p:grpSpPr>
          <a:xfrm rot="10800000">
            <a:off x="267952" y="1625183"/>
            <a:ext cx="8679382" cy="3324812"/>
            <a:chOff x="234756" y="60772"/>
            <a:chExt cx="8909241" cy="3412864"/>
          </a:xfrm>
        </p:grpSpPr>
        <p:grpSp>
          <p:nvGrpSpPr>
            <p:cNvPr id="488" name="Google Shape;488;p17"/>
            <p:cNvGrpSpPr/>
            <p:nvPr/>
          </p:nvGrpSpPr>
          <p:grpSpPr>
            <a:xfrm>
              <a:off x="599023" y="2405143"/>
              <a:ext cx="54453" cy="53706"/>
              <a:chOff x="267576" y="-388942"/>
              <a:chExt cx="51885" cy="51173"/>
            </a:xfrm>
          </p:grpSpPr>
          <p:sp>
            <p:nvSpPr>
              <p:cNvPr id="489" name="Google Shape;489;p17"/>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7"/>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1" name="Google Shape;491;p17"/>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7"/>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7"/>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7"/>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7"/>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7"/>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7"/>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7"/>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7"/>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 name="Google Shape;500;p17"/>
            <p:cNvGrpSpPr/>
            <p:nvPr/>
          </p:nvGrpSpPr>
          <p:grpSpPr>
            <a:xfrm>
              <a:off x="6063364" y="60772"/>
              <a:ext cx="54453" cy="53706"/>
              <a:chOff x="267576" y="-388942"/>
              <a:chExt cx="51885" cy="51173"/>
            </a:xfrm>
          </p:grpSpPr>
          <p:sp>
            <p:nvSpPr>
              <p:cNvPr id="501" name="Google Shape;501;p17"/>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17"/>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 name="Google Shape;503;p17"/>
            <p:cNvGrpSpPr/>
            <p:nvPr/>
          </p:nvGrpSpPr>
          <p:grpSpPr>
            <a:xfrm>
              <a:off x="8222857" y="671946"/>
              <a:ext cx="54453" cy="53706"/>
              <a:chOff x="267576" y="-388942"/>
              <a:chExt cx="51885" cy="51173"/>
            </a:xfrm>
          </p:grpSpPr>
          <p:sp>
            <p:nvSpPr>
              <p:cNvPr id="504" name="Google Shape;504;p17"/>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7"/>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ig number 4">
  <p:cSld name="BIG_NUMBER_1_1_2">
    <p:bg>
      <p:bgPr>
        <a:solidFill>
          <a:schemeClr val="dk1"/>
        </a:solidFill>
        <a:effectLst/>
      </p:bgPr>
    </p:bg>
    <p:spTree>
      <p:nvGrpSpPr>
        <p:cNvPr id="1" name="Shape 506"/>
        <p:cNvGrpSpPr/>
        <p:nvPr/>
      </p:nvGrpSpPr>
      <p:grpSpPr>
        <a:xfrm>
          <a:off x="0" y="0"/>
          <a:ext cx="0" cy="0"/>
          <a:chOff x="0" y="0"/>
          <a:chExt cx="0" cy="0"/>
        </a:xfrm>
      </p:grpSpPr>
      <p:sp>
        <p:nvSpPr>
          <p:cNvPr id="507" name="Google Shape;507;p18"/>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8"/>
          <p:cNvSpPr txBox="1">
            <a:spLocks noGrp="1"/>
          </p:cNvSpPr>
          <p:nvPr>
            <p:ph type="title" hasCustomPrompt="1"/>
          </p:nvPr>
        </p:nvSpPr>
        <p:spPr>
          <a:xfrm>
            <a:off x="2558091" y="1583258"/>
            <a:ext cx="4027800" cy="7023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2000"/>
              <a:buNone/>
              <a:defRPr sz="47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09" name="Google Shape;509;p18"/>
          <p:cNvSpPr txBox="1">
            <a:spLocks noGrp="1"/>
          </p:cNvSpPr>
          <p:nvPr>
            <p:ph type="subTitle" idx="1"/>
          </p:nvPr>
        </p:nvSpPr>
        <p:spPr>
          <a:xfrm>
            <a:off x="1393177" y="2344150"/>
            <a:ext cx="6357600" cy="287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a:solidFill>
                  <a:schemeClr val="dk2"/>
                </a:solidFill>
              </a:defRPr>
            </a:lvl1pPr>
            <a:lvl2pPr lvl="1" algn="ctr" rtl="0">
              <a:lnSpc>
                <a:spcPct val="100000"/>
              </a:lnSpc>
              <a:spcBef>
                <a:spcPts val="0"/>
              </a:spcBef>
              <a:spcAft>
                <a:spcPts val="0"/>
              </a:spcAft>
              <a:buNone/>
              <a:defRPr sz="1800">
                <a:solidFill>
                  <a:schemeClr val="dk2"/>
                </a:solidFill>
              </a:defRPr>
            </a:lvl2pPr>
            <a:lvl3pPr lvl="2" algn="ctr" rtl="0">
              <a:lnSpc>
                <a:spcPct val="100000"/>
              </a:lnSpc>
              <a:spcBef>
                <a:spcPts val="0"/>
              </a:spcBef>
              <a:spcAft>
                <a:spcPts val="0"/>
              </a:spcAft>
              <a:buNone/>
              <a:defRPr sz="1800">
                <a:solidFill>
                  <a:schemeClr val="dk2"/>
                </a:solidFill>
              </a:defRPr>
            </a:lvl3pPr>
            <a:lvl4pPr lvl="3" algn="ctr" rtl="0">
              <a:lnSpc>
                <a:spcPct val="100000"/>
              </a:lnSpc>
              <a:spcBef>
                <a:spcPts val="0"/>
              </a:spcBef>
              <a:spcAft>
                <a:spcPts val="0"/>
              </a:spcAft>
              <a:buNone/>
              <a:defRPr sz="1800">
                <a:solidFill>
                  <a:schemeClr val="dk2"/>
                </a:solidFill>
              </a:defRPr>
            </a:lvl4pPr>
            <a:lvl5pPr lvl="4" algn="ctr" rtl="0">
              <a:lnSpc>
                <a:spcPct val="100000"/>
              </a:lnSpc>
              <a:spcBef>
                <a:spcPts val="0"/>
              </a:spcBef>
              <a:spcAft>
                <a:spcPts val="0"/>
              </a:spcAft>
              <a:buNone/>
              <a:defRPr sz="1800">
                <a:solidFill>
                  <a:schemeClr val="dk2"/>
                </a:solidFill>
              </a:defRPr>
            </a:lvl5pPr>
            <a:lvl6pPr lvl="5" algn="ctr" rtl="0">
              <a:lnSpc>
                <a:spcPct val="100000"/>
              </a:lnSpc>
              <a:spcBef>
                <a:spcPts val="0"/>
              </a:spcBef>
              <a:spcAft>
                <a:spcPts val="0"/>
              </a:spcAft>
              <a:buNone/>
              <a:defRPr sz="1800">
                <a:solidFill>
                  <a:schemeClr val="dk2"/>
                </a:solidFill>
              </a:defRPr>
            </a:lvl6pPr>
            <a:lvl7pPr lvl="6" algn="ctr" rtl="0">
              <a:lnSpc>
                <a:spcPct val="100000"/>
              </a:lnSpc>
              <a:spcBef>
                <a:spcPts val="0"/>
              </a:spcBef>
              <a:spcAft>
                <a:spcPts val="0"/>
              </a:spcAft>
              <a:buNone/>
              <a:defRPr sz="1800">
                <a:solidFill>
                  <a:schemeClr val="dk2"/>
                </a:solidFill>
              </a:defRPr>
            </a:lvl7pPr>
            <a:lvl8pPr lvl="7" algn="ctr" rtl="0">
              <a:lnSpc>
                <a:spcPct val="100000"/>
              </a:lnSpc>
              <a:spcBef>
                <a:spcPts val="0"/>
              </a:spcBef>
              <a:spcAft>
                <a:spcPts val="0"/>
              </a:spcAft>
              <a:buNone/>
              <a:defRPr sz="1800">
                <a:solidFill>
                  <a:schemeClr val="dk2"/>
                </a:solidFill>
              </a:defRPr>
            </a:lvl8pPr>
            <a:lvl9pPr lvl="8" algn="ctr" rtl="0">
              <a:lnSpc>
                <a:spcPct val="100000"/>
              </a:lnSpc>
              <a:spcBef>
                <a:spcPts val="0"/>
              </a:spcBef>
              <a:spcAft>
                <a:spcPts val="0"/>
              </a:spcAft>
              <a:buNone/>
              <a:defRPr sz="1800">
                <a:solidFill>
                  <a:schemeClr val="dk2"/>
                </a:solidFill>
              </a:defRPr>
            </a:lvl9pPr>
          </a:lstStyle>
          <a:p>
            <a:endParaRPr/>
          </a:p>
        </p:txBody>
      </p:sp>
      <p:sp>
        <p:nvSpPr>
          <p:cNvPr id="510" name="Google Shape;510;p18"/>
          <p:cNvSpPr txBox="1">
            <a:spLocks noGrp="1"/>
          </p:cNvSpPr>
          <p:nvPr>
            <p:ph type="title" idx="2"/>
          </p:nvPr>
        </p:nvSpPr>
        <p:spPr>
          <a:xfrm>
            <a:off x="719550" y="795492"/>
            <a:ext cx="7704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Comfortaa"/>
              <a:buNone/>
              <a:defRPr>
                <a:solidFill>
                  <a:schemeClr val="lt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11" name="Google Shape;511;p18"/>
          <p:cNvSpPr txBox="1">
            <a:spLocks noGrp="1"/>
          </p:cNvSpPr>
          <p:nvPr>
            <p:ph type="title" idx="3" hasCustomPrompt="1"/>
          </p:nvPr>
        </p:nvSpPr>
        <p:spPr>
          <a:xfrm>
            <a:off x="2558091" y="3097458"/>
            <a:ext cx="4027800" cy="7023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12000"/>
              <a:buNone/>
              <a:defRPr sz="47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12" name="Google Shape;512;p18"/>
          <p:cNvSpPr txBox="1">
            <a:spLocks noGrp="1"/>
          </p:cNvSpPr>
          <p:nvPr>
            <p:ph type="subTitle" idx="4"/>
          </p:nvPr>
        </p:nvSpPr>
        <p:spPr>
          <a:xfrm>
            <a:off x="1393177" y="3858350"/>
            <a:ext cx="6357600" cy="287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a:solidFill>
                  <a:schemeClr val="dk2"/>
                </a:solidFill>
              </a:defRPr>
            </a:lvl1pPr>
            <a:lvl2pPr lvl="1" algn="ctr" rtl="0">
              <a:lnSpc>
                <a:spcPct val="100000"/>
              </a:lnSpc>
              <a:spcBef>
                <a:spcPts val="0"/>
              </a:spcBef>
              <a:spcAft>
                <a:spcPts val="0"/>
              </a:spcAft>
              <a:buNone/>
              <a:defRPr sz="1800">
                <a:solidFill>
                  <a:schemeClr val="dk2"/>
                </a:solidFill>
              </a:defRPr>
            </a:lvl2pPr>
            <a:lvl3pPr lvl="2" algn="ctr" rtl="0">
              <a:lnSpc>
                <a:spcPct val="100000"/>
              </a:lnSpc>
              <a:spcBef>
                <a:spcPts val="0"/>
              </a:spcBef>
              <a:spcAft>
                <a:spcPts val="0"/>
              </a:spcAft>
              <a:buNone/>
              <a:defRPr sz="1800">
                <a:solidFill>
                  <a:schemeClr val="dk2"/>
                </a:solidFill>
              </a:defRPr>
            </a:lvl3pPr>
            <a:lvl4pPr lvl="3" algn="ctr" rtl="0">
              <a:lnSpc>
                <a:spcPct val="100000"/>
              </a:lnSpc>
              <a:spcBef>
                <a:spcPts val="0"/>
              </a:spcBef>
              <a:spcAft>
                <a:spcPts val="0"/>
              </a:spcAft>
              <a:buNone/>
              <a:defRPr sz="1800">
                <a:solidFill>
                  <a:schemeClr val="dk2"/>
                </a:solidFill>
              </a:defRPr>
            </a:lvl4pPr>
            <a:lvl5pPr lvl="4" algn="ctr" rtl="0">
              <a:lnSpc>
                <a:spcPct val="100000"/>
              </a:lnSpc>
              <a:spcBef>
                <a:spcPts val="0"/>
              </a:spcBef>
              <a:spcAft>
                <a:spcPts val="0"/>
              </a:spcAft>
              <a:buNone/>
              <a:defRPr sz="1800">
                <a:solidFill>
                  <a:schemeClr val="dk2"/>
                </a:solidFill>
              </a:defRPr>
            </a:lvl5pPr>
            <a:lvl6pPr lvl="5" algn="ctr" rtl="0">
              <a:lnSpc>
                <a:spcPct val="100000"/>
              </a:lnSpc>
              <a:spcBef>
                <a:spcPts val="0"/>
              </a:spcBef>
              <a:spcAft>
                <a:spcPts val="0"/>
              </a:spcAft>
              <a:buNone/>
              <a:defRPr sz="1800">
                <a:solidFill>
                  <a:schemeClr val="dk2"/>
                </a:solidFill>
              </a:defRPr>
            </a:lvl6pPr>
            <a:lvl7pPr lvl="6" algn="ctr" rtl="0">
              <a:lnSpc>
                <a:spcPct val="100000"/>
              </a:lnSpc>
              <a:spcBef>
                <a:spcPts val="0"/>
              </a:spcBef>
              <a:spcAft>
                <a:spcPts val="0"/>
              </a:spcAft>
              <a:buNone/>
              <a:defRPr sz="1800">
                <a:solidFill>
                  <a:schemeClr val="dk2"/>
                </a:solidFill>
              </a:defRPr>
            </a:lvl7pPr>
            <a:lvl8pPr lvl="7" algn="ctr" rtl="0">
              <a:lnSpc>
                <a:spcPct val="100000"/>
              </a:lnSpc>
              <a:spcBef>
                <a:spcPts val="0"/>
              </a:spcBef>
              <a:spcAft>
                <a:spcPts val="0"/>
              </a:spcAft>
              <a:buNone/>
              <a:defRPr sz="1800">
                <a:solidFill>
                  <a:schemeClr val="dk2"/>
                </a:solidFill>
              </a:defRPr>
            </a:lvl8pPr>
            <a:lvl9pPr lvl="8" algn="ctr" rtl="0">
              <a:lnSpc>
                <a:spcPct val="100000"/>
              </a:lnSpc>
              <a:spcBef>
                <a:spcPts val="0"/>
              </a:spcBef>
              <a:spcAft>
                <a:spcPts val="0"/>
              </a:spcAft>
              <a:buNone/>
              <a:defRPr sz="1800">
                <a:solidFill>
                  <a:schemeClr val="dk2"/>
                </a:solidFill>
              </a:defRPr>
            </a:lvl9pPr>
          </a:lstStyle>
          <a:p>
            <a:endParaRPr/>
          </a:p>
        </p:txBody>
      </p:sp>
      <p:grpSp>
        <p:nvGrpSpPr>
          <p:cNvPr id="513" name="Google Shape;513;p18"/>
          <p:cNvGrpSpPr/>
          <p:nvPr/>
        </p:nvGrpSpPr>
        <p:grpSpPr>
          <a:xfrm rot="10800000">
            <a:off x="267952" y="1625183"/>
            <a:ext cx="8679382" cy="3324812"/>
            <a:chOff x="234756" y="60772"/>
            <a:chExt cx="8909241" cy="3412864"/>
          </a:xfrm>
        </p:grpSpPr>
        <p:grpSp>
          <p:nvGrpSpPr>
            <p:cNvPr id="514" name="Google Shape;514;p18"/>
            <p:cNvGrpSpPr/>
            <p:nvPr/>
          </p:nvGrpSpPr>
          <p:grpSpPr>
            <a:xfrm>
              <a:off x="599023" y="2405143"/>
              <a:ext cx="54453" cy="53706"/>
              <a:chOff x="267576" y="-388942"/>
              <a:chExt cx="51885" cy="51173"/>
            </a:xfrm>
          </p:grpSpPr>
          <p:sp>
            <p:nvSpPr>
              <p:cNvPr id="515" name="Google Shape;515;p18"/>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8"/>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7" name="Google Shape;517;p18"/>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8"/>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8"/>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8"/>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8"/>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8"/>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8"/>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8"/>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8"/>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 name="Google Shape;526;p18"/>
            <p:cNvGrpSpPr/>
            <p:nvPr/>
          </p:nvGrpSpPr>
          <p:grpSpPr>
            <a:xfrm>
              <a:off x="6063364" y="60772"/>
              <a:ext cx="54453" cy="53706"/>
              <a:chOff x="267576" y="-388942"/>
              <a:chExt cx="51885" cy="51173"/>
            </a:xfrm>
          </p:grpSpPr>
          <p:sp>
            <p:nvSpPr>
              <p:cNvPr id="527" name="Google Shape;527;p18"/>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8"/>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 name="Google Shape;529;p18"/>
            <p:cNvGrpSpPr/>
            <p:nvPr/>
          </p:nvGrpSpPr>
          <p:grpSpPr>
            <a:xfrm>
              <a:off x="8222857" y="671946"/>
              <a:ext cx="54453" cy="53706"/>
              <a:chOff x="267576" y="-388942"/>
              <a:chExt cx="51885" cy="51173"/>
            </a:xfrm>
          </p:grpSpPr>
          <p:sp>
            <p:nvSpPr>
              <p:cNvPr id="530" name="Google Shape;530;p18"/>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8"/>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hanks">
  <p:cSld name="BIG_NUMBER_1_1_1">
    <p:bg>
      <p:bgPr>
        <a:solidFill>
          <a:schemeClr val="dk1"/>
        </a:solidFill>
        <a:effectLst/>
      </p:bgPr>
    </p:bg>
    <p:spTree>
      <p:nvGrpSpPr>
        <p:cNvPr id="1" name="Shape 532"/>
        <p:cNvGrpSpPr/>
        <p:nvPr/>
      </p:nvGrpSpPr>
      <p:grpSpPr>
        <a:xfrm>
          <a:off x="0" y="0"/>
          <a:ext cx="0" cy="0"/>
          <a:chOff x="0" y="0"/>
          <a:chExt cx="0" cy="0"/>
        </a:xfrm>
      </p:grpSpPr>
      <p:sp>
        <p:nvSpPr>
          <p:cNvPr id="533" name="Google Shape;533;p19"/>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9"/>
          <p:cNvSpPr txBox="1">
            <a:spLocks noGrp="1"/>
          </p:cNvSpPr>
          <p:nvPr>
            <p:ph type="subTitle" idx="1"/>
          </p:nvPr>
        </p:nvSpPr>
        <p:spPr>
          <a:xfrm>
            <a:off x="5024080" y="1506800"/>
            <a:ext cx="2777100" cy="1193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300" b="1">
                <a:solidFill>
                  <a:schemeClr val="dk2"/>
                </a:solidFill>
              </a:defRPr>
            </a:lvl1pPr>
            <a:lvl2pPr lvl="1" rtl="0">
              <a:lnSpc>
                <a:spcPct val="100000"/>
              </a:lnSpc>
              <a:spcBef>
                <a:spcPts val="0"/>
              </a:spcBef>
              <a:spcAft>
                <a:spcPts val="0"/>
              </a:spcAft>
              <a:buNone/>
              <a:defRPr sz="1300" b="1">
                <a:solidFill>
                  <a:schemeClr val="dk2"/>
                </a:solidFill>
              </a:defRPr>
            </a:lvl2pPr>
            <a:lvl3pPr lvl="2" rtl="0">
              <a:lnSpc>
                <a:spcPct val="100000"/>
              </a:lnSpc>
              <a:spcBef>
                <a:spcPts val="0"/>
              </a:spcBef>
              <a:spcAft>
                <a:spcPts val="0"/>
              </a:spcAft>
              <a:buNone/>
              <a:defRPr sz="1300" b="1">
                <a:solidFill>
                  <a:schemeClr val="dk2"/>
                </a:solidFill>
              </a:defRPr>
            </a:lvl3pPr>
            <a:lvl4pPr lvl="3" rtl="0">
              <a:lnSpc>
                <a:spcPct val="100000"/>
              </a:lnSpc>
              <a:spcBef>
                <a:spcPts val="0"/>
              </a:spcBef>
              <a:spcAft>
                <a:spcPts val="0"/>
              </a:spcAft>
              <a:buNone/>
              <a:defRPr sz="1300" b="1">
                <a:solidFill>
                  <a:schemeClr val="dk2"/>
                </a:solidFill>
              </a:defRPr>
            </a:lvl4pPr>
            <a:lvl5pPr lvl="4" rtl="0">
              <a:lnSpc>
                <a:spcPct val="100000"/>
              </a:lnSpc>
              <a:spcBef>
                <a:spcPts val="0"/>
              </a:spcBef>
              <a:spcAft>
                <a:spcPts val="0"/>
              </a:spcAft>
              <a:buNone/>
              <a:defRPr sz="1300" b="1">
                <a:solidFill>
                  <a:schemeClr val="dk2"/>
                </a:solidFill>
              </a:defRPr>
            </a:lvl5pPr>
            <a:lvl6pPr lvl="5" rtl="0">
              <a:lnSpc>
                <a:spcPct val="100000"/>
              </a:lnSpc>
              <a:spcBef>
                <a:spcPts val="0"/>
              </a:spcBef>
              <a:spcAft>
                <a:spcPts val="0"/>
              </a:spcAft>
              <a:buNone/>
              <a:defRPr sz="1300" b="1">
                <a:solidFill>
                  <a:schemeClr val="dk2"/>
                </a:solidFill>
              </a:defRPr>
            </a:lvl6pPr>
            <a:lvl7pPr lvl="6" rtl="0">
              <a:lnSpc>
                <a:spcPct val="100000"/>
              </a:lnSpc>
              <a:spcBef>
                <a:spcPts val="0"/>
              </a:spcBef>
              <a:spcAft>
                <a:spcPts val="0"/>
              </a:spcAft>
              <a:buNone/>
              <a:defRPr sz="1300" b="1">
                <a:solidFill>
                  <a:schemeClr val="dk2"/>
                </a:solidFill>
              </a:defRPr>
            </a:lvl7pPr>
            <a:lvl8pPr lvl="7" rtl="0">
              <a:lnSpc>
                <a:spcPct val="100000"/>
              </a:lnSpc>
              <a:spcBef>
                <a:spcPts val="0"/>
              </a:spcBef>
              <a:spcAft>
                <a:spcPts val="0"/>
              </a:spcAft>
              <a:buNone/>
              <a:defRPr sz="1300" b="1">
                <a:solidFill>
                  <a:schemeClr val="dk2"/>
                </a:solidFill>
              </a:defRPr>
            </a:lvl8pPr>
            <a:lvl9pPr lvl="8" rtl="0">
              <a:lnSpc>
                <a:spcPct val="100000"/>
              </a:lnSpc>
              <a:spcBef>
                <a:spcPts val="0"/>
              </a:spcBef>
              <a:spcAft>
                <a:spcPts val="0"/>
              </a:spcAft>
              <a:buNone/>
              <a:defRPr sz="1300" b="1">
                <a:solidFill>
                  <a:schemeClr val="dk2"/>
                </a:solidFill>
              </a:defRPr>
            </a:lvl9pPr>
          </a:lstStyle>
          <a:p>
            <a:endParaRPr/>
          </a:p>
        </p:txBody>
      </p:sp>
      <p:sp>
        <p:nvSpPr>
          <p:cNvPr id="535" name="Google Shape;535;p19"/>
          <p:cNvSpPr txBox="1">
            <a:spLocks noGrp="1"/>
          </p:cNvSpPr>
          <p:nvPr>
            <p:ph type="subTitle" idx="2"/>
          </p:nvPr>
        </p:nvSpPr>
        <p:spPr>
          <a:xfrm>
            <a:off x="5024080" y="3525325"/>
            <a:ext cx="2830800" cy="38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100" b="1">
                <a:solidFill>
                  <a:schemeClr val="dk2"/>
                </a:solidFill>
              </a:defRPr>
            </a:lvl1pPr>
            <a:lvl2pPr lvl="1" rtl="0">
              <a:lnSpc>
                <a:spcPct val="100000"/>
              </a:lnSpc>
              <a:spcBef>
                <a:spcPts val="0"/>
              </a:spcBef>
              <a:spcAft>
                <a:spcPts val="0"/>
              </a:spcAft>
              <a:buNone/>
              <a:defRPr sz="1100" b="1">
                <a:solidFill>
                  <a:schemeClr val="dk2"/>
                </a:solidFill>
              </a:defRPr>
            </a:lvl2pPr>
            <a:lvl3pPr lvl="2" rtl="0">
              <a:lnSpc>
                <a:spcPct val="100000"/>
              </a:lnSpc>
              <a:spcBef>
                <a:spcPts val="0"/>
              </a:spcBef>
              <a:spcAft>
                <a:spcPts val="0"/>
              </a:spcAft>
              <a:buNone/>
              <a:defRPr sz="1100" b="1">
                <a:solidFill>
                  <a:schemeClr val="dk2"/>
                </a:solidFill>
              </a:defRPr>
            </a:lvl3pPr>
            <a:lvl4pPr lvl="3" rtl="0">
              <a:lnSpc>
                <a:spcPct val="100000"/>
              </a:lnSpc>
              <a:spcBef>
                <a:spcPts val="0"/>
              </a:spcBef>
              <a:spcAft>
                <a:spcPts val="0"/>
              </a:spcAft>
              <a:buNone/>
              <a:defRPr sz="1100" b="1">
                <a:solidFill>
                  <a:schemeClr val="dk2"/>
                </a:solidFill>
              </a:defRPr>
            </a:lvl4pPr>
            <a:lvl5pPr lvl="4" rtl="0">
              <a:lnSpc>
                <a:spcPct val="100000"/>
              </a:lnSpc>
              <a:spcBef>
                <a:spcPts val="0"/>
              </a:spcBef>
              <a:spcAft>
                <a:spcPts val="0"/>
              </a:spcAft>
              <a:buNone/>
              <a:defRPr sz="1100" b="1">
                <a:solidFill>
                  <a:schemeClr val="dk2"/>
                </a:solidFill>
              </a:defRPr>
            </a:lvl5pPr>
            <a:lvl6pPr lvl="5" rtl="0">
              <a:lnSpc>
                <a:spcPct val="100000"/>
              </a:lnSpc>
              <a:spcBef>
                <a:spcPts val="0"/>
              </a:spcBef>
              <a:spcAft>
                <a:spcPts val="0"/>
              </a:spcAft>
              <a:buNone/>
              <a:defRPr sz="1100" b="1">
                <a:solidFill>
                  <a:schemeClr val="dk2"/>
                </a:solidFill>
              </a:defRPr>
            </a:lvl6pPr>
            <a:lvl7pPr lvl="6" rtl="0">
              <a:lnSpc>
                <a:spcPct val="100000"/>
              </a:lnSpc>
              <a:spcBef>
                <a:spcPts val="0"/>
              </a:spcBef>
              <a:spcAft>
                <a:spcPts val="0"/>
              </a:spcAft>
              <a:buNone/>
              <a:defRPr sz="1100" b="1">
                <a:solidFill>
                  <a:schemeClr val="dk2"/>
                </a:solidFill>
              </a:defRPr>
            </a:lvl7pPr>
            <a:lvl8pPr lvl="7" rtl="0">
              <a:lnSpc>
                <a:spcPct val="100000"/>
              </a:lnSpc>
              <a:spcBef>
                <a:spcPts val="0"/>
              </a:spcBef>
              <a:spcAft>
                <a:spcPts val="0"/>
              </a:spcAft>
              <a:buNone/>
              <a:defRPr sz="1100" b="1">
                <a:solidFill>
                  <a:schemeClr val="dk2"/>
                </a:solidFill>
              </a:defRPr>
            </a:lvl8pPr>
            <a:lvl9pPr lvl="8" rtl="0">
              <a:lnSpc>
                <a:spcPct val="100000"/>
              </a:lnSpc>
              <a:spcBef>
                <a:spcPts val="0"/>
              </a:spcBef>
              <a:spcAft>
                <a:spcPts val="0"/>
              </a:spcAft>
              <a:buNone/>
              <a:defRPr sz="1100" b="1">
                <a:solidFill>
                  <a:schemeClr val="dk2"/>
                </a:solidFill>
              </a:defRPr>
            </a:lvl9pPr>
          </a:lstStyle>
          <a:p>
            <a:endParaRPr/>
          </a:p>
        </p:txBody>
      </p:sp>
      <p:sp>
        <p:nvSpPr>
          <p:cNvPr id="536" name="Google Shape;536;p19"/>
          <p:cNvSpPr txBox="1">
            <a:spLocks noGrp="1"/>
          </p:cNvSpPr>
          <p:nvPr>
            <p:ph type="title"/>
          </p:nvPr>
        </p:nvSpPr>
        <p:spPr>
          <a:xfrm>
            <a:off x="1243500" y="1909188"/>
            <a:ext cx="3328500" cy="8349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000">
                <a:solidFill>
                  <a:schemeClr val="lt2"/>
                </a:solidFill>
              </a:defRPr>
            </a:lvl1pPr>
            <a:lvl2pPr lvl="1" rtl="0">
              <a:spcBef>
                <a:spcPts val="0"/>
              </a:spcBef>
              <a:spcAft>
                <a:spcPts val="0"/>
              </a:spcAft>
              <a:buClr>
                <a:schemeClr val="dk2"/>
              </a:buClr>
              <a:buSzPts val="3000"/>
              <a:buNone/>
              <a:defRPr>
                <a:solidFill>
                  <a:schemeClr val="dk2"/>
                </a:solidFill>
              </a:defRPr>
            </a:lvl2pPr>
            <a:lvl3pPr lvl="2" rtl="0">
              <a:spcBef>
                <a:spcPts val="0"/>
              </a:spcBef>
              <a:spcAft>
                <a:spcPts val="0"/>
              </a:spcAft>
              <a:buClr>
                <a:schemeClr val="dk2"/>
              </a:buClr>
              <a:buSzPts val="3000"/>
              <a:buNone/>
              <a:defRPr>
                <a:solidFill>
                  <a:schemeClr val="dk2"/>
                </a:solidFill>
              </a:defRPr>
            </a:lvl3pPr>
            <a:lvl4pPr lvl="3" rtl="0">
              <a:spcBef>
                <a:spcPts val="0"/>
              </a:spcBef>
              <a:spcAft>
                <a:spcPts val="0"/>
              </a:spcAft>
              <a:buClr>
                <a:schemeClr val="dk2"/>
              </a:buClr>
              <a:buSzPts val="3000"/>
              <a:buNone/>
              <a:defRPr>
                <a:solidFill>
                  <a:schemeClr val="dk2"/>
                </a:solidFill>
              </a:defRPr>
            </a:lvl4pPr>
            <a:lvl5pPr lvl="4" rtl="0">
              <a:spcBef>
                <a:spcPts val="0"/>
              </a:spcBef>
              <a:spcAft>
                <a:spcPts val="0"/>
              </a:spcAft>
              <a:buClr>
                <a:schemeClr val="dk2"/>
              </a:buClr>
              <a:buSzPts val="3000"/>
              <a:buNone/>
              <a:defRPr>
                <a:solidFill>
                  <a:schemeClr val="dk2"/>
                </a:solidFill>
              </a:defRPr>
            </a:lvl5pPr>
            <a:lvl6pPr lvl="5" rtl="0">
              <a:spcBef>
                <a:spcPts val="0"/>
              </a:spcBef>
              <a:spcAft>
                <a:spcPts val="0"/>
              </a:spcAft>
              <a:buClr>
                <a:schemeClr val="dk2"/>
              </a:buClr>
              <a:buSzPts val="3000"/>
              <a:buNone/>
              <a:defRPr>
                <a:solidFill>
                  <a:schemeClr val="dk2"/>
                </a:solidFill>
              </a:defRPr>
            </a:lvl6pPr>
            <a:lvl7pPr lvl="6" rtl="0">
              <a:spcBef>
                <a:spcPts val="0"/>
              </a:spcBef>
              <a:spcAft>
                <a:spcPts val="0"/>
              </a:spcAft>
              <a:buClr>
                <a:schemeClr val="dk2"/>
              </a:buClr>
              <a:buSzPts val="3000"/>
              <a:buNone/>
              <a:defRPr>
                <a:solidFill>
                  <a:schemeClr val="dk2"/>
                </a:solidFill>
              </a:defRPr>
            </a:lvl7pPr>
            <a:lvl8pPr lvl="7" rtl="0">
              <a:spcBef>
                <a:spcPts val="0"/>
              </a:spcBef>
              <a:spcAft>
                <a:spcPts val="0"/>
              </a:spcAft>
              <a:buClr>
                <a:schemeClr val="dk2"/>
              </a:buClr>
              <a:buSzPts val="3000"/>
              <a:buNone/>
              <a:defRPr>
                <a:solidFill>
                  <a:schemeClr val="dk2"/>
                </a:solidFill>
              </a:defRPr>
            </a:lvl8pPr>
            <a:lvl9pPr lvl="8" rtl="0">
              <a:spcBef>
                <a:spcPts val="0"/>
              </a:spcBef>
              <a:spcAft>
                <a:spcPts val="0"/>
              </a:spcAft>
              <a:buClr>
                <a:schemeClr val="dk2"/>
              </a:buClr>
              <a:buSzPts val="3000"/>
              <a:buNone/>
              <a:defRPr>
                <a:solidFill>
                  <a:schemeClr val="dk2"/>
                </a:solidFill>
              </a:defRPr>
            </a:lvl9pPr>
          </a:lstStyle>
          <a:p>
            <a:endParaRPr/>
          </a:p>
        </p:txBody>
      </p:sp>
      <p:sp>
        <p:nvSpPr>
          <p:cNvPr id="537" name="Google Shape;537;p19"/>
          <p:cNvSpPr txBox="1"/>
          <p:nvPr/>
        </p:nvSpPr>
        <p:spPr>
          <a:xfrm>
            <a:off x="5024075" y="2648695"/>
            <a:ext cx="3000000" cy="744900"/>
          </a:xfrm>
          <a:prstGeom prst="rect">
            <a:avLst/>
          </a:prstGeom>
          <a:noFill/>
          <a:ln>
            <a:noFill/>
          </a:ln>
        </p:spPr>
        <p:txBody>
          <a:bodyPr spcFirstLastPara="1" wrap="square" lIns="91425" tIns="91425" rIns="91425" bIns="91425" anchor="ctr" anchorCtr="0">
            <a:noAutofit/>
          </a:bodyPr>
          <a:lstStyle/>
          <a:p>
            <a:pPr marL="0" lvl="0" indent="0" algn="l" rtl="0">
              <a:spcBef>
                <a:spcPts val="300"/>
              </a:spcBef>
              <a:spcAft>
                <a:spcPts val="0"/>
              </a:spcAft>
              <a:buNone/>
            </a:pPr>
            <a:r>
              <a:rPr lang="en" sz="1200">
                <a:solidFill>
                  <a:schemeClr val="lt2"/>
                </a:solidFill>
                <a:latin typeface="Sen"/>
                <a:ea typeface="Sen"/>
                <a:cs typeface="Sen"/>
                <a:sym typeface="Sen"/>
              </a:rPr>
              <a:t>CREDITS: This presentation template was created by </a:t>
            </a:r>
            <a:r>
              <a:rPr lang="en" sz="1200" b="1">
                <a:solidFill>
                  <a:schemeClr val="lt2"/>
                </a:solidFill>
                <a:latin typeface="Sen"/>
                <a:ea typeface="Sen"/>
                <a:cs typeface="Sen"/>
                <a:sym typeface="Sen"/>
              </a:rPr>
              <a:t>Slidesgo,</a:t>
            </a:r>
            <a:r>
              <a:rPr lang="en" sz="1200">
                <a:solidFill>
                  <a:schemeClr val="lt2"/>
                </a:solidFill>
                <a:latin typeface="Sen"/>
                <a:ea typeface="Sen"/>
                <a:cs typeface="Sen"/>
                <a:sym typeface="Sen"/>
              </a:rPr>
              <a:t> including icons by </a:t>
            </a:r>
            <a:r>
              <a:rPr lang="en" sz="1200" b="1">
                <a:solidFill>
                  <a:schemeClr val="lt2"/>
                </a:solidFill>
                <a:latin typeface="Sen"/>
                <a:ea typeface="Sen"/>
                <a:cs typeface="Sen"/>
                <a:sym typeface="Sen"/>
              </a:rPr>
              <a:t>Flaticon</a:t>
            </a:r>
            <a:r>
              <a:rPr lang="en" sz="1200">
                <a:solidFill>
                  <a:schemeClr val="lt2"/>
                </a:solidFill>
                <a:latin typeface="Sen"/>
                <a:ea typeface="Sen"/>
                <a:cs typeface="Sen"/>
                <a:sym typeface="Sen"/>
              </a:rPr>
              <a:t>, and infographics &amp; images by </a:t>
            </a:r>
            <a:r>
              <a:rPr lang="en" sz="1200" b="1">
                <a:solidFill>
                  <a:schemeClr val="lt2"/>
                </a:solidFill>
                <a:latin typeface="Sen"/>
                <a:ea typeface="Sen"/>
                <a:cs typeface="Sen"/>
                <a:sym typeface="Sen"/>
              </a:rPr>
              <a:t>Freepik. </a:t>
            </a:r>
            <a:endParaRPr sz="1200" b="1">
              <a:solidFill>
                <a:schemeClr val="lt2"/>
              </a:solidFill>
              <a:latin typeface="Sen"/>
              <a:ea typeface="Sen"/>
              <a:cs typeface="Sen"/>
              <a:sym typeface="Sen"/>
            </a:endParaRPr>
          </a:p>
        </p:txBody>
      </p:sp>
      <p:grpSp>
        <p:nvGrpSpPr>
          <p:cNvPr id="538" name="Google Shape;538;p19"/>
          <p:cNvGrpSpPr/>
          <p:nvPr/>
        </p:nvGrpSpPr>
        <p:grpSpPr>
          <a:xfrm rot="10800000">
            <a:off x="183771" y="1625183"/>
            <a:ext cx="8679382" cy="3324812"/>
            <a:chOff x="234756" y="60772"/>
            <a:chExt cx="8909241" cy="3412864"/>
          </a:xfrm>
        </p:grpSpPr>
        <p:grpSp>
          <p:nvGrpSpPr>
            <p:cNvPr id="539" name="Google Shape;539;p19"/>
            <p:cNvGrpSpPr/>
            <p:nvPr/>
          </p:nvGrpSpPr>
          <p:grpSpPr>
            <a:xfrm>
              <a:off x="599023" y="2405143"/>
              <a:ext cx="54453" cy="53706"/>
              <a:chOff x="267576" y="-388942"/>
              <a:chExt cx="51885" cy="51173"/>
            </a:xfrm>
          </p:grpSpPr>
          <p:sp>
            <p:nvSpPr>
              <p:cNvPr id="540" name="Google Shape;540;p19"/>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9"/>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2" name="Google Shape;542;p19"/>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9"/>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9"/>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9"/>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9"/>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9"/>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9"/>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9"/>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9"/>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 name="Google Shape;551;p19"/>
            <p:cNvGrpSpPr/>
            <p:nvPr/>
          </p:nvGrpSpPr>
          <p:grpSpPr>
            <a:xfrm>
              <a:off x="6063364" y="60772"/>
              <a:ext cx="54453" cy="53706"/>
              <a:chOff x="267576" y="-388942"/>
              <a:chExt cx="51885" cy="51173"/>
            </a:xfrm>
          </p:grpSpPr>
          <p:sp>
            <p:nvSpPr>
              <p:cNvPr id="552" name="Google Shape;552;p19"/>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9"/>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 name="Google Shape;554;p19"/>
            <p:cNvGrpSpPr/>
            <p:nvPr/>
          </p:nvGrpSpPr>
          <p:grpSpPr>
            <a:xfrm>
              <a:off x="8222857" y="671946"/>
              <a:ext cx="54453" cy="53706"/>
              <a:chOff x="267576" y="-388942"/>
              <a:chExt cx="51885" cy="51173"/>
            </a:xfrm>
          </p:grpSpPr>
          <p:sp>
            <p:nvSpPr>
              <p:cNvPr id="555" name="Google Shape;555;p19"/>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9"/>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7" name="Google Shape;557;p19"/>
          <p:cNvGrpSpPr/>
          <p:nvPr/>
        </p:nvGrpSpPr>
        <p:grpSpPr>
          <a:xfrm>
            <a:off x="227664" y="160743"/>
            <a:ext cx="8679382" cy="3324812"/>
            <a:chOff x="234756" y="60772"/>
            <a:chExt cx="8909241" cy="3412864"/>
          </a:xfrm>
        </p:grpSpPr>
        <p:grpSp>
          <p:nvGrpSpPr>
            <p:cNvPr id="558" name="Google Shape;558;p19"/>
            <p:cNvGrpSpPr/>
            <p:nvPr/>
          </p:nvGrpSpPr>
          <p:grpSpPr>
            <a:xfrm>
              <a:off x="599023" y="2405143"/>
              <a:ext cx="54453" cy="53706"/>
              <a:chOff x="267576" y="-388942"/>
              <a:chExt cx="51885" cy="51173"/>
            </a:xfrm>
          </p:grpSpPr>
          <p:sp>
            <p:nvSpPr>
              <p:cNvPr id="559" name="Google Shape;559;p19"/>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9"/>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1" name="Google Shape;561;p19"/>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9"/>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9"/>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9"/>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9"/>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9"/>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9"/>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9"/>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19"/>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 name="Google Shape;570;p19"/>
            <p:cNvGrpSpPr/>
            <p:nvPr/>
          </p:nvGrpSpPr>
          <p:grpSpPr>
            <a:xfrm>
              <a:off x="6063364" y="60772"/>
              <a:ext cx="54453" cy="53706"/>
              <a:chOff x="267576" y="-388942"/>
              <a:chExt cx="51885" cy="51173"/>
            </a:xfrm>
          </p:grpSpPr>
          <p:sp>
            <p:nvSpPr>
              <p:cNvPr id="571" name="Google Shape;571;p19"/>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9"/>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 name="Google Shape;573;p19"/>
            <p:cNvGrpSpPr/>
            <p:nvPr/>
          </p:nvGrpSpPr>
          <p:grpSpPr>
            <a:xfrm>
              <a:off x="8222857" y="671946"/>
              <a:ext cx="54453" cy="53706"/>
              <a:chOff x="267576" y="-388942"/>
              <a:chExt cx="51885" cy="51173"/>
            </a:xfrm>
          </p:grpSpPr>
          <p:sp>
            <p:nvSpPr>
              <p:cNvPr id="574" name="Google Shape;574;p19"/>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9"/>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Quote">
  <p:cSld name="CAPTION_ONLY_1">
    <p:bg>
      <p:bgPr>
        <a:solidFill>
          <a:schemeClr val="dk1"/>
        </a:solidFill>
        <a:effectLst/>
      </p:bgPr>
    </p:bg>
    <p:spTree>
      <p:nvGrpSpPr>
        <p:cNvPr id="1" name="Shape 576"/>
        <p:cNvGrpSpPr/>
        <p:nvPr/>
      </p:nvGrpSpPr>
      <p:grpSpPr>
        <a:xfrm>
          <a:off x="0" y="0"/>
          <a:ext cx="0" cy="0"/>
          <a:chOff x="0" y="0"/>
          <a:chExt cx="0" cy="0"/>
        </a:xfrm>
      </p:grpSpPr>
      <p:sp>
        <p:nvSpPr>
          <p:cNvPr id="577" name="Google Shape;577;p20"/>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0"/>
          <p:cNvSpPr txBox="1">
            <a:spLocks noGrp="1"/>
          </p:cNvSpPr>
          <p:nvPr>
            <p:ph type="title"/>
          </p:nvPr>
        </p:nvSpPr>
        <p:spPr>
          <a:xfrm>
            <a:off x="5616350" y="3487150"/>
            <a:ext cx="2315400" cy="587700"/>
          </a:xfrm>
          <a:prstGeom prst="rect">
            <a:avLst/>
          </a:prstGeom>
        </p:spPr>
        <p:txBody>
          <a:bodyPr spcFirstLastPara="1" wrap="square" lIns="91425" tIns="91425" rIns="91425" bIns="91425" anchor="ctr" anchorCtr="0">
            <a:noAutofit/>
          </a:bodyPr>
          <a:lstStyle>
            <a:lvl1pPr lvl="0" algn="l" rtl="0">
              <a:spcBef>
                <a:spcPts val="0"/>
              </a:spcBef>
              <a:spcAft>
                <a:spcPts val="0"/>
              </a:spcAft>
              <a:buClr>
                <a:srgbClr val="EA698C"/>
              </a:buClr>
              <a:buSzPts val="3400"/>
              <a:buNone/>
              <a:defRPr sz="1800">
                <a:solidFill>
                  <a:srgbClr val="EA698C"/>
                </a:solidFill>
              </a:defRPr>
            </a:lvl1pPr>
            <a:lvl2pPr lvl="1" algn="ctr" rtl="0">
              <a:spcBef>
                <a:spcPts val="0"/>
              </a:spcBef>
              <a:spcAft>
                <a:spcPts val="0"/>
              </a:spcAft>
              <a:buClr>
                <a:srgbClr val="EA698C"/>
              </a:buClr>
              <a:buSzPts val="3400"/>
              <a:buNone/>
              <a:defRPr sz="3400">
                <a:solidFill>
                  <a:srgbClr val="EA698C"/>
                </a:solidFill>
              </a:defRPr>
            </a:lvl2pPr>
            <a:lvl3pPr lvl="2" algn="ctr" rtl="0">
              <a:spcBef>
                <a:spcPts val="0"/>
              </a:spcBef>
              <a:spcAft>
                <a:spcPts val="0"/>
              </a:spcAft>
              <a:buClr>
                <a:srgbClr val="EA698C"/>
              </a:buClr>
              <a:buSzPts val="3400"/>
              <a:buNone/>
              <a:defRPr sz="3400">
                <a:solidFill>
                  <a:srgbClr val="EA698C"/>
                </a:solidFill>
              </a:defRPr>
            </a:lvl3pPr>
            <a:lvl4pPr lvl="3" algn="ctr" rtl="0">
              <a:spcBef>
                <a:spcPts val="0"/>
              </a:spcBef>
              <a:spcAft>
                <a:spcPts val="0"/>
              </a:spcAft>
              <a:buClr>
                <a:srgbClr val="EA698C"/>
              </a:buClr>
              <a:buSzPts val="3400"/>
              <a:buNone/>
              <a:defRPr sz="3400">
                <a:solidFill>
                  <a:srgbClr val="EA698C"/>
                </a:solidFill>
              </a:defRPr>
            </a:lvl4pPr>
            <a:lvl5pPr lvl="4" algn="ctr" rtl="0">
              <a:spcBef>
                <a:spcPts val="0"/>
              </a:spcBef>
              <a:spcAft>
                <a:spcPts val="0"/>
              </a:spcAft>
              <a:buClr>
                <a:srgbClr val="EA698C"/>
              </a:buClr>
              <a:buSzPts val="3400"/>
              <a:buNone/>
              <a:defRPr sz="3400">
                <a:solidFill>
                  <a:srgbClr val="EA698C"/>
                </a:solidFill>
              </a:defRPr>
            </a:lvl5pPr>
            <a:lvl6pPr lvl="5" algn="ctr" rtl="0">
              <a:spcBef>
                <a:spcPts val="0"/>
              </a:spcBef>
              <a:spcAft>
                <a:spcPts val="0"/>
              </a:spcAft>
              <a:buClr>
                <a:srgbClr val="EA698C"/>
              </a:buClr>
              <a:buSzPts val="3400"/>
              <a:buNone/>
              <a:defRPr sz="3400">
                <a:solidFill>
                  <a:srgbClr val="EA698C"/>
                </a:solidFill>
              </a:defRPr>
            </a:lvl6pPr>
            <a:lvl7pPr lvl="6" algn="ctr" rtl="0">
              <a:spcBef>
                <a:spcPts val="0"/>
              </a:spcBef>
              <a:spcAft>
                <a:spcPts val="0"/>
              </a:spcAft>
              <a:buClr>
                <a:srgbClr val="EA698C"/>
              </a:buClr>
              <a:buSzPts val="3400"/>
              <a:buNone/>
              <a:defRPr sz="3400">
                <a:solidFill>
                  <a:srgbClr val="EA698C"/>
                </a:solidFill>
              </a:defRPr>
            </a:lvl7pPr>
            <a:lvl8pPr lvl="7" algn="ctr" rtl="0">
              <a:spcBef>
                <a:spcPts val="0"/>
              </a:spcBef>
              <a:spcAft>
                <a:spcPts val="0"/>
              </a:spcAft>
              <a:buClr>
                <a:srgbClr val="EA698C"/>
              </a:buClr>
              <a:buSzPts val="3400"/>
              <a:buNone/>
              <a:defRPr sz="3400">
                <a:solidFill>
                  <a:srgbClr val="EA698C"/>
                </a:solidFill>
              </a:defRPr>
            </a:lvl8pPr>
            <a:lvl9pPr lvl="8" algn="ctr" rtl="0">
              <a:spcBef>
                <a:spcPts val="0"/>
              </a:spcBef>
              <a:spcAft>
                <a:spcPts val="0"/>
              </a:spcAft>
              <a:buClr>
                <a:srgbClr val="EA698C"/>
              </a:buClr>
              <a:buSzPts val="3400"/>
              <a:buNone/>
              <a:defRPr sz="3400">
                <a:solidFill>
                  <a:srgbClr val="EA698C"/>
                </a:solidFill>
              </a:defRPr>
            </a:lvl9pPr>
          </a:lstStyle>
          <a:p>
            <a:endParaRPr/>
          </a:p>
        </p:txBody>
      </p:sp>
      <p:sp>
        <p:nvSpPr>
          <p:cNvPr id="579" name="Google Shape;579;p20"/>
          <p:cNvSpPr txBox="1">
            <a:spLocks noGrp="1"/>
          </p:cNvSpPr>
          <p:nvPr>
            <p:ph type="subTitle" idx="1"/>
          </p:nvPr>
        </p:nvSpPr>
        <p:spPr>
          <a:xfrm>
            <a:off x="2102550" y="1114650"/>
            <a:ext cx="4938900" cy="100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00">
                <a:solidFill>
                  <a:schemeClr val="dk2"/>
                </a:solidFill>
              </a:defRPr>
            </a:lvl1pPr>
            <a:lvl2pPr lvl="1" rtl="0">
              <a:lnSpc>
                <a:spcPct val="100000"/>
              </a:lnSpc>
              <a:spcBef>
                <a:spcPts val="0"/>
              </a:spcBef>
              <a:spcAft>
                <a:spcPts val="0"/>
              </a:spcAft>
              <a:buNone/>
              <a:defRPr sz="1800">
                <a:solidFill>
                  <a:schemeClr val="dk2"/>
                </a:solidFill>
              </a:defRPr>
            </a:lvl2pPr>
            <a:lvl3pPr lvl="2" rtl="0">
              <a:lnSpc>
                <a:spcPct val="100000"/>
              </a:lnSpc>
              <a:spcBef>
                <a:spcPts val="0"/>
              </a:spcBef>
              <a:spcAft>
                <a:spcPts val="0"/>
              </a:spcAft>
              <a:buNone/>
              <a:defRPr sz="1800">
                <a:solidFill>
                  <a:schemeClr val="dk2"/>
                </a:solidFill>
              </a:defRPr>
            </a:lvl3pPr>
            <a:lvl4pPr lvl="3" rtl="0">
              <a:lnSpc>
                <a:spcPct val="100000"/>
              </a:lnSpc>
              <a:spcBef>
                <a:spcPts val="0"/>
              </a:spcBef>
              <a:spcAft>
                <a:spcPts val="0"/>
              </a:spcAft>
              <a:buNone/>
              <a:defRPr sz="1800">
                <a:solidFill>
                  <a:schemeClr val="dk2"/>
                </a:solidFill>
              </a:defRPr>
            </a:lvl4pPr>
            <a:lvl5pPr lvl="4" rtl="0">
              <a:lnSpc>
                <a:spcPct val="100000"/>
              </a:lnSpc>
              <a:spcBef>
                <a:spcPts val="0"/>
              </a:spcBef>
              <a:spcAft>
                <a:spcPts val="0"/>
              </a:spcAft>
              <a:buNone/>
              <a:defRPr sz="1800">
                <a:solidFill>
                  <a:schemeClr val="dk2"/>
                </a:solidFill>
              </a:defRPr>
            </a:lvl5pPr>
            <a:lvl6pPr lvl="5" rtl="0">
              <a:lnSpc>
                <a:spcPct val="100000"/>
              </a:lnSpc>
              <a:spcBef>
                <a:spcPts val="0"/>
              </a:spcBef>
              <a:spcAft>
                <a:spcPts val="0"/>
              </a:spcAft>
              <a:buNone/>
              <a:defRPr sz="1800">
                <a:solidFill>
                  <a:schemeClr val="dk2"/>
                </a:solidFill>
              </a:defRPr>
            </a:lvl6pPr>
            <a:lvl7pPr lvl="6" rtl="0">
              <a:lnSpc>
                <a:spcPct val="100000"/>
              </a:lnSpc>
              <a:spcBef>
                <a:spcPts val="0"/>
              </a:spcBef>
              <a:spcAft>
                <a:spcPts val="0"/>
              </a:spcAft>
              <a:buNone/>
              <a:defRPr sz="1800">
                <a:solidFill>
                  <a:schemeClr val="dk2"/>
                </a:solidFill>
              </a:defRPr>
            </a:lvl7pPr>
            <a:lvl8pPr lvl="7" rtl="0">
              <a:lnSpc>
                <a:spcPct val="100000"/>
              </a:lnSpc>
              <a:spcBef>
                <a:spcPts val="0"/>
              </a:spcBef>
              <a:spcAft>
                <a:spcPts val="0"/>
              </a:spcAft>
              <a:buNone/>
              <a:defRPr sz="1800">
                <a:solidFill>
                  <a:schemeClr val="dk2"/>
                </a:solidFill>
              </a:defRPr>
            </a:lvl8pPr>
            <a:lvl9pPr lvl="8" rtl="0">
              <a:lnSpc>
                <a:spcPct val="100000"/>
              </a:lnSpc>
              <a:spcBef>
                <a:spcPts val="0"/>
              </a:spcBef>
              <a:spcAft>
                <a:spcPts val="0"/>
              </a:spcAft>
              <a:buNone/>
              <a:defRPr sz="1800">
                <a:solidFill>
                  <a:schemeClr val="dk2"/>
                </a:solidFill>
              </a:defRPr>
            </a:lvl9pPr>
          </a:lstStyle>
          <a:p>
            <a:endParaRPr/>
          </a:p>
        </p:txBody>
      </p:sp>
      <p:grpSp>
        <p:nvGrpSpPr>
          <p:cNvPr id="580" name="Google Shape;580;p20"/>
          <p:cNvGrpSpPr/>
          <p:nvPr/>
        </p:nvGrpSpPr>
        <p:grpSpPr>
          <a:xfrm rot="10800000">
            <a:off x="267952" y="1625183"/>
            <a:ext cx="8679382" cy="3324812"/>
            <a:chOff x="234756" y="60772"/>
            <a:chExt cx="8909241" cy="3412864"/>
          </a:xfrm>
        </p:grpSpPr>
        <p:grpSp>
          <p:nvGrpSpPr>
            <p:cNvPr id="581" name="Google Shape;581;p20"/>
            <p:cNvGrpSpPr/>
            <p:nvPr/>
          </p:nvGrpSpPr>
          <p:grpSpPr>
            <a:xfrm>
              <a:off x="599023" y="2405143"/>
              <a:ext cx="54453" cy="53706"/>
              <a:chOff x="267576" y="-388942"/>
              <a:chExt cx="51885" cy="51173"/>
            </a:xfrm>
          </p:grpSpPr>
          <p:sp>
            <p:nvSpPr>
              <p:cNvPr id="582" name="Google Shape;582;p20"/>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0"/>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4" name="Google Shape;584;p20"/>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0"/>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0"/>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0"/>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0"/>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0"/>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0"/>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0"/>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0"/>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 name="Google Shape;593;p20"/>
            <p:cNvGrpSpPr/>
            <p:nvPr/>
          </p:nvGrpSpPr>
          <p:grpSpPr>
            <a:xfrm>
              <a:off x="6063364" y="60772"/>
              <a:ext cx="54453" cy="53706"/>
              <a:chOff x="267576" y="-388942"/>
              <a:chExt cx="51885" cy="51173"/>
            </a:xfrm>
          </p:grpSpPr>
          <p:sp>
            <p:nvSpPr>
              <p:cNvPr id="594" name="Google Shape;594;p20"/>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0"/>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 name="Google Shape;596;p20"/>
            <p:cNvGrpSpPr/>
            <p:nvPr/>
          </p:nvGrpSpPr>
          <p:grpSpPr>
            <a:xfrm>
              <a:off x="8222857" y="671946"/>
              <a:ext cx="54453" cy="53706"/>
              <a:chOff x="267576" y="-388942"/>
              <a:chExt cx="51885" cy="51173"/>
            </a:xfrm>
          </p:grpSpPr>
          <p:sp>
            <p:nvSpPr>
              <p:cNvPr id="597" name="Google Shape;597;p20"/>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0"/>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title and description 2">
  <p:cSld name="SECTION_TITLE_AND_DESCRIPTION_1">
    <p:bg>
      <p:bgPr>
        <a:solidFill>
          <a:schemeClr val="dk1"/>
        </a:solidFill>
        <a:effectLst/>
      </p:bgPr>
    </p:bg>
    <p:spTree>
      <p:nvGrpSpPr>
        <p:cNvPr id="1" name="Shape 599"/>
        <p:cNvGrpSpPr/>
        <p:nvPr/>
      </p:nvGrpSpPr>
      <p:grpSpPr>
        <a:xfrm>
          <a:off x="0" y="0"/>
          <a:ext cx="0" cy="0"/>
          <a:chOff x="0" y="0"/>
          <a:chExt cx="0" cy="0"/>
        </a:xfrm>
      </p:grpSpPr>
      <p:sp>
        <p:nvSpPr>
          <p:cNvPr id="600" name="Google Shape;600;p21"/>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1"/>
          <p:cNvSpPr txBox="1">
            <a:spLocks noGrp="1"/>
          </p:cNvSpPr>
          <p:nvPr>
            <p:ph type="title"/>
          </p:nvPr>
        </p:nvSpPr>
        <p:spPr>
          <a:xfrm>
            <a:off x="1502400" y="1933063"/>
            <a:ext cx="6139200" cy="667800"/>
          </a:xfrm>
          <a:prstGeom prst="rect">
            <a:avLst/>
          </a:prstGeom>
        </p:spPr>
        <p:txBody>
          <a:bodyPr spcFirstLastPara="1" wrap="square" lIns="91425" tIns="91425" rIns="91425" bIns="91425" anchor="ctr" anchorCtr="0">
            <a:noAutofit/>
          </a:bodyPr>
          <a:lstStyle>
            <a:lvl1pPr lvl="0" rtl="0">
              <a:spcBef>
                <a:spcPts val="0"/>
              </a:spcBef>
              <a:spcAft>
                <a:spcPts val="0"/>
              </a:spcAft>
              <a:buSzPts val="4200"/>
              <a:buNone/>
              <a:defRPr sz="4300">
                <a:solidFill>
                  <a:schemeClr val="lt2"/>
                </a:solidFill>
              </a:defRPr>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grpSp>
        <p:nvGrpSpPr>
          <p:cNvPr id="602" name="Google Shape;602;p21"/>
          <p:cNvGrpSpPr/>
          <p:nvPr/>
        </p:nvGrpSpPr>
        <p:grpSpPr>
          <a:xfrm rot="10800000">
            <a:off x="267952" y="1625183"/>
            <a:ext cx="8679382" cy="3324812"/>
            <a:chOff x="234756" y="60772"/>
            <a:chExt cx="8909241" cy="3412864"/>
          </a:xfrm>
        </p:grpSpPr>
        <p:grpSp>
          <p:nvGrpSpPr>
            <p:cNvPr id="603" name="Google Shape;603;p21"/>
            <p:cNvGrpSpPr/>
            <p:nvPr/>
          </p:nvGrpSpPr>
          <p:grpSpPr>
            <a:xfrm>
              <a:off x="599023" y="2405143"/>
              <a:ext cx="54453" cy="53706"/>
              <a:chOff x="267576" y="-388942"/>
              <a:chExt cx="51885" cy="51173"/>
            </a:xfrm>
          </p:grpSpPr>
          <p:sp>
            <p:nvSpPr>
              <p:cNvPr id="604" name="Google Shape;604;p21"/>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1"/>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6" name="Google Shape;606;p21"/>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1"/>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1"/>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1"/>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1"/>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1"/>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1"/>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1"/>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1"/>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 name="Google Shape;615;p21"/>
            <p:cNvGrpSpPr/>
            <p:nvPr/>
          </p:nvGrpSpPr>
          <p:grpSpPr>
            <a:xfrm>
              <a:off x="6063364" y="60772"/>
              <a:ext cx="54453" cy="53706"/>
              <a:chOff x="267576" y="-388942"/>
              <a:chExt cx="51885" cy="51173"/>
            </a:xfrm>
          </p:grpSpPr>
          <p:sp>
            <p:nvSpPr>
              <p:cNvPr id="616" name="Google Shape;616;p21"/>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1"/>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 name="Google Shape;618;p21"/>
            <p:cNvGrpSpPr/>
            <p:nvPr/>
          </p:nvGrpSpPr>
          <p:grpSpPr>
            <a:xfrm>
              <a:off x="8222857" y="671946"/>
              <a:ext cx="54453" cy="53706"/>
              <a:chOff x="267576" y="-388942"/>
              <a:chExt cx="51885" cy="51173"/>
            </a:xfrm>
          </p:grpSpPr>
          <p:sp>
            <p:nvSpPr>
              <p:cNvPr id="619" name="Google Shape;619;p21"/>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1"/>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dk2"/>
        </a:solidFill>
        <a:effectLst/>
      </p:bgPr>
    </p:bg>
    <p:spTree>
      <p:nvGrpSpPr>
        <p:cNvPr id="1" name="Shape 90"/>
        <p:cNvGrpSpPr/>
        <p:nvPr/>
      </p:nvGrpSpPr>
      <p:grpSpPr>
        <a:xfrm>
          <a:off x="0" y="0"/>
          <a:ext cx="0" cy="0"/>
          <a:chOff x="0" y="0"/>
          <a:chExt cx="0" cy="0"/>
        </a:xfrm>
      </p:grpSpPr>
      <p:sp>
        <p:nvSpPr>
          <p:cNvPr id="91" name="Google Shape;91;p3"/>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txBox="1">
            <a:spLocks noGrp="1"/>
          </p:cNvSpPr>
          <p:nvPr>
            <p:ph type="title"/>
          </p:nvPr>
        </p:nvSpPr>
        <p:spPr>
          <a:xfrm>
            <a:off x="1323975" y="1449150"/>
            <a:ext cx="4265700" cy="10293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9300">
                <a:solidFill>
                  <a:schemeClr val="lt2"/>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93" name="Google Shape;93;p3"/>
          <p:cNvSpPr txBox="1">
            <a:spLocks noGrp="1"/>
          </p:cNvSpPr>
          <p:nvPr>
            <p:ph type="subTitle" idx="1"/>
          </p:nvPr>
        </p:nvSpPr>
        <p:spPr>
          <a:xfrm>
            <a:off x="884625" y="2671950"/>
            <a:ext cx="4704900" cy="1022400"/>
          </a:xfrm>
          <a:prstGeom prst="rect">
            <a:avLst/>
          </a:prstGeom>
        </p:spPr>
        <p:txBody>
          <a:bodyPr spcFirstLastPara="1" wrap="square" lIns="91425" tIns="91425" rIns="91425" bIns="91425" anchor="ctr" anchorCtr="0">
            <a:noAutofit/>
          </a:bodyPr>
          <a:lstStyle>
            <a:lvl1pPr lvl="0" algn="r">
              <a:lnSpc>
                <a:spcPct val="100000"/>
              </a:lnSpc>
              <a:spcBef>
                <a:spcPts val="0"/>
              </a:spcBef>
              <a:spcAft>
                <a:spcPts val="0"/>
              </a:spcAft>
              <a:buNone/>
              <a:defRPr sz="1900">
                <a:solidFill>
                  <a:schemeClr val="dk2"/>
                </a:solidFill>
              </a:defRPr>
            </a:lvl1pPr>
            <a:lvl2pPr lvl="1" algn="r">
              <a:lnSpc>
                <a:spcPct val="100000"/>
              </a:lnSpc>
              <a:spcBef>
                <a:spcPts val="0"/>
              </a:spcBef>
              <a:spcAft>
                <a:spcPts val="0"/>
              </a:spcAft>
              <a:buNone/>
              <a:defRPr sz="1900">
                <a:solidFill>
                  <a:schemeClr val="dk2"/>
                </a:solidFill>
              </a:defRPr>
            </a:lvl2pPr>
            <a:lvl3pPr lvl="2" algn="r">
              <a:lnSpc>
                <a:spcPct val="100000"/>
              </a:lnSpc>
              <a:spcBef>
                <a:spcPts val="0"/>
              </a:spcBef>
              <a:spcAft>
                <a:spcPts val="0"/>
              </a:spcAft>
              <a:buNone/>
              <a:defRPr sz="1900">
                <a:solidFill>
                  <a:schemeClr val="dk2"/>
                </a:solidFill>
              </a:defRPr>
            </a:lvl3pPr>
            <a:lvl4pPr lvl="3" algn="r">
              <a:lnSpc>
                <a:spcPct val="100000"/>
              </a:lnSpc>
              <a:spcBef>
                <a:spcPts val="0"/>
              </a:spcBef>
              <a:spcAft>
                <a:spcPts val="0"/>
              </a:spcAft>
              <a:buNone/>
              <a:defRPr sz="1900">
                <a:solidFill>
                  <a:schemeClr val="dk2"/>
                </a:solidFill>
              </a:defRPr>
            </a:lvl4pPr>
            <a:lvl5pPr lvl="4" algn="r">
              <a:lnSpc>
                <a:spcPct val="100000"/>
              </a:lnSpc>
              <a:spcBef>
                <a:spcPts val="0"/>
              </a:spcBef>
              <a:spcAft>
                <a:spcPts val="0"/>
              </a:spcAft>
              <a:buNone/>
              <a:defRPr sz="1900">
                <a:solidFill>
                  <a:schemeClr val="dk2"/>
                </a:solidFill>
              </a:defRPr>
            </a:lvl5pPr>
            <a:lvl6pPr lvl="5" algn="r">
              <a:lnSpc>
                <a:spcPct val="100000"/>
              </a:lnSpc>
              <a:spcBef>
                <a:spcPts val="0"/>
              </a:spcBef>
              <a:spcAft>
                <a:spcPts val="0"/>
              </a:spcAft>
              <a:buNone/>
              <a:defRPr sz="1900">
                <a:solidFill>
                  <a:schemeClr val="dk2"/>
                </a:solidFill>
              </a:defRPr>
            </a:lvl6pPr>
            <a:lvl7pPr lvl="6" algn="r">
              <a:lnSpc>
                <a:spcPct val="100000"/>
              </a:lnSpc>
              <a:spcBef>
                <a:spcPts val="0"/>
              </a:spcBef>
              <a:spcAft>
                <a:spcPts val="0"/>
              </a:spcAft>
              <a:buNone/>
              <a:defRPr sz="1900">
                <a:solidFill>
                  <a:schemeClr val="dk2"/>
                </a:solidFill>
              </a:defRPr>
            </a:lvl7pPr>
            <a:lvl8pPr lvl="7" algn="r">
              <a:lnSpc>
                <a:spcPct val="100000"/>
              </a:lnSpc>
              <a:spcBef>
                <a:spcPts val="0"/>
              </a:spcBef>
              <a:spcAft>
                <a:spcPts val="0"/>
              </a:spcAft>
              <a:buNone/>
              <a:defRPr sz="1900">
                <a:solidFill>
                  <a:schemeClr val="dk2"/>
                </a:solidFill>
              </a:defRPr>
            </a:lvl8pPr>
            <a:lvl9pPr lvl="8" algn="r">
              <a:lnSpc>
                <a:spcPct val="100000"/>
              </a:lnSpc>
              <a:spcBef>
                <a:spcPts val="0"/>
              </a:spcBef>
              <a:spcAft>
                <a:spcPts val="0"/>
              </a:spcAft>
              <a:buNone/>
              <a:defRPr sz="1900">
                <a:solidFill>
                  <a:schemeClr val="dk2"/>
                </a:solidFill>
              </a:defRPr>
            </a:lvl9pPr>
          </a:lstStyle>
          <a:p>
            <a:endParaRPr/>
          </a:p>
        </p:txBody>
      </p:sp>
      <p:grpSp>
        <p:nvGrpSpPr>
          <p:cNvPr id="94" name="Google Shape;94;p3"/>
          <p:cNvGrpSpPr/>
          <p:nvPr/>
        </p:nvGrpSpPr>
        <p:grpSpPr>
          <a:xfrm>
            <a:off x="237206" y="862227"/>
            <a:ext cx="8699874" cy="3332662"/>
            <a:chOff x="234756" y="60772"/>
            <a:chExt cx="8909241" cy="3412864"/>
          </a:xfrm>
        </p:grpSpPr>
        <p:grpSp>
          <p:nvGrpSpPr>
            <p:cNvPr id="95" name="Google Shape;95;p3"/>
            <p:cNvGrpSpPr/>
            <p:nvPr/>
          </p:nvGrpSpPr>
          <p:grpSpPr>
            <a:xfrm>
              <a:off x="599023" y="2405143"/>
              <a:ext cx="54453" cy="53706"/>
              <a:chOff x="267576" y="-388942"/>
              <a:chExt cx="51885" cy="51173"/>
            </a:xfrm>
          </p:grpSpPr>
          <p:sp>
            <p:nvSpPr>
              <p:cNvPr id="96" name="Google Shape;96;p3"/>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 name="Google Shape;98;p3"/>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3"/>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3"/>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3"/>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3"/>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3"/>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 name="Google Shape;107;p3"/>
            <p:cNvGrpSpPr/>
            <p:nvPr/>
          </p:nvGrpSpPr>
          <p:grpSpPr>
            <a:xfrm>
              <a:off x="6063364" y="60772"/>
              <a:ext cx="54453" cy="53706"/>
              <a:chOff x="267576" y="-388942"/>
              <a:chExt cx="51885" cy="51173"/>
            </a:xfrm>
          </p:grpSpPr>
          <p:sp>
            <p:nvSpPr>
              <p:cNvPr id="108" name="Google Shape;108;p3"/>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3"/>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 name="Google Shape;110;p3"/>
            <p:cNvGrpSpPr/>
            <p:nvPr/>
          </p:nvGrpSpPr>
          <p:grpSpPr>
            <a:xfrm>
              <a:off x="8222857" y="671946"/>
              <a:ext cx="54453" cy="53706"/>
              <a:chOff x="267576" y="-388942"/>
              <a:chExt cx="51885" cy="51173"/>
            </a:xfrm>
          </p:grpSpPr>
          <p:sp>
            <p:nvSpPr>
              <p:cNvPr id="111" name="Google Shape;111;p3"/>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3"/>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2">
  <p:cSld name="CUSTOM_1">
    <p:bg>
      <p:bgPr>
        <a:solidFill>
          <a:schemeClr val="dk1"/>
        </a:solidFill>
        <a:effectLst/>
      </p:bgPr>
    </p:bg>
    <p:spTree>
      <p:nvGrpSpPr>
        <p:cNvPr id="1" name="Shape 621"/>
        <p:cNvGrpSpPr/>
        <p:nvPr/>
      </p:nvGrpSpPr>
      <p:grpSpPr>
        <a:xfrm>
          <a:off x="0" y="0"/>
          <a:ext cx="0" cy="0"/>
          <a:chOff x="0" y="0"/>
          <a:chExt cx="0" cy="0"/>
        </a:xfrm>
      </p:grpSpPr>
      <p:sp>
        <p:nvSpPr>
          <p:cNvPr id="622" name="Google Shape;622;p22"/>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2"/>
          <p:cNvSpPr txBox="1">
            <a:spLocks noGrp="1"/>
          </p:cNvSpPr>
          <p:nvPr>
            <p:ph type="title"/>
          </p:nvPr>
        </p:nvSpPr>
        <p:spPr>
          <a:xfrm>
            <a:off x="713250" y="797160"/>
            <a:ext cx="77175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400"/>
              <a:buFont typeface="Fredoka One"/>
              <a:buNone/>
              <a:defRPr b="1">
                <a:solidFill>
                  <a:schemeClr val="lt2"/>
                </a:solidFill>
              </a:defRPr>
            </a:lvl1pPr>
            <a:lvl2pPr lvl="1" rtl="0">
              <a:spcBef>
                <a:spcPts val="0"/>
              </a:spcBef>
              <a:spcAft>
                <a:spcPts val="0"/>
              </a:spcAft>
              <a:buClr>
                <a:schemeClr val="accent1"/>
              </a:buClr>
              <a:buSzPts val="2800"/>
              <a:buNone/>
              <a:defRPr sz="2800">
                <a:solidFill>
                  <a:schemeClr val="accent1"/>
                </a:solidFill>
              </a:defRPr>
            </a:lvl2pPr>
            <a:lvl3pPr lvl="2" rtl="0">
              <a:spcBef>
                <a:spcPts val="0"/>
              </a:spcBef>
              <a:spcAft>
                <a:spcPts val="0"/>
              </a:spcAft>
              <a:buClr>
                <a:schemeClr val="accent1"/>
              </a:buClr>
              <a:buSzPts val="2800"/>
              <a:buNone/>
              <a:defRPr sz="2800">
                <a:solidFill>
                  <a:schemeClr val="accent1"/>
                </a:solidFill>
              </a:defRPr>
            </a:lvl3pPr>
            <a:lvl4pPr lvl="3" rtl="0">
              <a:spcBef>
                <a:spcPts val="0"/>
              </a:spcBef>
              <a:spcAft>
                <a:spcPts val="0"/>
              </a:spcAft>
              <a:buClr>
                <a:schemeClr val="accent1"/>
              </a:buClr>
              <a:buSzPts val="2800"/>
              <a:buNone/>
              <a:defRPr sz="2800">
                <a:solidFill>
                  <a:schemeClr val="accent1"/>
                </a:solidFill>
              </a:defRPr>
            </a:lvl4pPr>
            <a:lvl5pPr lvl="4" rtl="0">
              <a:spcBef>
                <a:spcPts val="0"/>
              </a:spcBef>
              <a:spcAft>
                <a:spcPts val="0"/>
              </a:spcAft>
              <a:buClr>
                <a:schemeClr val="accent1"/>
              </a:buClr>
              <a:buSzPts val="2800"/>
              <a:buNone/>
              <a:defRPr sz="2800">
                <a:solidFill>
                  <a:schemeClr val="accent1"/>
                </a:solidFill>
              </a:defRPr>
            </a:lvl5pPr>
            <a:lvl6pPr lvl="5" rtl="0">
              <a:spcBef>
                <a:spcPts val="0"/>
              </a:spcBef>
              <a:spcAft>
                <a:spcPts val="0"/>
              </a:spcAft>
              <a:buClr>
                <a:schemeClr val="accent1"/>
              </a:buClr>
              <a:buSzPts val="2800"/>
              <a:buNone/>
              <a:defRPr sz="2800">
                <a:solidFill>
                  <a:schemeClr val="accent1"/>
                </a:solidFill>
              </a:defRPr>
            </a:lvl6pPr>
            <a:lvl7pPr lvl="6" rtl="0">
              <a:spcBef>
                <a:spcPts val="0"/>
              </a:spcBef>
              <a:spcAft>
                <a:spcPts val="0"/>
              </a:spcAft>
              <a:buClr>
                <a:schemeClr val="accent1"/>
              </a:buClr>
              <a:buSzPts val="2800"/>
              <a:buNone/>
              <a:defRPr sz="2800">
                <a:solidFill>
                  <a:schemeClr val="accent1"/>
                </a:solidFill>
              </a:defRPr>
            </a:lvl7pPr>
            <a:lvl8pPr lvl="7" rtl="0">
              <a:spcBef>
                <a:spcPts val="0"/>
              </a:spcBef>
              <a:spcAft>
                <a:spcPts val="0"/>
              </a:spcAft>
              <a:buClr>
                <a:schemeClr val="accent1"/>
              </a:buClr>
              <a:buSzPts val="2800"/>
              <a:buNone/>
              <a:defRPr sz="2800">
                <a:solidFill>
                  <a:schemeClr val="accent1"/>
                </a:solidFill>
              </a:defRPr>
            </a:lvl8pPr>
            <a:lvl9pPr lvl="8" rtl="0">
              <a:spcBef>
                <a:spcPts val="0"/>
              </a:spcBef>
              <a:spcAft>
                <a:spcPts val="0"/>
              </a:spcAft>
              <a:buClr>
                <a:schemeClr val="accent1"/>
              </a:buClr>
              <a:buSzPts val="2800"/>
              <a:buNone/>
              <a:defRPr sz="2800">
                <a:solidFill>
                  <a:schemeClr val="accent1"/>
                </a:solidFill>
              </a:defRPr>
            </a:lvl9pPr>
          </a:lstStyle>
          <a:p>
            <a:endParaRPr/>
          </a:p>
        </p:txBody>
      </p:sp>
      <p:sp>
        <p:nvSpPr>
          <p:cNvPr id="624" name="Google Shape;624;p22"/>
          <p:cNvSpPr txBox="1">
            <a:spLocks noGrp="1"/>
          </p:cNvSpPr>
          <p:nvPr>
            <p:ph type="subTitle" idx="1"/>
          </p:nvPr>
        </p:nvSpPr>
        <p:spPr>
          <a:xfrm>
            <a:off x="1487339" y="2137577"/>
            <a:ext cx="1372800" cy="3303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None/>
              <a:defRPr sz="2000" b="1">
                <a:solidFill>
                  <a:schemeClr val="accent1"/>
                </a:solidFill>
              </a:defRPr>
            </a:lvl1pPr>
            <a:lvl2pPr lvl="1" algn="r" rtl="0">
              <a:lnSpc>
                <a:spcPct val="100000"/>
              </a:lnSpc>
              <a:spcBef>
                <a:spcPts val="0"/>
              </a:spcBef>
              <a:spcAft>
                <a:spcPts val="0"/>
              </a:spcAft>
              <a:buNone/>
              <a:defRPr sz="2000" b="1">
                <a:solidFill>
                  <a:schemeClr val="accent1"/>
                </a:solidFill>
              </a:defRPr>
            </a:lvl2pPr>
            <a:lvl3pPr lvl="2" algn="r" rtl="0">
              <a:lnSpc>
                <a:spcPct val="100000"/>
              </a:lnSpc>
              <a:spcBef>
                <a:spcPts val="0"/>
              </a:spcBef>
              <a:spcAft>
                <a:spcPts val="0"/>
              </a:spcAft>
              <a:buNone/>
              <a:defRPr sz="2000" b="1">
                <a:solidFill>
                  <a:schemeClr val="accent1"/>
                </a:solidFill>
              </a:defRPr>
            </a:lvl3pPr>
            <a:lvl4pPr lvl="3" algn="r" rtl="0">
              <a:lnSpc>
                <a:spcPct val="100000"/>
              </a:lnSpc>
              <a:spcBef>
                <a:spcPts val="0"/>
              </a:spcBef>
              <a:spcAft>
                <a:spcPts val="0"/>
              </a:spcAft>
              <a:buNone/>
              <a:defRPr sz="2000" b="1">
                <a:solidFill>
                  <a:schemeClr val="accent1"/>
                </a:solidFill>
              </a:defRPr>
            </a:lvl4pPr>
            <a:lvl5pPr lvl="4" algn="r" rtl="0">
              <a:lnSpc>
                <a:spcPct val="100000"/>
              </a:lnSpc>
              <a:spcBef>
                <a:spcPts val="0"/>
              </a:spcBef>
              <a:spcAft>
                <a:spcPts val="0"/>
              </a:spcAft>
              <a:buNone/>
              <a:defRPr sz="2000" b="1">
                <a:solidFill>
                  <a:schemeClr val="accent1"/>
                </a:solidFill>
              </a:defRPr>
            </a:lvl5pPr>
            <a:lvl6pPr lvl="5" algn="r" rtl="0">
              <a:lnSpc>
                <a:spcPct val="100000"/>
              </a:lnSpc>
              <a:spcBef>
                <a:spcPts val="0"/>
              </a:spcBef>
              <a:spcAft>
                <a:spcPts val="0"/>
              </a:spcAft>
              <a:buNone/>
              <a:defRPr sz="2000" b="1">
                <a:solidFill>
                  <a:schemeClr val="accent1"/>
                </a:solidFill>
              </a:defRPr>
            </a:lvl6pPr>
            <a:lvl7pPr lvl="6" algn="r" rtl="0">
              <a:lnSpc>
                <a:spcPct val="100000"/>
              </a:lnSpc>
              <a:spcBef>
                <a:spcPts val="0"/>
              </a:spcBef>
              <a:spcAft>
                <a:spcPts val="0"/>
              </a:spcAft>
              <a:buNone/>
              <a:defRPr sz="2000" b="1">
                <a:solidFill>
                  <a:schemeClr val="accent1"/>
                </a:solidFill>
              </a:defRPr>
            </a:lvl7pPr>
            <a:lvl8pPr lvl="7" algn="r" rtl="0">
              <a:lnSpc>
                <a:spcPct val="100000"/>
              </a:lnSpc>
              <a:spcBef>
                <a:spcPts val="0"/>
              </a:spcBef>
              <a:spcAft>
                <a:spcPts val="0"/>
              </a:spcAft>
              <a:buNone/>
              <a:defRPr sz="2000" b="1">
                <a:solidFill>
                  <a:schemeClr val="accent1"/>
                </a:solidFill>
              </a:defRPr>
            </a:lvl8pPr>
            <a:lvl9pPr lvl="8" algn="r" rtl="0">
              <a:lnSpc>
                <a:spcPct val="100000"/>
              </a:lnSpc>
              <a:spcBef>
                <a:spcPts val="0"/>
              </a:spcBef>
              <a:spcAft>
                <a:spcPts val="0"/>
              </a:spcAft>
              <a:buNone/>
              <a:defRPr sz="2000" b="1">
                <a:solidFill>
                  <a:schemeClr val="accent1"/>
                </a:solidFill>
              </a:defRPr>
            </a:lvl9pPr>
          </a:lstStyle>
          <a:p>
            <a:endParaRPr/>
          </a:p>
        </p:txBody>
      </p:sp>
      <p:sp>
        <p:nvSpPr>
          <p:cNvPr id="625" name="Google Shape;625;p22"/>
          <p:cNvSpPr txBox="1">
            <a:spLocks noGrp="1"/>
          </p:cNvSpPr>
          <p:nvPr>
            <p:ph type="subTitle" idx="2"/>
          </p:nvPr>
        </p:nvSpPr>
        <p:spPr>
          <a:xfrm>
            <a:off x="865625" y="2531750"/>
            <a:ext cx="1994400" cy="886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None/>
              <a:defRPr sz="1400">
                <a:solidFill>
                  <a:schemeClr val="accent1"/>
                </a:solidFill>
              </a:defRPr>
            </a:lvl1pPr>
            <a:lvl2pPr lvl="1" algn="r" rtl="0">
              <a:lnSpc>
                <a:spcPct val="100000"/>
              </a:lnSpc>
              <a:spcBef>
                <a:spcPts val="0"/>
              </a:spcBef>
              <a:spcAft>
                <a:spcPts val="0"/>
              </a:spcAft>
              <a:buNone/>
              <a:defRPr sz="1400">
                <a:solidFill>
                  <a:schemeClr val="accent1"/>
                </a:solidFill>
              </a:defRPr>
            </a:lvl2pPr>
            <a:lvl3pPr lvl="2" algn="r" rtl="0">
              <a:lnSpc>
                <a:spcPct val="100000"/>
              </a:lnSpc>
              <a:spcBef>
                <a:spcPts val="0"/>
              </a:spcBef>
              <a:spcAft>
                <a:spcPts val="0"/>
              </a:spcAft>
              <a:buNone/>
              <a:defRPr sz="1400">
                <a:solidFill>
                  <a:schemeClr val="accent1"/>
                </a:solidFill>
              </a:defRPr>
            </a:lvl3pPr>
            <a:lvl4pPr lvl="3" algn="r" rtl="0">
              <a:lnSpc>
                <a:spcPct val="100000"/>
              </a:lnSpc>
              <a:spcBef>
                <a:spcPts val="0"/>
              </a:spcBef>
              <a:spcAft>
                <a:spcPts val="0"/>
              </a:spcAft>
              <a:buNone/>
              <a:defRPr sz="1400">
                <a:solidFill>
                  <a:schemeClr val="accent1"/>
                </a:solidFill>
              </a:defRPr>
            </a:lvl4pPr>
            <a:lvl5pPr lvl="4" algn="r" rtl="0">
              <a:lnSpc>
                <a:spcPct val="100000"/>
              </a:lnSpc>
              <a:spcBef>
                <a:spcPts val="0"/>
              </a:spcBef>
              <a:spcAft>
                <a:spcPts val="0"/>
              </a:spcAft>
              <a:buNone/>
              <a:defRPr sz="1400">
                <a:solidFill>
                  <a:schemeClr val="accent1"/>
                </a:solidFill>
              </a:defRPr>
            </a:lvl5pPr>
            <a:lvl6pPr lvl="5" algn="r" rtl="0">
              <a:lnSpc>
                <a:spcPct val="100000"/>
              </a:lnSpc>
              <a:spcBef>
                <a:spcPts val="0"/>
              </a:spcBef>
              <a:spcAft>
                <a:spcPts val="0"/>
              </a:spcAft>
              <a:buNone/>
              <a:defRPr sz="1400">
                <a:solidFill>
                  <a:schemeClr val="accent1"/>
                </a:solidFill>
              </a:defRPr>
            </a:lvl6pPr>
            <a:lvl7pPr lvl="6" algn="r" rtl="0">
              <a:lnSpc>
                <a:spcPct val="100000"/>
              </a:lnSpc>
              <a:spcBef>
                <a:spcPts val="0"/>
              </a:spcBef>
              <a:spcAft>
                <a:spcPts val="0"/>
              </a:spcAft>
              <a:buNone/>
              <a:defRPr sz="1400">
                <a:solidFill>
                  <a:schemeClr val="accent1"/>
                </a:solidFill>
              </a:defRPr>
            </a:lvl7pPr>
            <a:lvl8pPr lvl="7" algn="r" rtl="0">
              <a:lnSpc>
                <a:spcPct val="100000"/>
              </a:lnSpc>
              <a:spcBef>
                <a:spcPts val="0"/>
              </a:spcBef>
              <a:spcAft>
                <a:spcPts val="0"/>
              </a:spcAft>
              <a:buNone/>
              <a:defRPr sz="1400">
                <a:solidFill>
                  <a:schemeClr val="accent1"/>
                </a:solidFill>
              </a:defRPr>
            </a:lvl8pPr>
            <a:lvl9pPr lvl="8" algn="r" rtl="0">
              <a:lnSpc>
                <a:spcPct val="100000"/>
              </a:lnSpc>
              <a:spcBef>
                <a:spcPts val="0"/>
              </a:spcBef>
              <a:spcAft>
                <a:spcPts val="0"/>
              </a:spcAft>
              <a:buNone/>
              <a:defRPr sz="1400">
                <a:solidFill>
                  <a:schemeClr val="accent1"/>
                </a:solidFill>
              </a:defRPr>
            </a:lvl9pPr>
          </a:lstStyle>
          <a:p>
            <a:endParaRPr/>
          </a:p>
        </p:txBody>
      </p:sp>
      <p:sp>
        <p:nvSpPr>
          <p:cNvPr id="626" name="Google Shape;626;p22"/>
          <p:cNvSpPr txBox="1">
            <a:spLocks noGrp="1"/>
          </p:cNvSpPr>
          <p:nvPr>
            <p:ph type="subTitle" idx="3"/>
          </p:nvPr>
        </p:nvSpPr>
        <p:spPr>
          <a:xfrm>
            <a:off x="6284839" y="2137577"/>
            <a:ext cx="1372800" cy="330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000" b="1">
                <a:solidFill>
                  <a:schemeClr val="accent1"/>
                </a:solidFill>
              </a:defRPr>
            </a:lvl1pPr>
            <a:lvl2pPr lvl="1" rtl="0">
              <a:lnSpc>
                <a:spcPct val="100000"/>
              </a:lnSpc>
              <a:spcBef>
                <a:spcPts val="0"/>
              </a:spcBef>
              <a:spcAft>
                <a:spcPts val="0"/>
              </a:spcAft>
              <a:buNone/>
              <a:defRPr sz="2000" b="1">
                <a:solidFill>
                  <a:schemeClr val="accent1"/>
                </a:solidFill>
              </a:defRPr>
            </a:lvl2pPr>
            <a:lvl3pPr lvl="2" rtl="0">
              <a:lnSpc>
                <a:spcPct val="100000"/>
              </a:lnSpc>
              <a:spcBef>
                <a:spcPts val="0"/>
              </a:spcBef>
              <a:spcAft>
                <a:spcPts val="0"/>
              </a:spcAft>
              <a:buNone/>
              <a:defRPr sz="2000" b="1">
                <a:solidFill>
                  <a:schemeClr val="accent1"/>
                </a:solidFill>
              </a:defRPr>
            </a:lvl3pPr>
            <a:lvl4pPr lvl="3" rtl="0">
              <a:lnSpc>
                <a:spcPct val="100000"/>
              </a:lnSpc>
              <a:spcBef>
                <a:spcPts val="0"/>
              </a:spcBef>
              <a:spcAft>
                <a:spcPts val="0"/>
              </a:spcAft>
              <a:buNone/>
              <a:defRPr sz="2000" b="1">
                <a:solidFill>
                  <a:schemeClr val="accent1"/>
                </a:solidFill>
              </a:defRPr>
            </a:lvl4pPr>
            <a:lvl5pPr lvl="4" rtl="0">
              <a:lnSpc>
                <a:spcPct val="100000"/>
              </a:lnSpc>
              <a:spcBef>
                <a:spcPts val="0"/>
              </a:spcBef>
              <a:spcAft>
                <a:spcPts val="0"/>
              </a:spcAft>
              <a:buNone/>
              <a:defRPr sz="2000" b="1">
                <a:solidFill>
                  <a:schemeClr val="accent1"/>
                </a:solidFill>
              </a:defRPr>
            </a:lvl5pPr>
            <a:lvl6pPr lvl="5" rtl="0">
              <a:lnSpc>
                <a:spcPct val="100000"/>
              </a:lnSpc>
              <a:spcBef>
                <a:spcPts val="0"/>
              </a:spcBef>
              <a:spcAft>
                <a:spcPts val="0"/>
              </a:spcAft>
              <a:buNone/>
              <a:defRPr sz="2000" b="1">
                <a:solidFill>
                  <a:schemeClr val="accent1"/>
                </a:solidFill>
              </a:defRPr>
            </a:lvl6pPr>
            <a:lvl7pPr lvl="6" rtl="0">
              <a:lnSpc>
                <a:spcPct val="100000"/>
              </a:lnSpc>
              <a:spcBef>
                <a:spcPts val="0"/>
              </a:spcBef>
              <a:spcAft>
                <a:spcPts val="0"/>
              </a:spcAft>
              <a:buNone/>
              <a:defRPr sz="2000" b="1">
                <a:solidFill>
                  <a:schemeClr val="accent1"/>
                </a:solidFill>
              </a:defRPr>
            </a:lvl7pPr>
            <a:lvl8pPr lvl="7" rtl="0">
              <a:lnSpc>
                <a:spcPct val="100000"/>
              </a:lnSpc>
              <a:spcBef>
                <a:spcPts val="0"/>
              </a:spcBef>
              <a:spcAft>
                <a:spcPts val="0"/>
              </a:spcAft>
              <a:buNone/>
              <a:defRPr sz="2000" b="1">
                <a:solidFill>
                  <a:schemeClr val="accent1"/>
                </a:solidFill>
              </a:defRPr>
            </a:lvl8pPr>
            <a:lvl9pPr lvl="8" rtl="0">
              <a:lnSpc>
                <a:spcPct val="100000"/>
              </a:lnSpc>
              <a:spcBef>
                <a:spcPts val="0"/>
              </a:spcBef>
              <a:spcAft>
                <a:spcPts val="0"/>
              </a:spcAft>
              <a:buNone/>
              <a:defRPr sz="2000" b="1">
                <a:solidFill>
                  <a:schemeClr val="accent1"/>
                </a:solidFill>
              </a:defRPr>
            </a:lvl9pPr>
          </a:lstStyle>
          <a:p>
            <a:endParaRPr/>
          </a:p>
        </p:txBody>
      </p:sp>
      <p:sp>
        <p:nvSpPr>
          <p:cNvPr id="627" name="Google Shape;627;p22"/>
          <p:cNvSpPr txBox="1">
            <a:spLocks noGrp="1"/>
          </p:cNvSpPr>
          <p:nvPr>
            <p:ph type="subTitle" idx="4"/>
          </p:nvPr>
        </p:nvSpPr>
        <p:spPr>
          <a:xfrm>
            <a:off x="6284849" y="2533664"/>
            <a:ext cx="1993500" cy="887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solidFill>
                  <a:schemeClr val="accent1"/>
                </a:solidFill>
              </a:defRPr>
            </a:lvl1pPr>
            <a:lvl2pPr lvl="1" rtl="0">
              <a:lnSpc>
                <a:spcPct val="100000"/>
              </a:lnSpc>
              <a:spcBef>
                <a:spcPts val="0"/>
              </a:spcBef>
              <a:spcAft>
                <a:spcPts val="0"/>
              </a:spcAft>
              <a:buNone/>
              <a:defRPr sz="1400">
                <a:solidFill>
                  <a:schemeClr val="accent1"/>
                </a:solidFill>
              </a:defRPr>
            </a:lvl2pPr>
            <a:lvl3pPr lvl="2" rtl="0">
              <a:lnSpc>
                <a:spcPct val="100000"/>
              </a:lnSpc>
              <a:spcBef>
                <a:spcPts val="0"/>
              </a:spcBef>
              <a:spcAft>
                <a:spcPts val="0"/>
              </a:spcAft>
              <a:buNone/>
              <a:defRPr sz="1400">
                <a:solidFill>
                  <a:schemeClr val="accent1"/>
                </a:solidFill>
              </a:defRPr>
            </a:lvl3pPr>
            <a:lvl4pPr lvl="3" rtl="0">
              <a:lnSpc>
                <a:spcPct val="100000"/>
              </a:lnSpc>
              <a:spcBef>
                <a:spcPts val="0"/>
              </a:spcBef>
              <a:spcAft>
                <a:spcPts val="0"/>
              </a:spcAft>
              <a:buNone/>
              <a:defRPr sz="1400">
                <a:solidFill>
                  <a:schemeClr val="accent1"/>
                </a:solidFill>
              </a:defRPr>
            </a:lvl4pPr>
            <a:lvl5pPr lvl="4" rtl="0">
              <a:lnSpc>
                <a:spcPct val="100000"/>
              </a:lnSpc>
              <a:spcBef>
                <a:spcPts val="0"/>
              </a:spcBef>
              <a:spcAft>
                <a:spcPts val="0"/>
              </a:spcAft>
              <a:buNone/>
              <a:defRPr sz="1400">
                <a:solidFill>
                  <a:schemeClr val="accent1"/>
                </a:solidFill>
              </a:defRPr>
            </a:lvl5pPr>
            <a:lvl6pPr lvl="5" rtl="0">
              <a:lnSpc>
                <a:spcPct val="100000"/>
              </a:lnSpc>
              <a:spcBef>
                <a:spcPts val="0"/>
              </a:spcBef>
              <a:spcAft>
                <a:spcPts val="0"/>
              </a:spcAft>
              <a:buNone/>
              <a:defRPr sz="1400">
                <a:solidFill>
                  <a:schemeClr val="accent1"/>
                </a:solidFill>
              </a:defRPr>
            </a:lvl6pPr>
            <a:lvl7pPr lvl="6" rtl="0">
              <a:lnSpc>
                <a:spcPct val="100000"/>
              </a:lnSpc>
              <a:spcBef>
                <a:spcPts val="0"/>
              </a:spcBef>
              <a:spcAft>
                <a:spcPts val="0"/>
              </a:spcAft>
              <a:buNone/>
              <a:defRPr sz="1400">
                <a:solidFill>
                  <a:schemeClr val="accent1"/>
                </a:solidFill>
              </a:defRPr>
            </a:lvl7pPr>
            <a:lvl8pPr lvl="7" rtl="0">
              <a:lnSpc>
                <a:spcPct val="100000"/>
              </a:lnSpc>
              <a:spcBef>
                <a:spcPts val="0"/>
              </a:spcBef>
              <a:spcAft>
                <a:spcPts val="0"/>
              </a:spcAft>
              <a:buNone/>
              <a:defRPr sz="1400">
                <a:solidFill>
                  <a:schemeClr val="accent1"/>
                </a:solidFill>
              </a:defRPr>
            </a:lvl8pPr>
            <a:lvl9pPr lvl="8" rtl="0">
              <a:lnSpc>
                <a:spcPct val="100000"/>
              </a:lnSpc>
              <a:spcBef>
                <a:spcPts val="0"/>
              </a:spcBef>
              <a:spcAft>
                <a:spcPts val="0"/>
              </a:spcAft>
              <a:buNone/>
              <a:defRPr sz="1400">
                <a:solidFill>
                  <a:schemeClr val="accent1"/>
                </a:solidFill>
              </a:defRPr>
            </a:lvl9pPr>
          </a:lstStyle>
          <a:p>
            <a:endParaRPr/>
          </a:p>
        </p:txBody>
      </p:sp>
      <p:grpSp>
        <p:nvGrpSpPr>
          <p:cNvPr id="628" name="Google Shape;628;p22"/>
          <p:cNvGrpSpPr/>
          <p:nvPr/>
        </p:nvGrpSpPr>
        <p:grpSpPr>
          <a:xfrm rot="10800000">
            <a:off x="267952" y="1625183"/>
            <a:ext cx="8679382" cy="3324812"/>
            <a:chOff x="234756" y="60772"/>
            <a:chExt cx="8909241" cy="3412864"/>
          </a:xfrm>
        </p:grpSpPr>
        <p:grpSp>
          <p:nvGrpSpPr>
            <p:cNvPr id="629" name="Google Shape;629;p22"/>
            <p:cNvGrpSpPr/>
            <p:nvPr/>
          </p:nvGrpSpPr>
          <p:grpSpPr>
            <a:xfrm>
              <a:off x="599023" y="2405143"/>
              <a:ext cx="54453" cy="53706"/>
              <a:chOff x="267576" y="-388942"/>
              <a:chExt cx="51885" cy="51173"/>
            </a:xfrm>
          </p:grpSpPr>
          <p:sp>
            <p:nvSpPr>
              <p:cNvPr id="630" name="Google Shape;630;p22"/>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2"/>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2" name="Google Shape;632;p22"/>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2"/>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2"/>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2"/>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2"/>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2"/>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2"/>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2"/>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2"/>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 name="Google Shape;641;p22"/>
            <p:cNvGrpSpPr/>
            <p:nvPr/>
          </p:nvGrpSpPr>
          <p:grpSpPr>
            <a:xfrm>
              <a:off x="6063364" y="60772"/>
              <a:ext cx="54453" cy="53706"/>
              <a:chOff x="267576" y="-388942"/>
              <a:chExt cx="51885" cy="51173"/>
            </a:xfrm>
          </p:grpSpPr>
          <p:sp>
            <p:nvSpPr>
              <p:cNvPr id="642" name="Google Shape;642;p22"/>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2"/>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 name="Google Shape;644;p22"/>
            <p:cNvGrpSpPr/>
            <p:nvPr/>
          </p:nvGrpSpPr>
          <p:grpSpPr>
            <a:xfrm>
              <a:off x="8222857" y="671946"/>
              <a:ext cx="54453" cy="53706"/>
              <a:chOff x="267576" y="-388942"/>
              <a:chExt cx="51885" cy="51173"/>
            </a:xfrm>
          </p:grpSpPr>
          <p:sp>
            <p:nvSpPr>
              <p:cNvPr id="645" name="Google Shape;645;p22"/>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2"/>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p:cSld name="CUSTOM_1_1">
    <p:bg>
      <p:bgPr>
        <a:solidFill>
          <a:schemeClr val="dk1"/>
        </a:solidFill>
        <a:effectLst/>
      </p:bgPr>
    </p:bg>
    <p:spTree>
      <p:nvGrpSpPr>
        <p:cNvPr id="1" name="Shape 647"/>
        <p:cNvGrpSpPr/>
        <p:nvPr/>
      </p:nvGrpSpPr>
      <p:grpSpPr>
        <a:xfrm>
          <a:off x="0" y="0"/>
          <a:ext cx="0" cy="0"/>
          <a:chOff x="0" y="0"/>
          <a:chExt cx="0" cy="0"/>
        </a:xfrm>
      </p:grpSpPr>
      <p:sp>
        <p:nvSpPr>
          <p:cNvPr id="648" name="Google Shape;648;p23"/>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3"/>
          <p:cNvSpPr txBox="1">
            <a:spLocks noGrp="1"/>
          </p:cNvSpPr>
          <p:nvPr>
            <p:ph type="title"/>
          </p:nvPr>
        </p:nvSpPr>
        <p:spPr>
          <a:xfrm>
            <a:off x="713250" y="793813"/>
            <a:ext cx="77175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400"/>
              <a:buFont typeface="Fredoka One"/>
              <a:buNone/>
              <a:defRPr b="1">
                <a:solidFill>
                  <a:schemeClr val="lt2"/>
                </a:solidFill>
              </a:defRPr>
            </a:lvl1pPr>
            <a:lvl2pPr lvl="1" rtl="0">
              <a:spcBef>
                <a:spcPts val="0"/>
              </a:spcBef>
              <a:spcAft>
                <a:spcPts val="0"/>
              </a:spcAft>
              <a:buClr>
                <a:schemeClr val="accent1"/>
              </a:buClr>
              <a:buSzPts val="2800"/>
              <a:buNone/>
              <a:defRPr sz="2800">
                <a:solidFill>
                  <a:schemeClr val="accent1"/>
                </a:solidFill>
              </a:defRPr>
            </a:lvl2pPr>
            <a:lvl3pPr lvl="2" rtl="0">
              <a:spcBef>
                <a:spcPts val="0"/>
              </a:spcBef>
              <a:spcAft>
                <a:spcPts val="0"/>
              </a:spcAft>
              <a:buClr>
                <a:schemeClr val="accent1"/>
              </a:buClr>
              <a:buSzPts val="2800"/>
              <a:buNone/>
              <a:defRPr sz="2800">
                <a:solidFill>
                  <a:schemeClr val="accent1"/>
                </a:solidFill>
              </a:defRPr>
            </a:lvl3pPr>
            <a:lvl4pPr lvl="3" rtl="0">
              <a:spcBef>
                <a:spcPts val="0"/>
              </a:spcBef>
              <a:spcAft>
                <a:spcPts val="0"/>
              </a:spcAft>
              <a:buClr>
                <a:schemeClr val="accent1"/>
              </a:buClr>
              <a:buSzPts val="2800"/>
              <a:buNone/>
              <a:defRPr sz="2800">
                <a:solidFill>
                  <a:schemeClr val="accent1"/>
                </a:solidFill>
              </a:defRPr>
            </a:lvl4pPr>
            <a:lvl5pPr lvl="4" rtl="0">
              <a:spcBef>
                <a:spcPts val="0"/>
              </a:spcBef>
              <a:spcAft>
                <a:spcPts val="0"/>
              </a:spcAft>
              <a:buClr>
                <a:schemeClr val="accent1"/>
              </a:buClr>
              <a:buSzPts val="2800"/>
              <a:buNone/>
              <a:defRPr sz="2800">
                <a:solidFill>
                  <a:schemeClr val="accent1"/>
                </a:solidFill>
              </a:defRPr>
            </a:lvl5pPr>
            <a:lvl6pPr lvl="5" rtl="0">
              <a:spcBef>
                <a:spcPts val="0"/>
              </a:spcBef>
              <a:spcAft>
                <a:spcPts val="0"/>
              </a:spcAft>
              <a:buClr>
                <a:schemeClr val="accent1"/>
              </a:buClr>
              <a:buSzPts val="2800"/>
              <a:buNone/>
              <a:defRPr sz="2800">
                <a:solidFill>
                  <a:schemeClr val="accent1"/>
                </a:solidFill>
              </a:defRPr>
            </a:lvl6pPr>
            <a:lvl7pPr lvl="6" rtl="0">
              <a:spcBef>
                <a:spcPts val="0"/>
              </a:spcBef>
              <a:spcAft>
                <a:spcPts val="0"/>
              </a:spcAft>
              <a:buClr>
                <a:schemeClr val="accent1"/>
              </a:buClr>
              <a:buSzPts val="2800"/>
              <a:buNone/>
              <a:defRPr sz="2800">
                <a:solidFill>
                  <a:schemeClr val="accent1"/>
                </a:solidFill>
              </a:defRPr>
            </a:lvl7pPr>
            <a:lvl8pPr lvl="7" rtl="0">
              <a:spcBef>
                <a:spcPts val="0"/>
              </a:spcBef>
              <a:spcAft>
                <a:spcPts val="0"/>
              </a:spcAft>
              <a:buClr>
                <a:schemeClr val="accent1"/>
              </a:buClr>
              <a:buSzPts val="2800"/>
              <a:buNone/>
              <a:defRPr sz="2800">
                <a:solidFill>
                  <a:schemeClr val="accent1"/>
                </a:solidFill>
              </a:defRPr>
            </a:lvl8pPr>
            <a:lvl9pPr lvl="8" rtl="0">
              <a:spcBef>
                <a:spcPts val="0"/>
              </a:spcBef>
              <a:spcAft>
                <a:spcPts val="0"/>
              </a:spcAft>
              <a:buClr>
                <a:schemeClr val="accent1"/>
              </a:buClr>
              <a:buSzPts val="2800"/>
              <a:buNone/>
              <a:defRPr sz="2800">
                <a:solidFill>
                  <a:schemeClr val="accent1"/>
                </a:solidFill>
              </a:defRPr>
            </a:lvl9pPr>
          </a:lstStyle>
          <a:p>
            <a:endParaRPr/>
          </a:p>
        </p:txBody>
      </p:sp>
      <p:sp>
        <p:nvSpPr>
          <p:cNvPr id="650" name="Google Shape;650;p23"/>
          <p:cNvSpPr txBox="1">
            <a:spLocks noGrp="1"/>
          </p:cNvSpPr>
          <p:nvPr>
            <p:ph type="subTitle" idx="1"/>
          </p:nvPr>
        </p:nvSpPr>
        <p:spPr>
          <a:xfrm>
            <a:off x="1498377" y="1778315"/>
            <a:ext cx="1581900" cy="3303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None/>
              <a:defRPr sz="2000" b="1">
                <a:solidFill>
                  <a:schemeClr val="accent1"/>
                </a:solidFill>
              </a:defRPr>
            </a:lvl1pPr>
            <a:lvl2pPr lvl="1" algn="r" rtl="0">
              <a:lnSpc>
                <a:spcPct val="100000"/>
              </a:lnSpc>
              <a:spcBef>
                <a:spcPts val="0"/>
              </a:spcBef>
              <a:spcAft>
                <a:spcPts val="0"/>
              </a:spcAft>
              <a:buNone/>
              <a:defRPr sz="2000" b="1">
                <a:solidFill>
                  <a:schemeClr val="accent1"/>
                </a:solidFill>
              </a:defRPr>
            </a:lvl2pPr>
            <a:lvl3pPr lvl="2" algn="r" rtl="0">
              <a:lnSpc>
                <a:spcPct val="100000"/>
              </a:lnSpc>
              <a:spcBef>
                <a:spcPts val="0"/>
              </a:spcBef>
              <a:spcAft>
                <a:spcPts val="0"/>
              </a:spcAft>
              <a:buNone/>
              <a:defRPr sz="2000" b="1">
                <a:solidFill>
                  <a:schemeClr val="accent1"/>
                </a:solidFill>
              </a:defRPr>
            </a:lvl3pPr>
            <a:lvl4pPr lvl="3" algn="r" rtl="0">
              <a:lnSpc>
                <a:spcPct val="100000"/>
              </a:lnSpc>
              <a:spcBef>
                <a:spcPts val="0"/>
              </a:spcBef>
              <a:spcAft>
                <a:spcPts val="0"/>
              </a:spcAft>
              <a:buNone/>
              <a:defRPr sz="2000" b="1">
                <a:solidFill>
                  <a:schemeClr val="accent1"/>
                </a:solidFill>
              </a:defRPr>
            </a:lvl4pPr>
            <a:lvl5pPr lvl="4" algn="r" rtl="0">
              <a:lnSpc>
                <a:spcPct val="100000"/>
              </a:lnSpc>
              <a:spcBef>
                <a:spcPts val="0"/>
              </a:spcBef>
              <a:spcAft>
                <a:spcPts val="0"/>
              </a:spcAft>
              <a:buNone/>
              <a:defRPr sz="2000" b="1">
                <a:solidFill>
                  <a:schemeClr val="accent1"/>
                </a:solidFill>
              </a:defRPr>
            </a:lvl5pPr>
            <a:lvl6pPr lvl="5" algn="r" rtl="0">
              <a:lnSpc>
                <a:spcPct val="100000"/>
              </a:lnSpc>
              <a:spcBef>
                <a:spcPts val="0"/>
              </a:spcBef>
              <a:spcAft>
                <a:spcPts val="0"/>
              </a:spcAft>
              <a:buNone/>
              <a:defRPr sz="2000" b="1">
                <a:solidFill>
                  <a:schemeClr val="accent1"/>
                </a:solidFill>
              </a:defRPr>
            </a:lvl6pPr>
            <a:lvl7pPr lvl="6" algn="r" rtl="0">
              <a:lnSpc>
                <a:spcPct val="100000"/>
              </a:lnSpc>
              <a:spcBef>
                <a:spcPts val="0"/>
              </a:spcBef>
              <a:spcAft>
                <a:spcPts val="0"/>
              </a:spcAft>
              <a:buNone/>
              <a:defRPr sz="2000" b="1">
                <a:solidFill>
                  <a:schemeClr val="accent1"/>
                </a:solidFill>
              </a:defRPr>
            </a:lvl7pPr>
            <a:lvl8pPr lvl="7" algn="r" rtl="0">
              <a:lnSpc>
                <a:spcPct val="100000"/>
              </a:lnSpc>
              <a:spcBef>
                <a:spcPts val="0"/>
              </a:spcBef>
              <a:spcAft>
                <a:spcPts val="0"/>
              </a:spcAft>
              <a:buNone/>
              <a:defRPr sz="2000" b="1">
                <a:solidFill>
                  <a:schemeClr val="accent1"/>
                </a:solidFill>
              </a:defRPr>
            </a:lvl8pPr>
            <a:lvl9pPr lvl="8" algn="r" rtl="0">
              <a:lnSpc>
                <a:spcPct val="100000"/>
              </a:lnSpc>
              <a:spcBef>
                <a:spcPts val="0"/>
              </a:spcBef>
              <a:spcAft>
                <a:spcPts val="0"/>
              </a:spcAft>
              <a:buNone/>
              <a:defRPr sz="2000" b="1">
                <a:solidFill>
                  <a:schemeClr val="accent1"/>
                </a:solidFill>
              </a:defRPr>
            </a:lvl9pPr>
          </a:lstStyle>
          <a:p>
            <a:endParaRPr/>
          </a:p>
        </p:txBody>
      </p:sp>
      <p:sp>
        <p:nvSpPr>
          <p:cNvPr id="651" name="Google Shape;651;p23"/>
          <p:cNvSpPr txBox="1">
            <a:spLocks noGrp="1"/>
          </p:cNvSpPr>
          <p:nvPr>
            <p:ph type="subTitle" idx="2"/>
          </p:nvPr>
        </p:nvSpPr>
        <p:spPr>
          <a:xfrm>
            <a:off x="789026" y="2045675"/>
            <a:ext cx="2291400" cy="69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a:solidFill>
                  <a:schemeClr val="accent1"/>
                </a:solidFill>
              </a:defRPr>
            </a:lvl1pPr>
            <a:lvl2pPr lvl="1" algn="r" rtl="0">
              <a:lnSpc>
                <a:spcPct val="100000"/>
              </a:lnSpc>
              <a:spcBef>
                <a:spcPts val="0"/>
              </a:spcBef>
              <a:spcAft>
                <a:spcPts val="0"/>
              </a:spcAft>
              <a:buNone/>
              <a:defRPr>
                <a:solidFill>
                  <a:schemeClr val="accent1"/>
                </a:solidFill>
              </a:defRPr>
            </a:lvl2pPr>
            <a:lvl3pPr lvl="2" algn="r" rtl="0">
              <a:lnSpc>
                <a:spcPct val="100000"/>
              </a:lnSpc>
              <a:spcBef>
                <a:spcPts val="0"/>
              </a:spcBef>
              <a:spcAft>
                <a:spcPts val="0"/>
              </a:spcAft>
              <a:buNone/>
              <a:defRPr>
                <a:solidFill>
                  <a:schemeClr val="accent1"/>
                </a:solidFill>
              </a:defRPr>
            </a:lvl3pPr>
            <a:lvl4pPr lvl="3" algn="r" rtl="0">
              <a:lnSpc>
                <a:spcPct val="100000"/>
              </a:lnSpc>
              <a:spcBef>
                <a:spcPts val="0"/>
              </a:spcBef>
              <a:spcAft>
                <a:spcPts val="0"/>
              </a:spcAft>
              <a:buNone/>
              <a:defRPr>
                <a:solidFill>
                  <a:schemeClr val="accent1"/>
                </a:solidFill>
              </a:defRPr>
            </a:lvl4pPr>
            <a:lvl5pPr lvl="4" algn="r" rtl="0">
              <a:lnSpc>
                <a:spcPct val="100000"/>
              </a:lnSpc>
              <a:spcBef>
                <a:spcPts val="0"/>
              </a:spcBef>
              <a:spcAft>
                <a:spcPts val="0"/>
              </a:spcAft>
              <a:buNone/>
              <a:defRPr>
                <a:solidFill>
                  <a:schemeClr val="accent1"/>
                </a:solidFill>
              </a:defRPr>
            </a:lvl5pPr>
            <a:lvl6pPr lvl="5" algn="r" rtl="0">
              <a:lnSpc>
                <a:spcPct val="100000"/>
              </a:lnSpc>
              <a:spcBef>
                <a:spcPts val="0"/>
              </a:spcBef>
              <a:spcAft>
                <a:spcPts val="0"/>
              </a:spcAft>
              <a:buNone/>
              <a:defRPr>
                <a:solidFill>
                  <a:schemeClr val="accent1"/>
                </a:solidFill>
              </a:defRPr>
            </a:lvl6pPr>
            <a:lvl7pPr lvl="6" algn="r" rtl="0">
              <a:lnSpc>
                <a:spcPct val="100000"/>
              </a:lnSpc>
              <a:spcBef>
                <a:spcPts val="0"/>
              </a:spcBef>
              <a:spcAft>
                <a:spcPts val="0"/>
              </a:spcAft>
              <a:buNone/>
              <a:defRPr>
                <a:solidFill>
                  <a:schemeClr val="accent1"/>
                </a:solidFill>
              </a:defRPr>
            </a:lvl7pPr>
            <a:lvl8pPr lvl="7" algn="r" rtl="0">
              <a:lnSpc>
                <a:spcPct val="100000"/>
              </a:lnSpc>
              <a:spcBef>
                <a:spcPts val="0"/>
              </a:spcBef>
              <a:spcAft>
                <a:spcPts val="0"/>
              </a:spcAft>
              <a:buNone/>
              <a:defRPr>
                <a:solidFill>
                  <a:schemeClr val="accent1"/>
                </a:solidFill>
              </a:defRPr>
            </a:lvl8pPr>
            <a:lvl9pPr lvl="8" algn="r" rtl="0">
              <a:lnSpc>
                <a:spcPct val="100000"/>
              </a:lnSpc>
              <a:spcBef>
                <a:spcPts val="0"/>
              </a:spcBef>
              <a:spcAft>
                <a:spcPts val="0"/>
              </a:spcAft>
              <a:buNone/>
              <a:defRPr>
                <a:solidFill>
                  <a:schemeClr val="accent1"/>
                </a:solidFill>
              </a:defRPr>
            </a:lvl9pPr>
          </a:lstStyle>
          <a:p>
            <a:endParaRPr/>
          </a:p>
        </p:txBody>
      </p:sp>
      <p:sp>
        <p:nvSpPr>
          <p:cNvPr id="652" name="Google Shape;652;p23"/>
          <p:cNvSpPr txBox="1">
            <a:spLocks noGrp="1"/>
          </p:cNvSpPr>
          <p:nvPr>
            <p:ph type="subTitle" idx="3"/>
          </p:nvPr>
        </p:nvSpPr>
        <p:spPr>
          <a:xfrm>
            <a:off x="6063723" y="1772679"/>
            <a:ext cx="1581900" cy="330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000" b="1">
                <a:solidFill>
                  <a:schemeClr val="accent1"/>
                </a:solidFill>
              </a:defRPr>
            </a:lvl1pPr>
            <a:lvl2pPr lvl="1" rtl="0">
              <a:lnSpc>
                <a:spcPct val="100000"/>
              </a:lnSpc>
              <a:spcBef>
                <a:spcPts val="0"/>
              </a:spcBef>
              <a:spcAft>
                <a:spcPts val="0"/>
              </a:spcAft>
              <a:buNone/>
              <a:defRPr sz="2000" b="1">
                <a:solidFill>
                  <a:schemeClr val="accent1"/>
                </a:solidFill>
              </a:defRPr>
            </a:lvl2pPr>
            <a:lvl3pPr lvl="2" rtl="0">
              <a:lnSpc>
                <a:spcPct val="100000"/>
              </a:lnSpc>
              <a:spcBef>
                <a:spcPts val="0"/>
              </a:spcBef>
              <a:spcAft>
                <a:spcPts val="0"/>
              </a:spcAft>
              <a:buNone/>
              <a:defRPr sz="2000" b="1">
                <a:solidFill>
                  <a:schemeClr val="accent1"/>
                </a:solidFill>
              </a:defRPr>
            </a:lvl3pPr>
            <a:lvl4pPr lvl="3" rtl="0">
              <a:lnSpc>
                <a:spcPct val="100000"/>
              </a:lnSpc>
              <a:spcBef>
                <a:spcPts val="0"/>
              </a:spcBef>
              <a:spcAft>
                <a:spcPts val="0"/>
              </a:spcAft>
              <a:buNone/>
              <a:defRPr sz="2000" b="1">
                <a:solidFill>
                  <a:schemeClr val="accent1"/>
                </a:solidFill>
              </a:defRPr>
            </a:lvl4pPr>
            <a:lvl5pPr lvl="4" rtl="0">
              <a:lnSpc>
                <a:spcPct val="100000"/>
              </a:lnSpc>
              <a:spcBef>
                <a:spcPts val="0"/>
              </a:spcBef>
              <a:spcAft>
                <a:spcPts val="0"/>
              </a:spcAft>
              <a:buNone/>
              <a:defRPr sz="2000" b="1">
                <a:solidFill>
                  <a:schemeClr val="accent1"/>
                </a:solidFill>
              </a:defRPr>
            </a:lvl5pPr>
            <a:lvl6pPr lvl="5" rtl="0">
              <a:lnSpc>
                <a:spcPct val="100000"/>
              </a:lnSpc>
              <a:spcBef>
                <a:spcPts val="0"/>
              </a:spcBef>
              <a:spcAft>
                <a:spcPts val="0"/>
              </a:spcAft>
              <a:buNone/>
              <a:defRPr sz="2000" b="1">
                <a:solidFill>
                  <a:schemeClr val="accent1"/>
                </a:solidFill>
              </a:defRPr>
            </a:lvl6pPr>
            <a:lvl7pPr lvl="6" rtl="0">
              <a:lnSpc>
                <a:spcPct val="100000"/>
              </a:lnSpc>
              <a:spcBef>
                <a:spcPts val="0"/>
              </a:spcBef>
              <a:spcAft>
                <a:spcPts val="0"/>
              </a:spcAft>
              <a:buNone/>
              <a:defRPr sz="2000" b="1">
                <a:solidFill>
                  <a:schemeClr val="accent1"/>
                </a:solidFill>
              </a:defRPr>
            </a:lvl7pPr>
            <a:lvl8pPr lvl="7" rtl="0">
              <a:lnSpc>
                <a:spcPct val="100000"/>
              </a:lnSpc>
              <a:spcBef>
                <a:spcPts val="0"/>
              </a:spcBef>
              <a:spcAft>
                <a:spcPts val="0"/>
              </a:spcAft>
              <a:buNone/>
              <a:defRPr sz="2000" b="1">
                <a:solidFill>
                  <a:schemeClr val="accent1"/>
                </a:solidFill>
              </a:defRPr>
            </a:lvl8pPr>
            <a:lvl9pPr lvl="8" rtl="0">
              <a:lnSpc>
                <a:spcPct val="100000"/>
              </a:lnSpc>
              <a:spcBef>
                <a:spcPts val="0"/>
              </a:spcBef>
              <a:spcAft>
                <a:spcPts val="0"/>
              </a:spcAft>
              <a:buNone/>
              <a:defRPr sz="2000" b="1">
                <a:solidFill>
                  <a:schemeClr val="accent1"/>
                </a:solidFill>
              </a:defRPr>
            </a:lvl9pPr>
          </a:lstStyle>
          <a:p>
            <a:endParaRPr/>
          </a:p>
        </p:txBody>
      </p:sp>
      <p:sp>
        <p:nvSpPr>
          <p:cNvPr id="653" name="Google Shape;653;p23"/>
          <p:cNvSpPr txBox="1">
            <a:spLocks noGrp="1"/>
          </p:cNvSpPr>
          <p:nvPr>
            <p:ph type="subTitle" idx="4"/>
          </p:nvPr>
        </p:nvSpPr>
        <p:spPr>
          <a:xfrm>
            <a:off x="6063725" y="2045675"/>
            <a:ext cx="2291400" cy="69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solidFill>
                  <a:schemeClr val="accent1"/>
                </a:solidFill>
              </a:defRPr>
            </a:lvl1pPr>
            <a:lvl2pPr lvl="1" rtl="0">
              <a:lnSpc>
                <a:spcPct val="100000"/>
              </a:lnSpc>
              <a:spcBef>
                <a:spcPts val="0"/>
              </a:spcBef>
              <a:spcAft>
                <a:spcPts val="0"/>
              </a:spcAft>
              <a:buNone/>
              <a:defRPr>
                <a:solidFill>
                  <a:schemeClr val="accent1"/>
                </a:solidFill>
              </a:defRPr>
            </a:lvl2pPr>
            <a:lvl3pPr lvl="2" rtl="0">
              <a:lnSpc>
                <a:spcPct val="100000"/>
              </a:lnSpc>
              <a:spcBef>
                <a:spcPts val="0"/>
              </a:spcBef>
              <a:spcAft>
                <a:spcPts val="0"/>
              </a:spcAft>
              <a:buNone/>
              <a:defRPr>
                <a:solidFill>
                  <a:schemeClr val="accent1"/>
                </a:solidFill>
              </a:defRPr>
            </a:lvl3pPr>
            <a:lvl4pPr lvl="3" rtl="0">
              <a:lnSpc>
                <a:spcPct val="100000"/>
              </a:lnSpc>
              <a:spcBef>
                <a:spcPts val="0"/>
              </a:spcBef>
              <a:spcAft>
                <a:spcPts val="0"/>
              </a:spcAft>
              <a:buNone/>
              <a:defRPr>
                <a:solidFill>
                  <a:schemeClr val="accent1"/>
                </a:solidFill>
              </a:defRPr>
            </a:lvl4pPr>
            <a:lvl5pPr lvl="4" rtl="0">
              <a:lnSpc>
                <a:spcPct val="100000"/>
              </a:lnSpc>
              <a:spcBef>
                <a:spcPts val="0"/>
              </a:spcBef>
              <a:spcAft>
                <a:spcPts val="0"/>
              </a:spcAft>
              <a:buNone/>
              <a:defRPr>
                <a:solidFill>
                  <a:schemeClr val="accent1"/>
                </a:solidFill>
              </a:defRPr>
            </a:lvl5pPr>
            <a:lvl6pPr lvl="5" rtl="0">
              <a:lnSpc>
                <a:spcPct val="100000"/>
              </a:lnSpc>
              <a:spcBef>
                <a:spcPts val="0"/>
              </a:spcBef>
              <a:spcAft>
                <a:spcPts val="0"/>
              </a:spcAft>
              <a:buNone/>
              <a:defRPr>
                <a:solidFill>
                  <a:schemeClr val="accent1"/>
                </a:solidFill>
              </a:defRPr>
            </a:lvl6pPr>
            <a:lvl7pPr lvl="6" rtl="0">
              <a:lnSpc>
                <a:spcPct val="100000"/>
              </a:lnSpc>
              <a:spcBef>
                <a:spcPts val="0"/>
              </a:spcBef>
              <a:spcAft>
                <a:spcPts val="0"/>
              </a:spcAft>
              <a:buNone/>
              <a:defRPr>
                <a:solidFill>
                  <a:schemeClr val="accent1"/>
                </a:solidFill>
              </a:defRPr>
            </a:lvl7pPr>
            <a:lvl8pPr lvl="7" rtl="0">
              <a:lnSpc>
                <a:spcPct val="100000"/>
              </a:lnSpc>
              <a:spcBef>
                <a:spcPts val="0"/>
              </a:spcBef>
              <a:spcAft>
                <a:spcPts val="0"/>
              </a:spcAft>
              <a:buNone/>
              <a:defRPr>
                <a:solidFill>
                  <a:schemeClr val="accent1"/>
                </a:solidFill>
              </a:defRPr>
            </a:lvl8pPr>
            <a:lvl9pPr lvl="8" rtl="0">
              <a:lnSpc>
                <a:spcPct val="100000"/>
              </a:lnSpc>
              <a:spcBef>
                <a:spcPts val="0"/>
              </a:spcBef>
              <a:spcAft>
                <a:spcPts val="0"/>
              </a:spcAft>
              <a:buNone/>
              <a:defRPr>
                <a:solidFill>
                  <a:schemeClr val="accent1"/>
                </a:solidFill>
              </a:defRPr>
            </a:lvl9pPr>
          </a:lstStyle>
          <a:p>
            <a:endParaRPr/>
          </a:p>
        </p:txBody>
      </p:sp>
      <p:sp>
        <p:nvSpPr>
          <p:cNvPr id="654" name="Google Shape;654;p23"/>
          <p:cNvSpPr txBox="1">
            <a:spLocks noGrp="1"/>
          </p:cNvSpPr>
          <p:nvPr>
            <p:ph type="subTitle" idx="5"/>
          </p:nvPr>
        </p:nvSpPr>
        <p:spPr>
          <a:xfrm>
            <a:off x="1498977" y="3394192"/>
            <a:ext cx="1581300" cy="3303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None/>
              <a:defRPr sz="2000" b="1">
                <a:solidFill>
                  <a:schemeClr val="accent1"/>
                </a:solidFill>
              </a:defRPr>
            </a:lvl1pPr>
            <a:lvl2pPr lvl="1" algn="r" rtl="0">
              <a:lnSpc>
                <a:spcPct val="100000"/>
              </a:lnSpc>
              <a:spcBef>
                <a:spcPts val="0"/>
              </a:spcBef>
              <a:spcAft>
                <a:spcPts val="0"/>
              </a:spcAft>
              <a:buNone/>
              <a:defRPr sz="2000" b="1">
                <a:solidFill>
                  <a:schemeClr val="accent1"/>
                </a:solidFill>
              </a:defRPr>
            </a:lvl2pPr>
            <a:lvl3pPr lvl="2" algn="r" rtl="0">
              <a:lnSpc>
                <a:spcPct val="100000"/>
              </a:lnSpc>
              <a:spcBef>
                <a:spcPts val="0"/>
              </a:spcBef>
              <a:spcAft>
                <a:spcPts val="0"/>
              </a:spcAft>
              <a:buNone/>
              <a:defRPr sz="2000" b="1">
                <a:solidFill>
                  <a:schemeClr val="accent1"/>
                </a:solidFill>
              </a:defRPr>
            </a:lvl3pPr>
            <a:lvl4pPr lvl="3" algn="r" rtl="0">
              <a:lnSpc>
                <a:spcPct val="100000"/>
              </a:lnSpc>
              <a:spcBef>
                <a:spcPts val="0"/>
              </a:spcBef>
              <a:spcAft>
                <a:spcPts val="0"/>
              </a:spcAft>
              <a:buNone/>
              <a:defRPr sz="2000" b="1">
                <a:solidFill>
                  <a:schemeClr val="accent1"/>
                </a:solidFill>
              </a:defRPr>
            </a:lvl4pPr>
            <a:lvl5pPr lvl="4" algn="r" rtl="0">
              <a:lnSpc>
                <a:spcPct val="100000"/>
              </a:lnSpc>
              <a:spcBef>
                <a:spcPts val="0"/>
              </a:spcBef>
              <a:spcAft>
                <a:spcPts val="0"/>
              </a:spcAft>
              <a:buNone/>
              <a:defRPr sz="2000" b="1">
                <a:solidFill>
                  <a:schemeClr val="accent1"/>
                </a:solidFill>
              </a:defRPr>
            </a:lvl5pPr>
            <a:lvl6pPr lvl="5" algn="r" rtl="0">
              <a:lnSpc>
                <a:spcPct val="100000"/>
              </a:lnSpc>
              <a:spcBef>
                <a:spcPts val="0"/>
              </a:spcBef>
              <a:spcAft>
                <a:spcPts val="0"/>
              </a:spcAft>
              <a:buNone/>
              <a:defRPr sz="2000" b="1">
                <a:solidFill>
                  <a:schemeClr val="accent1"/>
                </a:solidFill>
              </a:defRPr>
            </a:lvl6pPr>
            <a:lvl7pPr lvl="6" algn="r" rtl="0">
              <a:lnSpc>
                <a:spcPct val="100000"/>
              </a:lnSpc>
              <a:spcBef>
                <a:spcPts val="0"/>
              </a:spcBef>
              <a:spcAft>
                <a:spcPts val="0"/>
              </a:spcAft>
              <a:buNone/>
              <a:defRPr sz="2000" b="1">
                <a:solidFill>
                  <a:schemeClr val="accent1"/>
                </a:solidFill>
              </a:defRPr>
            </a:lvl7pPr>
            <a:lvl8pPr lvl="7" algn="r" rtl="0">
              <a:lnSpc>
                <a:spcPct val="100000"/>
              </a:lnSpc>
              <a:spcBef>
                <a:spcPts val="0"/>
              </a:spcBef>
              <a:spcAft>
                <a:spcPts val="0"/>
              </a:spcAft>
              <a:buNone/>
              <a:defRPr sz="2000" b="1">
                <a:solidFill>
                  <a:schemeClr val="accent1"/>
                </a:solidFill>
              </a:defRPr>
            </a:lvl8pPr>
            <a:lvl9pPr lvl="8" algn="r" rtl="0">
              <a:lnSpc>
                <a:spcPct val="100000"/>
              </a:lnSpc>
              <a:spcBef>
                <a:spcPts val="0"/>
              </a:spcBef>
              <a:spcAft>
                <a:spcPts val="0"/>
              </a:spcAft>
              <a:buNone/>
              <a:defRPr sz="2000" b="1">
                <a:solidFill>
                  <a:schemeClr val="accent1"/>
                </a:solidFill>
              </a:defRPr>
            </a:lvl9pPr>
          </a:lstStyle>
          <a:p>
            <a:endParaRPr/>
          </a:p>
        </p:txBody>
      </p:sp>
      <p:sp>
        <p:nvSpPr>
          <p:cNvPr id="655" name="Google Shape;655;p23"/>
          <p:cNvSpPr txBox="1">
            <a:spLocks noGrp="1"/>
          </p:cNvSpPr>
          <p:nvPr>
            <p:ph type="subTitle" idx="6"/>
          </p:nvPr>
        </p:nvSpPr>
        <p:spPr>
          <a:xfrm>
            <a:off x="789026" y="3672123"/>
            <a:ext cx="2291400" cy="695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a:solidFill>
                  <a:schemeClr val="accent1"/>
                </a:solidFill>
              </a:defRPr>
            </a:lvl1pPr>
            <a:lvl2pPr lvl="1" algn="r" rtl="0">
              <a:lnSpc>
                <a:spcPct val="100000"/>
              </a:lnSpc>
              <a:spcBef>
                <a:spcPts val="0"/>
              </a:spcBef>
              <a:spcAft>
                <a:spcPts val="0"/>
              </a:spcAft>
              <a:buNone/>
              <a:defRPr>
                <a:solidFill>
                  <a:schemeClr val="accent1"/>
                </a:solidFill>
              </a:defRPr>
            </a:lvl2pPr>
            <a:lvl3pPr lvl="2" algn="r" rtl="0">
              <a:lnSpc>
                <a:spcPct val="100000"/>
              </a:lnSpc>
              <a:spcBef>
                <a:spcPts val="0"/>
              </a:spcBef>
              <a:spcAft>
                <a:spcPts val="0"/>
              </a:spcAft>
              <a:buNone/>
              <a:defRPr>
                <a:solidFill>
                  <a:schemeClr val="accent1"/>
                </a:solidFill>
              </a:defRPr>
            </a:lvl3pPr>
            <a:lvl4pPr lvl="3" algn="r" rtl="0">
              <a:lnSpc>
                <a:spcPct val="100000"/>
              </a:lnSpc>
              <a:spcBef>
                <a:spcPts val="0"/>
              </a:spcBef>
              <a:spcAft>
                <a:spcPts val="0"/>
              </a:spcAft>
              <a:buNone/>
              <a:defRPr>
                <a:solidFill>
                  <a:schemeClr val="accent1"/>
                </a:solidFill>
              </a:defRPr>
            </a:lvl4pPr>
            <a:lvl5pPr lvl="4" algn="r" rtl="0">
              <a:lnSpc>
                <a:spcPct val="100000"/>
              </a:lnSpc>
              <a:spcBef>
                <a:spcPts val="0"/>
              </a:spcBef>
              <a:spcAft>
                <a:spcPts val="0"/>
              </a:spcAft>
              <a:buNone/>
              <a:defRPr>
                <a:solidFill>
                  <a:schemeClr val="accent1"/>
                </a:solidFill>
              </a:defRPr>
            </a:lvl5pPr>
            <a:lvl6pPr lvl="5" algn="r" rtl="0">
              <a:lnSpc>
                <a:spcPct val="100000"/>
              </a:lnSpc>
              <a:spcBef>
                <a:spcPts val="0"/>
              </a:spcBef>
              <a:spcAft>
                <a:spcPts val="0"/>
              </a:spcAft>
              <a:buNone/>
              <a:defRPr>
                <a:solidFill>
                  <a:schemeClr val="accent1"/>
                </a:solidFill>
              </a:defRPr>
            </a:lvl6pPr>
            <a:lvl7pPr lvl="6" algn="r" rtl="0">
              <a:lnSpc>
                <a:spcPct val="100000"/>
              </a:lnSpc>
              <a:spcBef>
                <a:spcPts val="0"/>
              </a:spcBef>
              <a:spcAft>
                <a:spcPts val="0"/>
              </a:spcAft>
              <a:buNone/>
              <a:defRPr>
                <a:solidFill>
                  <a:schemeClr val="accent1"/>
                </a:solidFill>
              </a:defRPr>
            </a:lvl7pPr>
            <a:lvl8pPr lvl="7" algn="r" rtl="0">
              <a:lnSpc>
                <a:spcPct val="100000"/>
              </a:lnSpc>
              <a:spcBef>
                <a:spcPts val="0"/>
              </a:spcBef>
              <a:spcAft>
                <a:spcPts val="0"/>
              </a:spcAft>
              <a:buNone/>
              <a:defRPr>
                <a:solidFill>
                  <a:schemeClr val="accent1"/>
                </a:solidFill>
              </a:defRPr>
            </a:lvl8pPr>
            <a:lvl9pPr lvl="8" algn="r" rtl="0">
              <a:lnSpc>
                <a:spcPct val="100000"/>
              </a:lnSpc>
              <a:spcBef>
                <a:spcPts val="0"/>
              </a:spcBef>
              <a:spcAft>
                <a:spcPts val="0"/>
              </a:spcAft>
              <a:buNone/>
              <a:defRPr>
                <a:solidFill>
                  <a:schemeClr val="accent1"/>
                </a:solidFill>
              </a:defRPr>
            </a:lvl9pPr>
          </a:lstStyle>
          <a:p>
            <a:endParaRPr/>
          </a:p>
        </p:txBody>
      </p:sp>
      <p:sp>
        <p:nvSpPr>
          <p:cNvPr id="656" name="Google Shape;656;p23"/>
          <p:cNvSpPr txBox="1">
            <a:spLocks noGrp="1"/>
          </p:cNvSpPr>
          <p:nvPr>
            <p:ph type="subTitle" idx="7"/>
          </p:nvPr>
        </p:nvSpPr>
        <p:spPr>
          <a:xfrm>
            <a:off x="6063723" y="3391617"/>
            <a:ext cx="1581900" cy="330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000" b="1">
                <a:solidFill>
                  <a:schemeClr val="accent1"/>
                </a:solidFill>
              </a:defRPr>
            </a:lvl1pPr>
            <a:lvl2pPr lvl="1" rtl="0">
              <a:lnSpc>
                <a:spcPct val="100000"/>
              </a:lnSpc>
              <a:spcBef>
                <a:spcPts val="0"/>
              </a:spcBef>
              <a:spcAft>
                <a:spcPts val="0"/>
              </a:spcAft>
              <a:buNone/>
              <a:defRPr sz="2000" b="1">
                <a:solidFill>
                  <a:schemeClr val="accent1"/>
                </a:solidFill>
              </a:defRPr>
            </a:lvl2pPr>
            <a:lvl3pPr lvl="2" rtl="0">
              <a:lnSpc>
                <a:spcPct val="100000"/>
              </a:lnSpc>
              <a:spcBef>
                <a:spcPts val="0"/>
              </a:spcBef>
              <a:spcAft>
                <a:spcPts val="0"/>
              </a:spcAft>
              <a:buNone/>
              <a:defRPr sz="2000" b="1">
                <a:solidFill>
                  <a:schemeClr val="accent1"/>
                </a:solidFill>
              </a:defRPr>
            </a:lvl3pPr>
            <a:lvl4pPr lvl="3" rtl="0">
              <a:lnSpc>
                <a:spcPct val="100000"/>
              </a:lnSpc>
              <a:spcBef>
                <a:spcPts val="0"/>
              </a:spcBef>
              <a:spcAft>
                <a:spcPts val="0"/>
              </a:spcAft>
              <a:buNone/>
              <a:defRPr sz="2000" b="1">
                <a:solidFill>
                  <a:schemeClr val="accent1"/>
                </a:solidFill>
              </a:defRPr>
            </a:lvl4pPr>
            <a:lvl5pPr lvl="4" rtl="0">
              <a:lnSpc>
                <a:spcPct val="100000"/>
              </a:lnSpc>
              <a:spcBef>
                <a:spcPts val="0"/>
              </a:spcBef>
              <a:spcAft>
                <a:spcPts val="0"/>
              </a:spcAft>
              <a:buNone/>
              <a:defRPr sz="2000" b="1">
                <a:solidFill>
                  <a:schemeClr val="accent1"/>
                </a:solidFill>
              </a:defRPr>
            </a:lvl5pPr>
            <a:lvl6pPr lvl="5" rtl="0">
              <a:lnSpc>
                <a:spcPct val="100000"/>
              </a:lnSpc>
              <a:spcBef>
                <a:spcPts val="0"/>
              </a:spcBef>
              <a:spcAft>
                <a:spcPts val="0"/>
              </a:spcAft>
              <a:buNone/>
              <a:defRPr sz="2000" b="1">
                <a:solidFill>
                  <a:schemeClr val="accent1"/>
                </a:solidFill>
              </a:defRPr>
            </a:lvl6pPr>
            <a:lvl7pPr lvl="6" rtl="0">
              <a:lnSpc>
                <a:spcPct val="100000"/>
              </a:lnSpc>
              <a:spcBef>
                <a:spcPts val="0"/>
              </a:spcBef>
              <a:spcAft>
                <a:spcPts val="0"/>
              </a:spcAft>
              <a:buNone/>
              <a:defRPr sz="2000" b="1">
                <a:solidFill>
                  <a:schemeClr val="accent1"/>
                </a:solidFill>
              </a:defRPr>
            </a:lvl7pPr>
            <a:lvl8pPr lvl="7" rtl="0">
              <a:lnSpc>
                <a:spcPct val="100000"/>
              </a:lnSpc>
              <a:spcBef>
                <a:spcPts val="0"/>
              </a:spcBef>
              <a:spcAft>
                <a:spcPts val="0"/>
              </a:spcAft>
              <a:buNone/>
              <a:defRPr sz="2000" b="1">
                <a:solidFill>
                  <a:schemeClr val="accent1"/>
                </a:solidFill>
              </a:defRPr>
            </a:lvl8pPr>
            <a:lvl9pPr lvl="8" rtl="0">
              <a:lnSpc>
                <a:spcPct val="100000"/>
              </a:lnSpc>
              <a:spcBef>
                <a:spcPts val="0"/>
              </a:spcBef>
              <a:spcAft>
                <a:spcPts val="0"/>
              </a:spcAft>
              <a:buNone/>
              <a:defRPr sz="2000" b="1">
                <a:solidFill>
                  <a:schemeClr val="accent1"/>
                </a:solidFill>
              </a:defRPr>
            </a:lvl9pPr>
          </a:lstStyle>
          <a:p>
            <a:endParaRPr/>
          </a:p>
        </p:txBody>
      </p:sp>
      <p:sp>
        <p:nvSpPr>
          <p:cNvPr id="657" name="Google Shape;657;p23"/>
          <p:cNvSpPr txBox="1">
            <a:spLocks noGrp="1"/>
          </p:cNvSpPr>
          <p:nvPr>
            <p:ph type="subTitle" idx="8"/>
          </p:nvPr>
        </p:nvSpPr>
        <p:spPr>
          <a:xfrm>
            <a:off x="6063725" y="3672270"/>
            <a:ext cx="2291400" cy="69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solidFill>
                  <a:schemeClr val="accent1"/>
                </a:solidFill>
              </a:defRPr>
            </a:lvl1pPr>
            <a:lvl2pPr lvl="1" rtl="0">
              <a:lnSpc>
                <a:spcPct val="100000"/>
              </a:lnSpc>
              <a:spcBef>
                <a:spcPts val="0"/>
              </a:spcBef>
              <a:spcAft>
                <a:spcPts val="0"/>
              </a:spcAft>
              <a:buNone/>
              <a:defRPr>
                <a:solidFill>
                  <a:schemeClr val="accent1"/>
                </a:solidFill>
              </a:defRPr>
            </a:lvl2pPr>
            <a:lvl3pPr lvl="2" rtl="0">
              <a:lnSpc>
                <a:spcPct val="100000"/>
              </a:lnSpc>
              <a:spcBef>
                <a:spcPts val="0"/>
              </a:spcBef>
              <a:spcAft>
                <a:spcPts val="0"/>
              </a:spcAft>
              <a:buNone/>
              <a:defRPr>
                <a:solidFill>
                  <a:schemeClr val="accent1"/>
                </a:solidFill>
              </a:defRPr>
            </a:lvl3pPr>
            <a:lvl4pPr lvl="3" rtl="0">
              <a:lnSpc>
                <a:spcPct val="100000"/>
              </a:lnSpc>
              <a:spcBef>
                <a:spcPts val="0"/>
              </a:spcBef>
              <a:spcAft>
                <a:spcPts val="0"/>
              </a:spcAft>
              <a:buNone/>
              <a:defRPr>
                <a:solidFill>
                  <a:schemeClr val="accent1"/>
                </a:solidFill>
              </a:defRPr>
            </a:lvl4pPr>
            <a:lvl5pPr lvl="4" rtl="0">
              <a:lnSpc>
                <a:spcPct val="100000"/>
              </a:lnSpc>
              <a:spcBef>
                <a:spcPts val="0"/>
              </a:spcBef>
              <a:spcAft>
                <a:spcPts val="0"/>
              </a:spcAft>
              <a:buNone/>
              <a:defRPr>
                <a:solidFill>
                  <a:schemeClr val="accent1"/>
                </a:solidFill>
              </a:defRPr>
            </a:lvl5pPr>
            <a:lvl6pPr lvl="5" rtl="0">
              <a:lnSpc>
                <a:spcPct val="100000"/>
              </a:lnSpc>
              <a:spcBef>
                <a:spcPts val="0"/>
              </a:spcBef>
              <a:spcAft>
                <a:spcPts val="0"/>
              </a:spcAft>
              <a:buNone/>
              <a:defRPr>
                <a:solidFill>
                  <a:schemeClr val="accent1"/>
                </a:solidFill>
              </a:defRPr>
            </a:lvl6pPr>
            <a:lvl7pPr lvl="6" rtl="0">
              <a:lnSpc>
                <a:spcPct val="100000"/>
              </a:lnSpc>
              <a:spcBef>
                <a:spcPts val="0"/>
              </a:spcBef>
              <a:spcAft>
                <a:spcPts val="0"/>
              </a:spcAft>
              <a:buNone/>
              <a:defRPr>
                <a:solidFill>
                  <a:schemeClr val="accent1"/>
                </a:solidFill>
              </a:defRPr>
            </a:lvl7pPr>
            <a:lvl8pPr lvl="7" rtl="0">
              <a:lnSpc>
                <a:spcPct val="100000"/>
              </a:lnSpc>
              <a:spcBef>
                <a:spcPts val="0"/>
              </a:spcBef>
              <a:spcAft>
                <a:spcPts val="0"/>
              </a:spcAft>
              <a:buNone/>
              <a:defRPr>
                <a:solidFill>
                  <a:schemeClr val="accent1"/>
                </a:solidFill>
              </a:defRPr>
            </a:lvl8pPr>
            <a:lvl9pPr lvl="8" rtl="0">
              <a:lnSpc>
                <a:spcPct val="100000"/>
              </a:lnSpc>
              <a:spcBef>
                <a:spcPts val="0"/>
              </a:spcBef>
              <a:spcAft>
                <a:spcPts val="0"/>
              </a:spcAft>
              <a:buNone/>
              <a:defRPr>
                <a:solidFill>
                  <a:schemeClr val="accent1"/>
                </a:solidFill>
              </a:defRPr>
            </a:lvl9pPr>
          </a:lstStyle>
          <a:p>
            <a:endParaRPr/>
          </a:p>
        </p:txBody>
      </p:sp>
      <p:grpSp>
        <p:nvGrpSpPr>
          <p:cNvPr id="658" name="Google Shape;658;p23"/>
          <p:cNvGrpSpPr/>
          <p:nvPr/>
        </p:nvGrpSpPr>
        <p:grpSpPr>
          <a:xfrm rot="10800000">
            <a:off x="267952" y="1625183"/>
            <a:ext cx="8679382" cy="3324812"/>
            <a:chOff x="234756" y="60772"/>
            <a:chExt cx="8909241" cy="3412864"/>
          </a:xfrm>
        </p:grpSpPr>
        <p:grpSp>
          <p:nvGrpSpPr>
            <p:cNvPr id="659" name="Google Shape;659;p23"/>
            <p:cNvGrpSpPr/>
            <p:nvPr/>
          </p:nvGrpSpPr>
          <p:grpSpPr>
            <a:xfrm>
              <a:off x="599023" y="2405143"/>
              <a:ext cx="54453" cy="53706"/>
              <a:chOff x="267576" y="-388942"/>
              <a:chExt cx="51885" cy="51173"/>
            </a:xfrm>
          </p:grpSpPr>
          <p:sp>
            <p:nvSpPr>
              <p:cNvPr id="660" name="Google Shape;660;p23"/>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3"/>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 name="Google Shape;662;p23"/>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3"/>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3"/>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3"/>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3"/>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3"/>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3"/>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3"/>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3"/>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1" name="Google Shape;671;p23"/>
            <p:cNvGrpSpPr/>
            <p:nvPr/>
          </p:nvGrpSpPr>
          <p:grpSpPr>
            <a:xfrm>
              <a:off x="6063364" y="60772"/>
              <a:ext cx="54453" cy="53706"/>
              <a:chOff x="267576" y="-388942"/>
              <a:chExt cx="51885" cy="51173"/>
            </a:xfrm>
          </p:grpSpPr>
          <p:sp>
            <p:nvSpPr>
              <p:cNvPr id="672" name="Google Shape;672;p23"/>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3"/>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 name="Google Shape;674;p23"/>
            <p:cNvGrpSpPr/>
            <p:nvPr/>
          </p:nvGrpSpPr>
          <p:grpSpPr>
            <a:xfrm>
              <a:off x="8222857" y="671946"/>
              <a:ext cx="54453" cy="53706"/>
              <a:chOff x="267576" y="-388942"/>
              <a:chExt cx="51885" cy="51173"/>
            </a:xfrm>
          </p:grpSpPr>
          <p:sp>
            <p:nvSpPr>
              <p:cNvPr id="675" name="Google Shape;675;p23"/>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3"/>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2">
    <p:bg>
      <p:bgPr>
        <a:solidFill>
          <a:schemeClr val="dk1"/>
        </a:solidFill>
        <a:effectLst/>
      </p:bgPr>
    </p:bg>
    <p:spTree>
      <p:nvGrpSpPr>
        <p:cNvPr id="1" name="Shape 677"/>
        <p:cNvGrpSpPr/>
        <p:nvPr/>
      </p:nvGrpSpPr>
      <p:grpSpPr>
        <a:xfrm>
          <a:off x="0" y="0"/>
          <a:ext cx="0" cy="0"/>
          <a:chOff x="0" y="0"/>
          <a:chExt cx="0" cy="0"/>
        </a:xfrm>
      </p:grpSpPr>
      <p:sp>
        <p:nvSpPr>
          <p:cNvPr id="678" name="Google Shape;678;p24"/>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4"/>
          <p:cNvSpPr txBox="1">
            <a:spLocks noGrp="1"/>
          </p:cNvSpPr>
          <p:nvPr>
            <p:ph type="subTitle" idx="1"/>
          </p:nvPr>
        </p:nvSpPr>
        <p:spPr>
          <a:xfrm>
            <a:off x="1749817" y="2273272"/>
            <a:ext cx="1819500" cy="33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accent1"/>
                </a:solidFill>
              </a:defRPr>
            </a:lvl1pPr>
            <a:lvl2pPr lvl="1" algn="ctr" rtl="0">
              <a:lnSpc>
                <a:spcPct val="100000"/>
              </a:lnSpc>
              <a:spcBef>
                <a:spcPts val="0"/>
              </a:spcBef>
              <a:spcAft>
                <a:spcPts val="0"/>
              </a:spcAft>
              <a:buNone/>
              <a:defRPr sz="2000" b="1">
                <a:solidFill>
                  <a:schemeClr val="accent1"/>
                </a:solidFill>
              </a:defRPr>
            </a:lvl2pPr>
            <a:lvl3pPr lvl="2" algn="ctr" rtl="0">
              <a:lnSpc>
                <a:spcPct val="100000"/>
              </a:lnSpc>
              <a:spcBef>
                <a:spcPts val="0"/>
              </a:spcBef>
              <a:spcAft>
                <a:spcPts val="0"/>
              </a:spcAft>
              <a:buNone/>
              <a:defRPr sz="2000" b="1">
                <a:solidFill>
                  <a:schemeClr val="accent1"/>
                </a:solidFill>
              </a:defRPr>
            </a:lvl3pPr>
            <a:lvl4pPr lvl="3" algn="ctr" rtl="0">
              <a:lnSpc>
                <a:spcPct val="100000"/>
              </a:lnSpc>
              <a:spcBef>
                <a:spcPts val="0"/>
              </a:spcBef>
              <a:spcAft>
                <a:spcPts val="0"/>
              </a:spcAft>
              <a:buNone/>
              <a:defRPr sz="2000" b="1">
                <a:solidFill>
                  <a:schemeClr val="accent1"/>
                </a:solidFill>
              </a:defRPr>
            </a:lvl4pPr>
            <a:lvl5pPr lvl="4" algn="ctr" rtl="0">
              <a:lnSpc>
                <a:spcPct val="100000"/>
              </a:lnSpc>
              <a:spcBef>
                <a:spcPts val="0"/>
              </a:spcBef>
              <a:spcAft>
                <a:spcPts val="0"/>
              </a:spcAft>
              <a:buNone/>
              <a:defRPr sz="2000" b="1">
                <a:solidFill>
                  <a:schemeClr val="accent1"/>
                </a:solidFill>
              </a:defRPr>
            </a:lvl5pPr>
            <a:lvl6pPr lvl="5" algn="ctr" rtl="0">
              <a:lnSpc>
                <a:spcPct val="100000"/>
              </a:lnSpc>
              <a:spcBef>
                <a:spcPts val="0"/>
              </a:spcBef>
              <a:spcAft>
                <a:spcPts val="0"/>
              </a:spcAft>
              <a:buNone/>
              <a:defRPr sz="2000" b="1">
                <a:solidFill>
                  <a:schemeClr val="accent1"/>
                </a:solidFill>
              </a:defRPr>
            </a:lvl6pPr>
            <a:lvl7pPr lvl="6" algn="ctr" rtl="0">
              <a:lnSpc>
                <a:spcPct val="100000"/>
              </a:lnSpc>
              <a:spcBef>
                <a:spcPts val="0"/>
              </a:spcBef>
              <a:spcAft>
                <a:spcPts val="0"/>
              </a:spcAft>
              <a:buNone/>
              <a:defRPr sz="2000" b="1">
                <a:solidFill>
                  <a:schemeClr val="accent1"/>
                </a:solidFill>
              </a:defRPr>
            </a:lvl7pPr>
            <a:lvl8pPr lvl="7" algn="ctr" rtl="0">
              <a:lnSpc>
                <a:spcPct val="100000"/>
              </a:lnSpc>
              <a:spcBef>
                <a:spcPts val="0"/>
              </a:spcBef>
              <a:spcAft>
                <a:spcPts val="0"/>
              </a:spcAft>
              <a:buNone/>
              <a:defRPr sz="2000" b="1">
                <a:solidFill>
                  <a:schemeClr val="accent1"/>
                </a:solidFill>
              </a:defRPr>
            </a:lvl8pPr>
            <a:lvl9pPr lvl="8" algn="ctr" rtl="0">
              <a:lnSpc>
                <a:spcPct val="100000"/>
              </a:lnSpc>
              <a:spcBef>
                <a:spcPts val="0"/>
              </a:spcBef>
              <a:spcAft>
                <a:spcPts val="0"/>
              </a:spcAft>
              <a:buNone/>
              <a:defRPr sz="2000" b="1">
                <a:solidFill>
                  <a:schemeClr val="accent1"/>
                </a:solidFill>
              </a:defRPr>
            </a:lvl9pPr>
          </a:lstStyle>
          <a:p>
            <a:endParaRPr/>
          </a:p>
        </p:txBody>
      </p:sp>
      <p:sp>
        <p:nvSpPr>
          <p:cNvPr id="680" name="Google Shape;680;p24"/>
          <p:cNvSpPr txBox="1">
            <a:spLocks noGrp="1"/>
          </p:cNvSpPr>
          <p:nvPr>
            <p:ph type="subTitle" idx="2"/>
          </p:nvPr>
        </p:nvSpPr>
        <p:spPr>
          <a:xfrm>
            <a:off x="5553436" y="2273872"/>
            <a:ext cx="1819800" cy="329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accent1"/>
                </a:solidFill>
              </a:defRPr>
            </a:lvl1pPr>
            <a:lvl2pPr lvl="1" algn="ctr" rtl="0">
              <a:lnSpc>
                <a:spcPct val="100000"/>
              </a:lnSpc>
              <a:spcBef>
                <a:spcPts val="0"/>
              </a:spcBef>
              <a:spcAft>
                <a:spcPts val="0"/>
              </a:spcAft>
              <a:buNone/>
              <a:defRPr sz="2000" b="1">
                <a:solidFill>
                  <a:schemeClr val="accent1"/>
                </a:solidFill>
              </a:defRPr>
            </a:lvl2pPr>
            <a:lvl3pPr lvl="2" algn="ctr" rtl="0">
              <a:lnSpc>
                <a:spcPct val="100000"/>
              </a:lnSpc>
              <a:spcBef>
                <a:spcPts val="0"/>
              </a:spcBef>
              <a:spcAft>
                <a:spcPts val="0"/>
              </a:spcAft>
              <a:buNone/>
              <a:defRPr sz="2000" b="1">
                <a:solidFill>
                  <a:schemeClr val="accent1"/>
                </a:solidFill>
              </a:defRPr>
            </a:lvl3pPr>
            <a:lvl4pPr lvl="3" algn="ctr" rtl="0">
              <a:lnSpc>
                <a:spcPct val="100000"/>
              </a:lnSpc>
              <a:spcBef>
                <a:spcPts val="0"/>
              </a:spcBef>
              <a:spcAft>
                <a:spcPts val="0"/>
              </a:spcAft>
              <a:buNone/>
              <a:defRPr sz="2000" b="1">
                <a:solidFill>
                  <a:schemeClr val="accent1"/>
                </a:solidFill>
              </a:defRPr>
            </a:lvl4pPr>
            <a:lvl5pPr lvl="4" algn="ctr" rtl="0">
              <a:lnSpc>
                <a:spcPct val="100000"/>
              </a:lnSpc>
              <a:spcBef>
                <a:spcPts val="0"/>
              </a:spcBef>
              <a:spcAft>
                <a:spcPts val="0"/>
              </a:spcAft>
              <a:buNone/>
              <a:defRPr sz="2000" b="1">
                <a:solidFill>
                  <a:schemeClr val="accent1"/>
                </a:solidFill>
              </a:defRPr>
            </a:lvl5pPr>
            <a:lvl6pPr lvl="5" algn="ctr" rtl="0">
              <a:lnSpc>
                <a:spcPct val="100000"/>
              </a:lnSpc>
              <a:spcBef>
                <a:spcPts val="0"/>
              </a:spcBef>
              <a:spcAft>
                <a:spcPts val="0"/>
              </a:spcAft>
              <a:buNone/>
              <a:defRPr sz="2000" b="1">
                <a:solidFill>
                  <a:schemeClr val="accent1"/>
                </a:solidFill>
              </a:defRPr>
            </a:lvl6pPr>
            <a:lvl7pPr lvl="6" algn="ctr" rtl="0">
              <a:lnSpc>
                <a:spcPct val="100000"/>
              </a:lnSpc>
              <a:spcBef>
                <a:spcPts val="0"/>
              </a:spcBef>
              <a:spcAft>
                <a:spcPts val="0"/>
              </a:spcAft>
              <a:buNone/>
              <a:defRPr sz="2000" b="1">
                <a:solidFill>
                  <a:schemeClr val="accent1"/>
                </a:solidFill>
              </a:defRPr>
            </a:lvl7pPr>
            <a:lvl8pPr lvl="7" algn="ctr" rtl="0">
              <a:lnSpc>
                <a:spcPct val="100000"/>
              </a:lnSpc>
              <a:spcBef>
                <a:spcPts val="0"/>
              </a:spcBef>
              <a:spcAft>
                <a:spcPts val="0"/>
              </a:spcAft>
              <a:buNone/>
              <a:defRPr sz="2000" b="1">
                <a:solidFill>
                  <a:schemeClr val="accent1"/>
                </a:solidFill>
              </a:defRPr>
            </a:lvl8pPr>
            <a:lvl9pPr lvl="8" algn="ctr" rtl="0">
              <a:lnSpc>
                <a:spcPct val="100000"/>
              </a:lnSpc>
              <a:spcBef>
                <a:spcPts val="0"/>
              </a:spcBef>
              <a:spcAft>
                <a:spcPts val="0"/>
              </a:spcAft>
              <a:buNone/>
              <a:defRPr sz="2000" b="1">
                <a:solidFill>
                  <a:schemeClr val="accent1"/>
                </a:solidFill>
              </a:defRPr>
            </a:lvl9pPr>
          </a:lstStyle>
          <a:p>
            <a:endParaRPr/>
          </a:p>
        </p:txBody>
      </p:sp>
      <p:sp>
        <p:nvSpPr>
          <p:cNvPr id="681" name="Google Shape;681;p24"/>
          <p:cNvSpPr txBox="1">
            <a:spLocks noGrp="1"/>
          </p:cNvSpPr>
          <p:nvPr>
            <p:ph type="subTitle" idx="3"/>
          </p:nvPr>
        </p:nvSpPr>
        <p:spPr>
          <a:xfrm>
            <a:off x="1004917" y="2602975"/>
            <a:ext cx="3309300" cy="99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accent1"/>
                </a:solidFill>
              </a:defRPr>
            </a:lvl1pPr>
            <a:lvl2pPr lvl="1" algn="ctr" rtl="0">
              <a:lnSpc>
                <a:spcPct val="100000"/>
              </a:lnSpc>
              <a:spcBef>
                <a:spcPts val="0"/>
              </a:spcBef>
              <a:spcAft>
                <a:spcPts val="0"/>
              </a:spcAft>
              <a:buNone/>
              <a:defRPr>
                <a:solidFill>
                  <a:schemeClr val="accent1"/>
                </a:solidFill>
              </a:defRPr>
            </a:lvl2pPr>
            <a:lvl3pPr lvl="2" algn="ctr" rtl="0">
              <a:lnSpc>
                <a:spcPct val="100000"/>
              </a:lnSpc>
              <a:spcBef>
                <a:spcPts val="0"/>
              </a:spcBef>
              <a:spcAft>
                <a:spcPts val="0"/>
              </a:spcAft>
              <a:buNone/>
              <a:defRPr>
                <a:solidFill>
                  <a:schemeClr val="accent1"/>
                </a:solidFill>
              </a:defRPr>
            </a:lvl3pPr>
            <a:lvl4pPr lvl="3" algn="ctr" rtl="0">
              <a:lnSpc>
                <a:spcPct val="100000"/>
              </a:lnSpc>
              <a:spcBef>
                <a:spcPts val="0"/>
              </a:spcBef>
              <a:spcAft>
                <a:spcPts val="0"/>
              </a:spcAft>
              <a:buNone/>
              <a:defRPr>
                <a:solidFill>
                  <a:schemeClr val="accent1"/>
                </a:solidFill>
              </a:defRPr>
            </a:lvl4pPr>
            <a:lvl5pPr lvl="4" algn="ctr" rtl="0">
              <a:lnSpc>
                <a:spcPct val="100000"/>
              </a:lnSpc>
              <a:spcBef>
                <a:spcPts val="0"/>
              </a:spcBef>
              <a:spcAft>
                <a:spcPts val="0"/>
              </a:spcAft>
              <a:buNone/>
              <a:defRPr>
                <a:solidFill>
                  <a:schemeClr val="accent1"/>
                </a:solidFill>
              </a:defRPr>
            </a:lvl5pPr>
            <a:lvl6pPr lvl="5" algn="ctr" rtl="0">
              <a:lnSpc>
                <a:spcPct val="100000"/>
              </a:lnSpc>
              <a:spcBef>
                <a:spcPts val="0"/>
              </a:spcBef>
              <a:spcAft>
                <a:spcPts val="0"/>
              </a:spcAft>
              <a:buNone/>
              <a:defRPr>
                <a:solidFill>
                  <a:schemeClr val="accent1"/>
                </a:solidFill>
              </a:defRPr>
            </a:lvl6pPr>
            <a:lvl7pPr lvl="6" algn="ctr" rtl="0">
              <a:lnSpc>
                <a:spcPct val="100000"/>
              </a:lnSpc>
              <a:spcBef>
                <a:spcPts val="0"/>
              </a:spcBef>
              <a:spcAft>
                <a:spcPts val="0"/>
              </a:spcAft>
              <a:buNone/>
              <a:defRPr>
                <a:solidFill>
                  <a:schemeClr val="accent1"/>
                </a:solidFill>
              </a:defRPr>
            </a:lvl7pPr>
            <a:lvl8pPr lvl="7" algn="ctr" rtl="0">
              <a:lnSpc>
                <a:spcPct val="100000"/>
              </a:lnSpc>
              <a:spcBef>
                <a:spcPts val="0"/>
              </a:spcBef>
              <a:spcAft>
                <a:spcPts val="0"/>
              </a:spcAft>
              <a:buNone/>
              <a:defRPr>
                <a:solidFill>
                  <a:schemeClr val="accent1"/>
                </a:solidFill>
              </a:defRPr>
            </a:lvl8pPr>
            <a:lvl9pPr lvl="8" algn="ctr" rtl="0">
              <a:lnSpc>
                <a:spcPct val="100000"/>
              </a:lnSpc>
              <a:spcBef>
                <a:spcPts val="0"/>
              </a:spcBef>
              <a:spcAft>
                <a:spcPts val="0"/>
              </a:spcAft>
              <a:buNone/>
              <a:defRPr>
                <a:solidFill>
                  <a:schemeClr val="accent1"/>
                </a:solidFill>
              </a:defRPr>
            </a:lvl9pPr>
          </a:lstStyle>
          <a:p>
            <a:endParaRPr/>
          </a:p>
        </p:txBody>
      </p:sp>
      <p:sp>
        <p:nvSpPr>
          <p:cNvPr id="682" name="Google Shape;682;p24"/>
          <p:cNvSpPr txBox="1">
            <a:spLocks noGrp="1"/>
          </p:cNvSpPr>
          <p:nvPr>
            <p:ph type="subTitle" idx="4"/>
          </p:nvPr>
        </p:nvSpPr>
        <p:spPr>
          <a:xfrm>
            <a:off x="4808236" y="2603125"/>
            <a:ext cx="3310200" cy="99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accent1"/>
                </a:solidFill>
              </a:defRPr>
            </a:lvl1pPr>
            <a:lvl2pPr lvl="1" algn="ctr" rtl="0">
              <a:lnSpc>
                <a:spcPct val="100000"/>
              </a:lnSpc>
              <a:spcBef>
                <a:spcPts val="1600"/>
              </a:spcBef>
              <a:spcAft>
                <a:spcPts val="0"/>
              </a:spcAft>
              <a:buNone/>
              <a:defRPr>
                <a:solidFill>
                  <a:schemeClr val="accent1"/>
                </a:solidFill>
              </a:defRPr>
            </a:lvl2pPr>
            <a:lvl3pPr lvl="2" algn="ctr" rtl="0">
              <a:lnSpc>
                <a:spcPct val="100000"/>
              </a:lnSpc>
              <a:spcBef>
                <a:spcPts val="1600"/>
              </a:spcBef>
              <a:spcAft>
                <a:spcPts val="0"/>
              </a:spcAft>
              <a:buNone/>
              <a:defRPr>
                <a:solidFill>
                  <a:schemeClr val="accent1"/>
                </a:solidFill>
              </a:defRPr>
            </a:lvl3pPr>
            <a:lvl4pPr lvl="3" algn="ctr" rtl="0">
              <a:lnSpc>
                <a:spcPct val="100000"/>
              </a:lnSpc>
              <a:spcBef>
                <a:spcPts val="1600"/>
              </a:spcBef>
              <a:spcAft>
                <a:spcPts val="0"/>
              </a:spcAft>
              <a:buNone/>
              <a:defRPr>
                <a:solidFill>
                  <a:schemeClr val="accent1"/>
                </a:solidFill>
              </a:defRPr>
            </a:lvl4pPr>
            <a:lvl5pPr lvl="4" algn="ctr" rtl="0">
              <a:lnSpc>
                <a:spcPct val="100000"/>
              </a:lnSpc>
              <a:spcBef>
                <a:spcPts val="1600"/>
              </a:spcBef>
              <a:spcAft>
                <a:spcPts val="0"/>
              </a:spcAft>
              <a:buNone/>
              <a:defRPr>
                <a:solidFill>
                  <a:schemeClr val="accent1"/>
                </a:solidFill>
              </a:defRPr>
            </a:lvl5pPr>
            <a:lvl6pPr lvl="5" algn="ctr" rtl="0">
              <a:lnSpc>
                <a:spcPct val="100000"/>
              </a:lnSpc>
              <a:spcBef>
                <a:spcPts val="1600"/>
              </a:spcBef>
              <a:spcAft>
                <a:spcPts val="0"/>
              </a:spcAft>
              <a:buNone/>
              <a:defRPr>
                <a:solidFill>
                  <a:schemeClr val="accent1"/>
                </a:solidFill>
              </a:defRPr>
            </a:lvl6pPr>
            <a:lvl7pPr lvl="6" algn="ctr" rtl="0">
              <a:lnSpc>
                <a:spcPct val="100000"/>
              </a:lnSpc>
              <a:spcBef>
                <a:spcPts val="1600"/>
              </a:spcBef>
              <a:spcAft>
                <a:spcPts val="0"/>
              </a:spcAft>
              <a:buNone/>
              <a:defRPr>
                <a:solidFill>
                  <a:schemeClr val="accent1"/>
                </a:solidFill>
              </a:defRPr>
            </a:lvl7pPr>
            <a:lvl8pPr lvl="7" algn="ctr" rtl="0">
              <a:lnSpc>
                <a:spcPct val="100000"/>
              </a:lnSpc>
              <a:spcBef>
                <a:spcPts val="1600"/>
              </a:spcBef>
              <a:spcAft>
                <a:spcPts val="0"/>
              </a:spcAft>
              <a:buNone/>
              <a:defRPr>
                <a:solidFill>
                  <a:schemeClr val="accent1"/>
                </a:solidFill>
              </a:defRPr>
            </a:lvl8pPr>
            <a:lvl9pPr lvl="8" algn="ctr" rtl="0">
              <a:lnSpc>
                <a:spcPct val="100000"/>
              </a:lnSpc>
              <a:spcBef>
                <a:spcPts val="1600"/>
              </a:spcBef>
              <a:spcAft>
                <a:spcPts val="1600"/>
              </a:spcAft>
              <a:buNone/>
              <a:defRPr>
                <a:solidFill>
                  <a:schemeClr val="accent1"/>
                </a:solidFill>
              </a:defRPr>
            </a:lvl9pPr>
          </a:lstStyle>
          <a:p>
            <a:endParaRPr/>
          </a:p>
        </p:txBody>
      </p:sp>
      <p:sp>
        <p:nvSpPr>
          <p:cNvPr id="683" name="Google Shape;683;p24"/>
          <p:cNvSpPr txBox="1">
            <a:spLocks noGrp="1"/>
          </p:cNvSpPr>
          <p:nvPr>
            <p:ph type="title"/>
          </p:nvPr>
        </p:nvSpPr>
        <p:spPr>
          <a:xfrm>
            <a:off x="713250" y="798343"/>
            <a:ext cx="7717500" cy="657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Font typeface="Comfortaa"/>
              <a:buNone/>
              <a:defRPr b="1">
                <a:solidFill>
                  <a:schemeClr val="lt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684" name="Google Shape;684;p24"/>
          <p:cNvGrpSpPr/>
          <p:nvPr/>
        </p:nvGrpSpPr>
        <p:grpSpPr>
          <a:xfrm rot="10800000">
            <a:off x="267952" y="1625183"/>
            <a:ext cx="8599210" cy="3324812"/>
            <a:chOff x="317052" y="60772"/>
            <a:chExt cx="8826945" cy="3412864"/>
          </a:xfrm>
        </p:grpSpPr>
        <p:grpSp>
          <p:nvGrpSpPr>
            <p:cNvPr id="685" name="Google Shape;685;p24"/>
            <p:cNvGrpSpPr/>
            <p:nvPr/>
          </p:nvGrpSpPr>
          <p:grpSpPr>
            <a:xfrm>
              <a:off x="599023" y="2405143"/>
              <a:ext cx="54453" cy="53706"/>
              <a:chOff x="267576" y="-388942"/>
              <a:chExt cx="51885" cy="51173"/>
            </a:xfrm>
          </p:grpSpPr>
          <p:sp>
            <p:nvSpPr>
              <p:cNvPr id="686" name="Google Shape;686;p24"/>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4"/>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8" name="Google Shape;688;p24"/>
            <p:cNvSpPr/>
            <p:nvPr/>
          </p:nvSpPr>
          <p:spPr>
            <a:xfrm>
              <a:off x="391193"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4"/>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4"/>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4"/>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4"/>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4"/>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4"/>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4"/>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4"/>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 name="Google Shape;697;p24"/>
            <p:cNvGrpSpPr/>
            <p:nvPr/>
          </p:nvGrpSpPr>
          <p:grpSpPr>
            <a:xfrm>
              <a:off x="6063364" y="60772"/>
              <a:ext cx="54453" cy="53706"/>
              <a:chOff x="267576" y="-388942"/>
              <a:chExt cx="51885" cy="51173"/>
            </a:xfrm>
          </p:grpSpPr>
          <p:sp>
            <p:nvSpPr>
              <p:cNvPr id="698" name="Google Shape;698;p24"/>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4"/>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 name="Google Shape;700;p24"/>
            <p:cNvGrpSpPr/>
            <p:nvPr/>
          </p:nvGrpSpPr>
          <p:grpSpPr>
            <a:xfrm>
              <a:off x="8222857" y="671946"/>
              <a:ext cx="54453" cy="53706"/>
              <a:chOff x="267576" y="-388942"/>
              <a:chExt cx="51885" cy="51173"/>
            </a:xfrm>
          </p:grpSpPr>
          <p:sp>
            <p:nvSpPr>
              <p:cNvPr id="701" name="Google Shape;701;p24"/>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4"/>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ive columns">
  <p:cSld name="CUSTOM_1_1_1">
    <p:bg>
      <p:bgPr>
        <a:solidFill>
          <a:schemeClr val="dk1"/>
        </a:solidFill>
        <a:effectLst/>
      </p:bgPr>
    </p:bg>
    <p:spTree>
      <p:nvGrpSpPr>
        <p:cNvPr id="1" name="Shape 703"/>
        <p:cNvGrpSpPr/>
        <p:nvPr/>
      </p:nvGrpSpPr>
      <p:grpSpPr>
        <a:xfrm>
          <a:off x="0" y="0"/>
          <a:ext cx="0" cy="0"/>
          <a:chOff x="0" y="0"/>
          <a:chExt cx="0" cy="0"/>
        </a:xfrm>
      </p:grpSpPr>
      <p:sp>
        <p:nvSpPr>
          <p:cNvPr id="704" name="Google Shape;704;p25"/>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5"/>
          <p:cNvSpPr txBox="1">
            <a:spLocks noGrp="1"/>
          </p:cNvSpPr>
          <p:nvPr>
            <p:ph type="title"/>
          </p:nvPr>
        </p:nvSpPr>
        <p:spPr>
          <a:xfrm>
            <a:off x="713250" y="794982"/>
            <a:ext cx="77175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400"/>
              <a:buFont typeface="Fredoka One"/>
              <a:buNone/>
              <a:defRPr b="1">
                <a:solidFill>
                  <a:schemeClr val="lt2"/>
                </a:solidFill>
              </a:defRPr>
            </a:lvl1pPr>
            <a:lvl2pPr lvl="1" rtl="0">
              <a:spcBef>
                <a:spcPts val="0"/>
              </a:spcBef>
              <a:spcAft>
                <a:spcPts val="0"/>
              </a:spcAft>
              <a:buClr>
                <a:schemeClr val="accent1"/>
              </a:buClr>
              <a:buSzPts val="2800"/>
              <a:buNone/>
              <a:defRPr sz="2800">
                <a:solidFill>
                  <a:schemeClr val="accent1"/>
                </a:solidFill>
              </a:defRPr>
            </a:lvl2pPr>
            <a:lvl3pPr lvl="2" rtl="0">
              <a:spcBef>
                <a:spcPts val="0"/>
              </a:spcBef>
              <a:spcAft>
                <a:spcPts val="0"/>
              </a:spcAft>
              <a:buClr>
                <a:schemeClr val="accent1"/>
              </a:buClr>
              <a:buSzPts val="2800"/>
              <a:buNone/>
              <a:defRPr sz="2800">
                <a:solidFill>
                  <a:schemeClr val="accent1"/>
                </a:solidFill>
              </a:defRPr>
            </a:lvl3pPr>
            <a:lvl4pPr lvl="3" rtl="0">
              <a:spcBef>
                <a:spcPts val="0"/>
              </a:spcBef>
              <a:spcAft>
                <a:spcPts val="0"/>
              </a:spcAft>
              <a:buClr>
                <a:schemeClr val="accent1"/>
              </a:buClr>
              <a:buSzPts val="2800"/>
              <a:buNone/>
              <a:defRPr sz="2800">
                <a:solidFill>
                  <a:schemeClr val="accent1"/>
                </a:solidFill>
              </a:defRPr>
            </a:lvl4pPr>
            <a:lvl5pPr lvl="4" rtl="0">
              <a:spcBef>
                <a:spcPts val="0"/>
              </a:spcBef>
              <a:spcAft>
                <a:spcPts val="0"/>
              </a:spcAft>
              <a:buClr>
                <a:schemeClr val="accent1"/>
              </a:buClr>
              <a:buSzPts val="2800"/>
              <a:buNone/>
              <a:defRPr sz="2800">
                <a:solidFill>
                  <a:schemeClr val="accent1"/>
                </a:solidFill>
              </a:defRPr>
            </a:lvl5pPr>
            <a:lvl6pPr lvl="5" rtl="0">
              <a:spcBef>
                <a:spcPts val="0"/>
              </a:spcBef>
              <a:spcAft>
                <a:spcPts val="0"/>
              </a:spcAft>
              <a:buClr>
                <a:schemeClr val="accent1"/>
              </a:buClr>
              <a:buSzPts val="2800"/>
              <a:buNone/>
              <a:defRPr sz="2800">
                <a:solidFill>
                  <a:schemeClr val="accent1"/>
                </a:solidFill>
              </a:defRPr>
            </a:lvl6pPr>
            <a:lvl7pPr lvl="6" rtl="0">
              <a:spcBef>
                <a:spcPts val="0"/>
              </a:spcBef>
              <a:spcAft>
                <a:spcPts val="0"/>
              </a:spcAft>
              <a:buClr>
                <a:schemeClr val="accent1"/>
              </a:buClr>
              <a:buSzPts val="2800"/>
              <a:buNone/>
              <a:defRPr sz="2800">
                <a:solidFill>
                  <a:schemeClr val="accent1"/>
                </a:solidFill>
              </a:defRPr>
            </a:lvl7pPr>
            <a:lvl8pPr lvl="7" rtl="0">
              <a:spcBef>
                <a:spcPts val="0"/>
              </a:spcBef>
              <a:spcAft>
                <a:spcPts val="0"/>
              </a:spcAft>
              <a:buClr>
                <a:schemeClr val="accent1"/>
              </a:buClr>
              <a:buSzPts val="2800"/>
              <a:buNone/>
              <a:defRPr sz="2800">
                <a:solidFill>
                  <a:schemeClr val="accent1"/>
                </a:solidFill>
              </a:defRPr>
            </a:lvl8pPr>
            <a:lvl9pPr lvl="8" rtl="0">
              <a:spcBef>
                <a:spcPts val="0"/>
              </a:spcBef>
              <a:spcAft>
                <a:spcPts val="0"/>
              </a:spcAft>
              <a:buClr>
                <a:schemeClr val="accent1"/>
              </a:buClr>
              <a:buSzPts val="2800"/>
              <a:buNone/>
              <a:defRPr sz="2800">
                <a:solidFill>
                  <a:schemeClr val="accent1"/>
                </a:solidFill>
              </a:defRPr>
            </a:lvl9pPr>
          </a:lstStyle>
          <a:p>
            <a:endParaRPr/>
          </a:p>
        </p:txBody>
      </p:sp>
      <p:sp>
        <p:nvSpPr>
          <p:cNvPr id="706" name="Google Shape;706;p25">
            <a:hlinkClick r:id="rId2" action="ppaction://hlinksldjump"/>
          </p:cNvPr>
          <p:cNvSpPr txBox="1">
            <a:spLocks noGrp="1"/>
          </p:cNvSpPr>
          <p:nvPr>
            <p:ph type="subTitle" idx="1"/>
          </p:nvPr>
        </p:nvSpPr>
        <p:spPr>
          <a:xfrm>
            <a:off x="1289175" y="1688925"/>
            <a:ext cx="2358600" cy="33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b="1">
                <a:solidFill>
                  <a:schemeClr val="accent1"/>
                </a:solidFill>
              </a:defRPr>
            </a:lvl1pPr>
            <a:lvl2pPr lvl="1" algn="r" rtl="0">
              <a:lnSpc>
                <a:spcPct val="100000"/>
              </a:lnSpc>
              <a:spcBef>
                <a:spcPts val="0"/>
              </a:spcBef>
              <a:spcAft>
                <a:spcPts val="0"/>
              </a:spcAft>
              <a:buNone/>
              <a:defRPr sz="1800" b="1">
                <a:solidFill>
                  <a:schemeClr val="accent1"/>
                </a:solidFill>
              </a:defRPr>
            </a:lvl2pPr>
            <a:lvl3pPr lvl="2" algn="r" rtl="0">
              <a:lnSpc>
                <a:spcPct val="100000"/>
              </a:lnSpc>
              <a:spcBef>
                <a:spcPts val="0"/>
              </a:spcBef>
              <a:spcAft>
                <a:spcPts val="0"/>
              </a:spcAft>
              <a:buNone/>
              <a:defRPr sz="1800" b="1">
                <a:solidFill>
                  <a:schemeClr val="accent1"/>
                </a:solidFill>
              </a:defRPr>
            </a:lvl3pPr>
            <a:lvl4pPr lvl="3" algn="r" rtl="0">
              <a:lnSpc>
                <a:spcPct val="100000"/>
              </a:lnSpc>
              <a:spcBef>
                <a:spcPts val="0"/>
              </a:spcBef>
              <a:spcAft>
                <a:spcPts val="0"/>
              </a:spcAft>
              <a:buNone/>
              <a:defRPr sz="1800" b="1">
                <a:solidFill>
                  <a:schemeClr val="accent1"/>
                </a:solidFill>
              </a:defRPr>
            </a:lvl4pPr>
            <a:lvl5pPr lvl="4" algn="r" rtl="0">
              <a:lnSpc>
                <a:spcPct val="100000"/>
              </a:lnSpc>
              <a:spcBef>
                <a:spcPts val="0"/>
              </a:spcBef>
              <a:spcAft>
                <a:spcPts val="0"/>
              </a:spcAft>
              <a:buNone/>
              <a:defRPr sz="1800" b="1">
                <a:solidFill>
                  <a:schemeClr val="accent1"/>
                </a:solidFill>
              </a:defRPr>
            </a:lvl5pPr>
            <a:lvl6pPr lvl="5" algn="r" rtl="0">
              <a:lnSpc>
                <a:spcPct val="100000"/>
              </a:lnSpc>
              <a:spcBef>
                <a:spcPts val="0"/>
              </a:spcBef>
              <a:spcAft>
                <a:spcPts val="0"/>
              </a:spcAft>
              <a:buNone/>
              <a:defRPr sz="1800" b="1">
                <a:solidFill>
                  <a:schemeClr val="accent1"/>
                </a:solidFill>
              </a:defRPr>
            </a:lvl6pPr>
            <a:lvl7pPr lvl="6" algn="r" rtl="0">
              <a:lnSpc>
                <a:spcPct val="100000"/>
              </a:lnSpc>
              <a:spcBef>
                <a:spcPts val="0"/>
              </a:spcBef>
              <a:spcAft>
                <a:spcPts val="0"/>
              </a:spcAft>
              <a:buNone/>
              <a:defRPr sz="1800" b="1">
                <a:solidFill>
                  <a:schemeClr val="accent1"/>
                </a:solidFill>
              </a:defRPr>
            </a:lvl7pPr>
            <a:lvl8pPr lvl="7" algn="r" rtl="0">
              <a:lnSpc>
                <a:spcPct val="100000"/>
              </a:lnSpc>
              <a:spcBef>
                <a:spcPts val="0"/>
              </a:spcBef>
              <a:spcAft>
                <a:spcPts val="0"/>
              </a:spcAft>
              <a:buNone/>
              <a:defRPr sz="1800" b="1">
                <a:solidFill>
                  <a:schemeClr val="accent1"/>
                </a:solidFill>
              </a:defRPr>
            </a:lvl8pPr>
            <a:lvl9pPr lvl="8" algn="r" rtl="0">
              <a:lnSpc>
                <a:spcPct val="100000"/>
              </a:lnSpc>
              <a:spcBef>
                <a:spcPts val="0"/>
              </a:spcBef>
              <a:spcAft>
                <a:spcPts val="0"/>
              </a:spcAft>
              <a:buNone/>
              <a:defRPr sz="1800" b="1">
                <a:solidFill>
                  <a:schemeClr val="accent1"/>
                </a:solidFill>
              </a:defRPr>
            </a:lvl9pPr>
          </a:lstStyle>
          <a:p>
            <a:endParaRPr/>
          </a:p>
        </p:txBody>
      </p:sp>
      <p:sp>
        <p:nvSpPr>
          <p:cNvPr id="707" name="Google Shape;707;p25">
            <a:hlinkClick r:id="rId3" action="ppaction://hlinksldjump"/>
          </p:cNvPr>
          <p:cNvSpPr txBox="1">
            <a:spLocks noGrp="1"/>
          </p:cNvSpPr>
          <p:nvPr>
            <p:ph type="subTitle" idx="2"/>
          </p:nvPr>
        </p:nvSpPr>
        <p:spPr>
          <a:xfrm>
            <a:off x="1289175" y="2236328"/>
            <a:ext cx="2358600" cy="33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b="1">
                <a:solidFill>
                  <a:schemeClr val="accent1"/>
                </a:solidFill>
              </a:defRPr>
            </a:lvl1pPr>
            <a:lvl2pPr lvl="1" algn="r" rtl="0">
              <a:lnSpc>
                <a:spcPct val="100000"/>
              </a:lnSpc>
              <a:spcBef>
                <a:spcPts val="0"/>
              </a:spcBef>
              <a:spcAft>
                <a:spcPts val="0"/>
              </a:spcAft>
              <a:buNone/>
              <a:defRPr sz="1800" b="1">
                <a:solidFill>
                  <a:schemeClr val="accent1"/>
                </a:solidFill>
              </a:defRPr>
            </a:lvl2pPr>
            <a:lvl3pPr lvl="2" algn="r" rtl="0">
              <a:lnSpc>
                <a:spcPct val="100000"/>
              </a:lnSpc>
              <a:spcBef>
                <a:spcPts val="0"/>
              </a:spcBef>
              <a:spcAft>
                <a:spcPts val="0"/>
              </a:spcAft>
              <a:buNone/>
              <a:defRPr sz="1800" b="1">
                <a:solidFill>
                  <a:schemeClr val="accent1"/>
                </a:solidFill>
              </a:defRPr>
            </a:lvl3pPr>
            <a:lvl4pPr lvl="3" algn="r" rtl="0">
              <a:lnSpc>
                <a:spcPct val="100000"/>
              </a:lnSpc>
              <a:spcBef>
                <a:spcPts val="0"/>
              </a:spcBef>
              <a:spcAft>
                <a:spcPts val="0"/>
              </a:spcAft>
              <a:buNone/>
              <a:defRPr sz="1800" b="1">
                <a:solidFill>
                  <a:schemeClr val="accent1"/>
                </a:solidFill>
              </a:defRPr>
            </a:lvl4pPr>
            <a:lvl5pPr lvl="4" algn="r" rtl="0">
              <a:lnSpc>
                <a:spcPct val="100000"/>
              </a:lnSpc>
              <a:spcBef>
                <a:spcPts val="0"/>
              </a:spcBef>
              <a:spcAft>
                <a:spcPts val="0"/>
              </a:spcAft>
              <a:buNone/>
              <a:defRPr sz="1800" b="1">
                <a:solidFill>
                  <a:schemeClr val="accent1"/>
                </a:solidFill>
              </a:defRPr>
            </a:lvl5pPr>
            <a:lvl6pPr lvl="5" algn="r" rtl="0">
              <a:lnSpc>
                <a:spcPct val="100000"/>
              </a:lnSpc>
              <a:spcBef>
                <a:spcPts val="0"/>
              </a:spcBef>
              <a:spcAft>
                <a:spcPts val="0"/>
              </a:spcAft>
              <a:buNone/>
              <a:defRPr sz="1800" b="1">
                <a:solidFill>
                  <a:schemeClr val="accent1"/>
                </a:solidFill>
              </a:defRPr>
            </a:lvl6pPr>
            <a:lvl7pPr lvl="6" algn="r" rtl="0">
              <a:lnSpc>
                <a:spcPct val="100000"/>
              </a:lnSpc>
              <a:spcBef>
                <a:spcPts val="0"/>
              </a:spcBef>
              <a:spcAft>
                <a:spcPts val="0"/>
              </a:spcAft>
              <a:buNone/>
              <a:defRPr sz="1800" b="1">
                <a:solidFill>
                  <a:schemeClr val="accent1"/>
                </a:solidFill>
              </a:defRPr>
            </a:lvl7pPr>
            <a:lvl8pPr lvl="7" algn="r" rtl="0">
              <a:lnSpc>
                <a:spcPct val="100000"/>
              </a:lnSpc>
              <a:spcBef>
                <a:spcPts val="0"/>
              </a:spcBef>
              <a:spcAft>
                <a:spcPts val="0"/>
              </a:spcAft>
              <a:buNone/>
              <a:defRPr sz="1800" b="1">
                <a:solidFill>
                  <a:schemeClr val="accent1"/>
                </a:solidFill>
              </a:defRPr>
            </a:lvl8pPr>
            <a:lvl9pPr lvl="8" algn="r" rtl="0">
              <a:lnSpc>
                <a:spcPct val="100000"/>
              </a:lnSpc>
              <a:spcBef>
                <a:spcPts val="0"/>
              </a:spcBef>
              <a:spcAft>
                <a:spcPts val="0"/>
              </a:spcAft>
              <a:buNone/>
              <a:defRPr sz="1800" b="1">
                <a:solidFill>
                  <a:schemeClr val="accent1"/>
                </a:solidFill>
              </a:defRPr>
            </a:lvl9pPr>
          </a:lstStyle>
          <a:p>
            <a:endParaRPr/>
          </a:p>
        </p:txBody>
      </p:sp>
      <p:sp>
        <p:nvSpPr>
          <p:cNvPr id="708" name="Google Shape;708;p25">
            <a:hlinkClick r:id="rId4" action="ppaction://hlinksldjump"/>
          </p:cNvPr>
          <p:cNvSpPr txBox="1">
            <a:spLocks noGrp="1"/>
          </p:cNvSpPr>
          <p:nvPr>
            <p:ph type="subTitle" idx="3"/>
          </p:nvPr>
        </p:nvSpPr>
        <p:spPr>
          <a:xfrm>
            <a:off x="1289175" y="2777118"/>
            <a:ext cx="2358600" cy="33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b="1">
                <a:solidFill>
                  <a:schemeClr val="accent1"/>
                </a:solidFill>
              </a:defRPr>
            </a:lvl1pPr>
            <a:lvl2pPr lvl="1" algn="r" rtl="0">
              <a:lnSpc>
                <a:spcPct val="100000"/>
              </a:lnSpc>
              <a:spcBef>
                <a:spcPts val="0"/>
              </a:spcBef>
              <a:spcAft>
                <a:spcPts val="0"/>
              </a:spcAft>
              <a:buNone/>
              <a:defRPr sz="1800" b="1">
                <a:solidFill>
                  <a:schemeClr val="accent1"/>
                </a:solidFill>
              </a:defRPr>
            </a:lvl2pPr>
            <a:lvl3pPr lvl="2" algn="r" rtl="0">
              <a:lnSpc>
                <a:spcPct val="100000"/>
              </a:lnSpc>
              <a:spcBef>
                <a:spcPts val="0"/>
              </a:spcBef>
              <a:spcAft>
                <a:spcPts val="0"/>
              </a:spcAft>
              <a:buNone/>
              <a:defRPr sz="1800" b="1">
                <a:solidFill>
                  <a:schemeClr val="accent1"/>
                </a:solidFill>
              </a:defRPr>
            </a:lvl3pPr>
            <a:lvl4pPr lvl="3" algn="r" rtl="0">
              <a:lnSpc>
                <a:spcPct val="100000"/>
              </a:lnSpc>
              <a:spcBef>
                <a:spcPts val="0"/>
              </a:spcBef>
              <a:spcAft>
                <a:spcPts val="0"/>
              </a:spcAft>
              <a:buNone/>
              <a:defRPr sz="1800" b="1">
                <a:solidFill>
                  <a:schemeClr val="accent1"/>
                </a:solidFill>
              </a:defRPr>
            </a:lvl4pPr>
            <a:lvl5pPr lvl="4" algn="r" rtl="0">
              <a:lnSpc>
                <a:spcPct val="100000"/>
              </a:lnSpc>
              <a:spcBef>
                <a:spcPts val="0"/>
              </a:spcBef>
              <a:spcAft>
                <a:spcPts val="0"/>
              </a:spcAft>
              <a:buNone/>
              <a:defRPr sz="1800" b="1">
                <a:solidFill>
                  <a:schemeClr val="accent1"/>
                </a:solidFill>
              </a:defRPr>
            </a:lvl5pPr>
            <a:lvl6pPr lvl="5" algn="r" rtl="0">
              <a:lnSpc>
                <a:spcPct val="100000"/>
              </a:lnSpc>
              <a:spcBef>
                <a:spcPts val="0"/>
              </a:spcBef>
              <a:spcAft>
                <a:spcPts val="0"/>
              </a:spcAft>
              <a:buNone/>
              <a:defRPr sz="1800" b="1">
                <a:solidFill>
                  <a:schemeClr val="accent1"/>
                </a:solidFill>
              </a:defRPr>
            </a:lvl6pPr>
            <a:lvl7pPr lvl="6" algn="r" rtl="0">
              <a:lnSpc>
                <a:spcPct val="100000"/>
              </a:lnSpc>
              <a:spcBef>
                <a:spcPts val="0"/>
              </a:spcBef>
              <a:spcAft>
                <a:spcPts val="0"/>
              </a:spcAft>
              <a:buNone/>
              <a:defRPr sz="1800" b="1">
                <a:solidFill>
                  <a:schemeClr val="accent1"/>
                </a:solidFill>
              </a:defRPr>
            </a:lvl7pPr>
            <a:lvl8pPr lvl="7" algn="r" rtl="0">
              <a:lnSpc>
                <a:spcPct val="100000"/>
              </a:lnSpc>
              <a:spcBef>
                <a:spcPts val="0"/>
              </a:spcBef>
              <a:spcAft>
                <a:spcPts val="0"/>
              </a:spcAft>
              <a:buNone/>
              <a:defRPr sz="1800" b="1">
                <a:solidFill>
                  <a:schemeClr val="accent1"/>
                </a:solidFill>
              </a:defRPr>
            </a:lvl8pPr>
            <a:lvl9pPr lvl="8" algn="r" rtl="0">
              <a:lnSpc>
                <a:spcPct val="100000"/>
              </a:lnSpc>
              <a:spcBef>
                <a:spcPts val="0"/>
              </a:spcBef>
              <a:spcAft>
                <a:spcPts val="0"/>
              </a:spcAft>
              <a:buNone/>
              <a:defRPr sz="1800" b="1">
                <a:solidFill>
                  <a:schemeClr val="accent1"/>
                </a:solidFill>
              </a:defRPr>
            </a:lvl9pPr>
          </a:lstStyle>
          <a:p>
            <a:endParaRPr/>
          </a:p>
        </p:txBody>
      </p:sp>
      <p:sp>
        <p:nvSpPr>
          <p:cNvPr id="709" name="Google Shape;709;p25">
            <a:hlinkClick r:id="rId5" action="ppaction://hlinksldjump"/>
          </p:cNvPr>
          <p:cNvSpPr txBox="1">
            <a:spLocks noGrp="1"/>
          </p:cNvSpPr>
          <p:nvPr>
            <p:ph type="subTitle" idx="4"/>
          </p:nvPr>
        </p:nvSpPr>
        <p:spPr>
          <a:xfrm>
            <a:off x="1289175" y="3304708"/>
            <a:ext cx="2358600" cy="33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b="1">
                <a:solidFill>
                  <a:schemeClr val="accent1"/>
                </a:solidFill>
              </a:defRPr>
            </a:lvl1pPr>
            <a:lvl2pPr lvl="1" algn="r" rtl="0">
              <a:lnSpc>
                <a:spcPct val="100000"/>
              </a:lnSpc>
              <a:spcBef>
                <a:spcPts val="0"/>
              </a:spcBef>
              <a:spcAft>
                <a:spcPts val="0"/>
              </a:spcAft>
              <a:buNone/>
              <a:defRPr sz="1800" b="1">
                <a:solidFill>
                  <a:schemeClr val="accent1"/>
                </a:solidFill>
              </a:defRPr>
            </a:lvl2pPr>
            <a:lvl3pPr lvl="2" algn="r" rtl="0">
              <a:lnSpc>
                <a:spcPct val="100000"/>
              </a:lnSpc>
              <a:spcBef>
                <a:spcPts val="0"/>
              </a:spcBef>
              <a:spcAft>
                <a:spcPts val="0"/>
              </a:spcAft>
              <a:buNone/>
              <a:defRPr sz="1800" b="1">
                <a:solidFill>
                  <a:schemeClr val="accent1"/>
                </a:solidFill>
              </a:defRPr>
            </a:lvl3pPr>
            <a:lvl4pPr lvl="3" algn="r" rtl="0">
              <a:lnSpc>
                <a:spcPct val="100000"/>
              </a:lnSpc>
              <a:spcBef>
                <a:spcPts val="0"/>
              </a:spcBef>
              <a:spcAft>
                <a:spcPts val="0"/>
              </a:spcAft>
              <a:buNone/>
              <a:defRPr sz="1800" b="1">
                <a:solidFill>
                  <a:schemeClr val="accent1"/>
                </a:solidFill>
              </a:defRPr>
            </a:lvl4pPr>
            <a:lvl5pPr lvl="4" algn="r" rtl="0">
              <a:lnSpc>
                <a:spcPct val="100000"/>
              </a:lnSpc>
              <a:spcBef>
                <a:spcPts val="0"/>
              </a:spcBef>
              <a:spcAft>
                <a:spcPts val="0"/>
              </a:spcAft>
              <a:buNone/>
              <a:defRPr sz="1800" b="1">
                <a:solidFill>
                  <a:schemeClr val="accent1"/>
                </a:solidFill>
              </a:defRPr>
            </a:lvl5pPr>
            <a:lvl6pPr lvl="5" algn="r" rtl="0">
              <a:lnSpc>
                <a:spcPct val="100000"/>
              </a:lnSpc>
              <a:spcBef>
                <a:spcPts val="0"/>
              </a:spcBef>
              <a:spcAft>
                <a:spcPts val="0"/>
              </a:spcAft>
              <a:buNone/>
              <a:defRPr sz="1800" b="1">
                <a:solidFill>
                  <a:schemeClr val="accent1"/>
                </a:solidFill>
              </a:defRPr>
            </a:lvl6pPr>
            <a:lvl7pPr lvl="6" algn="r" rtl="0">
              <a:lnSpc>
                <a:spcPct val="100000"/>
              </a:lnSpc>
              <a:spcBef>
                <a:spcPts val="0"/>
              </a:spcBef>
              <a:spcAft>
                <a:spcPts val="0"/>
              </a:spcAft>
              <a:buNone/>
              <a:defRPr sz="1800" b="1">
                <a:solidFill>
                  <a:schemeClr val="accent1"/>
                </a:solidFill>
              </a:defRPr>
            </a:lvl7pPr>
            <a:lvl8pPr lvl="7" algn="r" rtl="0">
              <a:lnSpc>
                <a:spcPct val="100000"/>
              </a:lnSpc>
              <a:spcBef>
                <a:spcPts val="0"/>
              </a:spcBef>
              <a:spcAft>
                <a:spcPts val="0"/>
              </a:spcAft>
              <a:buNone/>
              <a:defRPr sz="1800" b="1">
                <a:solidFill>
                  <a:schemeClr val="accent1"/>
                </a:solidFill>
              </a:defRPr>
            </a:lvl8pPr>
            <a:lvl9pPr lvl="8" algn="r" rtl="0">
              <a:lnSpc>
                <a:spcPct val="100000"/>
              </a:lnSpc>
              <a:spcBef>
                <a:spcPts val="0"/>
              </a:spcBef>
              <a:spcAft>
                <a:spcPts val="0"/>
              </a:spcAft>
              <a:buNone/>
              <a:defRPr sz="1800" b="1">
                <a:solidFill>
                  <a:schemeClr val="accent1"/>
                </a:solidFill>
              </a:defRPr>
            </a:lvl9pPr>
          </a:lstStyle>
          <a:p>
            <a:endParaRPr/>
          </a:p>
        </p:txBody>
      </p:sp>
      <p:sp>
        <p:nvSpPr>
          <p:cNvPr id="710" name="Google Shape;710;p25">
            <a:hlinkClick r:id="rId6" action="ppaction://hlinksldjump"/>
          </p:cNvPr>
          <p:cNvSpPr txBox="1">
            <a:spLocks noGrp="1"/>
          </p:cNvSpPr>
          <p:nvPr>
            <p:ph type="subTitle" idx="5"/>
          </p:nvPr>
        </p:nvSpPr>
        <p:spPr>
          <a:xfrm>
            <a:off x="1289175" y="3858723"/>
            <a:ext cx="2358600" cy="33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b="1">
                <a:solidFill>
                  <a:schemeClr val="accent1"/>
                </a:solidFill>
              </a:defRPr>
            </a:lvl1pPr>
            <a:lvl2pPr lvl="1" algn="r" rtl="0">
              <a:lnSpc>
                <a:spcPct val="100000"/>
              </a:lnSpc>
              <a:spcBef>
                <a:spcPts val="0"/>
              </a:spcBef>
              <a:spcAft>
                <a:spcPts val="0"/>
              </a:spcAft>
              <a:buNone/>
              <a:defRPr sz="1800" b="1">
                <a:solidFill>
                  <a:schemeClr val="accent1"/>
                </a:solidFill>
              </a:defRPr>
            </a:lvl2pPr>
            <a:lvl3pPr lvl="2" algn="r" rtl="0">
              <a:lnSpc>
                <a:spcPct val="100000"/>
              </a:lnSpc>
              <a:spcBef>
                <a:spcPts val="0"/>
              </a:spcBef>
              <a:spcAft>
                <a:spcPts val="0"/>
              </a:spcAft>
              <a:buNone/>
              <a:defRPr sz="1800" b="1">
                <a:solidFill>
                  <a:schemeClr val="accent1"/>
                </a:solidFill>
              </a:defRPr>
            </a:lvl3pPr>
            <a:lvl4pPr lvl="3" algn="r" rtl="0">
              <a:lnSpc>
                <a:spcPct val="100000"/>
              </a:lnSpc>
              <a:spcBef>
                <a:spcPts val="0"/>
              </a:spcBef>
              <a:spcAft>
                <a:spcPts val="0"/>
              </a:spcAft>
              <a:buNone/>
              <a:defRPr sz="1800" b="1">
                <a:solidFill>
                  <a:schemeClr val="accent1"/>
                </a:solidFill>
              </a:defRPr>
            </a:lvl4pPr>
            <a:lvl5pPr lvl="4" algn="r" rtl="0">
              <a:lnSpc>
                <a:spcPct val="100000"/>
              </a:lnSpc>
              <a:spcBef>
                <a:spcPts val="0"/>
              </a:spcBef>
              <a:spcAft>
                <a:spcPts val="0"/>
              </a:spcAft>
              <a:buNone/>
              <a:defRPr sz="1800" b="1">
                <a:solidFill>
                  <a:schemeClr val="accent1"/>
                </a:solidFill>
              </a:defRPr>
            </a:lvl5pPr>
            <a:lvl6pPr lvl="5" algn="r" rtl="0">
              <a:lnSpc>
                <a:spcPct val="100000"/>
              </a:lnSpc>
              <a:spcBef>
                <a:spcPts val="0"/>
              </a:spcBef>
              <a:spcAft>
                <a:spcPts val="0"/>
              </a:spcAft>
              <a:buNone/>
              <a:defRPr sz="1800" b="1">
                <a:solidFill>
                  <a:schemeClr val="accent1"/>
                </a:solidFill>
              </a:defRPr>
            </a:lvl6pPr>
            <a:lvl7pPr lvl="6" algn="r" rtl="0">
              <a:lnSpc>
                <a:spcPct val="100000"/>
              </a:lnSpc>
              <a:spcBef>
                <a:spcPts val="0"/>
              </a:spcBef>
              <a:spcAft>
                <a:spcPts val="0"/>
              </a:spcAft>
              <a:buNone/>
              <a:defRPr sz="1800" b="1">
                <a:solidFill>
                  <a:schemeClr val="accent1"/>
                </a:solidFill>
              </a:defRPr>
            </a:lvl7pPr>
            <a:lvl8pPr lvl="7" algn="r" rtl="0">
              <a:lnSpc>
                <a:spcPct val="100000"/>
              </a:lnSpc>
              <a:spcBef>
                <a:spcPts val="0"/>
              </a:spcBef>
              <a:spcAft>
                <a:spcPts val="0"/>
              </a:spcAft>
              <a:buNone/>
              <a:defRPr sz="1800" b="1">
                <a:solidFill>
                  <a:schemeClr val="accent1"/>
                </a:solidFill>
              </a:defRPr>
            </a:lvl8pPr>
            <a:lvl9pPr lvl="8" algn="r" rtl="0">
              <a:lnSpc>
                <a:spcPct val="100000"/>
              </a:lnSpc>
              <a:spcBef>
                <a:spcPts val="0"/>
              </a:spcBef>
              <a:spcAft>
                <a:spcPts val="0"/>
              </a:spcAft>
              <a:buNone/>
              <a:defRPr sz="1800" b="1">
                <a:solidFill>
                  <a:schemeClr val="accent1"/>
                </a:solidFill>
              </a:defRPr>
            </a:lvl9pPr>
          </a:lstStyle>
          <a:p>
            <a:endParaRPr/>
          </a:p>
        </p:txBody>
      </p:sp>
      <p:grpSp>
        <p:nvGrpSpPr>
          <p:cNvPr id="711" name="Google Shape;711;p25"/>
          <p:cNvGrpSpPr/>
          <p:nvPr/>
        </p:nvGrpSpPr>
        <p:grpSpPr>
          <a:xfrm rot="10800000">
            <a:off x="267952" y="1625183"/>
            <a:ext cx="8679382" cy="3324812"/>
            <a:chOff x="234756" y="60772"/>
            <a:chExt cx="8909241" cy="3412864"/>
          </a:xfrm>
        </p:grpSpPr>
        <p:grpSp>
          <p:nvGrpSpPr>
            <p:cNvPr id="712" name="Google Shape;712;p25"/>
            <p:cNvGrpSpPr/>
            <p:nvPr/>
          </p:nvGrpSpPr>
          <p:grpSpPr>
            <a:xfrm>
              <a:off x="599023" y="2405143"/>
              <a:ext cx="54453" cy="53706"/>
              <a:chOff x="267576" y="-388942"/>
              <a:chExt cx="51885" cy="51173"/>
            </a:xfrm>
          </p:grpSpPr>
          <p:sp>
            <p:nvSpPr>
              <p:cNvPr id="713" name="Google Shape;713;p25"/>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5"/>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5" name="Google Shape;715;p25"/>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5"/>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5"/>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5"/>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5"/>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5"/>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5"/>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5"/>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5"/>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 name="Google Shape;724;p25"/>
            <p:cNvGrpSpPr/>
            <p:nvPr/>
          </p:nvGrpSpPr>
          <p:grpSpPr>
            <a:xfrm>
              <a:off x="6063364" y="60772"/>
              <a:ext cx="54453" cy="53706"/>
              <a:chOff x="267576" y="-388942"/>
              <a:chExt cx="51885" cy="51173"/>
            </a:xfrm>
          </p:grpSpPr>
          <p:sp>
            <p:nvSpPr>
              <p:cNvPr id="725" name="Google Shape;725;p25"/>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5"/>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 name="Google Shape;727;p25"/>
            <p:cNvGrpSpPr/>
            <p:nvPr/>
          </p:nvGrpSpPr>
          <p:grpSpPr>
            <a:xfrm>
              <a:off x="8222857" y="671946"/>
              <a:ext cx="54453" cy="53706"/>
              <a:chOff x="267576" y="-388942"/>
              <a:chExt cx="51885" cy="51173"/>
            </a:xfrm>
          </p:grpSpPr>
          <p:sp>
            <p:nvSpPr>
              <p:cNvPr id="728" name="Google Shape;728;p25"/>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5"/>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
  <p:cSld name="TITLE_AND_TWO_COLUMNS_1">
    <p:bg>
      <p:bgPr>
        <a:solidFill>
          <a:schemeClr val="dk1"/>
        </a:solidFill>
        <a:effectLst/>
      </p:bgPr>
    </p:bg>
    <p:spTree>
      <p:nvGrpSpPr>
        <p:cNvPr id="1" name="Shape 730"/>
        <p:cNvGrpSpPr/>
        <p:nvPr/>
      </p:nvGrpSpPr>
      <p:grpSpPr>
        <a:xfrm>
          <a:off x="0" y="0"/>
          <a:ext cx="0" cy="0"/>
          <a:chOff x="0" y="0"/>
          <a:chExt cx="0" cy="0"/>
        </a:xfrm>
      </p:grpSpPr>
      <p:sp>
        <p:nvSpPr>
          <p:cNvPr id="731" name="Google Shape;731;p26"/>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6"/>
          <p:cNvSpPr txBox="1">
            <a:spLocks noGrp="1"/>
          </p:cNvSpPr>
          <p:nvPr>
            <p:ph type="subTitle" idx="1"/>
          </p:nvPr>
        </p:nvSpPr>
        <p:spPr>
          <a:xfrm>
            <a:off x="733046" y="3106000"/>
            <a:ext cx="2569500" cy="255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b="1">
                <a:solidFill>
                  <a:schemeClr val="accent1"/>
                </a:solidFill>
              </a:defRPr>
            </a:lvl1pPr>
            <a:lvl2pPr lvl="1" algn="ctr" rtl="0">
              <a:lnSpc>
                <a:spcPct val="100000"/>
              </a:lnSpc>
              <a:spcBef>
                <a:spcPts val="0"/>
              </a:spcBef>
              <a:spcAft>
                <a:spcPts val="0"/>
              </a:spcAft>
              <a:buNone/>
              <a:defRPr sz="1800" b="1">
                <a:solidFill>
                  <a:schemeClr val="accent1"/>
                </a:solidFill>
              </a:defRPr>
            </a:lvl2pPr>
            <a:lvl3pPr lvl="2" algn="ctr" rtl="0">
              <a:lnSpc>
                <a:spcPct val="100000"/>
              </a:lnSpc>
              <a:spcBef>
                <a:spcPts val="0"/>
              </a:spcBef>
              <a:spcAft>
                <a:spcPts val="0"/>
              </a:spcAft>
              <a:buNone/>
              <a:defRPr sz="1800" b="1">
                <a:solidFill>
                  <a:schemeClr val="accent1"/>
                </a:solidFill>
              </a:defRPr>
            </a:lvl3pPr>
            <a:lvl4pPr lvl="3" algn="ctr" rtl="0">
              <a:lnSpc>
                <a:spcPct val="100000"/>
              </a:lnSpc>
              <a:spcBef>
                <a:spcPts val="0"/>
              </a:spcBef>
              <a:spcAft>
                <a:spcPts val="0"/>
              </a:spcAft>
              <a:buNone/>
              <a:defRPr sz="1800" b="1">
                <a:solidFill>
                  <a:schemeClr val="accent1"/>
                </a:solidFill>
              </a:defRPr>
            </a:lvl4pPr>
            <a:lvl5pPr lvl="4" algn="ctr" rtl="0">
              <a:lnSpc>
                <a:spcPct val="100000"/>
              </a:lnSpc>
              <a:spcBef>
                <a:spcPts val="0"/>
              </a:spcBef>
              <a:spcAft>
                <a:spcPts val="0"/>
              </a:spcAft>
              <a:buNone/>
              <a:defRPr sz="1800" b="1">
                <a:solidFill>
                  <a:schemeClr val="accent1"/>
                </a:solidFill>
              </a:defRPr>
            </a:lvl5pPr>
            <a:lvl6pPr lvl="5" algn="ctr" rtl="0">
              <a:lnSpc>
                <a:spcPct val="100000"/>
              </a:lnSpc>
              <a:spcBef>
                <a:spcPts val="0"/>
              </a:spcBef>
              <a:spcAft>
                <a:spcPts val="0"/>
              </a:spcAft>
              <a:buNone/>
              <a:defRPr sz="1800" b="1">
                <a:solidFill>
                  <a:schemeClr val="accent1"/>
                </a:solidFill>
              </a:defRPr>
            </a:lvl6pPr>
            <a:lvl7pPr lvl="6" algn="ctr" rtl="0">
              <a:lnSpc>
                <a:spcPct val="100000"/>
              </a:lnSpc>
              <a:spcBef>
                <a:spcPts val="0"/>
              </a:spcBef>
              <a:spcAft>
                <a:spcPts val="0"/>
              </a:spcAft>
              <a:buNone/>
              <a:defRPr sz="1800" b="1">
                <a:solidFill>
                  <a:schemeClr val="accent1"/>
                </a:solidFill>
              </a:defRPr>
            </a:lvl7pPr>
            <a:lvl8pPr lvl="7" algn="ctr" rtl="0">
              <a:lnSpc>
                <a:spcPct val="100000"/>
              </a:lnSpc>
              <a:spcBef>
                <a:spcPts val="0"/>
              </a:spcBef>
              <a:spcAft>
                <a:spcPts val="0"/>
              </a:spcAft>
              <a:buNone/>
              <a:defRPr sz="1800" b="1">
                <a:solidFill>
                  <a:schemeClr val="accent1"/>
                </a:solidFill>
              </a:defRPr>
            </a:lvl8pPr>
            <a:lvl9pPr lvl="8" algn="ctr" rtl="0">
              <a:lnSpc>
                <a:spcPct val="100000"/>
              </a:lnSpc>
              <a:spcBef>
                <a:spcPts val="0"/>
              </a:spcBef>
              <a:spcAft>
                <a:spcPts val="0"/>
              </a:spcAft>
              <a:buNone/>
              <a:defRPr sz="1800" b="1">
                <a:solidFill>
                  <a:schemeClr val="accent1"/>
                </a:solidFill>
              </a:defRPr>
            </a:lvl9pPr>
          </a:lstStyle>
          <a:p>
            <a:endParaRPr/>
          </a:p>
        </p:txBody>
      </p:sp>
      <p:sp>
        <p:nvSpPr>
          <p:cNvPr id="733" name="Google Shape;733;p26"/>
          <p:cNvSpPr txBox="1">
            <a:spLocks noGrp="1"/>
          </p:cNvSpPr>
          <p:nvPr>
            <p:ph type="subTitle" idx="2"/>
          </p:nvPr>
        </p:nvSpPr>
        <p:spPr>
          <a:xfrm>
            <a:off x="6111046" y="3106000"/>
            <a:ext cx="2569500" cy="255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b="1">
                <a:solidFill>
                  <a:schemeClr val="accent1"/>
                </a:solidFill>
              </a:defRPr>
            </a:lvl1pPr>
            <a:lvl2pPr lvl="1" algn="ctr" rtl="0">
              <a:lnSpc>
                <a:spcPct val="100000"/>
              </a:lnSpc>
              <a:spcBef>
                <a:spcPts val="0"/>
              </a:spcBef>
              <a:spcAft>
                <a:spcPts val="0"/>
              </a:spcAft>
              <a:buNone/>
              <a:defRPr sz="1800" b="1">
                <a:solidFill>
                  <a:schemeClr val="accent1"/>
                </a:solidFill>
              </a:defRPr>
            </a:lvl2pPr>
            <a:lvl3pPr lvl="2" algn="ctr" rtl="0">
              <a:lnSpc>
                <a:spcPct val="100000"/>
              </a:lnSpc>
              <a:spcBef>
                <a:spcPts val="0"/>
              </a:spcBef>
              <a:spcAft>
                <a:spcPts val="0"/>
              </a:spcAft>
              <a:buNone/>
              <a:defRPr sz="1800" b="1">
                <a:solidFill>
                  <a:schemeClr val="accent1"/>
                </a:solidFill>
              </a:defRPr>
            </a:lvl3pPr>
            <a:lvl4pPr lvl="3" algn="ctr" rtl="0">
              <a:lnSpc>
                <a:spcPct val="100000"/>
              </a:lnSpc>
              <a:spcBef>
                <a:spcPts val="0"/>
              </a:spcBef>
              <a:spcAft>
                <a:spcPts val="0"/>
              </a:spcAft>
              <a:buNone/>
              <a:defRPr sz="1800" b="1">
                <a:solidFill>
                  <a:schemeClr val="accent1"/>
                </a:solidFill>
              </a:defRPr>
            </a:lvl4pPr>
            <a:lvl5pPr lvl="4" algn="ctr" rtl="0">
              <a:lnSpc>
                <a:spcPct val="100000"/>
              </a:lnSpc>
              <a:spcBef>
                <a:spcPts val="0"/>
              </a:spcBef>
              <a:spcAft>
                <a:spcPts val="0"/>
              </a:spcAft>
              <a:buNone/>
              <a:defRPr sz="1800" b="1">
                <a:solidFill>
                  <a:schemeClr val="accent1"/>
                </a:solidFill>
              </a:defRPr>
            </a:lvl5pPr>
            <a:lvl6pPr lvl="5" algn="ctr" rtl="0">
              <a:lnSpc>
                <a:spcPct val="100000"/>
              </a:lnSpc>
              <a:spcBef>
                <a:spcPts val="0"/>
              </a:spcBef>
              <a:spcAft>
                <a:spcPts val="0"/>
              </a:spcAft>
              <a:buNone/>
              <a:defRPr sz="1800" b="1">
                <a:solidFill>
                  <a:schemeClr val="accent1"/>
                </a:solidFill>
              </a:defRPr>
            </a:lvl6pPr>
            <a:lvl7pPr lvl="6" algn="ctr" rtl="0">
              <a:lnSpc>
                <a:spcPct val="100000"/>
              </a:lnSpc>
              <a:spcBef>
                <a:spcPts val="0"/>
              </a:spcBef>
              <a:spcAft>
                <a:spcPts val="0"/>
              </a:spcAft>
              <a:buNone/>
              <a:defRPr sz="1800" b="1">
                <a:solidFill>
                  <a:schemeClr val="accent1"/>
                </a:solidFill>
              </a:defRPr>
            </a:lvl7pPr>
            <a:lvl8pPr lvl="7" algn="ctr" rtl="0">
              <a:lnSpc>
                <a:spcPct val="100000"/>
              </a:lnSpc>
              <a:spcBef>
                <a:spcPts val="0"/>
              </a:spcBef>
              <a:spcAft>
                <a:spcPts val="0"/>
              </a:spcAft>
              <a:buNone/>
              <a:defRPr sz="1800" b="1">
                <a:solidFill>
                  <a:schemeClr val="accent1"/>
                </a:solidFill>
              </a:defRPr>
            </a:lvl8pPr>
            <a:lvl9pPr lvl="8" algn="ctr" rtl="0">
              <a:lnSpc>
                <a:spcPct val="100000"/>
              </a:lnSpc>
              <a:spcBef>
                <a:spcPts val="0"/>
              </a:spcBef>
              <a:spcAft>
                <a:spcPts val="0"/>
              </a:spcAft>
              <a:buNone/>
              <a:defRPr sz="1800" b="1">
                <a:solidFill>
                  <a:schemeClr val="accent1"/>
                </a:solidFill>
              </a:defRPr>
            </a:lvl9pPr>
          </a:lstStyle>
          <a:p>
            <a:endParaRPr/>
          </a:p>
        </p:txBody>
      </p:sp>
      <p:sp>
        <p:nvSpPr>
          <p:cNvPr id="734" name="Google Shape;734;p26"/>
          <p:cNvSpPr txBox="1">
            <a:spLocks noGrp="1"/>
          </p:cNvSpPr>
          <p:nvPr>
            <p:ph type="subTitle" idx="3"/>
          </p:nvPr>
        </p:nvSpPr>
        <p:spPr>
          <a:xfrm>
            <a:off x="773158" y="3367913"/>
            <a:ext cx="2377500" cy="67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500">
                <a:solidFill>
                  <a:schemeClr val="accent1"/>
                </a:solidFill>
              </a:defRPr>
            </a:lvl1pPr>
            <a:lvl2pPr lvl="1" algn="ctr" rtl="0">
              <a:lnSpc>
                <a:spcPct val="100000"/>
              </a:lnSpc>
              <a:spcBef>
                <a:spcPts val="0"/>
              </a:spcBef>
              <a:spcAft>
                <a:spcPts val="0"/>
              </a:spcAft>
              <a:buNone/>
              <a:defRPr sz="1500">
                <a:solidFill>
                  <a:schemeClr val="accent1"/>
                </a:solidFill>
              </a:defRPr>
            </a:lvl2pPr>
            <a:lvl3pPr lvl="2" algn="ctr" rtl="0">
              <a:lnSpc>
                <a:spcPct val="100000"/>
              </a:lnSpc>
              <a:spcBef>
                <a:spcPts val="0"/>
              </a:spcBef>
              <a:spcAft>
                <a:spcPts val="0"/>
              </a:spcAft>
              <a:buNone/>
              <a:defRPr sz="1500">
                <a:solidFill>
                  <a:schemeClr val="accent1"/>
                </a:solidFill>
              </a:defRPr>
            </a:lvl3pPr>
            <a:lvl4pPr lvl="3" algn="ctr" rtl="0">
              <a:lnSpc>
                <a:spcPct val="100000"/>
              </a:lnSpc>
              <a:spcBef>
                <a:spcPts val="0"/>
              </a:spcBef>
              <a:spcAft>
                <a:spcPts val="0"/>
              </a:spcAft>
              <a:buNone/>
              <a:defRPr sz="1500">
                <a:solidFill>
                  <a:schemeClr val="accent1"/>
                </a:solidFill>
              </a:defRPr>
            </a:lvl4pPr>
            <a:lvl5pPr lvl="4" algn="ctr" rtl="0">
              <a:lnSpc>
                <a:spcPct val="100000"/>
              </a:lnSpc>
              <a:spcBef>
                <a:spcPts val="0"/>
              </a:spcBef>
              <a:spcAft>
                <a:spcPts val="0"/>
              </a:spcAft>
              <a:buNone/>
              <a:defRPr sz="1500">
                <a:solidFill>
                  <a:schemeClr val="accent1"/>
                </a:solidFill>
              </a:defRPr>
            </a:lvl5pPr>
            <a:lvl6pPr lvl="5" algn="ctr" rtl="0">
              <a:lnSpc>
                <a:spcPct val="100000"/>
              </a:lnSpc>
              <a:spcBef>
                <a:spcPts val="0"/>
              </a:spcBef>
              <a:spcAft>
                <a:spcPts val="0"/>
              </a:spcAft>
              <a:buNone/>
              <a:defRPr sz="1500">
                <a:solidFill>
                  <a:schemeClr val="accent1"/>
                </a:solidFill>
              </a:defRPr>
            </a:lvl6pPr>
            <a:lvl7pPr lvl="6" algn="ctr" rtl="0">
              <a:lnSpc>
                <a:spcPct val="100000"/>
              </a:lnSpc>
              <a:spcBef>
                <a:spcPts val="0"/>
              </a:spcBef>
              <a:spcAft>
                <a:spcPts val="0"/>
              </a:spcAft>
              <a:buNone/>
              <a:defRPr sz="1500">
                <a:solidFill>
                  <a:schemeClr val="accent1"/>
                </a:solidFill>
              </a:defRPr>
            </a:lvl7pPr>
            <a:lvl8pPr lvl="7" algn="ctr" rtl="0">
              <a:lnSpc>
                <a:spcPct val="100000"/>
              </a:lnSpc>
              <a:spcBef>
                <a:spcPts val="0"/>
              </a:spcBef>
              <a:spcAft>
                <a:spcPts val="0"/>
              </a:spcAft>
              <a:buNone/>
              <a:defRPr sz="1500">
                <a:solidFill>
                  <a:schemeClr val="accent1"/>
                </a:solidFill>
              </a:defRPr>
            </a:lvl8pPr>
            <a:lvl9pPr lvl="8" algn="ctr" rtl="0">
              <a:lnSpc>
                <a:spcPct val="100000"/>
              </a:lnSpc>
              <a:spcBef>
                <a:spcPts val="0"/>
              </a:spcBef>
              <a:spcAft>
                <a:spcPts val="0"/>
              </a:spcAft>
              <a:buNone/>
              <a:defRPr sz="1500">
                <a:solidFill>
                  <a:schemeClr val="accent1"/>
                </a:solidFill>
              </a:defRPr>
            </a:lvl9pPr>
          </a:lstStyle>
          <a:p>
            <a:endParaRPr/>
          </a:p>
        </p:txBody>
      </p:sp>
      <p:sp>
        <p:nvSpPr>
          <p:cNvPr id="735" name="Google Shape;735;p26"/>
          <p:cNvSpPr txBox="1">
            <a:spLocks noGrp="1"/>
          </p:cNvSpPr>
          <p:nvPr>
            <p:ph type="subTitle" idx="4"/>
          </p:nvPr>
        </p:nvSpPr>
        <p:spPr>
          <a:xfrm>
            <a:off x="6231233" y="3367913"/>
            <a:ext cx="2139600" cy="67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500">
                <a:solidFill>
                  <a:schemeClr val="accent1"/>
                </a:solidFill>
              </a:defRPr>
            </a:lvl1pPr>
            <a:lvl2pPr lvl="1" algn="ctr" rtl="0">
              <a:lnSpc>
                <a:spcPct val="100000"/>
              </a:lnSpc>
              <a:spcBef>
                <a:spcPts val="1600"/>
              </a:spcBef>
              <a:spcAft>
                <a:spcPts val="0"/>
              </a:spcAft>
              <a:buNone/>
              <a:defRPr sz="1500">
                <a:solidFill>
                  <a:schemeClr val="accent1"/>
                </a:solidFill>
              </a:defRPr>
            </a:lvl2pPr>
            <a:lvl3pPr lvl="2" algn="ctr" rtl="0">
              <a:lnSpc>
                <a:spcPct val="100000"/>
              </a:lnSpc>
              <a:spcBef>
                <a:spcPts val="1600"/>
              </a:spcBef>
              <a:spcAft>
                <a:spcPts val="0"/>
              </a:spcAft>
              <a:buNone/>
              <a:defRPr sz="1500">
                <a:solidFill>
                  <a:schemeClr val="accent1"/>
                </a:solidFill>
              </a:defRPr>
            </a:lvl3pPr>
            <a:lvl4pPr lvl="3" algn="ctr" rtl="0">
              <a:lnSpc>
                <a:spcPct val="100000"/>
              </a:lnSpc>
              <a:spcBef>
                <a:spcPts val="1600"/>
              </a:spcBef>
              <a:spcAft>
                <a:spcPts val="0"/>
              </a:spcAft>
              <a:buNone/>
              <a:defRPr sz="1500">
                <a:solidFill>
                  <a:schemeClr val="accent1"/>
                </a:solidFill>
              </a:defRPr>
            </a:lvl4pPr>
            <a:lvl5pPr lvl="4" algn="ctr" rtl="0">
              <a:lnSpc>
                <a:spcPct val="100000"/>
              </a:lnSpc>
              <a:spcBef>
                <a:spcPts val="1600"/>
              </a:spcBef>
              <a:spcAft>
                <a:spcPts val="0"/>
              </a:spcAft>
              <a:buNone/>
              <a:defRPr sz="1500">
                <a:solidFill>
                  <a:schemeClr val="accent1"/>
                </a:solidFill>
              </a:defRPr>
            </a:lvl5pPr>
            <a:lvl6pPr lvl="5" algn="ctr" rtl="0">
              <a:lnSpc>
                <a:spcPct val="100000"/>
              </a:lnSpc>
              <a:spcBef>
                <a:spcPts val="1600"/>
              </a:spcBef>
              <a:spcAft>
                <a:spcPts val="0"/>
              </a:spcAft>
              <a:buNone/>
              <a:defRPr sz="1500">
                <a:solidFill>
                  <a:schemeClr val="accent1"/>
                </a:solidFill>
              </a:defRPr>
            </a:lvl6pPr>
            <a:lvl7pPr lvl="6" algn="ctr" rtl="0">
              <a:lnSpc>
                <a:spcPct val="100000"/>
              </a:lnSpc>
              <a:spcBef>
                <a:spcPts val="1600"/>
              </a:spcBef>
              <a:spcAft>
                <a:spcPts val="0"/>
              </a:spcAft>
              <a:buNone/>
              <a:defRPr sz="1500">
                <a:solidFill>
                  <a:schemeClr val="accent1"/>
                </a:solidFill>
              </a:defRPr>
            </a:lvl7pPr>
            <a:lvl8pPr lvl="7" algn="ctr" rtl="0">
              <a:lnSpc>
                <a:spcPct val="100000"/>
              </a:lnSpc>
              <a:spcBef>
                <a:spcPts val="1600"/>
              </a:spcBef>
              <a:spcAft>
                <a:spcPts val="0"/>
              </a:spcAft>
              <a:buNone/>
              <a:defRPr sz="1500">
                <a:solidFill>
                  <a:schemeClr val="accent1"/>
                </a:solidFill>
              </a:defRPr>
            </a:lvl8pPr>
            <a:lvl9pPr lvl="8" algn="ctr" rtl="0">
              <a:lnSpc>
                <a:spcPct val="100000"/>
              </a:lnSpc>
              <a:spcBef>
                <a:spcPts val="1600"/>
              </a:spcBef>
              <a:spcAft>
                <a:spcPts val="1600"/>
              </a:spcAft>
              <a:buNone/>
              <a:defRPr sz="1500">
                <a:solidFill>
                  <a:schemeClr val="accent1"/>
                </a:solidFill>
              </a:defRPr>
            </a:lvl9pPr>
          </a:lstStyle>
          <a:p>
            <a:endParaRPr/>
          </a:p>
        </p:txBody>
      </p:sp>
      <p:sp>
        <p:nvSpPr>
          <p:cNvPr id="736" name="Google Shape;736;p26"/>
          <p:cNvSpPr txBox="1">
            <a:spLocks noGrp="1"/>
          </p:cNvSpPr>
          <p:nvPr>
            <p:ph type="title"/>
          </p:nvPr>
        </p:nvSpPr>
        <p:spPr>
          <a:xfrm>
            <a:off x="713250" y="795160"/>
            <a:ext cx="7717500" cy="672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Font typeface="Comfortaa"/>
              <a:buNone/>
              <a:defRPr b="1">
                <a:solidFill>
                  <a:schemeClr val="lt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737" name="Google Shape;737;p26"/>
          <p:cNvSpPr txBox="1">
            <a:spLocks noGrp="1"/>
          </p:cNvSpPr>
          <p:nvPr>
            <p:ph type="subTitle" idx="5"/>
          </p:nvPr>
        </p:nvSpPr>
        <p:spPr>
          <a:xfrm>
            <a:off x="3303746" y="3106000"/>
            <a:ext cx="2570400" cy="255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b="1">
                <a:solidFill>
                  <a:schemeClr val="accent1"/>
                </a:solidFill>
              </a:defRPr>
            </a:lvl1pPr>
            <a:lvl2pPr lvl="1" algn="ctr" rtl="0">
              <a:lnSpc>
                <a:spcPct val="100000"/>
              </a:lnSpc>
              <a:spcBef>
                <a:spcPts val="0"/>
              </a:spcBef>
              <a:spcAft>
                <a:spcPts val="0"/>
              </a:spcAft>
              <a:buNone/>
              <a:defRPr sz="1800" b="1">
                <a:solidFill>
                  <a:schemeClr val="accent1"/>
                </a:solidFill>
              </a:defRPr>
            </a:lvl2pPr>
            <a:lvl3pPr lvl="2" algn="ctr" rtl="0">
              <a:lnSpc>
                <a:spcPct val="100000"/>
              </a:lnSpc>
              <a:spcBef>
                <a:spcPts val="0"/>
              </a:spcBef>
              <a:spcAft>
                <a:spcPts val="0"/>
              </a:spcAft>
              <a:buNone/>
              <a:defRPr sz="1800" b="1">
                <a:solidFill>
                  <a:schemeClr val="accent1"/>
                </a:solidFill>
              </a:defRPr>
            </a:lvl3pPr>
            <a:lvl4pPr lvl="3" algn="ctr" rtl="0">
              <a:lnSpc>
                <a:spcPct val="100000"/>
              </a:lnSpc>
              <a:spcBef>
                <a:spcPts val="0"/>
              </a:spcBef>
              <a:spcAft>
                <a:spcPts val="0"/>
              </a:spcAft>
              <a:buNone/>
              <a:defRPr sz="1800" b="1">
                <a:solidFill>
                  <a:schemeClr val="accent1"/>
                </a:solidFill>
              </a:defRPr>
            </a:lvl4pPr>
            <a:lvl5pPr lvl="4" algn="ctr" rtl="0">
              <a:lnSpc>
                <a:spcPct val="100000"/>
              </a:lnSpc>
              <a:spcBef>
                <a:spcPts val="0"/>
              </a:spcBef>
              <a:spcAft>
                <a:spcPts val="0"/>
              </a:spcAft>
              <a:buNone/>
              <a:defRPr sz="1800" b="1">
                <a:solidFill>
                  <a:schemeClr val="accent1"/>
                </a:solidFill>
              </a:defRPr>
            </a:lvl5pPr>
            <a:lvl6pPr lvl="5" algn="ctr" rtl="0">
              <a:lnSpc>
                <a:spcPct val="100000"/>
              </a:lnSpc>
              <a:spcBef>
                <a:spcPts val="0"/>
              </a:spcBef>
              <a:spcAft>
                <a:spcPts val="0"/>
              </a:spcAft>
              <a:buNone/>
              <a:defRPr sz="1800" b="1">
                <a:solidFill>
                  <a:schemeClr val="accent1"/>
                </a:solidFill>
              </a:defRPr>
            </a:lvl6pPr>
            <a:lvl7pPr lvl="6" algn="ctr" rtl="0">
              <a:lnSpc>
                <a:spcPct val="100000"/>
              </a:lnSpc>
              <a:spcBef>
                <a:spcPts val="0"/>
              </a:spcBef>
              <a:spcAft>
                <a:spcPts val="0"/>
              </a:spcAft>
              <a:buNone/>
              <a:defRPr sz="1800" b="1">
                <a:solidFill>
                  <a:schemeClr val="accent1"/>
                </a:solidFill>
              </a:defRPr>
            </a:lvl7pPr>
            <a:lvl8pPr lvl="7" algn="ctr" rtl="0">
              <a:lnSpc>
                <a:spcPct val="100000"/>
              </a:lnSpc>
              <a:spcBef>
                <a:spcPts val="0"/>
              </a:spcBef>
              <a:spcAft>
                <a:spcPts val="0"/>
              </a:spcAft>
              <a:buNone/>
              <a:defRPr sz="1800" b="1">
                <a:solidFill>
                  <a:schemeClr val="accent1"/>
                </a:solidFill>
              </a:defRPr>
            </a:lvl8pPr>
            <a:lvl9pPr lvl="8" algn="ctr" rtl="0">
              <a:lnSpc>
                <a:spcPct val="100000"/>
              </a:lnSpc>
              <a:spcBef>
                <a:spcPts val="0"/>
              </a:spcBef>
              <a:spcAft>
                <a:spcPts val="0"/>
              </a:spcAft>
              <a:buNone/>
              <a:defRPr sz="1800" b="1">
                <a:solidFill>
                  <a:schemeClr val="accent1"/>
                </a:solidFill>
              </a:defRPr>
            </a:lvl9pPr>
          </a:lstStyle>
          <a:p>
            <a:endParaRPr/>
          </a:p>
        </p:txBody>
      </p:sp>
      <p:sp>
        <p:nvSpPr>
          <p:cNvPr id="738" name="Google Shape;738;p26"/>
          <p:cNvSpPr txBox="1">
            <a:spLocks noGrp="1"/>
          </p:cNvSpPr>
          <p:nvPr>
            <p:ph type="subTitle" idx="6"/>
          </p:nvPr>
        </p:nvSpPr>
        <p:spPr>
          <a:xfrm>
            <a:off x="3559258" y="3366713"/>
            <a:ext cx="2139600" cy="67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500">
                <a:solidFill>
                  <a:schemeClr val="accent1"/>
                </a:solidFill>
              </a:defRPr>
            </a:lvl1pPr>
            <a:lvl2pPr lvl="1" algn="ctr" rtl="0">
              <a:lnSpc>
                <a:spcPct val="100000"/>
              </a:lnSpc>
              <a:spcBef>
                <a:spcPts val="0"/>
              </a:spcBef>
              <a:spcAft>
                <a:spcPts val="0"/>
              </a:spcAft>
              <a:buNone/>
              <a:defRPr sz="1500">
                <a:solidFill>
                  <a:schemeClr val="accent1"/>
                </a:solidFill>
              </a:defRPr>
            </a:lvl2pPr>
            <a:lvl3pPr lvl="2" algn="ctr" rtl="0">
              <a:lnSpc>
                <a:spcPct val="100000"/>
              </a:lnSpc>
              <a:spcBef>
                <a:spcPts val="0"/>
              </a:spcBef>
              <a:spcAft>
                <a:spcPts val="0"/>
              </a:spcAft>
              <a:buNone/>
              <a:defRPr sz="1500">
                <a:solidFill>
                  <a:schemeClr val="accent1"/>
                </a:solidFill>
              </a:defRPr>
            </a:lvl3pPr>
            <a:lvl4pPr lvl="3" algn="ctr" rtl="0">
              <a:lnSpc>
                <a:spcPct val="100000"/>
              </a:lnSpc>
              <a:spcBef>
                <a:spcPts val="0"/>
              </a:spcBef>
              <a:spcAft>
                <a:spcPts val="0"/>
              </a:spcAft>
              <a:buNone/>
              <a:defRPr sz="1500">
                <a:solidFill>
                  <a:schemeClr val="accent1"/>
                </a:solidFill>
              </a:defRPr>
            </a:lvl4pPr>
            <a:lvl5pPr lvl="4" algn="ctr" rtl="0">
              <a:lnSpc>
                <a:spcPct val="100000"/>
              </a:lnSpc>
              <a:spcBef>
                <a:spcPts val="0"/>
              </a:spcBef>
              <a:spcAft>
                <a:spcPts val="0"/>
              </a:spcAft>
              <a:buNone/>
              <a:defRPr sz="1500">
                <a:solidFill>
                  <a:schemeClr val="accent1"/>
                </a:solidFill>
              </a:defRPr>
            </a:lvl5pPr>
            <a:lvl6pPr lvl="5" algn="ctr" rtl="0">
              <a:lnSpc>
                <a:spcPct val="100000"/>
              </a:lnSpc>
              <a:spcBef>
                <a:spcPts val="0"/>
              </a:spcBef>
              <a:spcAft>
                <a:spcPts val="0"/>
              </a:spcAft>
              <a:buNone/>
              <a:defRPr sz="1500">
                <a:solidFill>
                  <a:schemeClr val="accent1"/>
                </a:solidFill>
              </a:defRPr>
            </a:lvl6pPr>
            <a:lvl7pPr lvl="6" algn="ctr" rtl="0">
              <a:lnSpc>
                <a:spcPct val="100000"/>
              </a:lnSpc>
              <a:spcBef>
                <a:spcPts val="0"/>
              </a:spcBef>
              <a:spcAft>
                <a:spcPts val="0"/>
              </a:spcAft>
              <a:buNone/>
              <a:defRPr sz="1500">
                <a:solidFill>
                  <a:schemeClr val="accent1"/>
                </a:solidFill>
              </a:defRPr>
            </a:lvl7pPr>
            <a:lvl8pPr lvl="7" algn="ctr" rtl="0">
              <a:lnSpc>
                <a:spcPct val="100000"/>
              </a:lnSpc>
              <a:spcBef>
                <a:spcPts val="0"/>
              </a:spcBef>
              <a:spcAft>
                <a:spcPts val="0"/>
              </a:spcAft>
              <a:buNone/>
              <a:defRPr sz="1500">
                <a:solidFill>
                  <a:schemeClr val="accent1"/>
                </a:solidFill>
              </a:defRPr>
            </a:lvl8pPr>
            <a:lvl9pPr lvl="8" algn="ctr" rtl="0">
              <a:lnSpc>
                <a:spcPct val="100000"/>
              </a:lnSpc>
              <a:spcBef>
                <a:spcPts val="0"/>
              </a:spcBef>
              <a:spcAft>
                <a:spcPts val="0"/>
              </a:spcAft>
              <a:buNone/>
              <a:defRPr sz="1500">
                <a:solidFill>
                  <a:schemeClr val="accent1"/>
                </a:solidFill>
              </a:defRPr>
            </a:lvl9pPr>
          </a:lstStyle>
          <a:p>
            <a:endParaRPr/>
          </a:p>
        </p:txBody>
      </p:sp>
      <p:grpSp>
        <p:nvGrpSpPr>
          <p:cNvPr id="739" name="Google Shape;739;p26"/>
          <p:cNvGrpSpPr/>
          <p:nvPr/>
        </p:nvGrpSpPr>
        <p:grpSpPr>
          <a:xfrm rot="10800000">
            <a:off x="267952" y="1625183"/>
            <a:ext cx="8679382" cy="3324812"/>
            <a:chOff x="234756" y="60772"/>
            <a:chExt cx="8909241" cy="3412864"/>
          </a:xfrm>
        </p:grpSpPr>
        <p:grpSp>
          <p:nvGrpSpPr>
            <p:cNvPr id="740" name="Google Shape;740;p26"/>
            <p:cNvGrpSpPr/>
            <p:nvPr/>
          </p:nvGrpSpPr>
          <p:grpSpPr>
            <a:xfrm>
              <a:off x="599023" y="2405143"/>
              <a:ext cx="54453" cy="53706"/>
              <a:chOff x="267576" y="-388942"/>
              <a:chExt cx="51885" cy="51173"/>
            </a:xfrm>
          </p:grpSpPr>
          <p:sp>
            <p:nvSpPr>
              <p:cNvPr id="741" name="Google Shape;741;p26"/>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6"/>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 name="Google Shape;743;p26"/>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6"/>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6"/>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6"/>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6"/>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6"/>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6"/>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6"/>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6"/>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 name="Google Shape;752;p26"/>
            <p:cNvGrpSpPr/>
            <p:nvPr/>
          </p:nvGrpSpPr>
          <p:grpSpPr>
            <a:xfrm>
              <a:off x="6063364" y="60772"/>
              <a:ext cx="54453" cy="53706"/>
              <a:chOff x="267576" y="-388942"/>
              <a:chExt cx="51885" cy="51173"/>
            </a:xfrm>
          </p:grpSpPr>
          <p:sp>
            <p:nvSpPr>
              <p:cNvPr id="753" name="Google Shape;753;p26"/>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6"/>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 name="Google Shape;755;p26"/>
            <p:cNvGrpSpPr/>
            <p:nvPr/>
          </p:nvGrpSpPr>
          <p:grpSpPr>
            <a:xfrm>
              <a:off x="8222857" y="671946"/>
              <a:ext cx="54453" cy="53706"/>
              <a:chOff x="267576" y="-388942"/>
              <a:chExt cx="51885" cy="51173"/>
            </a:xfrm>
          </p:grpSpPr>
          <p:sp>
            <p:nvSpPr>
              <p:cNvPr id="756" name="Google Shape;756;p26"/>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6"/>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1">
  <p:cSld name="TITLE_AND_TWO_COLUMNS_1_1">
    <p:bg>
      <p:bgPr>
        <a:solidFill>
          <a:schemeClr val="dk1"/>
        </a:solidFill>
        <a:effectLst/>
      </p:bgPr>
    </p:bg>
    <p:spTree>
      <p:nvGrpSpPr>
        <p:cNvPr id="1" name="Shape 758"/>
        <p:cNvGrpSpPr/>
        <p:nvPr/>
      </p:nvGrpSpPr>
      <p:grpSpPr>
        <a:xfrm>
          <a:off x="0" y="0"/>
          <a:ext cx="0" cy="0"/>
          <a:chOff x="0" y="0"/>
          <a:chExt cx="0" cy="0"/>
        </a:xfrm>
      </p:grpSpPr>
      <p:sp>
        <p:nvSpPr>
          <p:cNvPr id="759" name="Google Shape;759;p27"/>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7"/>
          <p:cNvSpPr txBox="1">
            <a:spLocks noGrp="1"/>
          </p:cNvSpPr>
          <p:nvPr>
            <p:ph type="subTitle" idx="1"/>
          </p:nvPr>
        </p:nvSpPr>
        <p:spPr>
          <a:xfrm>
            <a:off x="674227" y="3205138"/>
            <a:ext cx="2377500" cy="255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b="1">
                <a:solidFill>
                  <a:schemeClr val="accent1"/>
                </a:solidFill>
              </a:defRPr>
            </a:lvl1pPr>
            <a:lvl2pPr lvl="1" algn="ctr" rtl="0">
              <a:lnSpc>
                <a:spcPct val="100000"/>
              </a:lnSpc>
              <a:spcBef>
                <a:spcPts val="0"/>
              </a:spcBef>
              <a:spcAft>
                <a:spcPts val="0"/>
              </a:spcAft>
              <a:buNone/>
              <a:defRPr sz="1800" b="1">
                <a:solidFill>
                  <a:schemeClr val="accent1"/>
                </a:solidFill>
              </a:defRPr>
            </a:lvl2pPr>
            <a:lvl3pPr lvl="2" algn="ctr" rtl="0">
              <a:lnSpc>
                <a:spcPct val="100000"/>
              </a:lnSpc>
              <a:spcBef>
                <a:spcPts val="0"/>
              </a:spcBef>
              <a:spcAft>
                <a:spcPts val="0"/>
              </a:spcAft>
              <a:buNone/>
              <a:defRPr sz="1800" b="1">
                <a:solidFill>
                  <a:schemeClr val="accent1"/>
                </a:solidFill>
              </a:defRPr>
            </a:lvl3pPr>
            <a:lvl4pPr lvl="3" algn="ctr" rtl="0">
              <a:lnSpc>
                <a:spcPct val="100000"/>
              </a:lnSpc>
              <a:spcBef>
                <a:spcPts val="0"/>
              </a:spcBef>
              <a:spcAft>
                <a:spcPts val="0"/>
              </a:spcAft>
              <a:buNone/>
              <a:defRPr sz="1800" b="1">
                <a:solidFill>
                  <a:schemeClr val="accent1"/>
                </a:solidFill>
              </a:defRPr>
            </a:lvl4pPr>
            <a:lvl5pPr lvl="4" algn="ctr" rtl="0">
              <a:lnSpc>
                <a:spcPct val="100000"/>
              </a:lnSpc>
              <a:spcBef>
                <a:spcPts val="0"/>
              </a:spcBef>
              <a:spcAft>
                <a:spcPts val="0"/>
              </a:spcAft>
              <a:buNone/>
              <a:defRPr sz="1800" b="1">
                <a:solidFill>
                  <a:schemeClr val="accent1"/>
                </a:solidFill>
              </a:defRPr>
            </a:lvl5pPr>
            <a:lvl6pPr lvl="5" algn="ctr" rtl="0">
              <a:lnSpc>
                <a:spcPct val="100000"/>
              </a:lnSpc>
              <a:spcBef>
                <a:spcPts val="0"/>
              </a:spcBef>
              <a:spcAft>
                <a:spcPts val="0"/>
              </a:spcAft>
              <a:buNone/>
              <a:defRPr sz="1800" b="1">
                <a:solidFill>
                  <a:schemeClr val="accent1"/>
                </a:solidFill>
              </a:defRPr>
            </a:lvl6pPr>
            <a:lvl7pPr lvl="6" algn="ctr" rtl="0">
              <a:lnSpc>
                <a:spcPct val="100000"/>
              </a:lnSpc>
              <a:spcBef>
                <a:spcPts val="0"/>
              </a:spcBef>
              <a:spcAft>
                <a:spcPts val="0"/>
              </a:spcAft>
              <a:buNone/>
              <a:defRPr sz="1800" b="1">
                <a:solidFill>
                  <a:schemeClr val="accent1"/>
                </a:solidFill>
              </a:defRPr>
            </a:lvl7pPr>
            <a:lvl8pPr lvl="7" algn="ctr" rtl="0">
              <a:lnSpc>
                <a:spcPct val="100000"/>
              </a:lnSpc>
              <a:spcBef>
                <a:spcPts val="0"/>
              </a:spcBef>
              <a:spcAft>
                <a:spcPts val="0"/>
              </a:spcAft>
              <a:buNone/>
              <a:defRPr sz="1800" b="1">
                <a:solidFill>
                  <a:schemeClr val="accent1"/>
                </a:solidFill>
              </a:defRPr>
            </a:lvl8pPr>
            <a:lvl9pPr lvl="8" algn="ctr" rtl="0">
              <a:lnSpc>
                <a:spcPct val="100000"/>
              </a:lnSpc>
              <a:spcBef>
                <a:spcPts val="0"/>
              </a:spcBef>
              <a:spcAft>
                <a:spcPts val="0"/>
              </a:spcAft>
              <a:buNone/>
              <a:defRPr sz="1800" b="1">
                <a:solidFill>
                  <a:schemeClr val="accent1"/>
                </a:solidFill>
              </a:defRPr>
            </a:lvl9pPr>
          </a:lstStyle>
          <a:p>
            <a:endParaRPr/>
          </a:p>
        </p:txBody>
      </p:sp>
      <p:sp>
        <p:nvSpPr>
          <p:cNvPr id="761" name="Google Shape;761;p27"/>
          <p:cNvSpPr txBox="1">
            <a:spLocks noGrp="1"/>
          </p:cNvSpPr>
          <p:nvPr>
            <p:ph type="subTitle" idx="2"/>
          </p:nvPr>
        </p:nvSpPr>
        <p:spPr>
          <a:xfrm>
            <a:off x="6092265" y="3205138"/>
            <a:ext cx="2377500" cy="255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b="1">
                <a:solidFill>
                  <a:schemeClr val="accent1"/>
                </a:solidFill>
              </a:defRPr>
            </a:lvl1pPr>
            <a:lvl2pPr lvl="1" algn="ctr" rtl="0">
              <a:lnSpc>
                <a:spcPct val="100000"/>
              </a:lnSpc>
              <a:spcBef>
                <a:spcPts val="0"/>
              </a:spcBef>
              <a:spcAft>
                <a:spcPts val="0"/>
              </a:spcAft>
              <a:buNone/>
              <a:defRPr sz="1800" b="1">
                <a:solidFill>
                  <a:schemeClr val="accent1"/>
                </a:solidFill>
              </a:defRPr>
            </a:lvl2pPr>
            <a:lvl3pPr lvl="2" algn="ctr" rtl="0">
              <a:lnSpc>
                <a:spcPct val="100000"/>
              </a:lnSpc>
              <a:spcBef>
                <a:spcPts val="0"/>
              </a:spcBef>
              <a:spcAft>
                <a:spcPts val="0"/>
              </a:spcAft>
              <a:buNone/>
              <a:defRPr sz="1800" b="1">
                <a:solidFill>
                  <a:schemeClr val="accent1"/>
                </a:solidFill>
              </a:defRPr>
            </a:lvl3pPr>
            <a:lvl4pPr lvl="3" algn="ctr" rtl="0">
              <a:lnSpc>
                <a:spcPct val="100000"/>
              </a:lnSpc>
              <a:spcBef>
                <a:spcPts val="0"/>
              </a:spcBef>
              <a:spcAft>
                <a:spcPts val="0"/>
              </a:spcAft>
              <a:buNone/>
              <a:defRPr sz="1800" b="1">
                <a:solidFill>
                  <a:schemeClr val="accent1"/>
                </a:solidFill>
              </a:defRPr>
            </a:lvl4pPr>
            <a:lvl5pPr lvl="4" algn="ctr" rtl="0">
              <a:lnSpc>
                <a:spcPct val="100000"/>
              </a:lnSpc>
              <a:spcBef>
                <a:spcPts val="0"/>
              </a:spcBef>
              <a:spcAft>
                <a:spcPts val="0"/>
              </a:spcAft>
              <a:buNone/>
              <a:defRPr sz="1800" b="1">
                <a:solidFill>
                  <a:schemeClr val="accent1"/>
                </a:solidFill>
              </a:defRPr>
            </a:lvl5pPr>
            <a:lvl6pPr lvl="5" algn="ctr" rtl="0">
              <a:lnSpc>
                <a:spcPct val="100000"/>
              </a:lnSpc>
              <a:spcBef>
                <a:spcPts val="0"/>
              </a:spcBef>
              <a:spcAft>
                <a:spcPts val="0"/>
              </a:spcAft>
              <a:buNone/>
              <a:defRPr sz="1800" b="1">
                <a:solidFill>
                  <a:schemeClr val="accent1"/>
                </a:solidFill>
              </a:defRPr>
            </a:lvl6pPr>
            <a:lvl7pPr lvl="6" algn="ctr" rtl="0">
              <a:lnSpc>
                <a:spcPct val="100000"/>
              </a:lnSpc>
              <a:spcBef>
                <a:spcPts val="0"/>
              </a:spcBef>
              <a:spcAft>
                <a:spcPts val="0"/>
              </a:spcAft>
              <a:buNone/>
              <a:defRPr sz="1800" b="1">
                <a:solidFill>
                  <a:schemeClr val="accent1"/>
                </a:solidFill>
              </a:defRPr>
            </a:lvl7pPr>
            <a:lvl8pPr lvl="7" algn="ctr" rtl="0">
              <a:lnSpc>
                <a:spcPct val="100000"/>
              </a:lnSpc>
              <a:spcBef>
                <a:spcPts val="0"/>
              </a:spcBef>
              <a:spcAft>
                <a:spcPts val="0"/>
              </a:spcAft>
              <a:buNone/>
              <a:defRPr sz="1800" b="1">
                <a:solidFill>
                  <a:schemeClr val="accent1"/>
                </a:solidFill>
              </a:defRPr>
            </a:lvl8pPr>
            <a:lvl9pPr lvl="8" algn="ctr" rtl="0">
              <a:lnSpc>
                <a:spcPct val="100000"/>
              </a:lnSpc>
              <a:spcBef>
                <a:spcPts val="0"/>
              </a:spcBef>
              <a:spcAft>
                <a:spcPts val="0"/>
              </a:spcAft>
              <a:buNone/>
              <a:defRPr sz="1800" b="1">
                <a:solidFill>
                  <a:schemeClr val="accent1"/>
                </a:solidFill>
              </a:defRPr>
            </a:lvl9pPr>
          </a:lstStyle>
          <a:p>
            <a:endParaRPr/>
          </a:p>
        </p:txBody>
      </p:sp>
      <p:sp>
        <p:nvSpPr>
          <p:cNvPr id="762" name="Google Shape;762;p27"/>
          <p:cNvSpPr txBox="1">
            <a:spLocks noGrp="1"/>
          </p:cNvSpPr>
          <p:nvPr>
            <p:ph type="subTitle" idx="3"/>
          </p:nvPr>
        </p:nvSpPr>
        <p:spPr>
          <a:xfrm>
            <a:off x="674227" y="3467051"/>
            <a:ext cx="2377500" cy="67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500">
                <a:solidFill>
                  <a:schemeClr val="accent1"/>
                </a:solidFill>
              </a:defRPr>
            </a:lvl1pPr>
            <a:lvl2pPr lvl="1" algn="ctr" rtl="0">
              <a:lnSpc>
                <a:spcPct val="100000"/>
              </a:lnSpc>
              <a:spcBef>
                <a:spcPts val="0"/>
              </a:spcBef>
              <a:spcAft>
                <a:spcPts val="0"/>
              </a:spcAft>
              <a:buNone/>
              <a:defRPr sz="1500">
                <a:solidFill>
                  <a:schemeClr val="accent1"/>
                </a:solidFill>
              </a:defRPr>
            </a:lvl2pPr>
            <a:lvl3pPr lvl="2" algn="ctr" rtl="0">
              <a:lnSpc>
                <a:spcPct val="100000"/>
              </a:lnSpc>
              <a:spcBef>
                <a:spcPts val="0"/>
              </a:spcBef>
              <a:spcAft>
                <a:spcPts val="0"/>
              </a:spcAft>
              <a:buNone/>
              <a:defRPr sz="1500">
                <a:solidFill>
                  <a:schemeClr val="accent1"/>
                </a:solidFill>
              </a:defRPr>
            </a:lvl3pPr>
            <a:lvl4pPr lvl="3" algn="ctr" rtl="0">
              <a:lnSpc>
                <a:spcPct val="100000"/>
              </a:lnSpc>
              <a:spcBef>
                <a:spcPts val="0"/>
              </a:spcBef>
              <a:spcAft>
                <a:spcPts val="0"/>
              </a:spcAft>
              <a:buNone/>
              <a:defRPr sz="1500">
                <a:solidFill>
                  <a:schemeClr val="accent1"/>
                </a:solidFill>
              </a:defRPr>
            </a:lvl4pPr>
            <a:lvl5pPr lvl="4" algn="ctr" rtl="0">
              <a:lnSpc>
                <a:spcPct val="100000"/>
              </a:lnSpc>
              <a:spcBef>
                <a:spcPts val="0"/>
              </a:spcBef>
              <a:spcAft>
                <a:spcPts val="0"/>
              </a:spcAft>
              <a:buNone/>
              <a:defRPr sz="1500">
                <a:solidFill>
                  <a:schemeClr val="accent1"/>
                </a:solidFill>
              </a:defRPr>
            </a:lvl5pPr>
            <a:lvl6pPr lvl="5" algn="ctr" rtl="0">
              <a:lnSpc>
                <a:spcPct val="100000"/>
              </a:lnSpc>
              <a:spcBef>
                <a:spcPts val="0"/>
              </a:spcBef>
              <a:spcAft>
                <a:spcPts val="0"/>
              </a:spcAft>
              <a:buNone/>
              <a:defRPr sz="1500">
                <a:solidFill>
                  <a:schemeClr val="accent1"/>
                </a:solidFill>
              </a:defRPr>
            </a:lvl6pPr>
            <a:lvl7pPr lvl="6" algn="ctr" rtl="0">
              <a:lnSpc>
                <a:spcPct val="100000"/>
              </a:lnSpc>
              <a:spcBef>
                <a:spcPts val="0"/>
              </a:spcBef>
              <a:spcAft>
                <a:spcPts val="0"/>
              </a:spcAft>
              <a:buNone/>
              <a:defRPr sz="1500">
                <a:solidFill>
                  <a:schemeClr val="accent1"/>
                </a:solidFill>
              </a:defRPr>
            </a:lvl7pPr>
            <a:lvl8pPr lvl="7" algn="ctr" rtl="0">
              <a:lnSpc>
                <a:spcPct val="100000"/>
              </a:lnSpc>
              <a:spcBef>
                <a:spcPts val="0"/>
              </a:spcBef>
              <a:spcAft>
                <a:spcPts val="0"/>
              </a:spcAft>
              <a:buNone/>
              <a:defRPr sz="1500">
                <a:solidFill>
                  <a:schemeClr val="accent1"/>
                </a:solidFill>
              </a:defRPr>
            </a:lvl8pPr>
            <a:lvl9pPr lvl="8" algn="ctr" rtl="0">
              <a:lnSpc>
                <a:spcPct val="100000"/>
              </a:lnSpc>
              <a:spcBef>
                <a:spcPts val="0"/>
              </a:spcBef>
              <a:spcAft>
                <a:spcPts val="0"/>
              </a:spcAft>
              <a:buNone/>
              <a:defRPr sz="1500">
                <a:solidFill>
                  <a:schemeClr val="accent1"/>
                </a:solidFill>
              </a:defRPr>
            </a:lvl9pPr>
          </a:lstStyle>
          <a:p>
            <a:endParaRPr/>
          </a:p>
        </p:txBody>
      </p:sp>
      <p:sp>
        <p:nvSpPr>
          <p:cNvPr id="763" name="Google Shape;763;p27"/>
          <p:cNvSpPr txBox="1">
            <a:spLocks noGrp="1"/>
          </p:cNvSpPr>
          <p:nvPr>
            <p:ph type="subTitle" idx="4"/>
          </p:nvPr>
        </p:nvSpPr>
        <p:spPr>
          <a:xfrm>
            <a:off x="6092265" y="3467051"/>
            <a:ext cx="2377500" cy="67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500">
                <a:solidFill>
                  <a:schemeClr val="accent1"/>
                </a:solidFill>
              </a:defRPr>
            </a:lvl1pPr>
            <a:lvl2pPr lvl="1" algn="ctr" rtl="0">
              <a:lnSpc>
                <a:spcPct val="100000"/>
              </a:lnSpc>
              <a:spcBef>
                <a:spcPts val="1600"/>
              </a:spcBef>
              <a:spcAft>
                <a:spcPts val="0"/>
              </a:spcAft>
              <a:buNone/>
              <a:defRPr sz="1500">
                <a:solidFill>
                  <a:schemeClr val="accent1"/>
                </a:solidFill>
              </a:defRPr>
            </a:lvl2pPr>
            <a:lvl3pPr lvl="2" algn="ctr" rtl="0">
              <a:lnSpc>
                <a:spcPct val="100000"/>
              </a:lnSpc>
              <a:spcBef>
                <a:spcPts val="1600"/>
              </a:spcBef>
              <a:spcAft>
                <a:spcPts val="0"/>
              </a:spcAft>
              <a:buNone/>
              <a:defRPr sz="1500">
                <a:solidFill>
                  <a:schemeClr val="accent1"/>
                </a:solidFill>
              </a:defRPr>
            </a:lvl3pPr>
            <a:lvl4pPr lvl="3" algn="ctr" rtl="0">
              <a:lnSpc>
                <a:spcPct val="100000"/>
              </a:lnSpc>
              <a:spcBef>
                <a:spcPts val="1600"/>
              </a:spcBef>
              <a:spcAft>
                <a:spcPts val="0"/>
              </a:spcAft>
              <a:buNone/>
              <a:defRPr sz="1500">
                <a:solidFill>
                  <a:schemeClr val="accent1"/>
                </a:solidFill>
              </a:defRPr>
            </a:lvl4pPr>
            <a:lvl5pPr lvl="4" algn="ctr" rtl="0">
              <a:lnSpc>
                <a:spcPct val="100000"/>
              </a:lnSpc>
              <a:spcBef>
                <a:spcPts val="1600"/>
              </a:spcBef>
              <a:spcAft>
                <a:spcPts val="0"/>
              </a:spcAft>
              <a:buNone/>
              <a:defRPr sz="1500">
                <a:solidFill>
                  <a:schemeClr val="accent1"/>
                </a:solidFill>
              </a:defRPr>
            </a:lvl5pPr>
            <a:lvl6pPr lvl="5" algn="ctr" rtl="0">
              <a:lnSpc>
                <a:spcPct val="100000"/>
              </a:lnSpc>
              <a:spcBef>
                <a:spcPts val="1600"/>
              </a:spcBef>
              <a:spcAft>
                <a:spcPts val="0"/>
              </a:spcAft>
              <a:buNone/>
              <a:defRPr sz="1500">
                <a:solidFill>
                  <a:schemeClr val="accent1"/>
                </a:solidFill>
              </a:defRPr>
            </a:lvl6pPr>
            <a:lvl7pPr lvl="6" algn="ctr" rtl="0">
              <a:lnSpc>
                <a:spcPct val="100000"/>
              </a:lnSpc>
              <a:spcBef>
                <a:spcPts val="1600"/>
              </a:spcBef>
              <a:spcAft>
                <a:spcPts val="0"/>
              </a:spcAft>
              <a:buNone/>
              <a:defRPr sz="1500">
                <a:solidFill>
                  <a:schemeClr val="accent1"/>
                </a:solidFill>
              </a:defRPr>
            </a:lvl7pPr>
            <a:lvl8pPr lvl="7" algn="ctr" rtl="0">
              <a:lnSpc>
                <a:spcPct val="100000"/>
              </a:lnSpc>
              <a:spcBef>
                <a:spcPts val="1600"/>
              </a:spcBef>
              <a:spcAft>
                <a:spcPts val="0"/>
              </a:spcAft>
              <a:buNone/>
              <a:defRPr sz="1500">
                <a:solidFill>
                  <a:schemeClr val="accent1"/>
                </a:solidFill>
              </a:defRPr>
            </a:lvl8pPr>
            <a:lvl9pPr lvl="8" algn="ctr" rtl="0">
              <a:lnSpc>
                <a:spcPct val="100000"/>
              </a:lnSpc>
              <a:spcBef>
                <a:spcPts val="1600"/>
              </a:spcBef>
              <a:spcAft>
                <a:spcPts val="1600"/>
              </a:spcAft>
              <a:buNone/>
              <a:defRPr sz="1500">
                <a:solidFill>
                  <a:schemeClr val="accent1"/>
                </a:solidFill>
              </a:defRPr>
            </a:lvl9pPr>
          </a:lstStyle>
          <a:p>
            <a:endParaRPr/>
          </a:p>
        </p:txBody>
      </p:sp>
      <p:sp>
        <p:nvSpPr>
          <p:cNvPr id="764" name="Google Shape;764;p27"/>
          <p:cNvSpPr txBox="1">
            <a:spLocks noGrp="1"/>
          </p:cNvSpPr>
          <p:nvPr>
            <p:ph type="title"/>
          </p:nvPr>
        </p:nvSpPr>
        <p:spPr>
          <a:xfrm>
            <a:off x="713250" y="793102"/>
            <a:ext cx="7717500" cy="672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Font typeface="Comfortaa"/>
              <a:buNone/>
              <a:defRPr b="1">
                <a:solidFill>
                  <a:schemeClr val="lt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765" name="Google Shape;765;p27"/>
          <p:cNvSpPr txBox="1">
            <a:spLocks noGrp="1"/>
          </p:cNvSpPr>
          <p:nvPr>
            <p:ph type="subTitle" idx="5"/>
          </p:nvPr>
        </p:nvSpPr>
        <p:spPr>
          <a:xfrm>
            <a:off x="3367936" y="3205138"/>
            <a:ext cx="2377500" cy="255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b="1">
                <a:solidFill>
                  <a:schemeClr val="accent1"/>
                </a:solidFill>
              </a:defRPr>
            </a:lvl1pPr>
            <a:lvl2pPr lvl="1" algn="ctr" rtl="0">
              <a:lnSpc>
                <a:spcPct val="100000"/>
              </a:lnSpc>
              <a:spcBef>
                <a:spcPts val="0"/>
              </a:spcBef>
              <a:spcAft>
                <a:spcPts val="0"/>
              </a:spcAft>
              <a:buNone/>
              <a:defRPr sz="1800" b="1">
                <a:solidFill>
                  <a:schemeClr val="accent1"/>
                </a:solidFill>
              </a:defRPr>
            </a:lvl2pPr>
            <a:lvl3pPr lvl="2" algn="ctr" rtl="0">
              <a:lnSpc>
                <a:spcPct val="100000"/>
              </a:lnSpc>
              <a:spcBef>
                <a:spcPts val="0"/>
              </a:spcBef>
              <a:spcAft>
                <a:spcPts val="0"/>
              </a:spcAft>
              <a:buNone/>
              <a:defRPr sz="1800" b="1">
                <a:solidFill>
                  <a:schemeClr val="accent1"/>
                </a:solidFill>
              </a:defRPr>
            </a:lvl3pPr>
            <a:lvl4pPr lvl="3" algn="ctr" rtl="0">
              <a:lnSpc>
                <a:spcPct val="100000"/>
              </a:lnSpc>
              <a:spcBef>
                <a:spcPts val="0"/>
              </a:spcBef>
              <a:spcAft>
                <a:spcPts val="0"/>
              </a:spcAft>
              <a:buNone/>
              <a:defRPr sz="1800" b="1">
                <a:solidFill>
                  <a:schemeClr val="accent1"/>
                </a:solidFill>
              </a:defRPr>
            </a:lvl4pPr>
            <a:lvl5pPr lvl="4" algn="ctr" rtl="0">
              <a:lnSpc>
                <a:spcPct val="100000"/>
              </a:lnSpc>
              <a:spcBef>
                <a:spcPts val="0"/>
              </a:spcBef>
              <a:spcAft>
                <a:spcPts val="0"/>
              </a:spcAft>
              <a:buNone/>
              <a:defRPr sz="1800" b="1">
                <a:solidFill>
                  <a:schemeClr val="accent1"/>
                </a:solidFill>
              </a:defRPr>
            </a:lvl5pPr>
            <a:lvl6pPr lvl="5" algn="ctr" rtl="0">
              <a:lnSpc>
                <a:spcPct val="100000"/>
              </a:lnSpc>
              <a:spcBef>
                <a:spcPts val="0"/>
              </a:spcBef>
              <a:spcAft>
                <a:spcPts val="0"/>
              </a:spcAft>
              <a:buNone/>
              <a:defRPr sz="1800" b="1">
                <a:solidFill>
                  <a:schemeClr val="accent1"/>
                </a:solidFill>
              </a:defRPr>
            </a:lvl6pPr>
            <a:lvl7pPr lvl="6" algn="ctr" rtl="0">
              <a:lnSpc>
                <a:spcPct val="100000"/>
              </a:lnSpc>
              <a:spcBef>
                <a:spcPts val="0"/>
              </a:spcBef>
              <a:spcAft>
                <a:spcPts val="0"/>
              </a:spcAft>
              <a:buNone/>
              <a:defRPr sz="1800" b="1">
                <a:solidFill>
                  <a:schemeClr val="accent1"/>
                </a:solidFill>
              </a:defRPr>
            </a:lvl7pPr>
            <a:lvl8pPr lvl="7" algn="ctr" rtl="0">
              <a:lnSpc>
                <a:spcPct val="100000"/>
              </a:lnSpc>
              <a:spcBef>
                <a:spcPts val="0"/>
              </a:spcBef>
              <a:spcAft>
                <a:spcPts val="0"/>
              </a:spcAft>
              <a:buNone/>
              <a:defRPr sz="1800" b="1">
                <a:solidFill>
                  <a:schemeClr val="accent1"/>
                </a:solidFill>
              </a:defRPr>
            </a:lvl8pPr>
            <a:lvl9pPr lvl="8" algn="ctr" rtl="0">
              <a:lnSpc>
                <a:spcPct val="100000"/>
              </a:lnSpc>
              <a:spcBef>
                <a:spcPts val="0"/>
              </a:spcBef>
              <a:spcAft>
                <a:spcPts val="0"/>
              </a:spcAft>
              <a:buNone/>
              <a:defRPr sz="1800" b="1">
                <a:solidFill>
                  <a:schemeClr val="accent1"/>
                </a:solidFill>
              </a:defRPr>
            </a:lvl9pPr>
          </a:lstStyle>
          <a:p>
            <a:endParaRPr/>
          </a:p>
        </p:txBody>
      </p:sp>
      <p:sp>
        <p:nvSpPr>
          <p:cNvPr id="766" name="Google Shape;766;p27"/>
          <p:cNvSpPr txBox="1">
            <a:spLocks noGrp="1"/>
          </p:cNvSpPr>
          <p:nvPr>
            <p:ph type="subTitle" idx="6"/>
          </p:nvPr>
        </p:nvSpPr>
        <p:spPr>
          <a:xfrm>
            <a:off x="3367936" y="3465851"/>
            <a:ext cx="2377500" cy="67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500">
                <a:solidFill>
                  <a:schemeClr val="accent1"/>
                </a:solidFill>
              </a:defRPr>
            </a:lvl1pPr>
            <a:lvl2pPr lvl="1" algn="ctr" rtl="0">
              <a:lnSpc>
                <a:spcPct val="100000"/>
              </a:lnSpc>
              <a:spcBef>
                <a:spcPts val="0"/>
              </a:spcBef>
              <a:spcAft>
                <a:spcPts val="0"/>
              </a:spcAft>
              <a:buNone/>
              <a:defRPr sz="1500">
                <a:solidFill>
                  <a:schemeClr val="accent1"/>
                </a:solidFill>
              </a:defRPr>
            </a:lvl2pPr>
            <a:lvl3pPr lvl="2" algn="ctr" rtl="0">
              <a:lnSpc>
                <a:spcPct val="100000"/>
              </a:lnSpc>
              <a:spcBef>
                <a:spcPts val="0"/>
              </a:spcBef>
              <a:spcAft>
                <a:spcPts val="0"/>
              </a:spcAft>
              <a:buNone/>
              <a:defRPr sz="1500">
                <a:solidFill>
                  <a:schemeClr val="accent1"/>
                </a:solidFill>
              </a:defRPr>
            </a:lvl3pPr>
            <a:lvl4pPr lvl="3" algn="ctr" rtl="0">
              <a:lnSpc>
                <a:spcPct val="100000"/>
              </a:lnSpc>
              <a:spcBef>
                <a:spcPts val="0"/>
              </a:spcBef>
              <a:spcAft>
                <a:spcPts val="0"/>
              </a:spcAft>
              <a:buNone/>
              <a:defRPr sz="1500">
                <a:solidFill>
                  <a:schemeClr val="accent1"/>
                </a:solidFill>
              </a:defRPr>
            </a:lvl4pPr>
            <a:lvl5pPr lvl="4" algn="ctr" rtl="0">
              <a:lnSpc>
                <a:spcPct val="100000"/>
              </a:lnSpc>
              <a:spcBef>
                <a:spcPts val="0"/>
              </a:spcBef>
              <a:spcAft>
                <a:spcPts val="0"/>
              </a:spcAft>
              <a:buNone/>
              <a:defRPr sz="1500">
                <a:solidFill>
                  <a:schemeClr val="accent1"/>
                </a:solidFill>
              </a:defRPr>
            </a:lvl5pPr>
            <a:lvl6pPr lvl="5" algn="ctr" rtl="0">
              <a:lnSpc>
                <a:spcPct val="100000"/>
              </a:lnSpc>
              <a:spcBef>
                <a:spcPts val="0"/>
              </a:spcBef>
              <a:spcAft>
                <a:spcPts val="0"/>
              </a:spcAft>
              <a:buNone/>
              <a:defRPr sz="1500">
                <a:solidFill>
                  <a:schemeClr val="accent1"/>
                </a:solidFill>
              </a:defRPr>
            </a:lvl6pPr>
            <a:lvl7pPr lvl="6" algn="ctr" rtl="0">
              <a:lnSpc>
                <a:spcPct val="100000"/>
              </a:lnSpc>
              <a:spcBef>
                <a:spcPts val="0"/>
              </a:spcBef>
              <a:spcAft>
                <a:spcPts val="0"/>
              </a:spcAft>
              <a:buNone/>
              <a:defRPr sz="1500">
                <a:solidFill>
                  <a:schemeClr val="accent1"/>
                </a:solidFill>
              </a:defRPr>
            </a:lvl7pPr>
            <a:lvl8pPr lvl="7" algn="ctr" rtl="0">
              <a:lnSpc>
                <a:spcPct val="100000"/>
              </a:lnSpc>
              <a:spcBef>
                <a:spcPts val="0"/>
              </a:spcBef>
              <a:spcAft>
                <a:spcPts val="0"/>
              </a:spcAft>
              <a:buNone/>
              <a:defRPr sz="1500">
                <a:solidFill>
                  <a:schemeClr val="accent1"/>
                </a:solidFill>
              </a:defRPr>
            </a:lvl8pPr>
            <a:lvl9pPr lvl="8" algn="ctr" rtl="0">
              <a:lnSpc>
                <a:spcPct val="100000"/>
              </a:lnSpc>
              <a:spcBef>
                <a:spcPts val="0"/>
              </a:spcBef>
              <a:spcAft>
                <a:spcPts val="0"/>
              </a:spcAft>
              <a:buNone/>
              <a:defRPr sz="1500">
                <a:solidFill>
                  <a:schemeClr val="accent1"/>
                </a:solidFill>
              </a:defRPr>
            </a:lvl9pPr>
          </a:lstStyle>
          <a:p>
            <a:endParaRPr/>
          </a:p>
        </p:txBody>
      </p:sp>
      <p:grpSp>
        <p:nvGrpSpPr>
          <p:cNvPr id="767" name="Google Shape;767;p27"/>
          <p:cNvGrpSpPr/>
          <p:nvPr/>
        </p:nvGrpSpPr>
        <p:grpSpPr>
          <a:xfrm rot="10800000">
            <a:off x="267952" y="1625183"/>
            <a:ext cx="8679382" cy="3324812"/>
            <a:chOff x="234756" y="60772"/>
            <a:chExt cx="8909241" cy="3412864"/>
          </a:xfrm>
        </p:grpSpPr>
        <p:grpSp>
          <p:nvGrpSpPr>
            <p:cNvPr id="768" name="Google Shape;768;p27"/>
            <p:cNvGrpSpPr/>
            <p:nvPr/>
          </p:nvGrpSpPr>
          <p:grpSpPr>
            <a:xfrm>
              <a:off x="599023" y="2405143"/>
              <a:ext cx="54453" cy="53706"/>
              <a:chOff x="267576" y="-388942"/>
              <a:chExt cx="51885" cy="51173"/>
            </a:xfrm>
          </p:grpSpPr>
          <p:sp>
            <p:nvSpPr>
              <p:cNvPr id="769" name="Google Shape;769;p27"/>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7"/>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 name="Google Shape;771;p27"/>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7"/>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7"/>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7"/>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7"/>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7"/>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7"/>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7"/>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7"/>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 name="Google Shape;780;p27"/>
            <p:cNvGrpSpPr/>
            <p:nvPr/>
          </p:nvGrpSpPr>
          <p:grpSpPr>
            <a:xfrm>
              <a:off x="6063364" y="60772"/>
              <a:ext cx="54453" cy="53706"/>
              <a:chOff x="267576" y="-388942"/>
              <a:chExt cx="51885" cy="51173"/>
            </a:xfrm>
          </p:grpSpPr>
          <p:sp>
            <p:nvSpPr>
              <p:cNvPr id="781" name="Google Shape;781;p27"/>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7"/>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 name="Google Shape;783;p27"/>
            <p:cNvGrpSpPr/>
            <p:nvPr/>
          </p:nvGrpSpPr>
          <p:grpSpPr>
            <a:xfrm>
              <a:off x="8222857" y="671946"/>
              <a:ext cx="54453" cy="53706"/>
              <a:chOff x="267576" y="-388942"/>
              <a:chExt cx="51885" cy="51173"/>
            </a:xfrm>
          </p:grpSpPr>
          <p:sp>
            <p:nvSpPr>
              <p:cNvPr id="784" name="Google Shape;784;p27"/>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7"/>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hree columns  3">
  <p:cSld name="TITLE_AND_TWO_COLUMNS_1_1_1_1">
    <p:bg>
      <p:bgPr>
        <a:solidFill>
          <a:schemeClr val="dk1"/>
        </a:solidFill>
        <a:effectLst/>
      </p:bgPr>
    </p:bg>
    <p:spTree>
      <p:nvGrpSpPr>
        <p:cNvPr id="1" name="Shape 786"/>
        <p:cNvGrpSpPr/>
        <p:nvPr/>
      </p:nvGrpSpPr>
      <p:grpSpPr>
        <a:xfrm>
          <a:off x="0" y="0"/>
          <a:ext cx="0" cy="0"/>
          <a:chOff x="0" y="0"/>
          <a:chExt cx="0" cy="0"/>
        </a:xfrm>
      </p:grpSpPr>
      <p:sp>
        <p:nvSpPr>
          <p:cNvPr id="787" name="Google Shape;787;p28"/>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8"/>
          <p:cNvSpPr txBox="1">
            <a:spLocks noGrp="1"/>
          </p:cNvSpPr>
          <p:nvPr>
            <p:ph type="subTitle" idx="1"/>
          </p:nvPr>
        </p:nvSpPr>
        <p:spPr>
          <a:xfrm>
            <a:off x="1129302" y="3270425"/>
            <a:ext cx="2190600" cy="29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400">
                <a:solidFill>
                  <a:schemeClr val="accent1"/>
                </a:solidFill>
              </a:defRPr>
            </a:lvl1pPr>
            <a:lvl2pPr lvl="1" rtl="0">
              <a:lnSpc>
                <a:spcPct val="100000"/>
              </a:lnSpc>
              <a:spcBef>
                <a:spcPts val="0"/>
              </a:spcBef>
              <a:spcAft>
                <a:spcPts val="0"/>
              </a:spcAft>
              <a:buNone/>
              <a:defRPr sz="1400">
                <a:solidFill>
                  <a:schemeClr val="accent1"/>
                </a:solidFill>
              </a:defRPr>
            </a:lvl2pPr>
            <a:lvl3pPr lvl="2" rtl="0">
              <a:lnSpc>
                <a:spcPct val="100000"/>
              </a:lnSpc>
              <a:spcBef>
                <a:spcPts val="0"/>
              </a:spcBef>
              <a:spcAft>
                <a:spcPts val="0"/>
              </a:spcAft>
              <a:buNone/>
              <a:defRPr sz="1400">
                <a:solidFill>
                  <a:schemeClr val="accent1"/>
                </a:solidFill>
              </a:defRPr>
            </a:lvl3pPr>
            <a:lvl4pPr lvl="3" rtl="0">
              <a:lnSpc>
                <a:spcPct val="100000"/>
              </a:lnSpc>
              <a:spcBef>
                <a:spcPts val="0"/>
              </a:spcBef>
              <a:spcAft>
                <a:spcPts val="0"/>
              </a:spcAft>
              <a:buNone/>
              <a:defRPr sz="1400">
                <a:solidFill>
                  <a:schemeClr val="accent1"/>
                </a:solidFill>
              </a:defRPr>
            </a:lvl4pPr>
            <a:lvl5pPr lvl="4" rtl="0">
              <a:lnSpc>
                <a:spcPct val="100000"/>
              </a:lnSpc>
              <a:spcBef>
                <a:spcPts val="0"/>
              </a:spcBef>
              <a:spcAft>
                <a:spcPts val="0"/>
              </a:spcAft>
              <a:buNone/>
              <a:defRPr sz="1400">
                <a:solidFill>
                  <a:schemeClr val="accent1"/>
                </a:solidFill>
              </a:defRPr>
            </a:lvl5pPr>
            <a:lvl6pPr lvl="5" rtl="0">
              <a:lnSpc>
                <a:spcPct val="100000"/>
              </a:lnSpc>
              <a:spcBef>
                <a:spcPts val="0"/>
              </a:spcBef>
              <a:spcAft>
                <a:spcPts val="0"/>
              </a:spcAft>
              <a:buNone/>
              <a:defRPr sz="1400">
                <a:solidFill>
                  <a:schemeClr val="accent1"/>
                </a:solidFill>
              </a:defRPr>
            </a:lvl6pPr>
            <a:lvl7pPr lvl="6" rtl="0">
              <a:lnSpc>
                <a:spcPct val="100000"/>
              </a:lnSpc>
              <a:spcBef>
                <a:spcPts val="0"/>
              </a:spcBef>
              <a:spcAft>
                <a:spcPts val="0"/>
              </a:spcAft>
              <a:buNone/>
              <a:defRPr sz="1400">
                <a:solidFill>
                  <a:schemeClr val="accent1"/>
                </a:solidFill>
              </a:defRPr>
            </a:lvl7pPr>
            <a:lvl8pPr lvl="7" rtl="0">
              <a:lnSpc>
                <a:spcPct val="100000"/>
              </a:lnSpc>
              <a:spcBef>
                <a:spcPts val="0"/>
              </a:spcBef>
              <a:spcAft>
                <a:spcPts val="0"/>
              </a:spcAft>
              <a:buNone/>
              <a:defRPr sz="1400">
                <a:solidFill>
                  <a:schemeClr val="accent1"/>
                </a:solidFill>
              </a:defRPr>
            </a:lvl8pPr>
            <a:lvl9pPr lvl="8" rtl="0">
              <a:lnSpc>
                <a:spcPct val="100000"/>
              </a:lnSpc>
              <a:spcBef>
                <a:spcPts val="0"/>
              </a:spcBef>
              <a:spcAft>
                <a:spcPts val="0"/>
              </a:spcAft>
              <a:buNone/>
              <a:defRPr sz="1400">
                <a:solidFill>
                  <a:schemeClr val="accent1"/>
                </a:solidFill>
              </a:defRPr>
            </a:lvl9pPr>
          </a:lstStyle>
          <a:p>
            <a:endParaRPr/>
          </a:p>
        </p:txBody>
      </p:sp>
      <p:sp>
        <p:nvSpPr>
          <p:cNvPr id="789" name="Google Shape;789;p28"/>
          <p:cNvSpPr txBox="1">
            <a:spLocks noGrp="1"/>
          </p:cNvSpPr>
          <p:nvPr>
            <p:ph type="title"/>
          </p:nvPr>
        </p:nvSpPr>
        <p:spPr>
          <a:xfrm>
            <a:off x="713250" y="794880"/>
            <a:ext cx="7717500" cy="672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Font typeface="Comfortaa"/>
              <a:buNone/>
              <a:defRPr b="1">
                <a:solidFill>
                  <a:schemeClr val="lt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790" name="Google Shape;790;p28"/>
          <p:cNvSpPr txBox="1">
            <a:spLocks noGrp="1"/>
          </p:cNvSpPr>
          <p:nvPr>
            <p:ph type="subTitle" idx="2"/>
          </p:nvPr>
        </p:nvSpPr>
        <p:spPr>
          <a:xfrm>
            <a:off x="1179350" y="1783875"/>
            <a:ext cx="2680800" cy="798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800" b="1">
                <a:solidFill>
                  <a:schemeClr val="accent1"/>
                </a:solidFill>
              </a:defRPr>
            </a:lvl1pPr>
            <a:lvl2pPr lvl="1" rtl="0">
              <a:lnSpc>
                <a:spcPct val="100000"/>
              </a:lnSpc>
              <a:spcBef>
                <a:spcPts val="0"/>
              </a:spcBef>
              <a:spcAft>
                <a:spcPts val="0"/>
              </a:spcAft>
              <a:buNone/>
              <a:defRPr sz="1800" b="1">
                <a:solidFill>
                  <a:schemeClr val="accent1"/>
                </a:solidFill>
              </a:defRPr>
            </a:lvl2pPr>
            <a:lvl3pPr lvl="2" rtl="0">
              <a:lnSpc>
                <a:spcPct val="100000"/>
              </a:lnSpc>
              <a:spcBef>
                <a:spcPts val="0"/>
              </a:spcBef>
              <a:spcAft>
                <a:spcPts val="0"/>
              </a:spcAft>
              <a:buNone/>
              <a:defRPr sz="1800" b="1">
                <a:solidFill>
                  <a:schemeClr val="accent1"/>
                </a:solidFill>
              </a:defRPr>
            </a:lvl3pPr>
            <a:lvl4pPr lvl="3" rtl="0">
              <a:lnSpc>
                <a:spcPct val="100000"/>
              </a:lnSpc>
              <a:spcBef>
                <a:spcPts val="0"/>
              </a:spcBef>
              <a:spcAft>
                <a:spcPts val="0"/>
              </a:spcAft>
              <a:buNone/>
              <a:defRPr sz="1800" b="1">
                <a:solidFill>
                  <a:schemeClr val="accent1"/>
                </a:solidFill>
              </a:defRPr>
            </a:lvl4pPr>
            <a:lvl5pPr lvl="4" rtl="0">
              <a:lnSpc>
                <a:spcPct val="100000"/>
              </a:lnSpc>
              <a:spcBef>
                <a:spcPts val="0"/>
              </a:spcBef>
              <a:spcAft>
                <a:spcPts val="0"/>
              </a:spcAft>
              <a:buNone/>
              <a:defRPr sz="1800" b="1">
                <a:solidFill>
                  <a:schemeClr val="accent1"/>
                </a:solidFill>
              </a:defRPr>
            </a:lvl5pPr>
            <a:lvl6pPr lvl="5" rtl="0">
              <a:lnSpc>
                <a:spcPct val="100000"/>
              </a:lnSpc>
              <a:spcBef>
                <a:spcPts val="0"/>
              </a:spcBef>
              <a:spcAft>
                <a:spcPts val="0"/>
              </a:spcAft>
              <a:buNone/>
              <a:defRPr sz="1800" b="1">
                <a:solidFill>
                  <a:schemeClr val="accent1"/>
                </a:solidFill>
              </a:defRPr>
            </a:lvl6pPr>
            <a:lvl7pPr lvl="6" rtl="0">
              <a:lnSpc>
                <a:spcPct val="100000"/>
              </a:lnSpc>
              <a:spcBef>
                <a:spcPts val="0"/>
              </a:spcBef>
              <a:spcAft>
                <a:spcPts val="0"/>
              </a:spcAft>
              <a:buNone/>
              <a:defRPr sz="1800" b="1">
                <a:solidFill>
                  <a:schemeClr val="accent1"/>
                </a:solidFill>
              </a:defRPr>
            </a:lvl7pPr>
            <a:lvl8pPr lvl="7" rtl="0">
              <a:lnSpc>
                <a:spcPct val="100000"/>
              </a:lnSpc>
              <a:spcBef>
                <a:spcPts val="0"/>
              </a:spcBef>
              <a:spcAft>
                <a:spcPts val="0"/>
              </a:spcAft>
              <a:buNone/>
              <a:defRPr sz="1800" b="1">
                <a:solidFill>
                  <a:schemeClr val="accent1"/>
                </a:solidFill>
              </a:defRPr>
            </a:lvl8pPr>
            <a:lvl9pPr lvl="8" rtl="0">
              <a:lnSpc>
                <a:spcPct val="100000"/>
              </a:lnSpc>
              <a:spcBef>
                <a:spcPts val="0"/>
              </a:spcBef>
              <a:spcAft>
                <a:spcPts val="0"/>
              </a:spcAft>
              <a:buNone/>
              <a:defRPr sz="1800" b="1">
                <a:solidFill>
                  <a:schemeClr val="accent1"/>
                </a:solidFill>
              </a:defRPr>
            </a:lvl9pPr>
          </a:lstStyle>
          <a:p>
            <a:endParaRPr/>
          </a:p>
        </p:txBody>
      </p:sp>
      <p:sp>
        <p:nvSpPr>
          <p:cNvPr id="791" name="Google Shape;791;p28"/>
          <p:cNvSpPr txBox="1">
            <a:spLocks noGrp="1"/>
          </p:cNvSpPr>
          <p:nvPr>
            <p:ph type="subTitle" idx="3"/>
          </p:nvPr>
        </p:nvSpPr>
        <p:spPr>
          <a:xfrm>
            <a:off x="1129302" y="2814550"/>
            <a:ext cx="2190600" cy="33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400">
                <a:solidFill>
                  <a:schemeClr val="accent1"/>
                </a:solidFill>
              </a:defRPr>
            </a:lvl1pPr>
            <a:lvl2pPr lvl="1" rtl="0">
              <a:lnSpc>
                <a:spcPct val="100000"/>
              </a:lnSpc>
              <a:spcBef>
                <a:spcPts val="0"/>
              </a:spcBef>
              <a:spcAft>
                <a:spcPts val="0"/>
              </a:spcAft>
              <a:buNone/>
              <a:defRPr sz="1400">
                <a:solidFill>
                  <a:schemeClr val="accent1"/>
                </a:solidFill>
              </a:defRPr>
            </a:lvl2pPr>
            <a:lvl3pPr lvl="2" rtl="0">
              <a:lnSpc>
                <a:spcPct val="100000"/>
              </a:lnSpc>
              <a:spcBef>
                <a:spcPts val="0"/>
              </a:spcBef>
              <a:spcAft>
                <a:spcPts val="0"/>
              </a:spcAft>
              <a:buNone/>
              <a:defRPr sz="1400">
                <a:solidFill>
                  <a:schemeClr val="accent1"/>
                </a:solidFill>
              </a:defRPr>
            </a:lvl3pPr>
            <a:lvl4pPr lvl="3" rtl="0">
              <a:lnSpc>
                <a:spcPct val="100000"/>
              </a:lnSpc>
              <a:spcBef>
                <a:spcPts val="0"/>
              </a:spcBef>
              <a:spcAft>
                <a:spcPts val="0"/>
              </a:spcAft>
              <a:buNone/>
              <a:defRPr sz="1400">
                <a:solidFill>
                  <a:schemeClr val="accent1"/>
                </a:solidFill>
              </a:defRPr>
            </a:lvl4pPr>
            <a:lvl5pPr lvl="4" rtl="0">
              <a:lnSpc>
                <a:spcPct val="100000"/>
              </a:lnSpc>
              <a:spcBef>
                <a:spcPts val="0"/>
              </a:spcBef>
              <a:spcAft>
                <a:spcPts val="0"/>
              </a:spcAft>
              <a:buNone/>
              <a:defRPr sz="1400">
                <a:solidFill>
                  <a:schemeClr val="accent1"/>
                </a:solidFill>
              </a:defRPr>
            </a:lvl5pPr>
            <a:lvl6pPr lvl="5" rtl="0">
              <a:lnSpc>
                <a:spcPct val="100000"/>
              </a:lnSpc>
              <a:spcBef>
                <a:spcPts val="0"/>
              </a:spcBef>
              <a:spcAft>
                <a:spcPts val="0"/>
              </a:spcAft>
              <a:buNone/>
              <a:defRPr sz="1400">
                <a:solidFill>
                  <a:schemeClr val="accent1"/>
                </a:solidFill>
              </a:defRPr>
            </a:lvl6pPr>
            <a:lvl7pPr lvl="6" rtl="0">
              <a:lnSpc>
                <a:spcPct val="100000"/>
              </a:lnSpc>
              <a:spcBef>
                <a:spcPts val="0"/>
              </a:spcBef>
              <a:spcAft>
                <a:spcPts val="0"/>
              </a:spcAft>
              <a:buNone/>
              <a:defRPr sz="1400">
                <a:solidFill>
                  <a:schemeClr val="accent1"/>
                </a:solidFill>
              </a:defRPr>
            </a:lvl7pPr>
            <a:lvl8pPr lvl="7" rtl="0">
              <a:lnSpc>
                <a:spcPct val="100000"/>
              </a:lnSpc>
              <a:spcBef>
                <a:spcPts val="0"/>
              </a:spcBef>
              <a:spcAft>
                <a:spcPts val="0"/>
              </a:spcAft>
              <a:buNone/>
              <a:defRPr sz="1400">
                <a:solidFill>
                  <a:schemeClr val="accent1"/>
                </a:solidFill>
              </a:defRPr>
            </a:lvl8pPr>
            <a:lvl9pPr lvl="8" rtl="0">
              <a:lnSpc>
                <a:spcPct val="100000"/>
              </a:lnSpc>
              <a:spcBef>
                <a:spcPts val="0"/>
              </a:spcBef>
              <a:spcAft>
                <a:spcPts val="0"/>
              </a:spcAft>
              <a:buNone/>
              <a:defRPr sz="1400">
                <a:solidFill>
                  <a:schemeClr val="accent1"/>
                </a:solidFill>
              </a:defRPr>
            </a:lvl9pPr>
          </a:lstStyle>
          <a:p>
            <a:endParaRPr/>
          </a:p>
        </p:txBody>
      </p:sp>
      <p:sp>
        <p:nvSpPr>
          <p:cNvPr id="792" name="Google Shape;792;p28"/>
          <p:cNvSpPr txBox="1">
            <a:spLocks noGrp="1"/>
          </p:cNvSpPr>
          <p:nvPr>
            <p:ph type="subTitle" idx="4"/>
          </p:nvPr>
        </p:nvSpPr>
        <p:spPr>
          <a:xfrm>
            <a:off x="1129302" y="3782425"/>
            <a:ext cx="2190600" cy="29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400">
                <a:solidFill>
                  <a:schemeClr val="accent1"/>
                </a:solidFill>
              </a:defRPr>
            </a:lvl1pPr>
            <a:lvl2pPr lvl="1" rtl="0">
              <a:lnSpc>
                <a:spcPct val="100000"/>
              </a:lnSpc>
              <a:spcBef>
                <a:spcPts val="0"/>
              </a:spcBef>
              <a:spcAft>
                <a:spcPts val="0"/>
              </a:spcAft>
              <a:buNone/>
              <a:defRPr sz="1400">
                <a:solidFill>
                  <a:schemeClr val="accent1"/>
                </a:solidFill>
              </a:defRPr>
            </a:lvl2pPr>
            <a:lvl3pPr lvl="2" rtl="0">
              <a:lnSpc>
                <a:spcPct val="100000"/>
              </a:lnSpc>
              <a:spcBef>
                <a:spcPts val="0"/>
              </a:spcBef>
              <a:spcAft>
                <a:spcPts val="0"/>
              </a:spcAft>
              <a:buNone/>
              <a:defRPr sz="1400">
                <a:solidFill>
                  <a:schemeClr val="accent1"/>
                </a:solidFill>
              </a:defRPr>
            </a:lvl3pPr>
            <a:lvl4pPr lvl="3" rtl="0">
              <a:lnSpc>
                <a:spcPct val="100000"/>
              </a:lnSpc>
              <a:spcBef>
                <a:spcPts val="0"/>
              </a:spcBef>
              <a:spcAft>
                <a:spcPts val="0"/>
              </a:spcAft>
              <a:buNone/>
              <a:defRPr sz="1400">
                <a:solidFill>
                  <a:schemeClr val="accent1"/>
                </a:solidFill>
              </a:defRPr>
            </a:lvl4pPr>
            <a:lvl5pPr lvl="4" rtl="0">
              <a:lnSpc>
                <a:spcPct val="100000"/>
              </a:lnSpc>
              <a:spcBef>
                <a:spcPts val="0"/>
              </a:spcBef>
              <a:spcAft>
                <a:spcPts val="0"/>
              </a:spcAft>
              <a:buNone/>
              <a:defRPr sz="1400">
                <a:solidFill>
                  <a:schemeClr val="accent1"/>
                </a:solidFill>
              </a:defRPr>
            </a:lvl5pPr>
            <a:lvl6pPr lvl="5" rtl="0">
              <a:lnSpc>
                <a:spcPct val="100000"/>
              </a:lnSpc>
              <a:spcBef>
                <a:spcPts val="0"/>
              </a:spcBef>
              <a:spcAft>
                <a:spcPts val="0"/>
              </a:spcAft>
              <a:buNone/>
              <a:defRPr sz="1400">
                <a:solidFill>
                  <a:schemeClr val="accent1"/>
                </a:solidFill>
              </a:defRPr>
            </a:lvl6pPr>
            <a:lvl7pPr lvl="6" rtl="0">
              <a:lnSpc>
                <a:spcPct val="100000"/>
              </a:lnSpc>
              <a:spcBef>
                <a:spcPts val="0"/>
              </a:spcBef>
              <a:spcAft>
                <a:spcPts val="0"/>
              </a:spcAft>
              <a:buNone/>
              <a:defRPr sz="1400">
                <a:solidFill>
                  <a:schemeClr val="accent1"/>
                </a:solidFill>
              </a:defRPr>
            </a:lvl7pPr>
            <a:lvl8pPr lvl="7" rtl="0">
              <a:lnSpc>
                <a:spcPct val="100000"/>
              </a:lnSpc>
              <a:spcBef>
                <a:spcPts val="0"/>
              </a:spcBef>
              <a:spcAft>
                <a:spcPts val="0"/>
              </a:spcAft>
              <a:buNone/>
              <a:defRPr sz="1400">
                <a:solidFill>
                  <a:schemeClr val="accent1"/>
                </a:solidFill>
              </a:defRPr>
            </a:lvl8pPr>
            <a:lvl9pPr lvl="8" rtl="0">
              <a:lnSpc>
                <a:spcPct val="100000"/>
              </a:lnSpc>
              <a:spcBef>
                <a:spcPts val="0"/>
              </a:spcBef>
              <a:spcAft>
                <a:spcPts val="0"/>
              </a:spcAft>
              <a:buNone/>
              <a:defRPr sz="1400">
                <a:solidFill>
                  <a:schemeClr val="accent1"/>
                </a:solidFill>
              </a:defRPr>
            </a:lvl9pPr>
          </a:lstStyle>
          <a:p>
            <a:endParaRPr/>
          </a:p>
        </p:txBody>
      </p:sp>
      <p:grpSp>
        <p:nvGrpSpPr>
          <p:cNvPr id="793" name="Google Shape;793;p28"/>
          <p:cNvGrpSpPr/>
          <p:nvPr/>
        </p:nvGrpSpPr>
        <p:grpSpPr>
          <a:xfrm rot="10800000">
            <a:off x="267952" y="1625183"/>
            <a:ext cx="8679382" cy="3324812"/>
            <a:chOff x="234756" y="60772"/>
            <a:chExt cx="8909241" cy="3412864"/>
          </a:xfrm>
        </p:grpSpPr>
        <p:grpSp>
          <p:nvGrpSpPr>
            <p:cNvPr id="794" name="Google Shape;794;p28"/>
            <p:cNvGrpSpPr/>
            <p:nvPr/>
          </p:nvGrpSpPr>
          <p:grpSpPr>
            <a:xfrm>
              <a:off x="599023" y="2405143"/>
              <a:ext cx="54453" cy="53706"/>
              <a:chOff x="267576" y="-388942"/>
              <a:chExt cx="51885" cy="51173"/>
            </a:xfrm>
          </p:grpSpPr>
          <p:sp>
            <p:nvSpPr>
              <p:cNvPr id="795" name="Google Shape;795;p28"/>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8"/>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7" name="Google Shape;797;p28"/>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8"/>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8"/>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8"/>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8"/>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8"/>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8"/>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8"/>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8"/>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 name="Google Shape;806;p28"/>
            <p:cNvGrpSpPr/>
            <p:nvPr/>
          </p:nvGrpSpPr>
          <p:grpSpPr>
            <a:xfrm>
              <a:off x="6063364" y="60772"/>
              <a:ext cx="54453" cy="53706"/>
              <a:chOff x="267576" y="-388942"/>
              <a:chExt cx="51885" cy="51173"/>
            </a:xfrm>
          </p:grpSpPr>
          <p:sp>
            <p:nvSpPr>
              <p:cNvPr id="807" name="Google Shape;807;p28"/>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8"/>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 name="Google Shape;809;p28"/>
            <p:cNvGrpSpPr/>
            <p:nvPr/>
          </p:nvGrpSpPr>
          <p:grpSpPr>
            <a:xfrm>
              <a:off x="8222857" y="671946"/>
              <a:ext cx="54453" cy="53706"/>
              <a:chOff x="267576" y="-388942"/>
              <a:chExt cx="51885" cy="51173"/>
            </a:xfrm>
          </p:grpSpPr>
          <p:sp>
            <p:nvSpPr>
              <p:cNvPr id="810" name="Google Shape;810;p28"/>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8"/>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body 1">
  <p:cSld name="TITLE_AND_BODY_1">
    <p:bg>
      <p:bgPr>
        <a:solidFill>
          <a:schemeClr val="dk1"/>
        </a:solidFill>
        <a:effectLst/>
      </p:bgPr>
    </p:bg>
    <p:spTree>
      <p:nvGrpSpPr>
        <p:cNvPr id="1" name="Shape 812"/>
        <p:cNvGrpSpPr/>
        <p:nvPr/>
      </p:nvGrpSpPr>
      <p:grpSpPr>
        <a:xfrm>
          <a:off x="0" y="0"/>
          <a:ext cx="0" cy="0"/>
          <a:chOff x="0" y="0"/>
          <a:chExt cx="0" cy="0"/>
        </a:xfrm>
      </p:grpSpPr>
      <p:sp>
        <p:nvSpPr>
          <p:cNvPr id="813" name="Google Shape;813;p29"/>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9"/>
          <p:cNvSpPr txBox="1">
            <a:spLocks noGrp="1"/>
          </p:cNvSpPr>
          <p:nvPr>
            <p:ph type="title"/>
          </p:nvPr>
        </p:nvSpPr>
        <p:spPr>
          <a:xfrm>
            <a:off x="655650" y="796849"/>
            <a:ext cx="7832700" cy="572700"/>
          </a:xfrm>
          <a:prstGeom prst="rect">
            <a:avLst/>
          </a:prstGeom>
          <a:effectLst>
            <a:outerShdw dist="19050" dir="20520000" algn="bl" rotWithShape="0">
              <a:schemeClr val="lt1"/>
            </a:outerShdw>
          </a:effectLst>
        </p:spPr>
        <p:txBody>
          <a:bodyPr spcFirstLastPara="1" wrap="square" lIns="91425" tIns="91425" rIns="91425" bIns="91425" anchor="t" anchorCtr="0">
            <a:noAutofit/>
          </a:bodyPr>
          <a:lstStyle>
            <a:lvl1pPr lvl="0" algn="ctr" rtl="0">
              <a:spcBef>
                <a:spcPts val="0"/>
              </a:spcBef>
              <a:spcAft>
                <a:spcPts val="0"/>
              </a:spcAft>
              <a:buSzPts val="3000"/>
              <a:buFont typeface="Comfortaa"/>
              <a:buNone/>
              <a:defRPr b="1">
                <a:solidFill>
                  <a:schemeClr val="lt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15" name="Google Shape;815;p29"/>
          <p:cNvSpPr txBox="1">
            <a:spLocks noGrp="1"/>
          </p:cNvSpPr>
          <p:nvPr>
            <p:ph type="subTitle" idx="1"/>
          </p:nvPr>
        </p:nvSpPr>
        <p:spPr>
          <a:xfrm>
            <a:off x="4816450" y="2546638"/>
            <a:ext cx="3369600" cy="678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solidFill>
                  <a:schemeClr val="accent1"/>
                </a:solidFill>
              </a:defRPr>
            </a:lvl1pPr>
            <a:lvl2pPr lvl="1" algn="ctr" rtl="0">
              <a:lnSpc>
                <a:spcPct val="100000"/>
              </a:lnSpc>
              <a:spcBef>
                <a:spcPts val="0"/>
              </a:spcBef>
              <a:spcAft>
                <a:spcPts val="0"/>
              </a:spcAft>
              <a:buNone/>
              <a:defRPr>
                <a:solidFill>
                  <a:schemeClr val="accent1"/>
                </a:solidFill>
              </a:defRPr>
            </a:lvl2pPr>
            <a:lvl3pPr lvl="2" algn="ctr" rtl="0">
              <a:lnSpc>
                <a:spcPct val="100000"/>
              </a:lnSpc>
              <a:spcBef>
                <a:spcPts val="0"/>
              </a:spcBef>
              <a:spcAft>
                <a:spcPts val="0"/>
              </a:spcAft>
              <a:buNone/>
              <a:defRPr>
                <a:solidFill>
                  <a:schemeClr val="accent1"/>
                </a:solidFill>
              </a:defRPr>
            </a:lvl3pPr>
            <a:lvl4pPr lvl="3" algn="ctr" rtl="0">
              <a:lnSpc>
                <a:spcPct val="100000"/>
              </a:lnSpc>
              <a:spcBef>
                <a:spcPts val="0"/>
              </a:spcBef>
              <a:spcAft>
                <a:spcPts val="0"/>
              </a:spcAft>
              <a:buNone/>
              <a:defRPr>
                <a:solidFill>
                  <a:schemeClr val="accent1"/>
                </a:solidFill>
              </a:defRPr>
            </a:lvl4pPr>
            <a:lvl5pPr lvl="4" algn="ctr" rtl="0">
              <a:lnSpc>
                <a:spcPct val="100000"/>
              </a:lnSpc>
              <a:spcBef>
                <a:spcPts val="0"/>
              </a:spcBef>
              <a:spcAft>
                <a:spcPts val="0"/>
              </a:spcAft>
              <a:buNone/>
              <a:defRPr>
                <a:solidFill>
                  <a:schemeClr val="accent1"/>
                </a:solidFill>
              </a:defRPr>
            </a:lvl5pPr>
            <a:lvl6pPr lvl="5" algn="ctr" rtl="0">
              <a:lnSpc>
                <a:spcPct val="100000"/>
              </a:lnSpc>
              <a:spcBef>
                <a:spcPts val="0"/>
              </a:spcBef>
              <a:spcAft>
                <a:spcPts val="0"/>
              </a:spcAft>
              <a:buNone/>
              <a:defRPr>
                <a:solidFill>
                  <a:schemeClr val="accent1"/>
                </a:solidFill>
              </a:defRPr>
            </a:lvl6pPr>
            <a:lvl7pPr lvl="6" algn="ctr" rtl="0">
              <a:lnSpc>
                <a:spcPct val="100000"/>
              </a:lnSpc>
              <a:spcBef>
                <a:spcPts val="0"/>
              </a:spcBef>
              <a:spcAft>
                <a:spcPts val="0"/>
              </a:spcAft>
              <a:buNone/>
              <a:defRPr>
                <a:solidFill>
                  <a:schemeClr val="accent1"/>
                </a:solidFill>
              </a:defRPr>
            </a:lvl7pPr>
            <a:lvl8pPr lvl="7" algn="ctr" rtl="0">
              <a:lnSpc>
                <a:spcPct val="100000"/>
              </a:lnSpc>
              <a:spcBef>
                <a:spcPts val="0"/>
              </a:spcBef>
              <a:spcAft>
                <a:spcPts val="0"/>
              </a:spcAft>
              <a:buNone/>
              <a:defRPr>
                <a:solidFill>
                  <a:schemeClr val="accent1"/>
                </a:solidFill>
              </a:defRPr>
            </a:lvl8pPr>
            <a:lvl9pPr lvl="8" algn="ctr" rtl="0">
              <a:lnSpc>
                <a:spcPct val="100000"/>
              </a:lnSpc>
              <a:spcBef>
                <a:spcPts val="0"/>
              </a:spcBef>
              <a:spcAft>
                <a:spcPts val="0"/>
              </a:spcAft>
              <a:buNone/>
              <a:defRPr>
                <a:solidFill>
                  <a:schemeClr val="accent1"/>
                </a:solidFill>
              </a:defRPr>
            </a:lvl9pPr>
          </a:lstStyle>
          <a:p>
            <a:endParaRPr/>
          </a:p>
        </p:txBody>
      </p:sp>
      <p:sp>
        <p:nvSpPr>
          <p:cNvPr id="816" name="Google Shape;816;p29"/>
          <p:cNvSpPr txBox="1">
            <a:spLocks noGrp="1"/>
          </p:cNvSpPr>
          <p:nvPr>
            <p:ph type="subTitle" idx="2"/>
          </p:nvPr>
        </p:nvSpPr>
        <p:spPr>
          <a:xfrm>
            <a:off x="4572000" y="2099688"/>
            <a:ext cx="3858600" cy="39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accent1"/>
                </a:solidFill>
              </a:defRPr>
            </a:lvl1pPr>
            <a:lvl2pPr lvl="1" algn="ctr" rtl="0">
              <a:lnSpc>
                <a:spcPct val="100000"/>
              </a:lnSpc>
              <a:spcBef>
                <a:spcPts val="0"/>
              </a:spcBef>
              <a:spcAft>
                <a:spcPts val="0"/>
              </a:spcAft>
              <a:buNone/>
              <a:defRPr sz="2000" b="1">
                <a:solidFill>
                  <a:schemeClr val="accent1"/>
                </a:solidFill>
              </a:defRPr>
            </a:lvl2pPr>
            <a:lvl3pPr lvl="2" algn="ctr" rtl="0">
              <a:lnSpc>
                <a:spcPct val="100000"/>
              </a:lnSpc>
              <a:spcBef>
                <a:spcPts val="0"/>
              </a:spcBef>
              <a:spcAft>
                <a:spcPts val="0"/>
              </a:spcAft>
              <a:buNone/>
              <a:defRPr sz="2000" b="1">
                <a:solidFill>
                  <a:schemeClr val="accent1"/>
                </a:solidFill>
              </a:defRPr>
            </a:lvl3pPr>
            <a:lvl4pPr lvl="3" algn="ctr" rtl="0">
              <a:lnSpc>
                <a:spcPct val="100000"/>
              </a:lnSpc>
              <a:spcBef>
                <a:spcPts val="0"/>
              </a:spcBef>
              <a:spcAft>
                <a:spcPts val="0"/>
              </a:spcAft>
              <a:buNone/>
              <a:defRPr sz="2000" b="1">
                <a:solidFill>
                  <a:schemeClr val="accent1"/>
                </a:solidFill>
              </a:defRPr>
            </a:lvl4pPr>
            <a:lvl5pPr lvl="4" algn="ctr" rtl="0">
              <a:lnSpc>
                <a:spcPct val="100000"/>
              </a:lnSpc>
              <a:spcBef>
                <a:spcPts val="0"/>
              </a:spcBef>
              <a:spcAft>
                <a:spcPts val="0"/>
              </a:spcAft>
              <a:buNone/>
              <a:defRPr sz="2000" b="1">
                <a:solidFill>
                  <a:schemeClr val="accent1"/>
                </a:solidFill>
              </a:defRPr>
            </a:lvl5pPr>
            <a:lvl6pPr lvl="5" algn="ctr" rtl="0">
              <a:lnSpc>
                <a:spcPct val="100000"/>
              </a:lnSpc>
              <a:spcBef>
                <a:spcPts val="0"/>
              </a:spcBef>
              <a:spcAft>
                <a:spcPts val="0"/>
              </a:spcAft>
              <a:buNone/>
              <a:defRPr sz="2000" b="1">
                <a:solidFill>
                  <a:schemeClr val="accent1"/>
                </a:solidFill>
              </a:defRPr>
            </a:lvl6pPr>
            <a:lvl7pPr lvl="6" algn="ctr" rtl="0">
              <a:lnSpc>
                <a:spcPct val="100000"/>
              </a:lnSpc>
              <a:spcBef>
                <a:spcPts val="0"/>
              </a:spcBef>
              <a:spcAft>
                <a:spcPts val="0"/>
              </a:spcAft>
              <a:buNone/>
              <a:defRPr sz="2000" b="1">
                <a:solidFill>
                  <a:schemeClr val="accent1"/>
                </a:solidFill>
              </a:defRPr>
            </a:lvl7pPr>
            <a:lvl8pPr lvl="7" algn="ctr" rtl="0">
              <a:lnSpc>
                <a:spcPct val="100000"/>
              </a:lnSpc>
              <a:spcBef>
                <a:spcPts val="0"/>
              </a:spcBef>
              <a:spcAft>
                <a:spcPts val="0"/>
              </a:spcAft>
              <a:buNone/>
              <a:defRPr sz="2000" b="1">
                <a:solidFill>
                  <a:schemeClr val="accent1"/>
                </a:solidFill>
              </a:defRPr>
            </a:lvl8pPr>
            <a:lvl9pPr lvl="8" algn="ctr" rtl="0">
              <a:lnSpc>
                <a:spcPct val="100000"/>
              </a:lnSpc>
              <a:spcBef>
                <a:spcPts val="0"/>
              </a:spcBef>
              <a:spcAft>
                <a:spcPts val="0"/>
              </a:spcAft>
              <a:buNone/>
              <a:defRPr sz="2000" b="1">
                <a:solidFill>
                  <a:schemeClr val="accent1"/>
                </a:solidFill>
              </a:defRPr>
            </a:lvl9pPr>
          </a:lstStyle>
          <a:p>
            <a:endParaRPr/>
          </a:p>
        </p:txBody>
      </p:sp>
      <p:grpSp>
        <p:nvGrpSpPr>
          <p:cNvPr id="817" name="Google Shape;817;p29"/>
          <p:cNvGrpSpPr/>
          <p:nvPr/>
        </p:nvGrpSpPr>
        <p:grpSpPr>
          <a:xfrm rot="10800000">
            <a:off x="267952" y="1625183"/>
            <a:ext cx="8679382" cy="3324812"/>
            <a:chOff x="234756" y="60772"/>
            <a:chExt cx="8909241" cy="3412864"/>
          </a:xfrm>
        </p:grpSpPr>
        <p:grpSp>
          <p:nvGrpSpPr>
            <p:cNvPr id="818" name="Google Shape;818;p29"/>
            <p:cNvGrpSpPr/>
            <p:nvPr/>
          </p:nvGrpSpPr>
          <p:grpSpPr>
            <a:xfrm>
              <a:off x="599023" y="2405143"/>
              <a:ext cx="54453" cy="53706"/>
              <a:chOff x="267576" y="-388942"/>
              <a:chExt cx="51885" cy="51173"/>
            </a:xfrm>
          </p:grpSpPr>
          <p:sp>
            <p:nvSpPr>
              <p:cNvPr id="819" name="Google Shape;819;p29"/>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9"/>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1" name="Google Shape;821;p29"/>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9"/>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9"/>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9"/>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9"/>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9"/>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9"/>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9"/>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9"/>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 name="Google Shape;830;p29"/>
            <p:cNvGrpSpPr/>
            <p:nvPr/>
          </p:nvGrpSpPr>
          <p:grpSpPr>
            <a:xfrm>
              <a:off x="6063364" y="60772"/>
              <a:ext cx="54453" cy="53706"/>
              <a:chOff x="267576" y="-388942"/>
              <a:chExt cx="51885" cy="51173"/>
            </a:xfrm>
          </p:grpSpPr>
          <p:sp>
            <p:nvSpPr>
              <p:cNvPr id="831" name="Google Shape;831;p29"/>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9"/>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 name="Google Shape;833;p29"/>
            <p:cNvGrpSpPr/>
            <p:nvPr/>
          </p:nvGrpSpPr>
          <p:grpSpPr>
            <a:xfrm>
              <a:off x="8222857" y="671946"/>
              <a:ext cx="54453" cy="53706"/>
              <a:chOff x="267576" y="-388942"/>
              <a:chExt cx="51885" cy="51173"/>
            </a:xfrm>
          </p:grpSpPr>
          <p:sp>
            <p:nvSpPr>
              <p:cNvPr id="834" name="Google Shape;834;p29"/>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9"/>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body 2">
  <p:cSld name="TITLE_AND_BODY_1_1">
    <p:bg>
      <p:bgPr>
        <a:solidFill>
          <a:schemeClr val="dk1"/>
        </a:solidFill>
        <a:effectLst/>
      </p:bgPr>
    </p:bg>
    <p:spTree>
      <p:nvGrpSpPr>
        <p:cNvPr id="1" name="Shape 836"/>
        <p:cNvGrpSpPr/>
        <p:nvPr/>
      </p:nvGrpSpPr>
      <p:grpSpPr>
        <a:xfrm>
          <a:off x="0" y="0"/>
          <a:ext cx="0" cy="0"/>
          <a:chOff x="0" y="0"/>
          <a:chExt cx="0" cy="0"/>
        </a:xfrm>
      </p:grpSpPr>
      <p:sp>
        <p:nvSpPr>
          <p:cNvPr id="837" name="Google Shape;837;p30"/>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0"/>
          <p:cNvSpPr txBox="1">
            <a:spLocks noGrp="1"/>
          </p:cNvSpPr>
          <p:nvPr>
            <p:ph type="title"/>
          </p:nvPr>
        </p:nvSpPr>
        <p:spPr>
          <a:xfrm>
            <a:off x="655650" y="794537"/>
            <a:ext cx="7832700" cy="572700"/>
          </a:xfrm>
          <a:prstGeom prst="rect">
            <a:avLst/>
          </a:prstGeom>
          <a:effectLst>
            <a:outerShdw dist="19050" dir="20520000" algn="bl" rotWithShape="0">
              <a:schemeClr val="lt1"/>
            </a:outerShdw>
          </a:effectLst>
        </p:spPr>
        <p:txBody>
          <a:bodyPr spcFirstLastPara="1" wrap="square" lIns="91425" tIns="91425" rIns="91425" bIns="91425" anchor="t" anchorCtr="0">
            <a:noAutofit/>
          </a:bodyPr>
          <a:lstStyle>
            <a:lvl1pPr lvl="0" algn="ctr" rtl="0">
              <a:spcBef>
                <a:spcPts val="0"/>
              </a:spcBef>
              <a:spcAft>
                <a:spcPts val="0"/>
              </a:spcAft>
              <a:buSzPts val="3000"/>
              <a:buFont typeface="Comfortaa"/>
              <a:buNone/>
              <a:defRPr b="1">
                <a:solidFill>
                  <a:schemeClr val="lt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39" name="Google Shape;839;p30"/>
          <p:cNvSpPr txBox="1">
            <a:spLocks noGrp="1"/>
          </p:cNvSpPr>
          <p:nvPr>
            <p:ph type="subTitle" idx="1"/>
          </p:nvPr>
        </p:nvSpPr>
        <p:spPr>
          <a:xfrm>
            <a:off x="6088350" y="2695325"/>
            <a:ext cx="2096100" cy="678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400">
                <a:solidFill>
                  <a:schemeClr val="dk2"/>
                </a:solidFill>
              </a:defRPr>
            </a:lvl1pPr>
            <a:lvl2pPr lvl="1" rtl="0">
              <a:lnSpc>
                <a:spcPct val="100000"/>
              </a:lnSpc>
              <a:spcBef>
                <a:spcPts val="0"/>
              </a:spcBef>
              <a:spcAft>
                <a:spcPts val="0"/>
              </a:spcAft>
              <a:buNone/>
              <a:defRPr sz="1400">
                <a:solidFill>
                  <a:schemeClr val="dk2"/>
                </a:solidFill>
              </a:defRPr>
            </a:lvl2pPr>
            <a:lvl3pPr lvl="2" rtl="0">
              <a:lnSpc>
                <a:spcPct val="100000"/>
              </a:lnSpc>
              <a:spcBef>
                <a:spcPts val="0"/>
              </a:spcBef>
              <a:spcAft>
                <a:spcPts val="0"/>
              </a:spcAft>
              <a:buNone/>
              <a:defRPr sz="1400">
                <a:solidFill>
                  <a:schemeClr val="dk2"/>
                </a:solidFill>
              </a:defRPr>
            </a:lvl3pPr>
            <a:lvl4pPr lvl="3" rtl="0">
              <a:lnSpc>
                <a:spcPct val="100000"/>
              </a:lnSpc>
              <a:spcBef>
                <a:spcPts val="0"/>
              </a:spcBef>
              <a:spcAft>
                <a:spcPts val="0"/>
              </a:spcAft>
              <a:buNone/>
              <a:defRPr sz="1400">
                <a:solidFill>
                  <a:schemeClr val="dk2"/>
                </a:solidFill>
              </a:defRPr>
            </a:lvl4pPr>
            <a:lvl5pPr lvl="4" rtl="0">
              <a:lnSpc>
                <a:spcPct val="100000"/>
              </a:lnSpc>
              <a:spcBef>
                <a:spcPts val="0"/>
              </a:spcBef>
              <a:spcAft>
                <a:spcPts val="0"/>
              </a:spcAft>
              <a:buNone/>
              <a:defRPr sz="1400">
                <a:solidFill>
                  <a:schemeClr val="dk2"/>
                </a:solidFill>
              </a:defRPr>
            </a:lvl5pPr>
            <a:lvl6pPr lvl="5" rtl="0">
              <a:lnSpc>
                <a:spcPct val="100000"/>
              </a:lnSpc>
              <a:spcBef>
                <a:spcPts val="0"/>
              </a:spcBef>
              <a:spcAft>
                <a:spcPts val="0"/>
              </a:spcAft>
              <a:buNone/>
              <a:defRPr sz="1400">
                <a:solidFill>
                  <a:schemeClr val="dk2"/>
                </a:solidFill>
              </a:defRPr>
            </a:lvl6pPr>
            <a:lvl7pPr lvl="6" rtl="0">
              <a:lnSpc>
                <a:spcPct val="100000"/>
              </a:lnSpc>
              <a:spcBef>
                <a:spcPts val="0"/>
              </a:spcBef>
              <a:spcAft>
                <a:spcPts val="0"/>
              </a:spcAft>
              <a:buNone/>
              <a:defRPr sz="1400">
                <a:solidFill>
                  <a:schemeClr val="dk2"/>
                </a:solidFill>
              </a:defRPr>
            </a:lvl7pPr>
            <a:lvl8pPr lvl="7" rtl="0">
              <a:lnSpc>
                <a:spcPct val="100000"/>
              </a:lnSpc>
              <a:spcBef>
                <a:spcPts val="0"/>
              </a:spcBef>
              <a:spcAft>
                <a:spcPts val="0"/>
              </a:spcAft>
              <a:buNone/>
              <a:defRPr sz="1400">
                <a:solidFill>
                  <a:schemeClr val="dk2"/>
                </a:solidFill>
              </a:defRPr>
            </a:lvl8pPr>
            <a:lvl9pPr lvl="8" rtl="0">
              <a:lnSpc>
                <a:spcPct val="100000"/>
              </a:lnSpc>
              <a:spcBef>
                <a:spcPts val="0"/>
              </a:spcBef>
              <a:spcAft>
                <a:spcPts val="0"/>
              </a:spcAft>
              <a:buNone/>
              <a:defRPr sz="1400">
                <a:solidFill>
                  <a:schemeClr val="dk2"/>
                </a:solidFill>
              </a:defRPr>
            </a:lvl9pPr>
          </a:lstStyle>
          <a:p>
            <a:endParaRPr/>
          </a:p>
        </p:txBody>
      </p:sp>
      <p:sp>
        <p:nvSpPr>
          <p:cNvPr id="840" name="Google Shape;840;p30"/>
          <p:cNvSpPr txBox="1">
            <a:spLocks noGrp="1"/>
          </p:cNvSpPr>
          <p:nvPr>
            <p:ph type="subTitle" idx="2"/>
          </p:nvPr>
        </p:nvSpPr>
        <p:spPr>
          <a:xfrm>
            <a:off x="6088350" y="2296925"/>
            <a:ext cx="2400000" cy="398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000" b="1">
                <a:solidFill>
                  <a:schemeClr val="accent1"/>
                </a:solidFill>
              </a:defRPr>
            </a:lvl1pPr>
            <a:lvl2pPr lvl="1" rtl="0">
              <a:lnSpc>
                <a:spcPct val="100000"/>
              </a:lnSpc>
              <a:spcBef>
                <a:spcPts val="0"/>
              </a:spcBef>
              <a:spcAft>
                <a:spcPts val="0"/>
              </a:spcAft>
              <a:buNone/>
              <a:defRPr sz="2000" b="1">
                <a:solidFill>
                  <a:schemeClr val="accent1"/>
                </a:solidFill>
              </a:defRPr>
            </a:lvl2pPr>
            <a:lvl3pPr lvl="2" rtl="0">
              <a:lnSpc>
                <a:spcPct val="100000"/>
              </a:lnSpc>
              <a:spcBef>
                <a:spcPts val="0"/>
              </a:spcBef>
              <a:spcAft>
                <a:spcPts val="0"/>
              </a:spcAft>
              <a:buNone/>
              <a:defRPr sz="2000" b="1">
                <a:solidFill>
                  <a:schemeClr val="accent1"/>
                </a:solidFill>
              </a:defRPr>
            </a:lvl3pPr>
            <a:lvl4pPr lvl="3" rtl="0">
              <a:lnSpc>
                <a:spcPct val="100000"/>
              </a:lnSpc>
              <a:spcBef>
                <a:spcPts val="0"/>
              </a:spcBef>
              <a:spcAft>
                <a:spcPts val="0"/>
              </a:spcAft>
              <a:buNone/>
              <a:defRPr sz="2000" b="1">
                <a:solidFill>
                  <a:schemeClr val="accent1"/>
                </a:solidFill>
              </a:defRPr>
            </a:lvl4pPr>
            <a:lvl5pPr lvl="4" rtl="0">
              <a:lnSpc>
                <a:spcPct val="100000"/>
              </a:lnSpc>
              <a:spcBef>
                <a:spcPts val="0"/>
              </a:spcBef>
              <a:spcAft>
                <a:spcPts val="0"/>
              </a:spcAft>
              <a:buNone/>
              <a:defRPr sz="2000" b="1">
                <a:solidFill>
                  <a:schemeClr val="accent1"/>
                </a:solidFill>
              </a:defRPr>
            </a:lvl5pPr>
            <a:lvl6pPr lvl="5" rtl="0">
              <a:lnSpc>
                <a:spcPct val="100000"/>
              </a:lnSpc>
              <a:spcBef>
                <a:spcPts val="0"/>
              </a:spcBef>
              <a:spcAft>
                <a:spcPts val="0"/>
              </a:spcAft>
              <a:buNone/>
              <a:defRPr sz="2000" b="1">
                <a:solidFill>
                  <a:schemeClr val="accent1"/>
                </a:solidFill>
              </a:defRPr>
            </a:lvl6pPr>
            <a:lvl7pPr lvl="6" rtl="0">
              <a:lnSpc>
                <a:spcPct val="100000"/>
              </a:lnSpc>
              <a:spcBef>
                <a:spcPts val="0"/>
              </a:spcBef>
              <a:spcAft>
                <a:spcPts val="0"/>
              </a:spcAft>
              <a:buNone/>
              <a:defRPr sz="2000" b="1">
                <a:solidFill>
                  <a:schemeClr val="accent1"/>
                </a:solidFill>
              </a:defRPr>
            </a:lvl7pPr>
            <a:lvl8pPr lvl="7" rtl="0">
              <a:lnSpc>
                <a:spcPct val="100000"/>
              </a:lnSpc>
              <a:spcBef>
                <a:spcPts val="0"/>
              </a:spcBef>
              <a:spcAft>
                <a:spcPts val="0"/>
              </a:spcAft>
              <a:buNone/>
              <a:defRPr sz="2000" b="1">
                <a:solidFill>
                  <a:schemeClr val="accent1"/>
                </a:solidFill>
              </a:defRPr>
            </a:lvl8pPr>
            <a:lvl9pPr lvl="8" rtl="0">
              <a:lnSpc>
                <a:spcPct val="100000"/>
              </a:lnSpc>
              <a:spcBef>
                <a:spcPts val="0"/>
              </a:spcBef>
              <a:spcAft>
                <a:spcPts val="0"/>
              </a:spcAft>
              <a:buNone/>
              <a:defRPr sz="2000" b="1">
                <a:solidFill>
                  <a:schemeClr val="accent1"/>
                </a:solidFill>
              </a:defRPr>
            </a:lvl9pPr>
          </a:lstStyle>
          <a:p>
            <a:endParaRPr/>
          </a:p>
        </p:txBody>
      </p:sp>
      <p:grpSp>
        <p:nvGrpSpPr>
          <p:cNvPr id="841" name="Google Shape;841;p30"/>
          <p:cNvGrpSpPr/>
          <p:nvPr/>
        </p:nvGrpSpPr>
        <p:grpSpPr>
          <a:xfrm rot="10800000">
            <a:off x="267952" y="1625183"/>
            <a:ext cx="8679382" cy="3324812"/>
            <a:chOff x="234756" y="60772"/>
            <a:chExt cx="8909241" cy="3412864"/>
          </a:xfrm>
        </p:grpSpPr>
        <p:grpSp>
          <p:nvGrpSpPr>
            <p:cNvPr id="842" name="Google Shape;842;p30"/>
            <p:cNvGrpSpPr/>
            <p:nvPr/>
          </p:nvGrpSpPr>
          <p:grpSpPr>
            <a:xfrm>
              <a:off x="599023" y="2405143"/>
              <a:ext cx="54453" cy="53706"/>
              <a:chOff x="267576" y="-388942"/>
              <a:chExt cx="51885" cy="51173"/>
            </a:xfrm>
          </p:grpSpPr>
          <p:sp>
            <p:nvSpPr>
              <p:cNvPr id="843" name="Google Shape;843;p30"/>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0"/>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 name="Google Shape;845;p30"/>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0"/>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0"/>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0"/>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0"/>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0"/>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0"/>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0"/>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0"/>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4" name="Google Shape;854;p30"/>
            <p:cNvGrpSpPr/>
            <p:nvPr/>
          </p:nvGrpSpPr>
          <p:grpSpPr>
            <a:xfrm>
              <a:off x="6063364" y="60772"/>
              <a:ext cx="54453" cy="53706"/>
              <a:chOff x="267576" y="-388942"/>
              <a:chExt cx="51885" cy="51173"/>
            </a:xfrm>
          </p:grpSpPr>
          <p:sp>
            <p:nvSpPr>
              <p:cNvPr id="855" name="Google Shape;855;p30"/>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0"/>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 name="Google Shape;857;p30"/>
            <p:cNvGrpSpPr/>
            <p:nvPr/>
          </p:nvGrpSpPr>
          <p:grpSpPr>
            <a:xfrm>
              <a:off x="8222857" y="671946"/>
              <a:ext cx="54453" cy="53706"/>
              <a:chOff x="267576" y="-388942"/>
              <a:chExt cx="51885" cy="51173"/>
            </a:xfrm>
          </p:grpSpPr>
          <p:sp>
            <p:nvSpPr>
              <p:cNvPr id="858" name="Google Shape;858;p30"/>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0"/>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body 3">
  <p:cSld name="TITLE_AND_BODY_1_1_1">
    <p:bg>
      <p:bgPr>
        <a:solidFill>
          <a:schemeClr val="dk1"/>
        </a:solidFill>
        <a:effectLst/>
      </p:bgPr>
    </p:bg>
    <p:spTree>
      <p:nvGrpSpPr>
        <p:cNvPr id="1" name="Shape 860"/>
        <p:cNvGrpSpPr/>
        <p:nvPr/>
      </p:nvGrpSpPr>
      <p:grpSpPr>
        <a:xfrm>
          <a:off x="0" y="0"/>
          <a:ext cx="0" cy="0"/>
          <a:chOff x="0" y="0"/>
          <a:chExt cx="0" cy="0"/>
        </a:xfrm>
      </p:grpSpPr>
      <p:sp>
        <p:nvSpPr>
          <p:cNvPr id="861" name="Google Shape;861;p31"/>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1"/>
          <p:cNvSpPr txBox="1">
            <a:spLocks noGrp="1"/>
          </p:cNvSpPr>
          <p:nvPr>
            <p:ph type="title"/>
          </p:nvPr>
        </p:nvSpPr>
        <p:spPr>
          <a:xfrm>
            <a:off x="655650" y="797267"/>
            <a:ext cx="7832700" cy="572700"/>
          </a:xfrm>
          <a:prstGeom prst="rect">
            <a:avLst/>
          </a:prstGeom>
          <a:effectLst>
            <a:outerShdw dist="19050" dir="20520000" algn="bl" rotWithShape="0">
              <a:schemeClr val="lt1"/>
            </a:outerShdw>
          </a:effectLst>
        </p:spPr>
        <p:txBody>
          <a:bodyPr spcFirstLastPara="1" wrap="square" lIns="91425" tIns="91425" rIns="91425" bIns="91425" anchor="t" anchorCtr="0">
            <a:noAutofit/>
          </a:bodyPr>
          <a:lstStyle>
            <a:lvl1pPr lvl="0" algn="ctr" rtl="0">
              <a:spcBef>
                <a:spcPts val="0"/>
              </a:spcBef>
              <a:spcAft>
                <a:spcPts val="0"/>
              </a:spcAft>
              <a:buSzPts val="3000"/>
              <a:buFont typeface="Comfortaa"/>
              <a:buNone/>
              <a:defRPr b="1">
                <a:solidFill>
                  <a:schemeClr val="lt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63" name="Google Shape;863;p31"/>
          <p:cNvSpPr txBox="1">
            <a:spLocks noGrp="1"/>
          </p:cNvSpPr>
          <p:nvPr>
            <p:ph type="subTitle" idx="1"/>
          </p:nvPr>
        </p:nvSpPr>
        <p:spPr>
          <a:xfrm>
            <a:off x="4875851" y="2698150"/>
            <a:ext cx="3348900" cy="120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a:solidFill>
                  <a:schemeClr val="dk2"/>
                </a:solidFill>
              </a:defRPr>
            </a:lvl1pPr>
            <a:lvl2pPr lvl="1" rtl="0">
              <a:lnSpc>
                <a:spcPct val="100000"/>
              </a:lnSpc>
              <a:spcBef>
                <a:spcPts val="0"/>
              </a:spcBef>
              <a:spcAft>
                <a:spcPts val="0"/>
              </a:spcAft>
              <a:buNone/>
              <a:defRPr>
                <a:solidFill>
                  <a:schemeClr val="dk2"/>
                </a:solidFill>
              </a:defRPr>
            </a:lvl2pPr>
            <a:lvl3pPr lvl="2" rtl="0">
              <a:lnSpc>
                <a:spcPct val="100000"/>
              </a:lnSpc>
              <a:spcBef>
                <a:spcPts val="0"/>
              </a:spcBef>
              <a:spcAft>
                <a:spcPts val="0"/>
              </a:spcAft>
              <a:buNone/>
              <a:defRPr>
                <a:solidFill>
                  <a:schemeClr val="dk2"/>
                </a:solidFill>
              </a:defRPr>
            </a:lvl3pPr>
            <a:lvl4pPr lvl="3" rtl="0">
              <a:lnSpc>
                <a:spcPct val="100000"/>
              </a:lnSpc>
              <a:spcBef>
                <a:spcPts val="0"/>
              </a:spcBef>
              <a:spcAft>
                <a:spcPts val="0"/>
              </a:spcAft>
              <a:buNone/>
              <a:defRPr>
                <a:solidFill>
                  <a:schemeClr val="dk2"/>
                </a:solidFill>
              </a:defRPr>
            </a:lvl4pPr>
            <a:lvl5pPr lvl="4" rtl="0">
              <a:lnSpc>
                <a:spcPct val="100000"/>
              </a:lnSpc>
              <a:spcBef>
                <a:spcPts val="0"/>
              </a:spcBef>
              <a:spcAft>
                <a:spcPts val="0"/>
              </a:spcAft>
              <a:buNone/>
              <a:defRPr>
                <a:solidFill>
                  <a:schemeClr val="dk2"/>
                </a:solidFill>
              </a:defRPr>
            </a:lvl5pPr>
            <a:lvl6pPr lvl="5" rtl="0">
              <a:lnSpc>
                <a:spcPct val="100000"/>
              </a:lnSpc>
              <a:spcBef>
                <a:spcPts val="0"/>
              </a:spcBef>
              <a:spcAft>
                <a:spcPts val="0"/>
              </a:spcAft>
              <a:buNone/>
              <a:defRPr>
                <a:solidFill>
                  <a:schemeClr val="dk2"/>
                </a:solidFill>
              </a:defRPr>
            </a:lvl6pPr>
            <a:lvl7pPr lvl="6" rtl="0">
              <a:lnSpc>
                <a:spcPct val="100000"/>
              </a:lnSpc>
              <a:spcBef>
                <a:spcPts val="0"/>
              </a:spcBef>
              <a:spcAft>
                <a:spcPts val="0"/>
              </a:spcAft>
              <a:buNone/>
              <a:defRPr>
                <a:solidFill>
                  <a:schemeClr val="dk2"/>
                </a:solidFill>
              </a:defRPr>
            </a:lvl7pPr>
            <a:lvl8pPr lvl="7" rtl="0">
              <a:lnSpc>
                <a:spcPct val="100000"/>
              </a:lnSpc>
              <a:spcBef>
                <a:spcPts val="0"/>
              </a:spcBef>
              <a:spcAft>
                <a:spcPts val="0"/>
              </a:spcAft>
              <a:buNone/>
              <a:defRPr>
                <a:solidFill>
                  <a:schemeClr val="dk2"/>
                </a:solidFill>
              </a:defRPr>
            </a:lvl8pPr>
            <a:lvl9pPr lvl="8" rtl="0">
              <a:lnSpc>
                <a:spcPct val="100000"/>
              </a:lnSpc>
              <a:spcBef>
                <a:spcPts val="0"/>
              </a:spcBef>
              <a:spcAft>
                <a:spcPts val="0"/>
              </a:spcAft>
              <a:buNone/>
              <a:defRPr>
                <a:solidFill>
                  <a:schemeClr val="dk2"/>
                </a:solidFill>
              </a:defRPr>
            </a:lvl9pPr>
          </a:lstStyle>
          <a:p>
            <a:endParaRPr/>
          </a:p>
        </p:txBody>
      </p:sp>
      <p:sp>
        <p:nvSpPr>
          <p:cNvPr id="864" name="Google Shape;864;p31"/>
          <p:cNvSpPr txBox="1">
            <a:spLocks noGrp="1"/>
          </p:cNvSpPr>
          <p:nvPr>
            <p:ph type="subTitle" idx="2"/>
          </p:nvPr>
        </p:nvSpPr>
        <p:spPr>
          <a:xfrm>
            <a:off x="4875851" y="1694850"/>
            <a:ext cx="3858900" cy="80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100" b="1">
                <a:solidFill>
                  <a:schemeClr val="accent1"/>
                </a:solidFill>
              </a:defRPr>
            </a:lvl1pPr>
            <a:lvl2pPr lvl="1" rtl="0">
              <a:lnSpc>
                <a:spcPct val="100000"/>
              </a:lnSpc>
              <a:spcBef>
                <a:spcPts val="0"/>
              </a:spcBef>
              <a:spcAft>
                <a:spcPts val="0"/>
              </a:spcAft>
              <a:buNone/>
              <a:defRPr sz="2100" b="1">
                <a:solidFill>
                  <a:schemeClr val="accent1"/>
                </a:solidFill>
              </a:defRPr>
            </a:lvl2pPr>
            <a:lvl3pPr lvl="2" rtl="0">
              <a:lnSpc>
                <a:spcPct val="100000"/>
              </a:lnSpc>
              <a:spcBef>
                <a:spcPts val="0"/>
              </a:spcBef>
              <a:spcAft>
                <a:spcPts val="0"/>
              </a:spcAft>
              <a:buNone/>
              <a:defRPr sz="2100" b="1">
                <a:solidFill>
                  <a:schemeClr val="accent1"/>
                </a:solidFill>
              </a:defRPr>
            </a:lvl3pPr>
            <a:lvl4pPr lvl="3" rtl="0">
              <a:lnSpc>
                <a:spcPct val="100000"/>
              </a:lnSpc>
              <a:spcBef>
                <a:spcPts val="0"/>
              </a:spcBef>
              <a:spcAft>
                <a:spcPts val="0"/>
              </a:spcAft>
              <a:buNone/>
              <a:defRPr sz="2100" b="1">
                <a:solidFill>
                  <a:schemeClr val="accent1"/>
                </a:solidFill>
              </a:defRPr>
            </a:lvl4pPr>
            <a:lvl5pPr lvl="4" rtl="0">
              <a:lnSpc>
                <a:spcPct val="100000"/>
              </a:lnSpc>
              <a:spcBef>
                <a:spcPts val="0"/>
              </a:spcBef>
              <a:spcAft>
                <a:spcPts val="0"/>
              </a:spcAft>
              <a:buNone/>
              <a:defRPr sz="2100" b="1">
                <a:solidFill>
                  <a:schemeClr val="accent1"/>
                </a:solidFill>
              </a:defRPr>
            </a:lvl5pPr>
            <a:lvl6pPr lvl="5" rtl="0">
              <a:lnSpc>
                <a:spcPct val="100000"/>
              </a:lnSpc>
              <a:spcBef>
                <a:spcPts val="0"/>
              </a:spcBef>
              <a:spcAft>
                <a:spcPts val="0"/>
              </a:spcAft>
              <a:buNone/>
              <a:defRPr sz="2100" b="1">
                <a:solidFill>
                  <a:schemeClr val="accent1"/>
                </a:solidFill>
              </a:defRPr>
            </a:lvl6pPr>
            <a:lvl7pPr lvl="6" rtl="0">
              <a:lnSpc>
                <a:spcPct val="100000"/>
              </a:lnSpc>
              <a:spcBef>
                <a:spcPts val="0"/>
              </a:spcBef>
              <a:spcAft>
                <a:spcPts val="0"/>
              </a:spcAft>
              <a:buNone/>
              <a:defRPr sz="2100" b="1">
                <a:solidFill>
                  <a:schemeClr val="accent1"/>
                </a:solidFill>
              </a:defRPr>
            </a:lvl7pPr>
            <a:lvl8pPr lvl="7" rtl="0">
              <a:lnSpc>
                <a:spcPct val="100000"/>
              </a:lnSpc>
              <a:spcBef>
                <a:spcPts val="0"/>
              </a:spcBef>
              <a:spcAft>
                <a:spcPts val="0"/>
              </a:spcAft>
              <a:buNone/>
              <a:defRPr sz="2100" b="1">
                <a:solidFill>
                  <a:schemeClr val="accent1"/>
                </a:solidFill>
              </a:defRPr>
            </a:lvl8pPr>
            <a:lvl9pPr lvl="8" rtl="0">
              <a:lnSpc>
                <a:spcPct val="100000"/>
              </a:lnSpc>
              <a:spcBef>
                <a:spcPts val="0"/>
              </a:spcBef>
              <a:spcAft>
                <a:spcPts val="0"/>
              </a:spcAft>
              <a:buNone/>
              <a:defRPr sz="2100" b="1">
                <a:solidFill>
                  <a:schemeClr val="accent1"/>
                </a:solidFill>
              </a:defRPr>
            </a:lvl9pPr>
          </a:lstStyle>
          <a:p>
            <a:endParaRPr/>
          </a:p>
        </p:txBody>
      </p:sp>
      <p:grpSp>
        <p:nvGrpSpPr>
          <p:cNvPr id="865" name="Google Shape;865;p31"/>
          <p:cNvGrpSpPr/>
          <p:nvPr/>
        </p:nvGrpSpPr>
        <p:grpSpPr>
          <a:xfrm rot="10800000">
            <a:off x="267952" y="1625183"/>
            <a:ext cx="8679382" cy="3324812"/>
            <a:chOff x="234756" y="60772"/>
            <a:chExt cx="8909241" cy="3412864"/>
          </a:xfrm>
        </p:grpSpPr>
        <p:grpSp>
          <p:nvGrpSpPr>
            <p:cNvPr id="866" name="Google Shape;866;p31"/>
            <p:cNvGrpSpPr/>
            <p:nvPr/>
          </p:nvGrpSpPr>
          <p:grpSpPr>
            <a:xfrm>
              <a:off x="599023" y="2405143"/>
              <a:ext cx="54453" cy="53706"/>
              <a:chOff x="267576" y="-388942"/>
              <a:chExt cx="51885" cy="51173"/>
            </a:xfrm>
          </p:grpSpPr>
          <p:sp>
            <p:nvSpPr>
              <p:cNvPr id="867" name="Google Shape;867;p31"/>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1"/>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 name="Google Shape;869;p31"/>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1"/>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1"/>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1"/>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1"/>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1"/>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1"/>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1"/>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1"/>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 name="Google Shape;878;p31"/>
            <p:cNvGrpSpPr/>
            <p:nvPr/>
          </p:nvGrpSpPr>
          <p:grpSpPr>
            <a:xfrm>
              <a:off x="6063364" y="60772"/>
              <a:ext cx="54453" cy="53706"/>
              <a:chOff x="267576" y="-388942"/>
              <a:chExt cx="51885" cy="51173"/>
            </a:xfrm>
          </p:grpSpPr>
          <p:sp>
            <p:nvSpPr>
              <p:cNvPr id="879" name="Google Shape;879;p31"/>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1"/>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 name="Google Shape;881;p31"/>
            <p:cNvGrpSpPr/>
            <p:nvPr/>
          </p:nvGrpSpPr>
          <p:grpSpPr>
            <a:xfrm>
              <a:off x="8222857" y="671946"/>
              <a:ext cx="54453" cy="53706"/>
              <a:chOff x="267576" y="-388942"/>
              <a:chExt cx="51885" cy="51173"/>
            </a:xfrm>
          </p:grpSpPr>
          <p:sp>
            <p:nvSpPr>
              <p:cNvPr id="882" name="Google Shape;882;p31"/>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1"/>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dk1"/>
        </a:solidFill>
        <a:effectLst/>
      </p:bgPr>
    </p:bg>
    <p:spTree>
      <p:nvGrpSpPr>
        <p:cNvPr id="1" name="Shape 136"/>
        <p:cNvGrpSpPr/>
        <p:nvPr/>
      </p:nvGrpSpPr>
      <p:grpSpPr>
        <a:xfrm>
          <a:off x="0" y="0"/>
          <a:ext cx="0" cy="0"/>
          <a:chOff x="0" y="0"/>
          <a:chExt cx="0" cy="0"/>
        </a:xfrm>
      </p:grpSpPr>
      <p:sp>
        <p:nvSpPr>
          <p:cNvPr id="137" name="Google Shape;137;p5"/>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5"/>
          <p:cNvSpPr txBox="1">
            <a:spLocks noGrp="1"/>
          </p:cNvSpPr>
          <p:nvPr>
            <p:ph type="subTitle" idx="1"/>
          </p:nvPr>
        </p:nvSpPr>
        <p:spPr>
          <a:xfrm>
            <a:off x="1749817" y="3285872"/>
            <a:ext cx="1819500" cy="3303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None/>
              <a:defRPr sz="2000" b="1">
                <a:solidFill>
                  <a:schemeClr val="accent1"/>
                </a:solidFill>
              </a:defRPr>
            </a:lvl1pPr>
            <a:lvl2pPr lvl="1" algn="ctr">
              <a:lnSpc>
                <a:spcPct val="100000"/>
              </a:lnSpc>
              <a:spcBef>
                <a:spcPts val="0"/>
              </a:spcBef>
              <a:spcAft>
                <a:spcPts val="0"/>
              </a:spcAft>
              <a:buNone/>
              <a:defRPr sz="2000" b="1">
                <a:solidFill>
                  <a:schemeClr val="accent1"/>
                </a:solidFill>
              </a:defRPr>
            </a:lvl2pPr>
            <a:lvl3pPr lvl="2" algn="ctr">
              <a:lnSpc>
                <a:spcPct val="100000"/>
              </a:lnSpc>
              <a:spcBef>
                <a:spcPts val="0"/>
              </a:spcBef>
              <a:spcAft>
                <a:spcPts val="0"/>
              </a:spcAft>
              <a:buNone/>
              <a:defRPr sz="2000" b="1">
                <a:solidFill>
                  <a:schemeClr val="accent1"/>
                </a:solidFill>
              </a:defRPr>
            </a:lvl3pPr>
            <a:lvl4pPr lvl="3" algn="ctr">
              <a:lnSpc>
                <a:spcPct val="100000"/>
              </a:lnSpc>
              <a:spcBef>
                <a:spcPts val="0"/>
              </a:spcBef>
              <a:spcAft>
                <a:spcPts val="0"/>
              </a:spcAft>
              <a:buNone/>
              <a:defRPr sz="2000" b="1">
                <a:solidFill>
                  <a:schemeClr val="accent1"/>
                </a:solidFill>
              </a:defRPr>
            </a:lvl4pPr>
            <a:lvl5pPr lvl="4" algn="ctr">
              <a:lnSpc>
                <a:spcPct val="100000"/>
              </a:lnSpc>
              <a:spcBef>
                <a:spcPts val="0"/>
              </a:spcBef>
              <a:spcAft>
                <a:spcPts val="0"/>
              </a:spcAft>
              <a:buNone/>
              <a:defRPr sz="2000" b="1">
                <a:solidFill>
                  <a:schemeClr val="accent1"/>
                </a:solidFill>
              </a:defRPr>
            </a:lvl5pPr>
            <a:lvl6pPr lvl="5" algn="ctr">
              <a:lnSpc>
                <a:spcPct val="100000"/>
              </a:lnSpc>
              <a:spcBef>
                <a:spcPts val="0"/>
              </a:spcBef>
              <a:spcAft>
                <a:spcPts val="0"/>
              </a:spcAft>
              <a:buNone/>
              <a:defRPr sz="2000" b="1">
                <a:solidFill>
                  <a:schemeClr val="accent1"/>
                </a:solidFill>
              </a:defRPr>
            </a:lvl6pPr>
            <a:lvl7pPr lvl="6" algn="ctr">
              <a:lnSpc>
                <a:spcPct val="100000"/>
              </a:lnSpc>
              <a:spcBef>
                <a:spcPts val="0"/>
              </a:spcBef>
              <a:spcAft>
                <a:spcPts val="0"/>
              </a:spcAft>
              <a:buNone/>
              <a:defRPr sz="2000" b="1">
                <a:solidFill>
                  <a:schemeClr val="accent1"/>
                </a:solidFill>
              </a:defRPr>
            </a:lvl7pPr>
            <a:lvl8pPr lvl="7" algn="ctr">
              <a:lnSpc>
                <a:spcPct val="100000"/>
              </a:lnSpc>
              <a:spcBef>
                <a:spcPts val="0"/>
              </a:spcBef>
              <a:spcAft>
                <a:spcPts val="0"/>
              </a:spcAft>
              <a:buNone/>
              <a:defRPr sz="2000" b="1">
                <a:solidFill>
                  <a:schemeClr val="accent1"/>
                </a:solidFill>
              </a:defRPr>
            </a:lvl8pPr>
            <a:lvl9pPr lvl="8" algn="ctr">
              <a:lnSpc>
                <a:spcPct val="100000"/>
              </a:lnSpc>
              <a:spcBef>
                <a:spcPts val="0"/>
              </a:spcBef>
              <a:spcAft>
                <a:spcPts val="0"/>
              </a:spcAft>
              <a:buNone/>
              <a:defRPr sz="2000" b="1">
                <a:solidFill>
                  <a:schemeClr val="accent1"/>
                </a:solidFill>
              </a:defRPr>
            </a:lvl9pPr>
          </a:lstStyle>
          <a:p>
            <a:endParaRPr/>
          </a:p>
        </p:txBody>
      </p:sp>
      <p:sp>
        <p:nvSpPr>
          <p:cNvPr id="139" name="Google Shape;139;p5"/>
          <p:cNvSpPr txBox="1">
            <a:spLocks noGrp="1"/>
          </p:cNvSpPr>
          <p:nvPr>
            <p:ph type="subTitle" idx="2"/>
          </p:nvPr>
        </p:nvSpPr>
        <p:spPr>
          <a:xfrm>
            <a:off x="5553436" y="3286472"/>
            <a:ext cx="1819800" cy="329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accent1"/>
                </a:solidFill>
              </a:defRPr>
            </a:lvl1pPr>
            <a:lvl2pPr lvl="1" algn="ctr" rtl="0">
              <a:lnSpc>
                <a:spcPct val="100000"/>
              </a:lnSpc>
              <a:spcBef>
                <a:spcPts val="0"/>
              </a:spcBef>
              <a:spcAft>
                <a:spcPts val="0"/>
              </a:spcAft>
              <a:buNone/>
              <a:defRPr sz="2000" b="1">
                <a:solidFill>
                  <a:schemeClr val="accent1"/>
                </a:solidFill>
              </a:defRPr>
            </a:lvl2pPr>
            <a:lvl3pPr lvl="2" algn="ctr" rtl="0">
              <a:lnSpc>
                <a:spcPct val="100000"/>
              </a:lnSpc>
              <a:spcBef>
                <a:spcPts val="0"/>
              </a:spcBef>
              <a:spcAft>
                <a:spcPts val="0"/>
              </a:spcAft>
              <a:buNone/>
              <a:defRPr sz="2000" b="1">
                <a:solidFill>
                  <a:schemeClr val="accent1"/>
                </a:solidFill>
              </a:defRPr>
            </a:lvl3pPr>
            <a:lvl4pPr lvl="3" algn="ctr" rtl="0">
              <a:lnSpc>
                <a:spcPct val="100000"/>
              </a:lnSpc>
              <a:spcBef>
                <a:spcPts val="0"/>
              </a:spcBef>
              <a:spcAft>
                <a:spcPts val="0"/>
              </a:spcAft>
              <a:buNone/>
              <a:defRPr sz="2000" b="1">
                <a:solidFill>
                  <a:schemeClr val="accent1"/>
                </a:solidFill>
              </a:defRPr>
            </a:lvl4pPr>
            <a:lvl5pPr lvl="4" algn="ctr" rtl="0">
              <a:lnSpc>
                <a:spcPct val="100000"/>
              </a:lnSpc>
              <a:spcBef>
                <a:spcPts val="0"/>
              </a:spcBef>
              <a:spcAft>
                <a:spcPts val="0"/>
              </a:spcAft>
              <a:buNone/>
              <a:defRPr sz="2000" b="1">
                <a:solidFill>
                  <a:schemeClr val="accent1"/>
                </a:solidFill>
              </a:defRPr>
            </a:lvl5pPr>
            <a:lvl6pPr lvl="5" algn="ctr" rtl="0">
              <a:lnSpc>
                <a:spcPct val="100000"/>
              </a:lnSpc>
              <a:spcBef>
                <a:spcPts val="0"/>
              </a:spcBef>
              <a:spcAft>
                <a:spcPts val="0"/>
              </a:spcAft>
              <a:buNone/>
              <a:defRPr sz="2000" b="1">
                <a:solidFill>
                  <a:schemeClr val="accent1"/>
                </a:solidFill>
              </a:defRPr>
            </a:lvl6pPr>
            <a:lvl7pPr lvl="6" algn="ctr" rtl="0">
              <a:lnSpc>
                <a:spcPct val="100000"/>
              </a:lnSpc>
              <a:spcBef>
                <a:spcPts val="0"/>
              </a:spcBef>
              <a:spcAft>
                <a:spcPts val="0"/>
              </a:spcAft>
              <a:buNone/>
              <a:defRPr sz="2000" b="1">
                <a:solidFill>
                  <a:schemeClr val="accent1"/>
                </a:solidFill>
              </a:defRPr>
            </a:lvl7pPr>
            <a:lvl8pPr lvl="7" algn="ctr" rtl="0">
              <a:lnSpc>
                <a:spcPct val="100000"/>
              </a:lnSpc>
              <a:spcBef>
                <a:spcPts val="0"/>
              </a:spcBef>
              <a:spcAft>
                <a:spcPts val="0"/>
              </a:spcAft>
              <a:buNone/>
              <a:defRPr sz="2000" b="1">
                <a:solidFill>
                  <a:schemeClr val="accent1"/>
                </a:solidFill>
              </a:defRPr>
            </a:lvl8pPr>
            <a:lvl9pPr lvl="8" algn="ctr" rtl="0">
              <a:lnSpc>
                <a:spcPct val="100000"/>
              </a:lnSpc>
              <a:spcBef>
                <a:spcPts val="0"/>
              </a:spcBef>
              <a:spcAft>
                <a:spcPts val="0"/>
              </a:spcAft>
              <a:buNone/>
              <a:defRPr sz="2000" b="1">
                <a:solidFill>
                  <a:schemeClr val="accent1"/>
                </a:solidFill>
              </a:defRPr>
            </a:lvl9pPr>
          </a:lstStyle>
          <a:p>
            <a:endParaRPr/>
          </a:p>
        </p:txBody>
      </p:sp>
      <p:sp>
        <p:nvSpPr>
          <p:cNvPr id="140" name="Google Shape;140;p5"/>
          <p:cNvSpPr txBox="1">
            <a:spLocks noGrp="1"/>
          </p:cNvSpPr>
          <p:nvPr>
            <p:ph type="subTitle" idx="3"/>
          </p:nvPr>
        </p:nvSpPr>
        <p:spPr>
          <a:xfrm>
            <a:off x="1004917" y="3615575"/>
            <a:ext cx="3309300" cy="99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accent1"/>
                </a:solidFill>
              </a:defRPr>
            </a:lvl1pPr>
            <a:lvl2pPr lvl="1" algn="ctr" rtl="0">
              <a:lnSpc>
                <a:spcPct val="100000"/>
              </a:lnSpc>
              <a:spcBef>
                <a:spcPts val="0"/>
              </a:spcBef>
              <a:spcAft>
                <a:spcPts val="0"/>
              </a:spcAft>
              <a:buNone/>
              <a:defRPr>
                <a:solidFill>
                  <a:schemeClr val="accent1"/>
                </a:solidFill>
              </a:defRPr>
            </a:lvl2pPr>
            <a:lvl3pPr lvl="2" algn="ctr" rtl="0">
              <a:lnSpc>
                <a:spcPct val="100000"/>
              </a:lnSpc>
              <a:spcBef>
                <a:spcPts val="0"/>
              </a:spcBef>
              <a:spcAft>
                <a:spcPts val="0"/>
              </a:spcAft>
              <a:buNone/>
              <a:defRPr>
                <a:solidFill>
                  <a:schemeClr val="accent1"/>
                </a:solidFill>
              </a:defRPr>
            </a:lvl3pPr>
            <a:lvl4pPr lvl="3" algn="ctr" rtl="0">
              <a:lnSpc>
                <a:spcPct val="100000"/>
              </a:lnSpc>
              <a:spcBef>
                <a:spcPts val="0"/>
              </a:spcBef>
              <a:spcAft>
                <a:spcPts val="0"/>
              </a:spcAft>
              <a:buNone/>
              <a:defRPr>
                <a:solidFill>
                  <a:schemeClr val="accent1"/>
                </a:solidFill>
              </a:defRPr>
            </a:lvl4pPr>
            <a:lvl5pPr lvl="4" algn="ctr" rtl="0">
              <a:lnSpc>
                <a:spcPct val="100000"/>
              </a:lnSpc>
              <a:spcBef>
                <a:spcPts val="0"/>
              </a:spcBef>
              <a:spcAft>
                <a:spcPts val="0"/>
              </a:spcAft>
              <a:buNone/>
              <a:defRPr>
                <a:solidFill>
                  <a:schemeClr val="accent1"/>
                </a:solidFill>
              </a:defRPr>
            </a:lvl5pPr>
            <a:lvl6pPr lvl="5" algn="ctr" rtl="0">
              <a:lnSpc>
                <a:spcPct val="100000"/>
              </a:lnSpc>
              <a:spcBef>
                <a:spcPts val="0"/>
              </a:spcBef>
              <a:spcAft>
                <a:spcPts val="0"/>
              </a:spcAft>
              <a:buNone/>
              <a:defRPr>
                <a:solidFill>
                  <a:schemeClr val="accent1"/>
                </a:solidFill>
              </a:defRPr>
            </a:lvl6pPr>
            <a:lvl7pPr lvl="6" algn="ctr" rtl="0">
              <a:lnSpc>
                <a:spcPct val="100000"/>
              </a:lnSpc>
              <a:spcBef>
                <a:spcPts val="0"/>
              </a:spcBef>
              <a:spcAft>
                <a:spcPts val="0"/>
              </a:spcAft>
              <a:buNone/>
              <a:defRPr>
                <a:solidFill>
                  <a:schemeClr val="accent1"/>
                </a:solidFill>
              </a:defRPr>
            </a:lvl7pPr>
            <a:lvl8pPr lvl="7" algn="ctr" rtl="0">
              <a:lnSpc>
                <a:spcPct val="100000"/>
              </a:lnSpc>
              <a:spcBef>
                <a:spcPts val="0"/>
              </a:spcBef>
              <a:spcAft>
                <a:spcPts val="0"/>
              </a:spcAft>
              <a:buNone/>
              <a:defRPr>
                <a:solidFill>
                  <a:schemeClr val="accent1"/>
                </a:solidFill>
              </a:defRPr>
            </a:lvl8pPr>
            <a:lvl9pPr lvl="8" algn="ctr" rtl="0">
              <a:lnSpc>
                <a:spcPct val="100000"/>
              </a:lnSpc>
              <a:spcBef>
                <a:spcPts val="0"/>
              </a:spcBef>
              <a:spcAft>
                <a:spcPts val="0"/>
              </a:spcAft>
              <a:buNone/>
              <a:defRPr>
                <a:solidFill>
                  <a:schemeClr val="accent1"/>
                </a:solidFill>
              </a:defRPr>
            </a:lvl9pPr>
          </a:lstStyle>
          <a:p>
            <a:endParaRPr/>
          </a:p>
        </p:txBody>
      </p:sp>
      <p:sp>
        <p:nvSpPr>
          <p:cNvPr id="141" name="Google Shape;141;p5"/>
          <p:cNvSpPr txBox="1">
            <a:spLocks noGrp="1"/>
          </p:cNvSpPr>
          <p:nvPr>
            <p:ph type="subTitle" idx="4"/>
          </p:nvPr>
        </p:nvSpPr>
        <p:spPr>
          <a:xfrm>
            <a:off x="4808236" y="3615725"/>
            <a:ext cx="3310200" cy="99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accent1"/>
                </a:solidFill>
              </a:defRPr>
            </a:lvl1pPr>
            <a:lvl2pPr lvl="1" algn="ctr" rtl="0">
              <a:lnSpc>
                <a:spcPct val="100000"/>
              </a:lnSpc>
              <a:spcBef>
                <a:spcPts val="1600"/>
              </a:spcBef>
              <a:spcAft>
                <a:spcPts val="0"/>
              </a:spcAft>
              <a:buNone/>
              <a:defRPr>
                <a:solidFill>
                  <a:schemeClr val="accent1"/>
                </a:solidFill>
              </a:defRPr>
            </a:lvl2pPr>
            <a:lvl3pPr lvl="2" algn="ctr" rtl="0">
              <a:lnSpc>
                <a:spcPct val="100000"/>
              </a:lnSpc>
              <a:spcBef>
                <a:spcPts val="1600"/>
              </a:spcBef>
              <a:spcAft>
                <a:spcPts val="0"/>
              </a:spcAft>
              <a:buNone/>
              <a:defRPr>
                <a:solidFill>
                  <a:schemeClr val="accent1"/>
                </a:solidFill>
              </a:defRPr>
            </a:lvl3pPr>
            <a:lvl4pPr lvl="3" algn="ctr" rtl="0">
              <a:lnSpc>
                <a:spcPct val="100000"/>
              </a:lnSpc>
              <a:spcBef>
                <a:spcPts val="1600"/>
              </a:spcBef>
              <a:spcAft>
                <a:spcPts val="0"/>
              </a:spcAft>
              <a:buNone/>
              <a:defRPr>
                <a:solidFill>
                  <a:schemeClr val="accent1"/>
                </a:solidFill>
              </a:defRPr>
            </a:lvl4pPr>
            <a:lvl5pPr lvl="4" algn="ctr" rtl="0">
              <a:lnSpc>
                <a:spcPct val="100000"/>
              </a:lnSpc>
              <a:spcBef>
                <a:spcPts val="1600"/>
              </a:spcBef>
              <a:spcAft>
                <a:spcPts val="0"/>
              </a:spcAft>
              <a:buNone/>
              <a:defRPr>
                <a:solidFill>
                  <a:schemeClr val="accent1"/>
                </a:solidFill>
              </a:defRPr>
            </a:lvl5pPr>
            <a:lvl6pPr lvl="5" algn="ctr" rtl="0">
              <a:lnSpc>
                <a:spcPct val="100000"/>
              </a:lnSpc>
              <a:spcBef>
                <a:spcPts val="1600"/>
              </a:spcBef>
              <a:spcAft>
                <a:spcPts val="0"/>
              </a:spcAft>
              <a:buNone/>
              <a:defRPr>
                <a:solidFill>
                  <a:schemeClr val="accent1"/>
                </a:solidFill>
              </a:defRPr>
            </a:lvl6pPr>
            <a:lvl7pPr lvl="6" algn="ctr" rtl="0">
              <a:lnSpc>
                <a:spcPct val="100000"/>
              </a:lnSpc>
              <a:spcBef>
                <a:spcPts val="1600"/>
              </a:spcBef>
              <a:spcAft>
                <a:spcPts val="0"/>
              </a:spcAft>
              <a:buNone/>
              <a:defRPr>
                <a:solidFill>
                  <a:schemeClr val="accent1"/>
                </a:solidFill>
              </a:defRPr>
            </a:lvl7pPr>
            <a:lvl8pPr lvl="7" algn="ctr" rtl="0">
              <a:lnSpc>
                <a:spcPct val="100000"/>
              </a:lnSpc>
              <a:spcBef>
                <a:spcPts val="1600"/>
              </a:spcBef>
              <a:spcAft>
                <a:spcPts val="0"/>
              </a:spcAft>
              <a:buNone/>
              <a:defRPr>
                <a:solidFill>
                  <a:schemeClr val="accent1"/>
                </a:solidFill>
              </a:defRPr>
            </a:lvl8pPr>
            <a:lvl9pPr lvl="8" algn="ctr" rtl="0">
              <a:lnSpc>
                <a:spcPct val="100000"/>
              </a:lnSpc>
              <a:spcBef>
                <a:spcPts val="1600"/>
              </a:spcBef>
              <a:spcAft>
                <a:spcPts val="1600"/>
              </a:spcAft>
              <a:buNone/>
              <a:defRPr>
                <a:solidFill>
                  <a:schemeClr val="accent1"/>
                </a:solidFill>
              </a:defRPr>
            </a:lvl9pPr>
          </a:lstStyle>
          <a:p>
            <a:endParaRPr/>
          </a:p>
        </p:txBody>
      </p:sp>
      <p:sp>
        <p:nvSpPr>
          <p:cNvPr id="142" name="Google Shape;142;p5"/>
          <p:cNvSpPr txBox="1">
            <a:spLocks noGrp="1"/>
          </p:cNvSpPr>
          <p:nvPr>
            <p:ph type="title"/>
          </p:nvPr>
        </p:nvSpPr>
        <p:spPr>
          <a:xfrm>
            <a:off x="713250" y="793581"/>
            <a:ext cx="7717500" cy="657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Font typeface="Comfortaa"/>
              <a:buNone/>
              <a:defRPr b="1">
                <a:solidFill>
                  <a:schemeClr val="lt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43" name="Google Shape;143;p5"/>
          <p:cNvGrpSpPr/>
          <p:nvPr/>
        </p:nvGrpSpPr>
        <p:grpSpPr>
          <a:xfrm rot="10800000">
            <a:off x="267952" y="1625183"/>
            <a:ext cx="8679382" cy="3324812"/>
            <a:chOff x="234756" y="60772"/>
            <a:chExt cx="8909241" cy="3412864"/>
          </a:xfrm>
        </p:grpSpPr>
        <p:grpSp>
          <p:nvGrpSpPr>
            <p:cNvPr id="144" name="Google Shape;144;p5"/>
            <p:cNvGrpSpPr/>
            <p:nvPr/>
          </p:nvGrpSpPr>
          <p:grpSpPr>
            <a:xfrm>
              <a:off x="599023" y="2405143"/>
              <a:ext cx="54453" cy="53706"/>
              <a:chOff x="267576" y="-388942"/>
              <a:chExt cx="51885" cy="51173"/>
            </a:xfrm>
          </p:grpSpPr>
          <p:sp>
            <p:nvSpPr>
              <p:cNvPr id="145" name="Google Shape;145;p5"/>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5"/>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 name="Google Shape;147;p5"/>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5"/>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5"/>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5"/>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5"/>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5"/>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5"/>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5"/>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5"/>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 name="Google Shape;156;p5"/>
            <p:cNvGrpSpPr/>
            <p:nvPr/>
          </p:nvGrpSpPr>
          <p:grpSpPr>
            <a:xfrm>
              <a:off x="6063364" y="60772"/>
              <a:ext cx="54453" cy="53706"/>
              <a:chOff x="267576" y="-388942"/>
              <a:chExt cx="51885" cy="51173"/>
            </a:xfrm>
          </p:grpSpPr>
          <p:sp>
            <p:nvSpPr>
              <p:cNvPr id="157" name="Google Shape;157;p5"/>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5"/>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 name="Google Shape;159;p5"/>
            <p:cNvGrpSpPr/>
            <p:nvPr/>
          </p:nvGrpSpPr>
          <p:grpSpPr>
            <a:xfrm>
              <a:off x="8222857" y="671946"/>
              <a:ext cx="54453" cy="53706"/>
              <a:chOff x="267576" y="-388942"/>
              <a:chExt cx="51885" cy="51173"/>
            </a:xfrm>
          </p:grpSpPr>
          <p:sp>
            <p:nvSpPr>
              <p:cNvPr id="160" name="Google Shape;160;p5"/>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5"/>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hree columns">
  <p:cSld name="CUSTOM">
    <p:bg>
      <p:bgPr>
        <a:solidFill>
          <a:schemeClr val="dk2"/>
        </a:solidFill>
        <a:effectLst/>
      </p:bgPr>
    </p:bg>
    <p:spTree>
      <p:nvGrpSpPr>
        <p:cNvPr id="1" name="Shape 884"/>
        <p:cNvGrpSpPr/>
        <p:nvPr/>
      </p:nvGrpSpPr>
      <p:grpSpPr>
        <a:xfrm>
          <a:off x="0" y="0"/>
          <a:ext cx="0" cy="0"/>
          <a:chOff x="0" y="0"/>
          <a:chExt cx="0" cy="0"/>
        </a:xfrm>
      </p:grpSpPr>
      <p:sp>
        <p:nvSpPr>
          <p:cNvPr id="885" name="Google Shape;885;p32"/>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2"/>
          <p:cNvSpPr txBox="1">
            <a:spLocks noGrp="1"/>
          </p:cNvSpPr>
          <p:nvPr>
            <p:ph type="subTitle" idx="1"/>
          </p:nvPr>
        </p:nvSpPr>
        <p:spPr>
          <a:xfrm>
            <a:off x="1382068" y="1706868"/>
            <a:ext cx="2077800" cy="257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000" b="1">
                <a:solidFill>
                  <a:schemeClr val="accent1"/>
                </a:solidFill>
              </a:defRPr>
            </a:lvl1pPr>
            <a:lvl2pPr lvl="1" rtl="0">
              <a:lnSpc>
                <a:spcPct val="100000"/>
              </a:lnSpc>
              <a:spcBef>
                <a:spcPts val="0"/>
              </a:spcBef>
              <a:spcAft>
                <a:spcPts val="0"/>
              </a:spcAft>
              <a:buNone/>
              <a:defRPr sz="2000" b="1">
                <a:solidFill>
                  <a:schemeClr val="accent1"/>
                </a:solidFill>
              </a:defRPr>
            </a:lvl2pPr>
            <a:lvl3pPr lvl="2" rtl="0">
              <a:lnSpc>
                <a:spcPct val="100000"/>
              </a:lnSpc>
              <a:spcBef>
                <a:spcPts val="0"/>
              </a:spcBef>
              <a:spcAft>
                <a:spcPts val="0"/>
              </a:spcAft>
              <a:buNone/>
              <a:defRPr sz="2000" b="1">
                <a:solidFill>
                  <a:schemeClr val="accent1"/>
                </a:solidFill>
              </a:defRPr>
            </a:lvl3pPr>
            <a:lvl4pPr lvl="3" rtl="0">
              <a:lnSpc>
                <a:spcPct val="100000"/>
              </a:lnSpc>
              <a:spcBef>
                <a:spcPts val="0"/>
              </a:spcBef>
              <a:spcAft>
                <a:spcPts val="0"/>
              </a:spcAft>
              <a:buNone/>
              <a:defRPr sz="2000" b="1">
                <a:solidFill>
                  <a:schemeClr val="accent1"/>
                </a:solidFill>
              </a:defRPr>
            </a:lvl4pPr>
            <a:lvl5pPr lvl="4" rtl="0">
              <a:lnSpc>
                <a:spcPct val="100000"/>
              </a:lnSpc>
              <a:spcBef>
                <a:spcPts val="0"/>
              </a:spcBef>
              <a:spcAft>
                <a:spcPts val="0"/>
              </a:spcAft>
              <a:buNone/>
              <a:defRPr sz="2000" b="1">
                <a:solidFill>
                  <a:schemeClr val="accent1"/>
                </a:solidFill>
              </a:defRPr>
            </a:lvl5pPr>
            <a:lvl6pPr lvl="5" rtl="0">
              <a:lnSpc>
                <a:spcPct val="100000"/>
              </a:lnSpc>
              <a:spcBef>
                <a:spcPts val="0"/>
              </a:spcBef>
              <a:spcAft>
                <a:spcPts val="0"/>
              </a:spcAft>
              <a:buNone/>
              <a:defRPr sz="2000" b="1">
                <a:solidFill>
                  <a:schemeClr val="accent1"/>
                </a:solidFill>
              </a:defRPr>
            </a:lvl6pPr>
            <a:lvl7pPr lvl="6" rtl="0">
              <a:lnSpc>
                <a:spcPct val="100000"/>
              </a:lnSpc>
              <a:spcBef>
                <a:spcPts val="0"/>
              </a:spcBef>
              <a:spcAft>
                <a:spcPts val="0"/>
              </a:spcAft>
              <a:buNone/>
              <a:defRPr sz="2000" b="1">
                <a:solidFill>
                  <a:schemeClr val="accent1"/>
                </a:solidFill>
              </a:defRPr>
            </a:lvl7pPr>
            <a:lvl8pPr lvl="7" rtl="0">
              <a:lnSpc>
                <a:spcPct val="100000"/>
              </a:lnSpc>
              <a:spcBef>
                <a:spcPts val="0"/>
              </a:spcBef>
              <a:spcAft>
                <a:spcPts val="0"/>
              </a:spcAft>
              <a:buNone/>
              <a:defRPr sz="2000" b="1">
                <a:solidFill>
                  <a:schemeClr val="accent1"/>
                </a:solidFill>
              </a:defRPr>
            </a:lvl8pPr>
            <a:lvl9pPr lvl="8" rtl="0">
              <a:lnSpc>
                <a:spcPct val="100000"/>
              </a:lnSpc>
              <a:spcBef>
                <a:spcPts val="0"/>
              </a:spcBef>
              <a:spcAft>
                <a:spcPts val="0"/>
              </a:spcAft>
              <a:buNone/>
              <a:defRPr sz="2000" b="1">
                <a:solidFill>
                  <a:schemeClr val="accent1"/>
                </a:solidFill>
              </a:defRPr>
            </a:lvl9pPr>
          </a:lstStyle>
          <a:p>
            <a:endParaRPr/>
          </a:p>
        </p:txBody>
      </p:sp>
      <p:sp>
        <p:nvSpPr>
          <p:cNvPr id="887" name="Google Shape;887;p32"/>
          <p:cNvSpPr txBox="1">
            <a:spLocks noGrp="1"/>
          </p:cNvSpPr>
          <p:nvPr>
            <p:ph type="subTitle" idx="2"/>
          </p:nvPr>
        </p:nvSpPr>
        <p:spPr>
          <a:xfrm>
            <a:off x="1382068" y="1925588"/>
            <a:ext cx="2853000" cy="695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solidFill>
                  <a:schemeClr val="accent1"/>
                </a:solidFill>
              </a:defRPr>
            </a:lvl1pPr>
            <a:lvl2pPr lvl="1" rtl="0">
              <a:lnSpc>
                <a:spcPct val="100000"/>
              </a:lnSpc>
              <a:spcBef>
                <a:spcPts val="0"/>
              </a:spcBef>
              <a:spcAft>
                <a:spcPts val="0"/>
              </a:spcAft>
              <a:buNone/>
              <a:defRPr>
                <a:solidFill>
                  <a:schemeClr val="accent1"/>
                </a:solidFill>
              </a:defRPr>
            </a:lvl2pPr>
            <a:lvl3pPr lvl="2" rtl="0">
              <a:lnSpc>
                <a:spcPct val="100000"/>
              </a:lnSpc>
              <a:spcBef>
                <a:spcPts val="0"/>
              </a:spcBef>
              <a:spcAft>
                <a:spcPts val="0"/>
              </a:spcAft>
              <a:buNone/>
              <a:defRPr>
                <a:solidFill>
                  <a:schemeClr val="accent1"/>
                </a:solidFill>
              </a:defRPr>
            </a:lvl3pPr>
            <a:lvl4pPr lvl="3" rtl="0">
              <a:lnSpc>
                <a:spcPct val="100000"/>
              </a:lnSpc>
              <a:spcBef>
                <a:spcPts val="0"/>
              </a:spcBef>
              <a:spcAft>
                <a:spcPts val="0"/>
              </a:spcAft>
              <a:buNone/>
              <a:defRPr>
                <a:solidFill>
                  <a:schemeClr val="accent1"/>
                </a:solidFill>
              </a:defRPr>
            </a:lvl4pPr>
            <a:lvl5pPr lvl="4" rtl="0">
              <a:lnSpc>
                <a:spcPct val="100000"/>
              </a:lnSpc>
              <a:spcBef>
                <a:spcPts val="0"/>
              </a:spcBef>
              <a:spcAft>
                <a:spcPts val="0"/>
              </a:spcAft>
              <a:buNone/>
              <a:defRPr>
                <a:solidFill>
                  <a:schemeClr val="accent1"/>
                </a:solidFill>
              </a:defRPr>
            </a:lvl5pPr>
            <a:lvl6pPr lvl="5" rtl="0">
              <a:lnSpc>
                <a:spcPct val="100000"/>
              </a:lnSpc>
              <a:spcBef>
                <a:spcPts val="0"/>
              </a:spcBef>
              <a:spcAft>
                <a:spcPts val="0"/>
              </a:spcAft>
              <a:buNone/>
              <a:defRPr>
                <a:solidFill>
                  <a:schemeClr val="accent1"/>
                </a:solidFill>
              </a:defRPr>
            </a:lvl6pPr>
            <a:lvl7pPr lvl="6" rtl="0">
              <a:lnSpc>
                <a:spcPct val="100000"/>
              </a:lnSpc>
              <a:spcBef>
                <a:spcPts val="0"/>
              </a:spcBef>
              <a:spcAft>
                <a:spcPts val="0"/>
              </a:spcAft>
              <a:buNone/>
              <a:defRPr>
                <a:solidFill>
                  <a:schemeClr val="accent1"/>
                </a:solidFill>
              </a:defRPr>
            </a:lvl7pPr>
            <a:lvl8pPr lvl="7" rtl="0">
              <a:lnSpc>
                <a:spcPct val="100000"/>
              </a:lnSpc>
              <a:spcBef>
                <a:spcPts val="0"/>
              </a:spcBef>
              <a:spcAft>
                <a:spcPts val="0"/>
              </a:spcAft>
              <a:buNone/>
              <a:defRPr>
                <a:solidFill>
                  <a:schemeClr val="accent1"/>
                </a:solidFill>
              </a:defRPr>
            </a:lvl8pPr>
            <a:lvl9pPr lvl="8" rtl="0">
              <a:lnSpc>
                <a:spcPct val="100000"/>
              </a:lnSpc>
              <a:spcBef>
                <a:spcPts val="0"/>
              </a:spcBef>
              <a:spcAft>
                <a:spcPts val="0"/>
              </a:spcAft>
              <a:buNone/>
              <a:defRPr>
                <a:solidFill>
                  <a:schemeClr val="accent1"/>
                </a:solidFill>
              </a:defRPr>
            </a:lvl9pPr>
          </a:lstStyle>
          <a:p>
            <a:endParaRPr/>
          </a:p>
        </p:txBody>
      </p:sp>
      <p:sp>
        <p:nvSpPr>
          <p:cNvPr id="888" name="Google Shape;888;p32"/>
          <p:cNvSpPr txBox="1">
            <a:spLocks noGrp="1"/>
          </p:cNvSpPr>
          <p:nvPr>
            <p:ph type="subTitle" idx="3"/>
          </p:nvPr>
        </p:nvSpPr>
        <p:spPr>
          <a:xfrm>
            <a:off x="5413302" y="1718993"/>
            <a:ext cx="2077800" cy="257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000" b="1">
                <a:solidFill>
                  <a:schemeClr val="accent1"/>
                </a:solidFill>
              </a:defRPr>
            </a:lvl1pPr>
            <a:lvl2pPr lvl="1" rtl="0">
              <a:lnSpc>
                <a:spcPct val="100000"/>
              </a:lnSpc>
              <a:spcBef>
                <a:spcPts val="0"/>
              </a:spcBef>
              <a:spcAft>
                <a:spcPts val="0"/>
              </a:spcAft>
              <a:buNone/>
              <a:defRPr sz="2000" b="1">
                <a:solidFill>
                  <a:schemeClr val="accent1"/>
                </a:solidFill>
              </a:defRPr>
            </a:lvl2pPr>
            <a:lvl3pPr lvl="2" rtl="0">
              <a:lnSpc>
                <a:spcPct val="100000"/>
              </a:lnSpc>
              <a:spcBef>
                <a:spcPts val="0"/>
              </a:spcBef>
              <a:spcAft>
                <a:spcPts val="0"/>
              </a:spcAft>
              <a:buNone/>
              <a:defRPr sz="2000" b="1">
                <a:solidFill>
                  <a:schemeClr val="accent1"/>
                </a:solidFill>
              </a:defRPr>
            </a:lvl3pPr>
            <a:lvl4pPr lvl="3" rtl="0">
              <a:lnSpc>
                <a:spcPct val="100000"/>
              </a:lnSpc>
              <a:spcBef>
                <a:spcPts val="0"/>
              </a:spcBef>
              <a:spcAft>
                <a:spcPts val="0"/>
              </a:spcAft>
              <a:buNone/>
              <a:defRPr sz="2000" b="1">
                <a:solidFill>
                  <a:schemeClr val="accent1"/>
                </a:solidFill>
              </a:defRPr>
            </a:lvl4pPr>
            <a:lvl5pPr lvl="4" rtl="0">
              <a:lnSpc>
                <a:spcPct val="100000"/>
              </a:lnSpc>
              <a:spcBef>
                <a:spcPts val="0"/>
              </a:spcBef>
              <a:spcAft>
                <a:spcPts val="0"/>
              </a:spcAft>
              <a:buNone/>
              <a:defRPr sz="2000" b="1">
                <a:solidFill>
                  <a:schemeClr val="accent1"/>
                </a:solidFill>
              </a:defRPr>
            </a:lvl5pPr>
            <a:lvl6pPr lvl="5" rtl="0">
              <a:lnSpc>
                <a:spcPct val="100000"/>
              </a:lnSpc>
              <a:spcBef>
                <a:spcPts val="0"/>
              </a:spcBef>
              <a:spcAft>
                <a:spcPts val="0"/>
              </a:spcAft>
              <a:buNone/>
              <a:defRPr sz="2000" b="1">
                <a:solidFill>
                  <a:schemeClr val="accent1"/>
                </a:solidFill>
              </a:defRPr>
            </a:lvl6pPr>
            <a:lvl7pPr lvl="6" rtl="0">
              <a:lnSpc>
                <a:spcPct val="100000"/>
              </a:lnSpc>
              <a:spcBef>
                <a:spcPts val="0"/>
              </a:spcBef>
              <a:spcAft>
                <a:spcPts val="0"/>
              </a:spcAft>
              <a:buNone/>
              <a:defRPr sz="2000" b="1">
                <a:solidFill>
                  <a:schemeClr val="accent1"/>
                </a:solidFill>
              </a:defRPr>
            </a:lvl7pPr>
            <a:lvl8pPr lvl="7" rtl="0">
              <a:lnSpc>
                <a:spcPct val="100000"/>
              </a:lnSpc>
              <a:spcBef>
                <a:spcPts val="0"/>
              </a:spcBef>
              <a:spcAft>
                <a:spcPts val="0"/>
              </a:spcAft>
              <a:buNone/>
              <a:defRPr sz="2000" b="1">
                <a:solidFill>
                  <a:schemeClr val="accent1"/>
                </a:solidFill>
              </a:defRPr>
            </a:lvl8pPr>
            <a:lvl9pPr lvl="8" rtl="0">
              <a:lnSpc>
                <a:spcPct val="100000"/>
              </a:lnSpc>
              <a:spcBef>
                <a:spcPts val="0"/>
              </a:spcBef>
              <a:spcAft>
                <a:spcPts val="0"/>
              </a:spcAft>
              <a:buNone/>
              <a:defRPr sz="2000" b="1">
                <a:solidFill>
                  <a:schemeClr val="accent1"/>
                </a:solidFill>
              </a:defRPr>
            </a:lvl9pPr>
          </a:lstStyle>
          <a:p>
            <a:endParaRPr/>
          </a:p>
        </p:txBody>
      </p:sp>
      <p:sp>
        <p:nvSpPr>
          <p:cNvPr id="889" name="Google Shape;889;p32"/>
          <p:cNvSpPr txBox="1">
            <a:spLocks noGrp="1"/>
          </p:cNvSpPr>
          <p:nvPr>
            <p:ph type="subTitle" idx="4"/>
          </p:nvPr>
        </p:nvSpPr>
        <p:spPr>
          <a:xfrm>
            <a:off x="5413302" y="1925588"/>
            <a:ext cx="2853000" cy="695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solidFill>
                  <a:schemeClr val="accent1"/>
                </a:solidFill>
              </a:defRPr>
            </a:lvl1pPr>
            <a:lvl2pPr lvl="1" rtl="0">
              <a:lnSpc>
                <a:spcPct val="100000"/>
              </a:lnSpc>
              <a:spcBef>
                <a:spcPts val="0"/>
              </a:spcBef>
              <a:spcAft>
                <a:spcPts val="0"/>
              </a:spcAft>
              <a:buNone/>
              <a:defRPr>
                <a:solidFill>
                  <a:schemeClr val="accent1"/>
                </a:solidFill>
              </a:defRPr>
            </a:lvl2pPr>
            <a:lvl3pPr lvl="2" rtl="0">
              <a:lnSpc>
                <a:spcPct val="100000"/>
              </a:lnSpc>
              <a:spcBef>
                <a:spcPts val="0"/>
              </a:spcBef>
              <a:spcAft>
                <a:spcPts val="0"/>
              </a:spcAft>
              <a:buNone/>
              <a:defRPr>
                <a:solidFill>
                  <a:schemeClr val="accent1"/>
                </a:solidFill>
              </a:defRPr>
            </a:lvl3pPr>
            <a:lvl4pPr lvl="3" rtl="0">
              <a:lnSpc>
                <a:spcPct val="100000"/>
              </a:lnSpc>
              <a:spcBef>
                <a:spcPts val="0"/>
              </a:spcBef>
              <a:spcAft>
                <a:spcPts val="0"/>
              </a:spcAft>
              <a:buNone/>
              <a:defRPr>
                <a:solidFill>
                  <a:schemeClr val="accent1"/>
                </a:solidFill>
              </a:defRPr>
            </a:lvl4pPr>
            <a:lvl5pPr lvl="4" rtl="0">
              <a:lnSpc>
                <a:spcPct val="100000"/>
              </a:lnSpc>
              <a:spcBef>
                <a:spcPts val="0"/>
              </a:spcBef>
              <a:spcAft>
                <a:spcPts val="0"/>
              </a:spcAft>
              <a:buNone/>
              <a:defRPr>
                <a:solidFill>
                  <a:schemeClr val="accent1"/>
                </a:solidFill>
              </a:defRPr>
            </a:lvl5pPr>
            <a:lvl6pPr lvl="5" rtl="0">
              <a:lnSpc>
                <a:spcPct val="100000"/>
              </a:lnSpc>
              <a:spcBef>
                <a:spcPts val="0"/>
              </a:spcBef>
              <a:spcAft>
                <a:spcPts val="0"/>
              </a:spcAft>
              <a:buNone/>
              <a:defRPr>
                <a:solidFill>
                  <a:schemeClr val="accent1"/>
                </a:solidFill>
              </a:defRPr>
            </a:lvl6pPr>
            <a:lvl7pPr lvl="6" rtl="0">
              <a:lnSpc>
                <a:spcPct val="100000"/>
              </a:lnSpc>
              <a:spcBef>
                <a:spcPts val="0"/>
              </a:spcBef>
              <a:spcAft>
                <a:spcPts val="0"/>
              </a:spcAft>
              <a:buNone/>
              <a:defRPr>
                <a:solidFill>
                  <a:schemeClr val="accent1"/>
                </a:solidFill>
              </a:defRPr>
            </a:lvl7pPr>
            <a:lvl8pPr lvl="7" rtl="0">
              <a:lnSpc>
                <a:spcPct val="100000"/>
              </a:lnSpc>
              <a:spcBef>
                <a:spcPts val="0"/>
              </a:spcBef>
              <a:spcAft>
                <a:spcPts val="0"/>
              </a:spcAft>
              <a:buNone/>
              <a:defRPr>
                <a:solidFill>
                  <a:schemeClr val="accent1"/>
                </a:solidFill>
              </a:defRPr>
            </a:lvl8pPr>
            <a:lvl9pPr lvl="8" rtl="0">
              <a:lnSpc>
                <a:spcPct val="100000"/>
              </a:lnSpc>
              <a:spcBef>
                <a:spcPts val="0"/>
              </a:spcBef>
              <a:spcAft>
                <a:spcPts val="0"/>
              </a:spcAft>
              <a:buNone/>
              <a:defRPr>
                <a:solidFill>
                  <a:schemeClr val="accent1"/>
                </a:solidFill>
              </a:defRPr>
            </a:lvl9pPr>
          </a:lstStyle>
          <a:p>
            <a:endParaRPr/>
          </a:p>
        </p:txBody>
      </p:sp>
      <p:sp>
        <p:nvSpPr>
          <p:cNvPr id="890" name="Google Shape;890;p32"/>
          <p:cNvSpPr txBox="1">
            <a:spLocks noGrp="1"/>
          </p:cNvSpPr>
          <p:nvPr>
            <p:ph type="subTitle" idx="5"/>
          </p:nvPr>
        </p:nvSpPr>
        <p:spPr>
          <a:xfrm>
            <a:off x="1382377" y="3288647"/>
            <a:ext cx="2077800" cy="257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000" b="1">
                <a:solidFill>
                  <a:schemeClr val="accent1"/>
                </a:solidFill>
              </a:defRPr>
            </a:lvl1pPr>
            <a:lvl2pPr lvl="1" rtl="0">
              <a:lnSpc>
                <a:spcPct val="100000"/>
              </a:lnSpc>
              <a:spcBef>
                <a:spcPts val="0"/>
              </a:spcBef>
              <a:spcAft>
                <a:spcPts val="0"/>
              </a:spcAft>
              <a:buNone/>
              <a:defRPr sz="2000" b="1">
                <a:solidFill>
                  <a:schemeClr val="accent1"/>
                </a:solidFill>
              </a:defRPr>
            </a:lvl2pPr>
            <a:lvl3pPr lvl="2" rtl="0">
              <a:lnSpc>
                <a:spcPct val="100000"/>
              </a:lnSpc>
              <a:spcBef>
                <a:spcPts val="0"/>
              </a:spcBef>
              <a:spcAft>
                <a:spcPts val="0"/>
              </a:spcAft>
              <a:buNone/>
              <a:defRPr sz="2000" b="1">
                <a:solidFill>
                  <a:schemeClr val="accent1"/>
                </a:solidFill>
              </a:defRPr>
            </a:lvl3pPr>
            <a:lvl4pPr lvl="3" rtl="0">
              <a:lnSpc>
                <a:spcPct val="100000"/>
              </a:lnSpc>
              <a:spcBef>
                <a:spcPts val="0"/>
              </a:spcBef>
              <a:spcAft>
                <a:spcPts val="0"/>
              </a:spcAft>
              <a:buNone/>
              <a:defRPr sz="2000" b="1">
                <a:solidFill>
                  <a:schemeClr val="accent1"/>
                </a:solidFill>
              </a:defRPr>
            </a:lvl4pPr>
            <a:lvl5pPr lvl="4" rtl="0">
              <a:lnSpc>
                <a:spcPct val="100000"/>
              </a:lnSpc>
              <a:spcBef>
                <a:spcPts val="0"/>
              </a:spcBef>
              <a:spcAft>
                <a:spcPts val="0"/>
              </a:spcAft>
              <a:buNone/>
              <a:defRPr sz="2000" b="1">
                <a:solidFill>
                  <a:schemeClr val="accent1"/>
                </a:solidFill>
              </a:defRPr>
            </a:lvl5pPr>
            <a:lvl6pPr lvl="5" rtl="0">
              <a:lnSpc>
                <a:spcPct val="100000"/>
              </a:lnSpc>
              <a:spcBef>
                <a:spcPts val="0"/>
              </a:spcBef>
              <a:spcAft>
                <a:spcPts val="0"/>
              </a:spcAft>
              <a:buNone/>
              <a:defRPr sz="2000" b="1">
                <a:solidFill>
                  <a:schemeClr val="accent1"/>
                </a:solidFill>
              </a:defRPr>
            </a:lvl6pPr>
            <a:lvl7pPr lvl="6" rtl="0">
              <a:lnSpc>
                <a:spcPct val="100000"/>
              </a:lnSpc>
              <a:spcBef>
                <a:spcPts val="0"/>
              </a:spcBef>
              <a:spcAft>
                <a:spcPts val="0"/>
              </a:spcAft>
              <a:buNone/>
              <a:defRPr sz="2000" b="1">
                <a:solidFill>
                  <a:schemeClr val="accent1"/>
                </a:solidFill>
              </a:defRPr>
            </a:lvl7pPr>
            <a:lvl8pPr lvl="7" rtl="0">
              <a:lnSpc>
                <a:spcPct val="100000"/>
              </a:lnSpc>
              <a:spcBef>
                <a:spcPts val="0"/>
              </a:spcBef>
              <a:spcAft>
                <a:spcPts val="0"/>
              </a:spcAft>
              <a:buNone/>
              <a:defRPr sz="2000" b="1">
                <a:solidFill>
                  <a:schemeClr val="accent1"/>
                </a:solidFill>
              </a:defRPr>
            </a:lvl8pPr>
            <a:lvl9pPr lvl="8" rtl="0">
              <a:lnSpc>
                <a:spcPct val="100000"/>
              </a:lnSpc>
              <a:spcBef>
                <a:spcPts val="0"/>
              </a:spcBef>
              <a:spcAft>
                <a:spcPts val="0"/>
              </a:spcAft>
              <a:buNone/>
              <a:defRPr sz="2000" b="1">
                <a:solidFill>
                  <a:schemeClr val="accent1"/>
                </a:solidFill>
              </a:defRPr>
            </a:lvl9pPr>
          </a:lstStyle>
          <a:p>
            <a:endParaRPr/>
          </a:p>
        </p:txBody>
      </p:sp>
      <p:sp>
        <p:nvSpPr>
          <p:cNvPr id="891" name="Google Shape;891;p32"/>
          <p:cNvSpPr txBox="1">
            <a:spLocks noGrp="1"/>
          </p:cNvSpPr>
          <p:nvPr>
            <p:ph type="subTitle" idx="6"/>
          </p:nvPr>
        </p:nvSpPr>
        <p:spPr>
          <a:xfrm>
            <a:off x="1382377" y="3519111"/>
            <a:ext cx="2853000" cy="695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solidFill>
                  <a:schemeClr val="accent1"/>
                </a:solidFill>
              </a:defRPr>
            </a:lvl1pPr>
            <a:lvl2pPr lvl="1" rtl="0">
              <a:lnSpc>
                <a:spcPct val="100000"/>
              </a:lnSpc>
              <a:spcBef>
                <a:spcPts val="0"/>
              </a:spcBef>
              <a:spcAft>
                <a:spcPts val="0"/>
              </a:spcAft>
              <a:buNone/>
              <a:defRPr>
                <a:solidFill>
                  <a:schemeClr val="accent1"/>
                </a:solidFill>
              </a:defRPr>
            </a:lvl2pPr>
            <a:lvl3pPr lvl="2" rtl="0">
              <a:lnSpc>
                <a:spcPct val="100000"/>
              </a:lnSpc>
              <a:spcBef>
                <a:spcPts val="0"/>
              </a:spcBef>
              <a:spcAft>
                <a:spcPts val="0"/>
              </a:spcAft>
              <a:buNone/>
              <a:defRPr>
                <a:solidFill>
                  <a:schemeClr val="accent1"/>
                </a:solidFill>
              </a:defRPr>
            </a:lvl3pPr>
            <a:lvl4pPr lvl="3" rtl="0">
              <a:lnSpc>
                <a:spcPct val="100000"/>
              </a:lnSpc>
              <a:spcBef>
                <a:spcPts val="0"/>
              </a:spcBef>
              <a:spcAft>
                <a:spcPts val="0"/>
              </a:spcAft>
              <a:buNone/>
              <a:defRPr>
                <a:solidFill>
                  <a:schemeClr val="accent1"/>
                </a:solidFill>
              </a:defRPr>
            </a:lvl4pPr>
            <a:lvl5pPr lvl="4" rtl="0">
              <a:lnSpc>
                <a:spcPct val="100000"/>
              </a:lnSpc>
              <a:spcBef>
                <a:spcPts val="0"/>
              </a:spcBef>
              <a:spcAft>
                <a:spcPts val="0"/>
              </a:spcAft>
              <a:buNone/>
              <a:defRPr>
                <a:solidFill>
                  <a:schemeClr val="accent1"/>
                </a:solidFill>
              </a:defRPr>
            </a:lvl5pPr>
            <a:lvl6pPr lvl="5" rtl="0">
              <a:lnSpc>
                <a:spcPct val="100000"/>
              </a:lnSpc>
              <a:spcBef>
                <a:spcPts val="0"/>
              </a:spcBef>
              <a:spcAft>
                <a:spcPts val="0"/>
              </a:spcAft>
              <a:buNone/>
              <a:defRPr>
                <a:solidFill>
                  <a:schemeClr val="accent1"/>
                </a:solidFill>
              </a:defRPr>
            </a:lvl6pPr>
            <a:lvl7pPr lvl="6" rtl="0">
              <a:lnSpc>
                <a:spcPct val="100000"/>
              </a:lnSpc>
              <a:spcBef>
                <a:spcPts val="0"/>
              </a:spcBef>
              <a:spcAft>
                <a:spcPts val="0"/>
              </a:spcAft>
              <a:buNone/>
              <a:defRPr>
                <a:solidFill>
                  <a:schemeClr val="accent1"/>
                </a:solidFill>
              </a:defRPr>
            </a:lvl7pPr>
            <a:lvl8pPr lvl="7" rtl="0">
              <a:lnSpc>
                <a:spcPct val="100000"/>
              </a:lnSpc>
              <a:spcBef>
                <a:spcPts val="0"/>
              </a:spcBef>
              <a:spcAft>
                <a:spcPts val="0"/>
              </a:spcAft>
              <a:buNone/>
              <a:defRPr>
                <a:solidFill>
                  <a:schemeClr val="accent1"/>
                </a:solidFill>
              </a:defRPr>
            </a:lvl8pPr>
            <a:lvl9pPr lvl="8" rtl="0">
              <a:lnSpc>
                <a:spcPct val="100000"/>
              </a:lnSpc>
              <a:spcBef>
                <a:spcPts val="0"/>
              </a:spcBef>
              <a:spcAft>
                <a:spcPts val="0"/>
              </a:spcAft>
              <a:buNone/>
              <a:defRPr>
                <a:solidFill>
                  <a:schemeClr val="accent1"/>
                </a:solidFill>
              </a:defRPr>
            </a:lvl9pPr>
          </a:lstStyle>
          <a:p>
            <a:endParaRPr/>
          </a:p>
        </p:txBody>
      </p:sp>
      <p:sp>
        <p:nvSpPr>
          <p:cNvPr id="892" name="Google Shape;892;p32"/>
          <p:cNvSpPr txBox="1">
            <a:spLocks noGrp="1"/>
          </p:cNvSpPr>
          <p:nvPr>
            <p:ph type="title" hasCustomPrompt="1"/>
          </p:nvPr>
        </p:nvSpPr>
        <p:spPr>
          <a:xfrm>
            <a:off x="896738" y="1708479"/>
            <a:ext cx="375000" cy="887100"/>
          </a:xfrm>
          <a:prstGeom prst="rect">
            <a:avLst/>
          </a:prstGeom>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Clr>
                <a:schemeClr val="lt1"/>
              </a:buClr>
              <a:buSzPts val="2100"/>
              <a:buNone/>
              <a:defRPr>
                <a:solidFill>
                  <a:schemeClr val="lt2"/>
                </a:solidFill>
              </a:defRPr>
            </a:lvl1pPr>
            <a:lvl2pPr lvl="1" algn="ctr" rtl="0">
              <a:spcBef>
                <a:spcPts val="0"/>
              </a:spcBef>
              <a:spcAft>
                <a:spcPts val="0"/>
              </a:spcAft>
              <a:buSzPts val="2100"/>
              <a:buNone/>
              <a:defRPr sz="2100"/>
            </a:lvl2pPr>
            <a:lvl3pPr lvl="2" algn="ctr" rtl="0">
              <a:spcBef>
                <a:spcPts val="0"/>
              </a:spcBef>
              <a:spcAft>
                <a:spcPts val="0"/>
              </a:spcAft>
              <a:buSzPts val="2100"/>
              <a:buNone/>
              <a:defRPr sz="2100"/>
            </a:lvl3pPr>
            <a:lvl4pPr lvl="3" algn="ctr" rtl="0">
              <a:spcBef>
                <a:spcPts val="0"/>
              </a:spcBef>
              <a:spcAft>
                <a:spcPts val="0"/>
              </a:spcAft>
              <a:buSzPts val="2100"/>
              <a:buNone/>
              <a:defRPr sz="2100"/>
            </a:lvl4pPr>
            <a:lvl5pPr lvl="4" algn="ctr" rtl="0">
              <a:spcBef>
                <a:spcPts val="0"/>
              </a:spcBef>
              <a:spcAft>
                <a:spcPts val="0"/>
              </a:spcAft>
              <a:buSzPts val="2100"/>
              <a:buNone/>
              <a:defRPr sz="2100"/>
            </a:lvl5pPr>
            <a:lvl6pPr lvl="5" algn="ctr" rtl="0">
              <a:spcBef>
                <a:spcPts val="0"/>
              </a:spcBef>
              <a:spcAft>
                <a:spcPts val="0"/>
              </a:spcAft>
              <a:buSzPts val="2100"/>
              <a:buNone/>
              <a:defRPr sz="2100"/>
            </a:lvl6pPr>
            <a:lvl7pPr lvl="6" algn="ctr" rtl="0">
              <a:spcBef>
                <a:spcPts val="0"/>
              </a:spcBef>
              <a:spcAft>
                <a:spcPts val="0"/>
              </a:spcAft>
              <a:buSzPts val="2100"/>
              <a:buNone/>
              <a:defRPr sz="2100"/>
            </a:lvl7pPr>
            <a:lvl8pPr lvl="7" algn="ctr" rtl="0">
              <a:spcBef>
                <a:spcPts val="0"/>
              </a:spcBef>
              <a:spcAft>
                <a:spcPts val="0"/>
              </a:spcAft>
              <a:buSzPts val="2100"/>
              <a:buNone/>
              <a:defRPr sz="2100"/>
            </a:lvl8pPr>
            <a:lvl9pPr lvl="8" algn="ctr" rtl="0">
              <a:spcBef>
                <a:spcPts val="0"/>
              </a:spcBef>
              <a:spcAft>
                <a:spcPts val="0"/>
              </a:spcAft>
              <a:buSzPts val="2100"/>
              <a:buNone/>
              <a:defRPr sz="2100"/>
            </a:lvl9pPr>
          </a:lstStyle>
          <a:p>
            <a:r>
              <a:t>xx%</a:t>
            </a:r>
          </a:p>
        </p:txBody>
      </p:sp>
      <p:sp>
        <p:nvSpPr>
          <p:cNvPr id="893" name="Google Shape;893;p32"/>
          <p:cNvSpPr txBox="1">
            <a:spLocks noGrp="1"/>
          </p:cNvSpPr>
          <p:nvPr>
            <p:ph type="title" idx="7" hasCustomPrompt="1"/>
          </p:nvPr>
        </p:nvSpPr>
        <p:spPr>
          <a:xfrm>
            <a:off x="4927663" y="1668871"/>
            <a:ext cx="375000" cy="887100"/>
          </a:xfrm>
          <a:prstGeom prst="rect">
            <a:avLst/>
          </a:prstGeom>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Clr>
                <a:schemeClr val="lt1"/>
              </a:buClr>
              <a:buSzPts val="2100"/>
              <a:buFont typeface="Sen"/>
              <a:buNone/>
              <a:defRPr>
                <a:solidFill>
                  <a:schemeClr val="lt2"/>
                </a:solidFill>
              </a:defRPr>
            </a:lvl1pPr>
            <a:lvl2pPr lvl="1" algn="ctr" rtl="0">
              <a:spcBef>
                <a:spcPts val="0"/>
              </a:spcBef>
              <a:spcAft>
                <a:spcPts val="0"/>
              </a:spcAft>
              <a:buSzPts val="2100"/>
              <a:buFont typeface="Sen"/>
              <a:buNone/>
              <a:defRPr sz="2100" b="1">
                <a:latin typeface="Sen"/>
                <a:ea typeface="Sen"/>
                <a:cs typeface="Sen"/>
                <a:sym typeface="Sen"/>
              </a:defRPr>
            </a:lvl2pPr>
            <a:lvl3pPr lvl="2" algn="ctr" rtl="0">
              <a:spcBef>
                <a:spcPts val="0"/>
              </a:spcBef>
              <a:spcAft>
                <a:spcPts val="0"/>
              </a:spcAft>
              <a:buSzPts val="2100"/>
              <a:buFont typeface="Sen"/>
              <a:buNone/>
              <a:defRPr sz="2100" b="1">
                <a:latin typeface="Sen"/>
                <a:ea typeface="Sen"/>
                <a:cs typeface="Sen"/>
                <a:sym typeface="Sen"/>
              </a:defRPr>
            </a:lvl3pPr>
            <a:lvl4pPr lvl="3" algn="ctr" rtl="0">
              <a:spcBef>
                <a:spcPts val="0"/>
              </a:spcBef>
              <a:spcAft>
                <a:spcPts val="0"/>
              </a:spcAft>
              <a:buSzPts val="2100"/>
              <a:buFont typeface="Sen"/>
              <a:buNone/>
              <a:defRPr sz="2100" b="1">
                <a:latin typeface="Sen"/>
                <a:ea typeface="Sen"/>
                <a:cs typeface="Sen"/>
                <a:sym typeface="Sen"/>
              </a:defRPr>
            </a:lvl4pPr>
            <a:lvl5pPr lvl="4" algn="ctr" rtl="0">
              <a:spcBef>
                <a:spcPts val="0"/>
              </a:spcBef>
              <a:spcAft>
                <a:spcPts val="0"/>
              </a:spcAft>
              <a:buSzPts val="2100"/>
              <a:buFont typeface="Sen"/>
              <a:buNone/>
              <a:defRPr sz="2100" b="1">
                <a:latin typeface="Sen"/>
                <a:ea typeface="Sen"/>
                <a:cs typeface="Sen"/>
                <a:sym typeface="Sen"/>
              </a:defRPr>
            </a:lvl5pPr>
            <a:lvl6pPr lvl="5" algn="ctr" rtl="0">
              <a:spcBef>
                <a:spcPts val="0"/>
              </a:spcBef>
              <a:spcAft>
                <a:spcPts val="0"/>
              </a:spcAft>
              <a:buSzPts val="2100"/>
              <a:buFont typeface="Sen"/>
              <a:buNone/>
              <a:defRPr sz="2100" b="1">
                <a:latin typeface="Sen"/>
                <a:ea typeface="Sen"/>
                <a:cs typeface="Sen"/>
                <a:sym typeface="Sen"/>
              </a:defRPr>
            </a:lvl6pPr>
            <a:lvl7pPr lvl="6" algn="ctr" rtl="0">
              <a:spcBef>
                <a:spcPts val="0"/>
              </a:spcBef>
              <a:spcAft>
                <a:spcPts val="0"/>
              </a:spcAft>
              <a:buSzPts val="2100"/>
              <a:buFont typeface="Sen"/>
              <a:buNone/>
              <a:defRPr sz="2100" b="1">
                <a:latin typeface="Sen"/>
                <a:ea typeface="Sen"/>
                <a:cs typeface="Sen"/>
                <a:sym typeface="Sen"/>
              </a:defRPr>
            </a:lvl7pPr>
            <a:lvl8pPr lvl="7" algn="ctr" rtl="0">
              <a:spcBef>
                <a:spcPts val="0"/>
              </a:spcBef>
              <a:spcAft>
                <a:spcPts val="0"/>
              </a:spcAft>
              <a:buSzPts val="2100"/>
              <a:buFont typeface="Sen"/>
              <a:buNone/>
              <a:defRPr sz="2100" b="1">
                <a:latin typeface="Sen"/>
                <a:ea typeface="Sen"/>
                <a:cs typeface="Sen"/>
                <a:sym typeface="Sen"/>
              </a:defRPr>
            </a:lvl8pPr>
            <a:lvl9pPr lvl="8" algn="ctr" rtl="0">
              <a:spcBef>
                <a:spcPts val="0"/>
              </a:spcBef>
              <a:spcAft>
                <a:spcPts val="0"/>
              </a:spcAft>
              <a:buSzPts val="2100"/>
              <a:buFont typeface="Sen"/>
              <a:buNone/>
              <a:defRPr sz="2100" b="1">
                <a:latin typeface="Sen"/>
                <a:ea typeface="Sen"/>
                <a:cs typeface="Sen"/>
                <a:sym typeface="Sen"/>
              </a:defRPr>
            </a:lvl9pPr>
          </a:lstStyle>
          <a:p>
            <a:r>
              <a:t>xx%</a:t>
            </a:r>
          </a:p>
        </p:txBody>
      </p:sp>
      <p:sp>
        <p:nvSpPr>
          <p:cNvPr id="894" name="Google Shape;894;p32"/>
          <p:cNvSpPr txBox="1">
            <a:spLocks noGrp="1"/>
          </p:cNvSpPr>
          <p:nvPr>
            <p:ph type="title" idx="8" hasCustomPrompt="1"/>
          </p:nvPr>
        </p:nvSpPr>
        <p:spPr>
          <a:xfrm>
            <a:off x="896738" y="3309088"/>
            <a:ext cx="375000" cy="887100"/>
          </a:xfrm>
          <a:prstGeom prst="rect">
            <a:avLst/>
          </a:prstGeom>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Clr>
                <a:schemeClr val="lt1"/>
              </a:buClr>
              <a:buSzPts val="2100"/>
              <a:buFont typeface="Sen"/>
              <a:buNone/>
              <a:defRPr>
                <a:solidFill>
                  <a:schemeClr val="lt2"/>
                </a:solidFill>
              </a:defRPr>
            </a:lvl1pPr>
            <a:lvl2pPr lvl="1" algn="ctr" rtl="0">
              <a:spcBef>
                <a:spcPts val="0"/>
              </a:spcBef>
              <a:spcAft>
                <a:spcPts val="0"/>
              </a:spcAft>
              <a:buSzPts val="2100"/>
              <a:buFont typeface="Sen"/>
              <a:buNone/>
              <a:defRPr sz="2100" b="1">
                <a:latin typeface="Sen"/>
                <a:ea typeface="Sen"/>
                <a:cs typeface="Sen"/>
                <a:sym typeface="Sen"/>
              </a:defRPr>
            </a:lvl2pPr>
            <a:lvl3pPr lvl="2" algn="ctr" rtl="0">
              <a:spcBef>
                <a:spcPts val="0"/>
              </a:spcBef>
              <a:spcAft>
                <a:spcPts val="0"/>
              </a:spcAft>
              <a:buSzPts val="2100"/>
              <a:buFont typeface="Sen"/>
              <a:buNone/>
              <a:defRPr sz="2100" b="1">
                <a:latin typeface="Sen"/>
                <a:ea typeface="Sen"/>
                <a:cs typeface="Sen"/>
                <a:sym typeface="Sen"/>
              </a:defRPr>
            </a:lvl3pPr>
            <a:lvl4pPr lvl="3" algn="ctr" rtl="0">
              <a:spcBef>
                <a:spcPts val="0"/>
              </a:spcBef>
              <a:spcAft>
                <a:spcPts val="0"/>
              </a:spcAft>
              <a:buSzPts val="2100"/>
              <a:buFont typeface="Sen"/>
              <a:buNone/>
              <a:defRPr sz="2100" b="1">
                <a:latin typeface="Sen"/>
                <a:ea typeface="Sen"/>
                <a:cs typeface="Sen"/>
                <a:sym typeface="Sen"/>
              </a:defRPr>
            </a:lvl4pPr>
            <a:lvl5pPr lvl="4" algn="ctr" rtl="0">
              <a:spcBef>
                <a:spcPts val="0"/>
              </a:spcBef>
              <a:spcAft>
                <a:spcPts val="0"/>
              </a:spcAft>
              <a:buSzPts val="2100"/>
              <a:buFont typeface="Sen"/>
              <a:buNone/>
              <a:defRPr sz="2100" b="1">
                <a:latin typeface="Sen"/>
                <a:ea typeface="Sen"/>
                <a:cs typeface="Sen"/>
                <a:sym typeface="Sen"/>
              </a:defRPr>
            </a:lvl5pPr>
            <a:lvl6pPr lvl="5" algn="ctr" rtl="0">
              <a:spcBef>
                <a:spcPts val="0"/>
              </a:spcBef>
              <a:spcAft>
                <a:spcPts val="0"/>
              </a:spcAft>
              <a:buSzPts val="2100"/>
              <a:buFont typeface="Sen"/>
              <a:buNone/>
              <a:defRPr sz="2100" b="1">
                <a:latin typeface="Sen"/>
                <a:ea typeface="Sen"/>
                <a:cs typeface="Sen"/>
                <a:sym typeface="Sen"/>
              </a:defRPr>
            </a:lvl6pPr>
            <a:lvl7pPr lvl="6" algn="ctr" rtl="0">
              <a:spcBef>
                <a:spcPts val="0"/>
              </a:spcBef>
              <a:spcAft>
                <a:spcPts val="0"/>
              </a:spcAft>
              <a:buSzPts val="2100"/>
              <a:buFont typeface="Sen"/>
              <a:buNone/>
              <a:defRPr sz="2100" b="1">
                <a:latin typeface="Sen"/>
                <a:ea typeface="Sen"/>
                <a:cs typeface="Sen"/>
                <a:sym typeface="Sen"/>
              </a:defRPr>
            </a:lvl7pPr>
            <a:lvl8pPr lvl="7" algn="ctr" rtl="0">
              <a:spcBef>
                <a:spcPts val="0"/>
              </a:spcBef>
              <a:spcAft>
                <a:spcPts val="0"/>
              </a:spcAft>
              <a:buSzPts val="2100"/>
              <a:buFont typeface="Sen"/>
              <a:buNone/>
              <a:defRPr sz="2100" b="1">
                <a:latin typeface="Sen"/>
                <a:ea typeface="Sen"/>
                <a:cs typeface="Sen"/>
                <a:sym typeface="Sen"/>
              </a:defRPr>
            </a:lvl8pPr>
            <a:lvl9pPr lvl="8" algn="ctr" rtl="0">
              <a:spcBef>
                <a:spcPts val="0"/>
              </a:spcBef>
              <a:spcAft>
                <a:spcPts val="0"/>
              </a:spcAft>
              <a:buSzPts val="2100"/>
              <a:buFont typeface="Sen"/>
              <a:buNone/>
              <a:defRPr sz="2100" b="1">
                <a:latin typeface="Sen"/>
                <a:ea typeface="Sen"/>
                <a:cs typeface="Sen"/>
                <a:sym typeface="Sen"/>
              </a:defRPr>
            </a:lvl9pPr>
          </a:lstStyle>
          <a:p>
            <a:r>
              <a:t>xx%</a:t>
            </a:r>
          </a:p>
        </p:txBody>
      </p:sp>
      <p:sp>
        <p:nvSpPr>
          <p:cNvPr id="895" name="Google Shape;895;p32"/>
          <p:cNvSpPr txBox="1">
            <a:spLocks noGrp="1"/>
          </p:cNvSpPr>
          <p:nvPr>
            <p:ph type="subTitle" idx="9"/>
          </p:nvPr>
        </p:nvSpPr>
        <p:spPr>
          <a:xfrm>
            <a:off x="5413302" y="3289574"/>
            <a:ext cx="2077800" cy="257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000" b="1">
                <a:solidFill>
                  <a:schemeClr val="accent1"/>
                </a:solidFill>
              </a:defRPr>
            </a:lvl1pPr>
            <a:lvl2pPr lvl="1" rtl="0">
              <a:lnSpc>
                <a:spcPct val="100000"/>
              </a:lnSpc>
              <a:spcBef>
                <a:spcPts val="0"/>
              </a:spcBef>
              <a:spcAft>
                <a:spcPts val="0"/>
              </a:spcAft>
              <a:buNone/>
              <a:defRPr sz="2000" b="1">
                <a:solidFill>
                  <a:schemeClr val="accent1"/>
                </a:solidFill>
              </a:defRPr>
            </a:lvl2pPr>
            <a:lvl3pPr lvl="2" rtl="0">
              <a:lnSpc>
                <a:spcPct val="100000"/>
              </a:lnSpc>
              <a:spcBef>
                <a:spcPts val="0"/>
              </a:spcBef>
              <a:spcAft>
                <a:spcPts val="0"/>
              </a:spcAft>
              <a:buNone/>
              <a:defRPr sz="2000" b="1">
                <a:solidFill>
                  <a:schemeClr val="accent1"/>
                </a:solidFill>
              </a:defRPr>
            </a:lvl3pPr>
            <a:lvl4pPr lvl="3" rtl="0">
              <a:lnSpc>
                <a:spcPct val="100000"/>
              </a:lnSpc>
              <a:spcBef>
                <a:spcPts val="0"/>
              </a:spcBef>
              <a:spcAft>
                <a:spcPts val="0"/>
              </a:spcAft>
              <a:buNone/>
              <a:defRPr sz="2000" b="1">
                <a:solidFill>
                  <a:schemeClr val="accent1"/>
                </a:solidFill>
              </a:defRPr>
            </a:lvl4pPr>
            <a:lvl5pPr lvl="4" rtl="0">
              <a:lnSpc>
                <a:spcPct val="100000"/>
              </a:lnSpc>
              <a:spcBef>
                <a:spcPts val="0"/>
              </a:spcBef>
              <a:spcAft>
                <a:spcPts val="0"/>
              </a:spcAft>
              <a:buNone/>
              <a:defRPr sz="2000" b="1">
                <a:solidFill>
                  <a:schemeClr val="accent1"/>
                </a:solidFill>
              </a:defRPr>
            </a:lvl5pPr>
            <a:lvl6pPr lvl="5" rtl="0">
              <a:lnSpc>
                <a:spcPct val="100000"/>
              </a:lnSpc>
              <a:spcBef>
                <a:spcPts val="0"/>
              </a:spcBef>
              <a:spcAft>
                <a:spcPts val="0"/>
              </a:spcAft>
              <a:buNone/>
              <a:defRPr sz="2000" b="1">
                <a:solidFill>
                  <a:schemeClr val="accent1"/>
                </a:solidFill>
              </a:defRPr>
            </a:lvl6pPr>
            <a:lvl7pPr lvl="6" rtl="0">
              <a:lnSpc>
                <a:spcPct val="100000"/>
              </a:lnSpc>
              <a:spcBef>
                <a:spcPts val="0"/>
              </a:spcBef>
              <a:spcAft>
                <a:spcPts val="0"/>
              </a:spcAft>
              <a:buNone/>
              <a:defRPr sz="2000" b="1">
                <a:solidFill>
                  <a:schemeClr val="accent1"/>
                </a:solidFill>
              </a:defRPr>
            </a:lvl7pPr>
            <a:lvl8pPr lvl="7" rtl="0">
              <a:lnSpc>
                <a:spcPct val="100000"/>
              </a:lnSpc>
              <a:spcBef>
                <a:spcPts val="0"/>
              </a:spcBef>
              <a:spcAft>
                <a:spcPts val="0"/>
              </a:spcAft>
              <a:buNone/>
              <a:defRPr sz="2000" b="1">
                <a:solidFill>
                  <a:schemeClr val="accent1"/>
                </a:solidFill>
              </a:defRPr>
            </a:lvl8pPr>
            <a:lvl9pPr lvl="8" rtl="0">
              <a:lnSpc>
                <a:spcPct val="100000"/>
              </a:lnSpc>
              <a:spcBef>
                <a:spcPts val="0"/>
              </a:spcBef>
              <a:spcAft>
                <a:spcPts val="0"/>
              </a:spcAft>
              <a:buNone/>
              <a:defRPr sz="2000" b="1">
                <a:solidFill>
                  <a:schemeClr val="accent1"/>
                </a:solidFill>
              </a:defRPr>
            </a:lvl9pPr>
          </a:lstStyle>
          <a:p>
            <a:endParaRPr/>
          </a:p>
        </p:txBody>
      </p:sp>
      <p:sp>
        <p:nvSpPr>
          <p:cNvPr id="896" name="Google Shape;896;p32"/>
          <p:cNvSpPr txBox="1">
            <a:spLocks noGrp="1"/>
          </p:cNvSpPr>
          <p:nvPr>
            <p:ph type="subTitle" idx="13"/>
          </p:nvPr>
        </p:nvSpPr>
        <p:spPr>
          <a:xfrm>
            <a:off x="5413300" y="3520050"/>
            <a:ext cx="2849100" cy="695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solidFill>
                  <a:schemeClr val="accent1"/>
                </a:solidFill>
              </a:defRPr>
            </a:lvl1pPr>
            <a:lvl2pPr lvl="1" rtl="0">
              <a:lnSpc>
                <a:spcPct val="100000"/>
              </a:lnSpc>
              <a:spcBef>
                <a:spcPts val="0"/>
              </a:spcBef>
              <a:spcAft>
                <a:spcPts val="0"/>
              </a:spcAft>
              <a:buNone/>
              <a:defRPr>
                <a:solidFill>
                  <a:schemeClr val="accent1"/>
                </a:solidFill>
              </a:defRPr>
            </a:lvl2pPr>
            <a:lvl3pPr lvl="2" rtl="0">
              <a:lnSpc>
                <a:spcPct val="100000"/>
              </a:lnSpc>
              <a:spcBef>
                <a:spcPts val="0"/>
              </a:spcBef>
              <a:spcAft>
                <a:spcPts val="0"/>
              </a:spcAft>
              <a:buNone/>
              <a:defRPr>
                <a:solidFill>
                  <a:schemeClr val="accent1"/>
                </a:solidFill>
              </a:defRPr>
            </a:lvl3pPr>
            <a:lvl4pPr lvl="3" rtl="0">
              <a:lnSpc>
                <a:spcPct val="100000"/>
              </a:lnSpc>
              <a:spcBef>
                <a:spcPts val="0"/>
              </a:spcBef>
              <a:spcAft>
                <a:spcPts val="0"/>
              </a:spcAft>
              <a:buNone/>
              <a:defRPr>
                <a:solidFill>
                  <a:schemeClr val="accent1"/>
                </a:solidFill>
              </a:defRPr>
            </a:lvl4pPr>
            <a:lvl5pPr lvl="4" rtl="0">
              <a:lnSpc>
                <a:spcPct val="100000"/>
              </a:lnSpc>
              <a:spcBef>
                <a:spcPts val="0"/>
              </a:spcBef>
              <a:spcAft>
                <a:spcPts val="0"/>
              </a:spcAft>
              <a:buNone/>
              <a:defRPr>
                <a:solidFill>
                  <a:schemeClr val="accent1"/>
                </a:solidFill>
              </a:defRPr>
            </a:lvl5pPr>
            <a:lvl6pPr lvl="5" rtl="0">
              <a:lnSpc>
                <a:spcPct val="100000"/>
              </a:lnSpc>
              <a:spcBef>
                <a:spcPts val="0"/>
              </a:spcBef>
              <a:spcAft>
                <a:spcPts val="0"/>
              </a:spcAft>
              <a:buNone/>
              <a:defRPr>
                <a:solidFill>
                  <a:schemeClr val="accent1"/>
                </a:solidFill>
              </a:defRPr>
            </a:lvl6pPr>
            <a:lvl7pPr lvl="6" rtl="0">
              <a:lnSpc>
                <a:spcPct val="100000"/>
              </a:lnSpc>
              <a:spcBef>
                <a:spcPts val="0"/>
              </a:spcBef>
              <a:spcAft>
                <a:spcPts val="0"/>
              </a:spcAft>
              <a:buNone/>
              <a:defRPr>
                <a:solidFill>
                  <a:schemeClr val="accent1"/>
                </a:solidFill>
              </a:defRPr>
            </a:lvl7pPr>
            <a:lvl8pPr lvl="7" rtl="0">
              <a:lnSpc>
                <a:spcPct val="100000"/>
              </a:lnSpc>
              <a:spcBef>
                <a:spcPts val="0"/>
              </a:spcBef>
              <a:spcAft>
                <a:spcPts val="0"/>
              </a:spcAft>
              <a:buNone/>
              <a:defRPr>
                <a:solidFill>
                  <a:schemeClr val="accent1"/>
                </a:solidFill>
              </a:defRPr>
            </a:lvl8pPr>
            <a:lvl9pPr lvl="8" rtl="0">
              <a:lnSpc>
                <a:spcPct val="100000"/>
              </a:lnSpc>
              <a:spcBef>
                <a:spcPts val="0"/>
              </a:spcBef>
              <a:spcAft>
                <a:spcPts val="0"/>
              </a:spcAft>
              <a:buNone/>
              <a:defRPr>
                <a:solidFill>
                  <a:schemeClr val="accent1"/>
                </a:solidFill>
              </a:defRPr>
            </a:lvl9pPr>
          </a:lstStyle>
          <a:p>
            <a:endParaRPr/>
          </a:p>
        </p:txBody>
      </p:sp>
      <p:sp>
        <p:nvSpPr>
          <p:cNvPr id="897" name="Google Shape;897;p32"/>
          <p:cNvSpPr txBox="1">
            <a:spLocks noGrp="1"/>
          </p:cNvSpPr>
          <p:nvPr>
            <p:ph type="title" idx="14" hasCustomPrompt="1"/>
          </p:nvPr>
        </p:nvSpPr>
        <p:spPr>
          <a:xfrm>
            <a:off x="4927663" y="3289555"/>
            <a:ext cx="375000" cy="887100"/>
          </a:xfrm>
          <a:prstGeom prst="rect">
            <a:avLst/>
          </a:prstGeom>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Clr>
                <a:schemeClr val="lt1"/>
              </a:buClr>
              <a:buSzPts val="2100"/>
              <a:buFont typeface="Sen"/>
              <a:buNone/>
              <a:defRPr>
                <a:solidFill>
                  <a:schemeClr val="lt2"/>
                </a:solidFill>
              </a:defRPr>
            </a:lvl1pPr>
            <a:lvl2pPr lvl="1" algn="ctr" rtl="0">
              <a:spcBef>
                <a:spcPts val="0"/>
              </a:spcBef>
              <a:spcAft>
                <a:spcPts val="0"/>
              </a:spcAft>
              <a:buSzPts val="2100"/>
              <a:buFont typeface="Sen"/>
              <a:buNone/>
              <a:defRPr sz="2100" b="1">
                <a:latin typeface="Sen"/>
                <a:ea typeface="Sen"/>
                <a:cs typeface="Sen"/>
                <a:sym typeface="Sen"/>
              </a:defRPr>
            </a:lvl2pPr>
            <a:lvl3pPr lvl="2" algn="ctr" rtl="0">
              <a:spcBef>
                <a:spcPts val="0"/>
              </a:spcBef>
              <a:spcAft>
                <a:spcPts val="0"/>
              </a:spcAft>
              <a:buSzPts val="2100"/>
              <a:buFont typeface="Sen"/>
              <a:buNone/>
              <a:defRPr sz="2100" b="1">
                <a:latin typeface="Sen"/>
                <a:ea typeface="Sen"/>
                <a:cs typeface="Sen"/>
                <a:sym typeface="Sen"/>
              </a:defRPr>
            </a:lvl3pPr>
            <a:lvl4pPr lvl="3" algn="ctr" rtl="0">
              <a:spcBef>
                <a:spcPts val="0"/>
              </a:spcBef>
              <a:spcAft>
                <a:spcPts val="0"/>
              </a:spcAft>
              <a:buSzPts val="2100"/>
              <a:buFont typeface="Sen"/>
              <a:buNone/>
              <a:defRPr sz="2100" b="1">
                <a:latin typeface="Sen"/>
                <a:ea typeface="Sen"/>
                <a:cs typeface="Sen"/>
                <a:sym typeface="Sen"/>
              </a:defRPr>
            </a:lvl4pPr>
            <a:lvl5pPr lvl="4" algn="ctr" rtl="0">
              <a:spcBef>
                <a:spcPts val="0"/>
              </a:spcBef>
              <a:spcAft>
                <a:spcPts val="0"/>
              </a:spcAft>
              <a:buSzPts val="2100"/>
              <a:buFont typeface="Sen"/>
              <a:buNone/>
              <a:defRPr sz="2100" b="1">
                <a:latin typeface="Sen"/>
                <a:ea typeface="Sen"/>
                <a:cs typeface="Sen"/>
                <a:sym typeface="Sen"/>
              </a:defRPr>
            </a:lvl5pPr>
            <a:lvl6pPr lvl="5" algn="ctr" rtl="0">
              <a:spcBef>
                <a:spcPts val="0"/>
              </a:spcBef>
              <a:spcAft>
                <a:spcPts val="0"/>
              </a:spcAft>
              <a:buSzPts val="2100"/>
              <a:buFont typeface="Sen"/>
              <a:buNone/>
              <a:defRPr sz="2100" b="1">
                <a:latin typeface="Sen"/>
                <a:ea typeface="Sen"/>
                <a:cs typeface="Sen"/>
                <a:sym typeface="Sen"/>
              </a:defRPr>
            </a:lvl6pPr>
            <a:lvl7pPr lvl="6" algn="ctr" rtl="0">
              <a:spcBef>
                <a:spcPts val="0"/>
              </a:spcBef>
              <a:spcAft>
                <a:spcPts val="0"/>
              </a:spcAft>
              <a:buSzPts val="2100"/>
              <a:buFont typeface="Sen"/>
              <a:buNone/>
              <a:defRPr sz="2100" b="1">
                <a:latin typeface="Sen"/>
                <a:ea typeface="Sen"/>
                <a:cs typeface="Sen"/>
                <a:sym typeface="Sen"/>
              </a:defRPr>
            </a:lvl7pPr>
            <a:lvl8pPr lvl="7" algn="ctr" rtl="0">
              <a:spcBef>
                <a:spcPts val="0"/>
              </a:spcBef>
              <a:spcAft>
                <a:spcPts val="0"/>
              </a:spcAft>
              <a:buSzPts val="2100"/>
              <a:buFont typeface="Sen"/>
              <a:buNone/>
              <a:defRPr sz="2100" b="1">
                <a:latin typeface="Sen"/>
                <a:ea typeface="Sen"/>
                <a:cs typeface="Sen"/>
                <a:sym typeface="Sen"/>
              </a:defRPr>
            </a:lvl8pPr>
            <a:lvl9pPr lvl="8" algn="ctr" rtl="0">
              <a:spcBef>
                <a:spcPts val="0"/>
              </a:spcBef>
              <a:spcAft>
                <a:spcPts val="0"/>
              </a:spcAft>
              <a:buSzPts val="2100"/>
              <a:buFont typeface="Sen"/>
              <a:buNone/>
              <a:defRPr sz="2100" b="1">
                <a:latin typeface="Sen"/>
                <a:ea typeface="Sen"/>
                <a:cs typeface="Sen"/>
                <a:sym typeface="Sen"/>
              </a:defRPr>
            </a:lvl9pPr>
          </a:lstStyle>
          <a:p>
            <a:r>
              <a:t>xx%</a:t>
            </a:r>
          </a:p>
        </p:txBody>
      </p:sp>
      <p:grpSp>
        <p:nvGrpSpPr>
          <p:cNvPr id="898" name="Google Shape;898;p32"/>
          <p:cNvGrpSpPr/>
          <p:nvPr/>
        </p:nvGrpSpPr>
        <p:grpSpPr>
          <a:xfrm>
            <a:off x="237206" y="351202"/>
            <a:ext cx="8699874" cy="3332662"/>
            <a:chOff x="234756" y="60772"/>
            <a:chExt cx="8909241" cy="3412864"/>
          </a:xfrm>
        </p:grpSpPr>
        <p:grpSp>
          <p:nvGrpSpPr>
            <p:cNvPr id="899" name="Google Shape;899;p32"/>
            <p:cNvGrpSpPr/>
            <p:nvPr/>
          </p:nvGrpSpPr>
          <p:grpSpPr>
            <a:xfrm>
              <a:off x="599023" y="2405143"/>
              <a:ext cx="54453" cy="53706"/>
              <a:chOff x="267576" y="-388942"/>
              <a:chExt cx="51885" cy="51173"/>
            </a:xfrm>
          </p:grpSpPr>
          <p:sp>
            <p:nvSpPr>
              <p:cNvPr id="900" name="Google Shape;900;p32"/>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2"/>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 name="Google Shape;902;p32"/>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2"/>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2"/>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2"/>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2"/>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2"/>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2"/>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2"/>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2"/>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 name="Google Shape;911;p32"/>
            <p:cNvGrpSpPr/>
            <p:nvPr/>
          </p:nvGrpSpPr>
          <p:grpSpPr>
            <a:xfrm>
              <a:off x="6063364" y="60772"/>
              <a:ext cx="54453" cy="53706"/>
              <a:chOff x="267576" y="-388942"/>
              <a:chExt cx="51885" cy="51173"/>
            </a:xfrm>
          </p:grpSpPr>
          <p:sp>
            <p:nvSpPr>
              <p:cNvPr id="912" name="Google Shape;912;p32"/>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2"/>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 name="Google Shape;914;p32"/>
            <p:cNvGrpSpPr/>
            <p:nvPr/>
          </p:nvGrpSpPr>
          <p:grpSpPr>
            <a:xfrm>
              <a:off x="8222857" y="671946"/>
              <a:ext cx="54453" cy="53706"/>
              <a:chOff x="267576" y="-388942"/>
              <a:chExt cx="51885" cy="51173"/>
            </a:xfrm>
          </p:grpSpPr>
          <p:sp>
            <p:nvSpPr>
              <p:cNvPr id="915" name="Google Shape;915;p32"/>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2"/>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17" name="Google Shape;917;p32"/>
          <p:cNvSpPr/>
          <p:nvPr/>
        </p:nvSpPr>
        <p:spPr>
          <a:xfrm>
            <a:off x="9002035" y="3137929"/>
            <a:ext cx="1207013" cy="2348744"/>
          </a:xfrm>
          <a:custGeom>
            <a:avLst/>
            <a:gdLst/>
            <a:ahLst/>
            <a:cxnLst/>
            <a:rect l="l" t="t" r="r" b="b"/>
            <a:pathLst>
              <a:path w="6735" h="13105" extrusionOk="0">
                <a:moveTo>
                  <a:pt x="5294" y="1"/>
                </a:moveTo>
                <a:cubicBezTo>
                  <a:pt x="5294" y="1"/>
                  <a:pt x="3063" y="762"/>
                  <a:pt x="2753" y="2419"/>
                </a:cubicBezTo>
                <a:cubicBezTo>
                  <a:pt x="2454" y="4070"/>
                  <a:pt x="1699" y="4615"/>
                  <a:pt x="1389" y="5001"/>
                </a:cubicBezTo>
                <a:cubicBezTo>
                  <a:pt x="1072" y="5388"/>
                  <a:pt x="698" y="6248"/>
                  <a:pt x="1026" y="6939"/>
                </a:cubicBezTo>
                <a:cubicBezTo>
                  <a:pt x="1359" y="7636"/>
                  <a:pt x="1242" y="8046"/>
                  <a:pt x="774" y="8538"/>
                </a:cubicBezTo>
                <a:cubicBezTo>
                  <a:pt x="305" y="9029"/>
                  <a:pt x="1" y="9796"/>
                  <a:pt x="463" y="10540"/>
                </a:cubicBezTo>
                <a:cubicBezTo>
                  <a:pt x="926" y="11290"/>
                  <a:pt x="323" y="12414"/>
                  <a:pt x="1318" y="13105"/>
                </a:cubicBezTo>
                <a:cubicBezTo>
                  <a:pt x="2530" y="13081"/>
                  <a:pt x="2653" y="11811"/>
                  <a:pt x="3455" y="11448"/>
                </a:cubicBezTo>
                <a:cubicBezTo>
                  <a:pt x="4263" y="11085"/>
                  <a:pt x="4439" y="10288"/>
                  <a:pt x="4322" y="9615"/>
                </a:cubicBezTo>
                <a:cubicBezTo>
                  <a:pt x="4205" y="8942"/>
                  <a:pt x="4328" y="8538"/>
                  <a:pt x="4995" y="8139"/>
                </a:cubicBezTo>
                <a:cubicBezTo>
                  <a:pt x="5663" y="7747"/>
                  <a:pt x="5821" y="6822"/>
                  <a:pt x="5780" y="6324"/>
                </a:cubicBezTo>
                <a:cubicBezTo>
                  <a:pt x="5733" y="5827"/>
                  <a:pt x="5405" y="4966"/>
                  <a:pt x="6073" y="3420"/>
                </a:cubicBezTo>
                <a:cubicBezTo>
                  <a:pt x="6734" y="1874"/>
                  <a:pt x="5294" y="1"/>
                  <a:pt x="5294"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2"/>
          <p:cNvSpPr/>
          <p:nvPr/>
        </p:nvSpPr>
        <p:spPr>
          <a:xfrm>
            <a:off x="8995762" y="3131298"/>
            <a:ext cx="1215436" cy="2359676"/>
          </a:xfrm>
          <a:custGeom>
            <a:avLst/>
            <a:gdLst/>
            <a:ahLst/>
            <a:cxnLst/>
            <a:rect l="l" t="t" r="r" b="b"/>
            <a:pathLst>
              <a:path w="6782" h="13166" extrusionOk="0">
                <a:moveTo>
                  <a:pt x="5317" y="67"/>
                </a:moveTo>
                <a:cubicBezTo>
                  <a:pt x="5452" y="254"/>
                  <a:pt x="6693" y="1999"/>
                  <a:pt x="6084" y="3434"/>
                </a:cubicBezTo>
                <a:cubicBezTo>
                  <a:pt x="5528" y="4734"/>
                  <a:pt x="5657" y="5542"/>
                  <a:pt x="5745" y="6080"/>
                </a:cubicBezTo>
                <a:cubicBezTo>
                  <a:pt x="5762" y="6186"/>
                  <a:pt x="5774" y="6285"/>
                  <a:pt x="5786" y="6361"/>
                </a:cubicBezTo>
                <a:cubicBezTo>
                  <a:pt x="5827" y="6871"/>
                  <a:pt x="5657" y="7761"/>
                  <a:pt x="5013" y="8147"/>
                </a:cubicBezTo>
                <a:cubicBezTo>
                  <a:pt x="4380" y="8522"/>
                  <a:pt x="4205" y="8920"/>
                  <a:pt x="4328" y="9640"/>
                </a:cubicBezTo>
                <a:cubicBezTo>
                  <a:pt x="4503" y="10606"/>
                  <a:pt x="4006" y="11209"/>
                  <a:pt x="3485" y="11450"/>
                </a:cubicBezTo>
                <a:cubicBezTo>
                  <a:pt x="3157" y="11602"/>
                  <a:pt x="2946" y="11889"/>
                  <a:pt x="2723" y="12199"/>
                </a:cubicBezTo>
                <a:cubicBezTo>
                  <a:pt x="2401" y="12638"/>
                  <a:pt x="2074" y="13089"/>
                  <a:pt x="1371" y="13107"/>
                </a:cubicBezTo>
                <a:cubicBezTo>
                  <a:pt x="791" y="12703"/>
                  <a:pt x="768" y="12140"/>
                  <a:pt x="750" y="11596"/>
                </a:cubicBezTo>
                <a:cubicBezTo>
                  <a:pt x="733" y="11221"/>
                  <a:pt x="721" y="10864"/>
                  <a:pt x="528" y="10560"/>
                </a:cubicBezTo>
                <a:cubicBezTo>
                  <a:pt x="229" y="10068"/>
                  <a:pt x="147" y="9289"/>
                  <a:pt x="826" y="8580"/>
                </a:cubicBezTo>
                <a:cubicBezTo>
                  <a:pt x="1336" y="8048"/>
                  <a:pt x="1400" y="7620"/>
                  <a:pt x="1084" y="6959"/>
                </a:cubicBezTo>
                <a:cubicBezTo>
                  <a:pt x="762" y="6285"/>
                  <a:pt x="1113" y="5442"/>
                  <a:pt x="1435" y="5044"/>
                </a:cubicBezTo>
                <a:cubicBezTo>
                  <a:pt x="1488" y="4980"/>
                  <a:pt x="1552" y="4915"/>
                  <a:pt x="1629" y="4833"/>
                </a:cubicBezTo>
                <a:cubicBezTo>
                  <a:pt x="1997" y="4441"/>
                  <a:pt x="2554" y="3838"/>
                  <a:pt x="2811" y="2456"/>
                </a:cubicBezTo>
                <a:cubicBezTo>
                  <a:pt x="3098" y="910"/>
                  <a:pt x="5095" y="149"/>
                  <a:pt x="5317" y="67"/>
                </a:cubicBezTo>
                <a:close/>
                <a:moveTo>
                  <a:pt x="5316" y="0"/>
                </a:moveTo>
                <a:cubicBezTo>
                  <a:pt x="5312" y="0"/>
                  <a:pt x="5309" y="1"/>
                  <a:pt x="5306" y="3"/>
                </a:cubicBezTo>
                <a:cubicBezTo>
                  <a:pt x="5288" y="9"/>
                  <a:pt x="3063" y="781"/>
                  <a:pt x="2753" y="2433"/>
                </a:cubicBezTo>
                <a:cubicBezTo>
                  <a:pt x="2507" y="3803"/>
                  <a:pt x="1951" y="4394"/>
                  <a:pt x="1582" y="4792"/>
                </a:cubicBezTo>
                <a:cubicBezTo>
                  <a:pt x="1511" y="4868"/>
                  <a:pt x="1441" y="4944"/>
                  <a:pt x="1394" y="5009"/>
                </a:cubicBezTo>
                <a:cubicBezTo>
                  <a:pt x="1061" y="5413"/>
                  <a:pt x="698" y="6274"/>
                  <a:pt x="1031" y="6976"/>
                </a:cubicBezTo>
                <a:cubicBezTo>
                  <a:pt x="1342" y="7632"/>
                  <a:pt x="1283" y="8024"/>
                  <a:pt x="785" y="8545"/>
                </a:cubicBezTo>
                <a:cubicBezTo>
                  <a:pt x="323" y="9025"/>
                  <a:pt x="1" y="9816"/>
                  <a:pt x="475" y="10589"/>
                </a:cubicBezTo>
                <a:cubicBezTo>
                  <a:pt x="662" y="10882"/>
                  <a:pt x="674" y="11233"/>
                  <a:pt x="692" y="11602"/>
                </a:cubicBezTo>
                <a:cubicBezTo>
                  <a:pt x="709" y="12158"/>
                  <a:pt x="733" y="12738"/>
                  <a:pt x="1342" y="13153"/>
                </a:cubicBezTo>
                <a:cubicBezTo>
                  <a:pt x="1347" y="13165"/>
                  <a:pt x="1347" y="13165"/>
                  <a:pt x="1353" y="13165"/>
                </a:cubicBezTo>
                <a:cubicBezTo>
                  <a:pt x="2085" y="13153"/>
                  <a:pt x="2431" y="12685"/>
                  <a:pt x="2747" y="12228"/>
                </a:cubicBezTo>
                <a:cubicBezTo>
                  <a:pt x="2963" y="11924"/>
                  <a:pt x="3168" y="11649"/>
                  <a:pt x="3485" y="11502"/>
                </a:cubicBezTo>
                <a:cubicBezTo>
                  <a:pt x="4310" y="11122"/>
                  <a:pt x="4480" y="10284"/>
                  <a:pt x="4363" y="9629"/>
                </a:cubicBezTo>
                <a:cubicBezTo>
                  <a:pt x="4240" y="8920"/>
                  <a:pt x="4398" y="8551"/>
                  <a:pt x="5025" y="8188"/>
                </a:cubicBezTo>
                <a:cubicBezTo>
                  <a:pt x="5686" y="7790"/>
                  <a:pt x="5862" y="6871"/>
                  <a:pt x="5821" y="6350"/>
                </a:cubicBezTo>
                <a:cubicBezTo>
                  <a:pt x="5803" y="6268"/>
                  <a:pt x="5792" y="6174"/>
                  <a:pt x="5774" y="6063"/>
                </a:cubicBezTo>
                <a:cubicBezTo>
                  <a:pt x="5698" y="5536"/>
                  <a:pt x="5563" y="4734"/>
                  <a:pt x="6114" y="3457"/>
                </a:cubicBezTo>
                <a:cubicBezTo>
                  <a:pt x="6781" y="1911"/>
                  <a:pt x="5352" y="32"/>
                  <a:pt x="5335" y="9"/>
                </a:cubicBezTo>
                <a:cubicBezTo>
                  <a:pt x="5331" y="4"/>
                  <a:pt x="5324" y="0"/>
                  <a:pt x="5316"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2"/>
          <p:cNvSpPr/>
          <p:nvPr/>
        </p:nvSpPr>
        <p:spPr>
          <a:xfrm>
            <a:off x="9233043" y="3132373"/>
            <a:ext cx="724208" cy="2358601"/>
          </a:xfrm>
          <a:custGeom>
            <a:avLst/>
            <a:gdLst/>
            <a:ahLst/>
            <a:cxnLst/>
            <a:rect l="l" t="t" r="r" b="b"/>
            <a:pathLst>
              <a:path w="4041" h="13160" extrusionOk="0">
                <a:moveTo>
                  <a:pt x="4010" y="0"/>
                </a:moveTo>
                <a:cubicBezTo>
                  <a:pt x="3999" y="0"/>
                  <a:pt x="3990" y="7"/>
                  <a:pt x="3982" y="20"/>
                </a:cubicBezTo>
                <a:lnTo>
                  <a:pt x="12" y="13118"/>
                </a:lnTo>
                <a:cubicBezTo>
                  <a:pt x="0" y="13136"/>
                  <a:pt x="12" y="13147"/>
                  <a:pt x="23" y="13159"/>
                </a:cubicBezTo>
                <a:lnTo>
                  <a:pt x="29" y="13159"/>
                </a:lnTo>
                <a:cubicBezTo>
                  <a:pt x="41" y="13159"/>
                  <a:pt x="53" y="13147"/>
                  <a:pt x="59" y="13142"/>
                </a:cubicBezTo>
                <a:lnTo>
                  <a:pt x="4034" y="44"/>
                </a:lnTo>
                <a:cubicBezTo>
                  <a:pt x="4040" y="26"/>
                  <a:pt x="4034" y="14"/>
                  <a:pt x="4023" y="3"/>
                </a:cubicBezTo>
                <a:cubicBezTo>
                  <a:pt x="4018" y="1"/>
                  <a:pt x="4014" y="0"/>
                  <a:pt x="4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2"/>
          <p:cNvSpPr/>
          <p:nvPr/>
        </p:nvSpPr>
        <p:spPr>
          <a:xfrm>
            <a:off x="9211896" y="4790384"/>
            <a:ext cx="156634" cy="292316"/>
          </a:xfrm>
          <a:custGeom>
            <a:avLst/>
            <a:gdLst/>
            <a:ahLst/>
            <a:cxnLst/>
            <a:rect l="l" t="t" r="r" b="b"/>
            <a:pathLst>
              <a:path w="874" h="1631" extrusionOk="0">
                <a:moveTo>
                  <a:pt x="36" y="0"/>
                </a:moveTo>
                <a:cubicBezTo>
                  <a:pt x="33" y="0"/>
                  <a:pt x="29" y="1"/>
                  <a:pt x="24" y="3"/>
                </a:cubicBezTo>
                <a:cubicBezTo>
                  <a:pt x="13" y="14"/>
                  <a:pt x="1" y="26"/>
                  <a:pt x="13" y="44"/>
                </a:cubicBezTo>
                <a:lnTo>
                  <a:pt x="815" y="1613"/>
                </a:lnTo>
                <a:cubicBezTo>
                  <a:pt x="815" y="1625"/>
                  <a:pt x="832" y="1630"/>
                  <a:pt x="838" y="1630"/>
                </a:cubicBezTo>
                <a:lnTo>
                  <a:pt x="850" y="1630"/>
                </a:lnTo>
                <a:cubicBezTo>
                  <a:pt x="868" y="1625"/>
                  <a:pt x="873" y="1607"/>
                  <a:pt x="868" y="1595"/>
                </a:cubicBezTo>
                <a:lnTo>
                  <a:pt x="59" y="20"/>
                </a:lnTo>
                <a:cubicBezTo>
                  <a:pt x="55" y="7"/>
                  <a:pt x="47" y="0"/>
                  <a:pt x="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2"/>
          <p:cNvSpPr/>
          <p:nvPr/>
        </p:nvSpPr>
        <p:spPr>
          <a:xfrm>
            <a:off x="9383046" y="4875874"/>
            <a:ext cx="305562" cy="127071"/>
          </a:xfrm>
          <a:custGeom>
            <a:avLst/>
            <a:gdLst/>
            <a:ahLst/>
            <a:cxnLst/>
            <a:rect l="l" t="t" r="r" b="b"/>
            <a:pathLst>
              <a:path w="1705" h="709" extrusionOk="0">
                <a:moveTo>
                  <a:pt x="1675" y="1"/>
                </a:moveTo>
                <a:cubicBezTo>
                  <a:pt x="1671" y="1"/>
                  <a:pt x="1667" y="2"/>
                  <a:pt x="1663" y="6"/>
                </a:cubicBezTo>
                <a:lnTo>
                  <a:pt x="24" y="656"/>
                </a:lnTo>
                <a:cubicBezTo>
                  <a:pt x="6" y="662"/>
                  <a:pt x="0" y="673"/>
                  <a:pt x="6" y="691"/>
                </a:cubicBezTo>
                <a:cubicBezTo>
                  <a:pt x="6" y="697"/>
                  <a:pt x="24" y="708"/>
                  <a:pt x="30" y="708"/>
                </a:cubicBezTo>
                <a:cubicBezTo>
                  <a:pt x="30" y="708"/>
                  <a:pt x="32" y="703"/>
                  <a:pt x="36" y="703"/>
                </a:cubicBezTo>
                <a:cubicBezTo>
                  <a:pt x="37" y="703"/>
                  <a:pt x="39" y="705"/>
                  <a:pt x="41" y="708"/>
                </a:cubicBezTo>
                <a:lnTo>
                  <a:pt x="1681" y="53"/>
                </a:lnTo>
                <a:cubicBezTo>
                  <a:pt x="1698" y="47"/>
                  <a:pt x="1704" y="35"/>
                  <a:pt x="1698" y="18"/>
                </a:cubicBezTo>
                <a:cubicBezTo>
                  <a:pt x="1694" y="9"/>
                  <a:pt x="1684" y="1"/>
                  <a:pt x="16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2"/>
          <p:cNvSpPr/>
          <p:nvPr/>
        </p:nvSpPr>
        <p:spPr>
          <a:xfrm>
            <a:off x="9768179" y="3628647"/>
            <a:ext cx="254127" cy="105564"/>
          </a:xfrm>
          <a:custGeom>
            <a:avLst/>
            <a:gdLst/>
            <a:ahLst/>
            <a:cxnLst/>
            <a:rect l="l" t="t" r="r" b="b"/>
            <a:pathLst>
              <a:path w="1418" h="589" extrusionOk="0">
                <a:moveTo>
                  <a:pt x="1383" y="1"/>
                </a:moveTo>
                <a:cubicBezTo>
                  <a:pt x="1379" y="1"/>
                  <a:pt x="1375" y="1"/>
                  <a:pt x="1370" y="3"/>
                </a:cubicBezTo>
                <a:lnTo>
                  <a:pt x="24" y="536"/>
                </a:lnTo>
                <a:cubicBezTo>
                  <a:pt x="12" y="542"/>
                  <a:pt x="0" y="559"/>
                  <a:pt x="12" y="571"/>
                </a:cubicBezTo>
                <a:cubicBezTo>
                  <a:pt x="12" y="583"/>
                  <a:pt x="24" y="589"/>
                  <a:pt x="29" y="589"/>
                </a:cubicBezTo>
                <a:cubicBezTo>
                  <a:pt x="29" y="589"/>
                  <a:pt x="29" y="586"/>
                  <a:pt x="35" y="586"/>
                </a:cubicBezTo>
                <a:cubicBezTo>
                  <a:pt x="37" y="586"/>
                  <a:pt x="41" y="587"/>
                  <a:pt x="47" y="589"/>
                </a:cubicBezTo>
                <a:lnTo>
                  <a:pt x="1394" y="56"/>
                </a:lnTo>
                <a:cubicBezTo>
                  <a:pt x="1405" y="44"/>
                  <a:pt x="1417" y="32"/>
                  <a:pt x="1405" y="15"/>
                </a:cubicBezTo>
                <a:cubicBezTo>
                  <a:pt x="1401" y="6"/>
                  <a:pt x="1394" y="1"/>
                  <a:pt x="1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2"/>
          <p:cNvSpPr/>
          <p:nvPr/>
        </p:nvSpPr>
        <p:spPr>
          <a:xfrm>
            <a:off x="9562440" y="4242135"/>
            <a:ext cx="402158" cy="163632"/>
          </a:xfrm>
          <a:custGeom>
            <a:avLst/>
            <a:gdLst/>
            <a:ahLst/>
            <a:cxnLst/>
            <a:rect l="l" t="t" r="r" b="b"/>
            <a:pathLst>
              <a:path w="2244" h="913" extrusionOk="0">
                <a:moveTo>
                  <a:pt x="2210" y="0"/>
                </a:moveTo>
                <a:cubicBezTo>
                  <a:pt x="2206" y="0"/>
                  <a:pt x="2201" y="2"/>
                  <a:pt x="2196" y="5"/>
                </a:cubicBezTo>
                <a:lnTo>
                  <a:pt x="24" y="860"/>
                </a:lnTo>
                <a:cubicBezTo>
                  <a:pt x="6" y="866"/>
                  <a:pt x="1" y="884"/>
                  <a:pt x="6" y="895"/>
                </a:cubicBezTo>
                <a:cubicBezTo>
                  <a:pt x="6" y="907"/>
                  <a:pt x="24" y="913"/>
                  <a:pt x="30" y="913"/>
                </a:cubicBezTo>
                <a:lnTo>
                  <a:pt x="47" y="913"/>
                </a:lnTo>
                <a:lnTo>
                  <a:pt x="2220" y="58"/>
                </a:lnTo>
                <a:cubicBezTo>
                  <a:pt x="2231" y="46"/>
                  <a:pt x="2243" y="35"/>
                  <a:pt x="2231" y="17"/>
                </a:cubicBezTo>
                <a:cubicBezTo>
                  <a:pt x="2227" y="9"/>
                  <a:pt x="2220" y="0"/>
                  <a:pt x="2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2"/>
          <p:cNvSpPr/>
          <p:nvPr/>
        </p:nvSpPr>
        <p:spPr>
          <a:xfrm>
            <a:off x="9361003" y="4103056"/>
            <a:ext cx="194269" cy="364723"/>
          </a:xfrm>
          <a:custGeom>
            <a:avLst/>
            <a:gdLst/>
            <a:ahLst/>
            <a:cxnLst/>
            <a:rect l="l" t="t" r="r" b="b"/>
            <a:pathLst>
              <a:path w="1084" h="2035" extrusionOk="0">
                <a:moveTo>
                  <a:pt x="30" y="0"/>
                </a:moveTo>
                <a:cubicBezTo>
                  <a:pt x="26" y="0"/>
                  <a:pt x="22" y="1"/>
                  <a:pt x="18" y="3"/>
                </a:cubicBezTo>
                <a:cubicBezTo>
                  <a:pt x="6" y="14"/>
                  <a:pt x="0" y="26"/>
                  <a:pt x="6" y="44"/>
                </a:cubicBezTo>
                <a:lnTo>
                  <a:pt x="1025" y="2017"/>
                </a:lnTo>
                <a:cubicBezTo>
                  <a:pt x="1025" y="2023"/>
                  <a:pt x="1037" y="2034"/>
                  <a:pt x="1043" y="2034"/>
                </a:cubicBezTo>
                <a:cubicBezTo>
                  <a:pt x="1050" y="2034"/>
                  <a:pt x="1056" y="2029"/>
                  <a:pt x="1058" y="2029"/>
                </a:cubicBezTo>
                <a:cubicBezTo>
                  <a:pt x="1060" y="2029"/>
                  <a:pt x="1060" y="2030"/>
                  <a:pt x="1060" y="2034"/>
                </a:cubicBezTo>
                <a:cubicBezTo>
                  <a:pt x="1072" y="2023"/>
                  <a:pt x="1084" y="2011"/>
                  <a:pt x="1072" y="1993"/>
                </a:cubicBezTo>
                <a:lnTo>
                  <a:pt x="59" y="20"/>
                </a:lnTo>
                <a:cubicBezTo>
                  <a:pt x="50" y="7"/>
                  <a:pt x="41" y="0"/>
                  <a:pt x="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2"/>
          <p:cNvSpPr/>
          <p:nvPr/>
        </p:nvSpPr>
        <p:spPr>
          <a:xfrm>
            <a:off x="9625345" y="3602481"/>
            <a:ext cx="124017" cy="227257"/>
          </a:xfrm>
          <a:custGeom>
            <a:avLst/>
            <a:gdLst/>
            <a:ahLst/>
            <a:cxnLst/>
            <a:rect l="l" t="t" r="r" b="b"/>
            <a:pathLst>
              <a:path w="692" h="1268" extrusionOk="0">
                <a:moveTo>
                  <a:pt x="35" y="0"/>
                </a:moveTo>
                <a:cubicBezTo>
                  <a:pt x="31" y="0"/>
                  <a:pt x="27" y="1"/>
                  <a:pt x="24" y="3"/>
                </a:cubicBezTo>
                <a:cubicBezTo>
                  <a:pt x="7" y="9"/>
                  <a:pt x="1" y="20"/>
                  <a:pt x="7" y="38"/>
                </a:cubicBezTo>
                <a:lnTo>
                  <a:pt x="633" y="1256"/>
                </a:lnTo>
                <a:cubicBezTo>
                  <a:pt x="633" y="1262"/>
                  <a:pt x="645" y="1267"/>
                  <a:pt x="651" y="1267"/>
                </a:cubicBezTo>
                <a:lnTo>
                  <a:pt x="668" y="1267"/>
                </a:lnTo>
                <a:cubicBezTo>
                  <a:pt x="680" y="1262"/>
                  <a:pt x="692" y="1244"/>
                  <a:pt x="680" y="1232"/>
                </a:cubicBezTo>
                <a:lnTo>
                  <a:pt x="59" y="14"/>
                </a:lnTo>
                <a:cubicBezTo>
                  <a:pt x="55" y="6"/>
                  <a:pt x="45" y="0"/>
                  <a:pt x="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2"/>
          <p:cNvSpPr/>
          <p:nvPr/>
        </p:nvSpPr>
        <p:spPr>
          <a:xfrm>
            <a:off x="8330516" y="3201017"/>
            <a:ext cx="1096796" cy="2170236"/>
          </a:xfrm>
          <a:custGeom>
            <a:avLst/>
            <a:gdLst/>
            <a:ahLst/>
            <a:cxnLst/>
            <a:rect l="l" t="t" r="r" b="b"/>
            <a:pathLst>
              <a:path w="6120" h="12109" extrusionOk="0">
                <a:moveTo>
                  <a:pt x="1341" y="0"/>
                </a:moveTo>
                <a:cubicBezTo>
                  <a:pt x="1341" y="0"/>
                  <a:pt x="1" y="1716"/>
                  <a:pt x="604" y="3138"/>
                </a:cubicBezTo>
                <a:cubicBezTo>
                  <a:pt x="1201" y="4567"/>
                  <a:pt x="896" y="5363"/>
                  <a:pt x="850" y="5826"/>
                </a:cubicBezTo>
                <a:cubicBezTo>
                  <a:pt x="809" y="6289"/>
                  <a:pt x="949" y="7132"/>
                  <a:pt x="1552" y="7506"/>
                </a:cubicBezTo>
                <a:cubicBezTo>
                  <a:pt x="2161" y="7875"/>
                  <a:pt x="2278" y="8244"/>
                  <a:pt x="2161" y="8865"/>
                </a:cubicBezTo>
                <a:cubicBezTo>
                  <a:pt x="2044" y="9480"/>
                  <a:pt x="2208" y="10229"/>
                  <a:pt x="2940" y="10569"/>
                </a:cubicBezTo>
                <a:cubicBezTo>
                  <a:pt x="3660" y="10914"/>
                  <a:pt x="3771" y="12085"/>
                  <a:pt x="4884" y="12109"/>
                </a:cubicBezTo>
                <a:cubicBezTo>
                  <a:pt x="5809" y="11488"/>
                  <a:pt x="5264" y="10440"/>
                  <a:pt x="5692" y="9761"/>
                </a:cubicBezTo>
                <a:cubicBezTo>
                  <a:pt x="6119" y="9070"/>
                  <a:pt x="5850" y="8361"/>
                  <a:pt x="5428" y="7905"/>
                </a:cubicBezTo>
                <a:cubicBezTo>
                  <a:pt x="4995" y="7448"/>
                  <a:pt x="4890" y="7073"/>
                  <a:pt x="5206" y="6435"/>
                </a:cubicBezTo>
                <a:cubicBezTo>
                  <a:pt x="5522" y="5791"/>
                  <a:pt x="5177" y="5006"/>
                  <a:pt x="4901" y="4643"/>
                </a:cubicBezTo>
                <a:cubicBezTo>
                  <a:pt x="4614" y="4274"/>
                  <a:pt x="3924" y="3777"/>
                  <a:pt x="3660" y="2249"/>
                </a:cubicBezTo>
                <a:cubicBezTo>
                  <a:pt x="3397" y="720"/>
                  <a:pt x="1341" y="0"/>
                  <a:pt x="1341"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2"/>
          <p:cNvSpPr/>
          <p:nvPr/>
        </p:nvSpPr>
        <p:spPr>
          <a:xfrm>
            <a:off x="8325319" y="3195281"/>
            <a:ext cx="1110416" cy="2181168"/>
          </a:xfrm>
          <a:custGeom>
            <a:avLst/>
            <a:gdLst/>
            <a:ahLst/>
            <a:cxnLst/>
            <a:rect l="l" t="t" r="r" b="b"/>
            <a:pathLst>
              <a:path w="6196" h="12170" extrusionOk="0">
                <a:moveTo>
                  <a:pt x="1370" y="73"/>
                </a:moveTo>
                <a:cubicBezTo>
                  <a:pt x="1575" y="143"/>
                  <a:pt x="3408" y="869"/>
                  <a:pt x="3660" y="2292"/>
                </a:cubicBezTo>
                <a:cubicBezTo>
                  <a:pt x="3882" y="3569"/>
                  <a:pt x="4392" y="4125"/>
                  <a:pt x="4731" y="4500"/>
                </a:cubicBezTo>
                <a:cubicBezTo>
                  <a:pt x="4802" y="4570"/>
                  <a:pt x="4860" y="4640"/>
                  <a:pt x="4907" y="4699"/>
                </a:cubicBezTo>
                <a:cubicBezTo>
                  <a:pt x="5200" y="5062"/>
                  <a:pt x="5516" y="5840"/>
                  <a:pt x="5211" y="6461"/>
                </a:cubicBezTo>
                <a:cubicBezTo>
                  <a:pt x="4913" y="7070"/>
                  <a:pt x="4971" y="7462"/>
                  <a:pt x="5440" y="7960"/>
                </a:cubicBezTo>
                <a:cubicBezTo>
                  <a:pt x="6060" y="8627"/>
                  <a:pt x="5984" y="9336"/>
                  <a:pt x="5703" y="9781"/>
                </a:cubicBezTo>
                <a:cubicBezTo>
                  <a:pt x="5528" y="10062"/>
                  <a:pt x="5504" y="10390"/>
                  <a:pt x="5492" y="10741"/>
                </a:cubicBezTo>
                <a:cubicBezTo>
                  <a:pt x="5463" y="11245"/>
                  <a:pt x="5440" y="11760"/>
                  <a:pt x="4907" y="12123"/>
                </a:cubicBezTo>
                <a:cubicBezTo>
                  <a:pt x="4263" y="12100"/>
                  <a:pt x="3964" y="11684"/>
                  <a:pt x="3672" y="11274"/>
                </a:cubicBezTo>
                <a:cubicBezTo>
                  <a:pt x="3467" y="10993"/>
                  <a:pt x="3273" y="10718"/>
                  <a:pt x="2975" y="10583"/>
                </a:cubicBezTo>
                <a:cubicBezTo>
                  <a:pt x="2500" y="10355"/>
                  <a:pt x="2044" y="9799"/>
                  <a:pt x="2214" y="8903"/>
                </a:cubicBezTo>
                <a:cubicBezTo>
                  <a:pt x="2337" y="8229"/>
                  <a:pt x="2178" y="7866"/>
                  <a:pt x="1593" y="7515"/>
                </a:cubicBezTo>
                <a:cubicBezTo>
                  <a:pt x="996" y="7158"/>
                  <a:pt x="849" y="6338"/>
                  <a:pt x="896" y="5870"/>
                </a:cubicBezTo>
                <a:cubicBezTo>
                  <a:pt x="902" y="5788"/>
                  <a:pt x="920" y="5700"/>
                  <a:pt x="931" y="5606"/>
                </a:cubicBezTo>
                <a:cubicBezTo>
                  <a:pt x="1019" y="5109"/>
                  <a:pt x="1154" y="4359"/>
                  <a:pt x="644" y="3165"/>
                </a:cubicBezTo>
                <a:cubicBezTo>
                  <a:pt x="88" y="1841"/>
                  <a:pt x="1242" y="249"/>
                  <a:pt x="1370" y="73"/>
                </a:cubicBezTo>
                <a:close/>
                <a:moveTo>
                  <a:pt x="1370" y="1"/>
                </a:moveTo>
                <a:cubicBezTo>
                  <a:pt x="1364" y="1"/>
                  <a:pt x="1356" y="6"/>
                  <a:pt x="1347" y="15"/>
                </a:cubicBezTo>
                <a:cubicBezTo>
                  <a:pt x="1335" y="26"/>
                  <a:pt x="0" y="1754"/>
                  <a:pt x="603" y="3182"/>
                </a:cubicBezTo>
                <a:cubicBezTo>
                  <a:pt x="1101" y="4365"/>
                  <a:pt x="966" y="5097"/>
                  <a:pt x="890" y="5589"/>
                </a:cubicBezTo>
                <a:cubicBezTo>
                  <a:pt x="873" y="5688"/>
                  <a:pt x="861" y="5770"/>
                  <a:pt x="849" y="5852"/>
                </a:cubicBezTo>
                <a:cubicBezTo>
                  <a:pt x="802" y="6332"/>
                  <a:pt x="955" y="7181"/>
                  <a:pt x="1570" y="7556"/>
                </a:cubicBezTo>
                <a:cubicBezTo>
                  <a:pt x="2132" y="7901"/>
                  <a:pt x="2278" y="8241"/>
                  <a:pt x="2161" y="8891"/>
                </a:cubicBezTo>
                <a:cubicBezTo>
                  <a:pt x="1985" y="9810"/>
                  <a:pt x="2454" y="10390"/>
                  <a:pt x="2951" y="10624"/>
                </a:cubicBezTo>
                <a:cubicBezTo>
                  <a:pt x="3238" y="10759"/>
                  <a:pt x="3426" y="11022"/>
                  <a:pt x="3625" y="11297"/>
                </a:cubicBezTo>
                <a:cubicBezTo>
                  <a:pt x="3923" y="11713"/>
                  <a:pt x="4234" y="12152"/>
                  <a:pt x="4913" y="12170"/>
                </a:cubicBezTo>
                <a:lnTo>
                  <a:pt x="4942" y="12170"/>
                </a:lnTo>
                <a:cubicBezTo>
                  <a:pt x="5504" y="11789"/>
                  <a:pt x="5533" y="11251"/>
                  <a:pt x="5557" y="10741"/>
                </a:cubicBezTo>
                <a:cubicBezTo>
                  <a:pt x="5574" y="10402"/>
                  <a:pt x="5586" y="10080"/>
                  <a:pt x="5756" y="9810"/>
                </a:cubicBezTo>
                <a:cubicBezTo>
                  <a:pt x="6195" y="9102"/>
                  <a:pt x="5908" y="8370"/>
                  <a:pt x="5487" y="7925"/>
                </a:cubicBezTo>
                <a:cubicBezTo>
                  <a:pt x="5030" y="7439"/>
                  <a:pt x="4971" y="7076"/>
                  <a:pt x="5264" y="6479"/>
                </a:cubicBezTo>
                <a:cubicBezTo>
                  <a:pt x="5580" y="5835"/>
                  <a:pt x="5252" y="5038"/>
                  <a:pt x="4948" y="4658"/>
                </a:cubicBezTo>
                <a:cubicBezTo>
                  <a:pt x="4901" y="4593"/>
                  <a:pt x="4843" y="4529"/>
                  <a:pt x="4772" y="4453"/>
                </a:cubicBezTo>
                <a:cubicBezTo>
                  <a:pt x="4439" y="4090"/>
                  <a:pt x="3935" y="3534"/>
                  <a:pt x="3712" y="2275"/>
                </a:cubicBezTo>
                <a:cubicBezTo>
                  <a:pt x="3449" y="746"/>
                  <a:pt x="1400" y="15"/>
                  <a:pt x="1376" y="3"/>
                </a:cubicBezTo>
                <a:cubicBezTo>
                  <a:pt x="1375" y="1"/>
                  <a:pt x="1373" y="1"/>
                  <a:pt x="1370"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2"/>
          <p:cNvSpPr/>
          <p:nvPr/>
        </p:nvSpPr>
        <p:spPr>
          <a:xfrm>
            <a:off x="8563496" y="3195461"/>
            <a:ext cx="648579" cy="2180989"/>
          </a:xfrm>
          <a:custGeom>
            <a:avLst/>
            <a:gdLst/>
            <a:ahLst/>
            <a:cxnLst/>
            <a:rect l="l" t="t" r="r" b="b"/>
            <a:pathLst>
              <a:path w="3619" h="12169" extrusionOk="0">
                <a:moveTo>
                  <a:pt x="35" y="1"/>
                </a:moveTo>
                <a:cubicBezTo>
                  <a:pt x="33" y="1"/>
                  <a:pt x="31" y="1"/>
                  <a:pt x="30" y="2"/>
                </a:cubicBezTo>
                <a:cubicBezTo>
                  <a:pt x="12" y="14"/>
                  <a:pt x="0" y="25"/>
                  <a:pt x="6" y="43"/>
                </a:cubicBezTo>
                <a:lnTo>
                  <a:pt x="3555" y="12145"/>
                </a:lnTo>
                <a:cubicBezTo>
                  <a:pt x="3560" y="12163"/>
                  <a:pt x="3572" y="12169"/>
                  <a:pt x="3584" y="12169"/>
                </a:cubicBezTo>
                <a:lnTo>
                  <a:pt x="3590" y="12169"/>
                </a:lnTo>
                <a:cubicBezTo>
                  <a:pt x="3607" y="12163"/>
                  <a:pt x="3619" y="12145"/>
                  <a:pt x="3613" y="12134"/>
                </a:cubicBezTo>
                <a:lnTo>
                  <a:pt x="65" y="25"/>
                </a:lnTo>
                <a:cubicBezTo>
                  <a:pt x="60" y="15"/>
                  <a:pt x="46" y="1"/>
                  <a:pt x="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2"/>
          <p:cNvSpPr/>
          <p:nvPr/>
        </p:nvSpPr>
        <p:spPr>
          <a:xfrm>
            <a:off x="9088237" y="4730523"/>
            <a:ext cx="148032" cy="268121"/>
          </a:xfrm>
          <a:custGeom>
            <a:avLst/>
            <a:gdLst/>
            <a:ahLst/>
            <a:cxnLst/>
            <a:rect l="l" t="t" r="r" b="b"/>
            <a:pathLst>
              <a:path w="826" h="1496" extrusionOk="0">
                <a:moveTo>
                  <a:pt x="792" y="1"/>
                </a:moveTo>
                <a:cubicBezTo>
                  <a:pt x="782" y="1"/>
                  <a:pt x="771" y="6"/>
                  <a:pt x="767" y="15"/>
                </a:cubicBezTo>
                <a:lnTo>
                  <a:pt x="6" y="1461"/>
                </a:lnTo>
                <a:cubicBezTo>
                  <a:pt x="0" y="1473"/>
                  <a:pt x="6" y="1490"/>
                  <a:pt x="18" y="1496"/>
                </a:cubicBezTo>
                <a:lnTo>
                  <a:pt x="35" y="1496"/>
                </a:lnTo>
                <a:cubicBezTo>
                  <a:pt x="47" y="1496"/>
                  <a:pt x="59" y="1496"/>
                  <a:pt x="59" y="1478"/>
                </a:cubicBezTo>
                <a:lnTo>
                  <a:pt x="820" y="38"/>
                </a:lnTo>
                <a:cubicBezTo>
                  <a:pt x="826" y="21"/>
                  <a:pt x="820" y="9"/>
                  <a:pt x="802" y="3"/>
                </a:cubicBezTo>
                <a:cubicBezTo>
                  <a:pt x="799" y="1"/>
                  <a:pt x="795" y="1"/>
                  <a:pt x="7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2"/>
          <p:cNvSpPr/>
          <p:nvPr/>
        </p:nvSpPr>
        <p:spPr>
          <a:xfrm>
            <a:off x="8795400" y="4805080"/>
            <a:ext cx="282443" cy="120260"/>
          </a:xfrm>
          <a:custGeom>
            <a:avLst/>
            <a:gdLst/>
            <a:ahLst/>
            <a:cxnLst/>
            <a:rect l="l" t="t" r="r" b="b"/>
            <a:pathLst>
              <a:path w="1576" h="671" extrusionOk="0">
                <a:moveTo>
                  <a:pt x="32" y="0"/>
                </a:moveTo>
                <a:cubicBezTo>
                  <a:pt x="22" y="0"/>
                  <a:pt x="11" y="7"/>
                  <a:pt x="6" y="20"/>
                </a:cubicBezTo>
                <a:cubicBezTo>
                  <a:pt x="0" y="32"/>
                  <a:pt x="6" y="50"/>
                  <a:pt x="24" y="55"/>
                </a:cubicBezTo>
                <a:lnTo>
                  <a:pt x="1529" y="670"/>
                </a:lnTo>
                <a:lnTo>
                  <a:pt x="1534" y="670"/>
                </a:lnTo>
                <a:cubicBezTo>
                  <a:pt x="1552" y="670"/>
                  <a:pt x="1558" y="664"/>
                  <a:pt x="1564" y="653"/>
                </a:cubicBezTo>
                <a:cubicBezTo>
                  <a:pt x="1575" y="641"/>
                  <a:pt x="1564" y="623"/>
                  <a:pt x="1552" y="617"/>
                </a:cubicBezTo>
                <a:lnTo>
                  <a:pt x="41" y="3"/>
                </a:lnTo>
                <a:cubicBezTo>
                  <a:pt x="38" y="1"/>
                  <a:pt x="35" y="0"/>
                  <a:pt x="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2"/>
          <p:cNvSpPr/>
          <p:nvPr/>
        </p:nvSpPr>
        <p:spPr>
          <a:xfrm>
            <a:off x="8500591" y="3651768"/>
            <a:ext cx="232979" cy="100366"/>
          </a:xfrm>
          <a:custGeom>
            <a:avLst/>
            <a:gdLst/>
            <a:ahLst/>
            <a:cxnLst/>
            <a:rect l="l" t="t" r="r" b="b"/>
            <a:pathLst>
              <a:path w="1300" h="560" extrusionOk="0">
                <a:moveTo>
                  <a:pt x="32" y="1"/>
                </a:moveTo>
                <a:cubicBezTo>
                  <a:pt x="21" y="1"/>
                  <a:pt x="10" y="7"/>
                  <a:pt x="6" y="20"/>
                </a:cubicBezTo>
                <a:cubicBezTo>
                  <a:pt x="0" y="32"/>
                  <a:pt x="6" y="50"/>
                  <a:pt x="18" y="56"/>
                </a:cubicBezTo>
                <a:lnTo>
                  <a:pt x="1259" y="559"/>
                </a:lnTo>
                <a:lnTo>
                  <a:pt x="1265" y="559"/>
                </a:lnTo>
                <a:cubicBezTo>
                  <a:pt x="1277" y="559"/>
                  <a:pt x="1288" y="559"/>
                  <a:pt x="1294" y="547"/>
                </a:cubicBezTo>
                <a:cubicBezTo>
                  <a:pt x="1300" y="530"/>
                  <a:pt x="1294" y="518"/>
                  <a:pt x="1277" y="512"/>
                </a:cubicBezTo>
                <a:lnTo>
                  <a:pt x="41" y="3"/>
                </a:lnTo>
                <a:cubicBezTo>
                  <a:pt x="38" y="1"/>
                  <a:pt x="35" y="1"/>
                  <a:pt x="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2"/>
          <p:cNvSpPr/>
          <p:nvPr/>
        </p:nvSpPr>
        <p:spPr>
          <a:xfrm>
            <a:off x="8547725" y="4218477"/>
            <a:ext cx="369541" cy="155926"/>
          </a:xfrm>
          <a:custGeom>
            <a:avLst/>
            <a:gdLst/>
            <a:ahLst/>
            <a:cxnLst/>
            <a:rect l="l" t="t" r="r" b="b"/>
            <a:pathLst>
              <a:path w="2062" h="870" extrusionOk="0">
                <a:moveTo>
                  <a:pt x="32" y="0"/>
                </a:moveTo>
                <a:cubicBezTo>
                  <a:pt x="22" y="0"/>
                  <a:pt x="11" y="7"/>
                  <a:pt x="6" y="20"/>
                </a:cubicBezTo>
                <a:cubicBezTo>
                  <a:pt x="1" y="32"/>
                  <a:pt x="6" y="49"/>
                  <a:pt x="18" y="55"/>
                </a:cubicBezTo>
                <a:lnTo>
                  <a:pt x="2021" y="869"/>
                </a:lnTo>
                <a:lnTo>
                  <a:pt x="2027" y="869"/>
                </a:lnTo>
                <a:cubicBezTo>
                  <a:pt x="2032" y="869"/>
                  <a:pt x="2050" y="863"/>
                  <a:pt x="2056" y="852"/>
                </a:cubicBezTo>
                <a:cubicBezTo>
                  <a:pt x="2062" y="840"/>
                  <a:pt x="2056" y="822"/>
                  <a:pt x="2038" y="816"/>
                </a:cubicBezTo>
                <a:lnTo>
                  <a:pt x="42" y="3"/>
                </a:lnTo>
                <a:cubicBezTo>
                  <a:pt x="39" y="1"/>
                  <a:pt x="35" y="0"/>
                  <a:pt x="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2"/>
          <p:cNvSpPr/>
          <p:nvPr/>
        </p:nvSpPr>
        <p:spPr>
          <a:xfrm>
            <a:off x="8921388" y="4095708"/>
            <a:ext cx="182620" cy="335330"/>
          </a:xfrm>
          <a:custGeom>
            <a:avLst/>
            <a:gdLst/>
            <a:ahLst/>
            <a:cxnLst/>
            <a:rect l="l" t="t" r="r" b="b"/>
            <a:pathLst>
              <a:path w="1019" h="1871" extrusionOk="0">
                <a:moveTo>
                  <a:pt x="983" y="0"/>
                </a:moveTo>
                <a:cubicBezTo>
                  <a:pt x="972" y="0"/>
                  <a:pt x="965" y="6"/>
                  <a:pt x="960" y="14"/>
                </a:cubicBezTo>
                <a:lnTo>
                  <a:pt x="6" y="1829"/>
                </a:lnTo>
                <a:cubicBezTo>
                  <a:pt x="0" y="1847"/>
                  <a:pt x="6" y="1859"/>
                  <a:pt x="23" y="1870"/>
                </a:cubicBezTo>
                <a:lnTo>
                  <a:pt x="35" y="1870"/>
                </a:lnTo>
                <a:cubicBezTo>
                  <a:pt x="53" y="1870"/>
                  <a:pt x="59" y="1859"/>
                  <a:pt x="59" y="1853"/>
                </a:cubicBezTo>
                <a:lnTo>
                  <a:pt x="1007" y="38"/>
                </a:lnTo>
                <a:cubicBezTo>
                  <a:pt x="1019" y="26"/>
                  <a:pt x="1007" y="8"/>
                  <a:pt x="995" y="3"/>
                </a:cubicBezTo>
                <a:cubicBezTo>
                  <a:pt x="991" y="1"/>
                  <a:pt x="986" y="0"/>
                  <a:pt x="9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2"/>
          <p:cNvSpPr/>
          <p:nvPr/>
        </p:nvSpPr>
        <p:spPr>
          <a:xfrm>
            <a:off x="8749163" y="3634024"/>
            <a:ext cx="116669" cy="209335"/>
          </a:xfrm>
          <a:custGeom>
            <a:avLst/>
            <a:gdLst/>
            <a:ahLst/>
            <a:cxnLst/>
            <a:rect l="l" t="t" r="r" b="b"/>
            <a:pathLst>
              <a:path w="651" h="1168" extrusionOk="0">
                <a:moveTo>
                  <a:pt x="617" y="0"/>
                </a:moveTo>
                <a:cubicBezTo>
                  <a:pt x="607" y="0"/>
                  <a:pt x="596" y="5"/>
                  <a:pt x="592" y="14"/>
                </a:cubicBezTo>
                <a:lnTo>
                  <a:pt x="7" y="1126"/>
                </a:lnTo>
                <a:cubicBezTo>
                  <a:pt x="1" y="1144"/>
                  <a:pt x="7" y="1156"/>
                  <a:pt x="24" y="1167"/>
                </a:cubicBezTo>
                <a:lnTo>
                  <a:pt x="36" y="1167"/>
                </a:lnTo>
                <a:cubicBezTo>
                  <a:pt x="48" y="1167"/>
                  <a:pt x="59" y="1156"/>
                  <a:pt x="59" y="1150"/>
                </a:cubicBezTo>
                <a:lnTo>
                  <a:pt x="645" y="37"/>
                </a:lnTo>
                <a:cubicBezTo>
                  <a:pt x="651" y="20"/>
                  <a:pt x="645" y="8"/>
                  <a:pt x="627" y="2"/>
                </a:cubicBezTo>
                <a:cubicBezTo>
                  <a:pt x="624" y="1"/>
                  <a:pt x="621" y="0"/>
                  <a:pt x="6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2"/>
          <p:cNvSpPr/>
          <p:nvPr/>
        </p:nvSpPr>
        <p:spPr>
          <a:xfrm>
            <a:off x="8136427" y="4428887"/>
            <a:ext cx="944642" cy="989501"/>
          </a:xfrm>
          <a:custGeom>
            <a:avLst/>
            <a:gdLst/>
            <a:ahLst/>
            <a:cxnLst/>
            <a:rect l="l" t="t" r="r" b="b"/>
            <a:pathLst>
              <a:path w="5271" h="5521" extrusionOk="0">
                <a:moveTo>
                  <a:pt x="448" y="1"/>
                </a:moveTo>
                <a:cubicBezTo>
                  <a:pt x="355" y="1"/>
                  <a:pt x="299" y="6"/>
                  <a:pt x="299" y="6"/>
                </a:cubicBezTo>
                <a:cubicBezTo>
                  <a:pt x="299" y="6"/>
                  <a:pt x="0" y="1200"/>
                  <a:pt x="644" y="1809"/>
                </a:cubicBezTo>
                <a:cubicBezTo>
                  <a:pt x="1289" y="2412"/>
                  <a:pt x="1312" y="2892"/>
                  <a:pt x="1394" y="3144"/>
                </a:cubicBezTo>
                <a:cubicBezTo>
                  <a:pt x="1470" y="3390"/>
                  <a:pt x="1745" y="3794"/>
                  <a:pt x="2143" y="3847"/>
                </a:cubicBezTo>
                <a:cubicBezTo>
                  <a:pt x="2547" y="3893"/>
                  <a:pt x="2694" y="4063"/>
                  <a:pt x="2776" y="4409"/>
                </a:cubicBezTo>
                <a:cubicBezTo>
                  <a:pt x="2858" y="4754"/>
                  <a:pt x="3109" y="5105"/>
                  <a:pt x="3572" y="5111"/>
                </a:cubicBezTo>
                <a:cubicBezTo>
                  <a:pt x="3951" y="5116"/>
                  <a:pt x="4237" y="5520"/>
                  <a:pt x="4659" y="5520"/>
                </a:cubicBezTo>
                <a:cubicBezTo>
                  <a:pt x="4745" y="5520"/>
                  <a:pt x="4837" y="5503"/>
                  <a:pt x="4936" y="5463"/>
                </a:cubicBezTo>
                <a:cubicBezTo>
                  <a:pt x="5270" y="4930"/>
                  <a:pt x="4743" y="4508"/>
                  <a:pt x="4813" y="4057"/>
                </a:cubicBezTo>
                <a:cubicBezTo>
                  <a:pt x="4878" y="3601"/>
                  <a:pt x="4579" y="3296"/>
                  <a:pt x="4245" y="3156"/>
                </a:cubicBezTo>
                <a:cubicBezTo>
                  <a:pt x="3917" y="3015"/>
                  <a:pt x="3777" y="2851"/>
                  <a:pt x="3795" y="2447"/>
                </a:cubicBezTo>
                <a:cubicBezTo>
                  <a:pt x="3806" y="2043"/>
                  <a:pt x="3449" y="1715"/>
                  <a:pt x="3215" y="1586"/>
                </a:cubicBezTo>
                <a:cubicBezTo>
                  <a:pt x="2981" y="1463"/>
                  <a:pt x="2512" y="1370"/>
                  <a:pt x="2020" y="638"/>
                </a:cubicBezTo>
                <a:cubicBezTo>
                  <a:pt x="1634" y="62"/>
                  <a:pt x="791" y="1"/>
                  <a:pt x="448"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2"/>
          <p:cNvSpPr/>
          <p:nvPr/>
        </p:nvSpPr>
        <p:spPr>
          <a:xfrm>
            <a:off x="8151122" y="4426916"/>
            <a:ext cx="910950" cy="996849"/>
          </a:xfrm>
          <a:custGeom>
            <a:avLst/>
            <a:gdLst/>
            <a:ahLst/>
            <a:cxnLst/>
            <a:rect l="l" t="t" r="r" b="b"/>
            <a:pathLst>
              <a:path w="5083" h="5562" extrusionOk="0">
                <a:moveTo>
                  <a:pt x="389" y="47"/>
                </a:moveTo>
                <a:cubicBezTo>
                  <a:pt x="741" y="47"/>
                  <a:pt x="1543" y="113"/>
                  <a:pt x="1909" y="655"/>
                </a:cubicBezTo>
                <a:cubicBezTo>
                  <a:pt x="2319" y="1270"/>
                  <a:pt x="2717" y="1439"/>
                  <a:pt x="2981" y="1556"/>
                </a:cubicBezTo>
                <a:cubicBezTo>
                  <a:pt x="3033" y="1586"/>
                  <a:pt x="3074" y="1603"/>
                  <a:pt x="3109" y="1621"/>
                </a:cubicBezTo>
                <a:cubicBezTo>
                  <a:pt x="3344" y="1744"/>
                  <a:pt x="3689" y="2072"/>
                  <a:pt x="3677" y="2458"/>
                </a:cubicBezTo>
                <a:cubicBezTo>
                  <a:pt x="3660" y="2850"/>
                  <a:pt x="3783" y="3044"/>
                  <a:pt x="4146" y="3196"/>
                </a:cubicBezTo>
                <a:cubicBezTo>
                  <a:pt x="4450" y="3325"/>
                  <a:pt x="4761" y="3617"/>
                  <a:pt x="4690" y="4068"/>
                </a:cubicBezTo>
                <a:cubicBezTo>
                  <a:pt x="4673" y="4256"/>
                  <a:pt x="4743" y="4443"/>
                  <a:pt x="4807" y="4619"/>
                </a:cubicBezTo>
                <a:cubicBezTo>
                  <a:pt x="4913" y="4870"/>
                  <a:pt x="5012" y="5140"/>
                  <a:pt x="4831" y="5450"/>
                </a:cubicBezTo>
                <a:cubicBezTo>
                  <a:pt x="4741" y="5485"/>
                  <a:pt x="4658" y="5500"/>
                  <a:pt x="4578" y="5500"/>
                </a:cubicBezTo>
                <a:cubicBezTo>
                  <a:pt x="4366" y="5500"/>
                  <a:pt x="4186" y="5396"/>
                  <a:pt x="4011" y="5298"/>
                </a:cubicBezTo>
                <a:cubicBezTo>
                  <a:pt x="3841" y="5198"/>
                  <a:pt x="3672" y="5105"/>
                  <a:pt x="3484" y="5099"/>
                </a:cubicBezTo>
                <a:cubicBezTo>
                  <a:pt x="3039" y="5093"/>
                  <a:pt x="2793" y="4742"/>
                  <a:pt x="2717" y="4420"/>
                </a:cubicBezTo>
                <a:cubicBezTo>
                  <a:pt x="2629" y="4039"/>
                  <a:pt x="2454" y="3887"/>
                  <a:pt x="2061" y="3834"/>
                </a:cubicBezTo>
                <a:cubicBezTo>
                  <a:pt x="1675" y="3781"/>
                  <a:pt x="1411" y="3395"/>
                  <a:pt x="1329" y="3143"/>
                </a:cubicBezTo>
                <a:cubicBezTo>
                  <a:pt x="1324" y="3102"/>
                  <a:pt x="1312" y="3055"/>
                  <a:pt x="1294" y="2997"/>
                </a:cubicBezTo>
                <a:cubicBezTo>
                  <a:pt x="1224" y="2722"/>
                  <a:pt x="1119" y="2300"/>
                  <a:pt x="580" y="1796"/>
                </a:cubicBezTo>
                <a:cubicBezTo>
                  <a:pt x="0" y="1258"/>
                  <a:pt x="205" y="204"/>
                  <a:pt x="240" y="52"/>
                </a:cubicBezTo>
                <a:cubicBezTo>
                  <a:pt x="268" y="50"/>
                  <a:pt x="320" y="47"/>
                  <a:pt x="389" y="47"/>
                </a:cubicBezTo>
                <a:close/>
                <a:moveTo>
                  <a:pt x="375" y="0"/>
                </a:moveTo>
                <a:cubicBezTo>
                  <a:pt x="274" y="0"/>
                  <a:pt x="211" y="5"/>
                  <a:pt x="211" y="5"/>
                </a:cubicBezTo>
                <a:cubicBezTo>
                  <a:pt x="205" y="5"/>
                  <a:pt x="194" y="11"/>
                  <a:pt x="194" y="28"/>
                </a:cubicBezTo>
                <a:cubicBezTo>
                  <a:pt x="194" y="28"/>
                  <a:pt x="112" y="333"/>
                  <a:pt x="117" y="707"/>
                </a:cubicBezTo>
                <a:cubicBezTo>
                  <a:pt x="123" y="1205"/>
                  <a:pt x="264" y="1603"/>
                  <a:pt x="533" y="1849"/>
                </a:cubicBezTo>
                <a:cubicBezTo>
                  <a:pt x="1060" y="2341"/>
                  <a:pt x="1171" y="2751"/>
                  <a:pt x="1236" y="3020"/>
                </a:cubicBezTo>
                <a:cubicBezTo>
                  <a:pt x="1253" y="3079"/>
                  <a:pt x="1265" y="3126"/>
                  <a:pt x="1283" y="3167"/>
                </a:cubicBezTo>
                <a:cubicBezTo>
                  <a:pt x="1370" y="3430"/>
                  <a:pt x="1646" y="3840"/>
                  <a:pt x="2056" y="3893"/>
                </a:cubicBezTo>
                <a:cubicBezTo>
                  <a:pt x="2424" y="3934"/>
                  <a:pt x="2577" y="4074"/>
                  <a:pt x="2664" y="4431"/>
                </a:cubicBezTo>
                <a:cubicBezTo>
                  <a:pt x="2746" y="4777"/>
                  <a:pt x="3004" y="5151"/>
                  <a:pt x="3484" y="5157"/>
                </a:cubicBezTo>
                <a:cubicBezTo>
                  <a:pt x="3660" y="5157"/>
                  <a:pt x="3812" y="5251"/>
                  <a:pt x="3982" y="5351"/>
                </a:cubicBezTo>
                <a:cubicBezTo>
                  <a:pt x="4158" y="5450"/>
                  <a:pt x="4351" y="5561"/>
                  <a:pt x="4567" y="5561"/>
                </a:cubicBezTo>
                <a:cubicBezTo>
                  <a:pt x="4661" y="5561"/>
                  <a:pt x="4761" y="5538"/>
                  <a:pt x="4854" y="5509"/>
                </a:cubicBezTo>
                <a:cubicBezTo>
                  <a:pt x="4860" y="5509"/>
                  <a:pt x="4866" y="5509"/>
                  <a:pt x="4866" y="5503"/>
                </a:cubicBezTo>
                <a:cubicBezTo>
                  <a:pt x="5083" y="5163"/>
                  <a:pt x="4971" y="4888"/>
                  <a:pt x="4860" y="4607"/>
                </a:cubicBezTo>
                <a:cubicBezTo>
                  <a:pt x="4796" y="4425"/>
                  <a:pt x="4731" y="4256"/>
                  <a:pt x="4749" y="4080"/>
                </a:cubicBezTo>
                <a:cubicBezTo>
                  <a:pt x="4825" y="3606"/>
                  <a:pt x="4497" y="3290"/>
                  <a:pt x="4175" y="3155"/>
                </a:cubicBezTo>
                <a:cubicBezTo>
                  <a:pt x="3830" y="3009"/>
                  <a:pt x="3718" y="2833"/>
                  <a:pt x="3736" y="2464"/>
                </a:cubicBezTo>
                <a:cubicBezTo>
                  <a:pt x="3742" y="2054"/>
                  <a:pt x="3385" y="1720"/>
                  <a:pt x="3139" y="1586"/>
                </a:cubicBezTo>
                <a:cubicBezTo>
                  <a:pt x="3098" y="1562"/>
                  <a:pt x="3051" y="1545"/>
                  <a:pt x="3004" y="1521"/>
                </a:cubicBezTo>
                <a:cubicBezTo>
                  <a:pt x="2746" y="1410"/>
                  <a:pt x="2360" y="1240"/>
                  <a:pt x="1956" y="643"/>
                </a:cubicBezTo>
                <a:cubicBezTo>
                  <a:pt x="1751" y="333"/>
                  <a:pt x="1382" y="128"/>
                  <a:pt x="896" y="40"/>
                </a:cubicBezTo>
                <a:cubicBezTo>
                  <a:pt x="691" y="7"/>
                  <a:pt x="503" y="0"/>
                  <a:pt x="375"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2"/>
          <p:cNvSpPr/>
          <p:nvPr/>
        </p:nvSpPr>
        <p:spPr>
          <a:xfrm>
            <a:off x="8185711" y="4426916"/>
            <a:ext cx="839622" cy="986275"/>
          </a:xfrm>
          <a:custGeom>
            <a:avLst/>
            <a:gdLst/>
            <a:ahLst/>
            <a:cxnLst/>
            <a:rect l="l" t="t" r="r" b="b"/>
            <a:pathLst>
              <a:path w="4685" h="5503" extrusionOk="0">
                <a:moveTo>
                  <a:pt x="26" y="0"/>
                </a:moveTo>
                <a:cubicBezTo>
                  <a:pt x="20" y="0"/>
                  <a:pt x="12" y="2"/>
                  <a:pt x="6" y="5"/>
                </a:cubicBezTo>
                <a:cubicBezTo>
                  <a:pt x="1" y="11"/>
                  <a:pt x="1" y="28"/>
                  <a:pt x="6" y="40"/>
                </a:cubicBezTo>
                <a:lnTo>
                  <a:pt x="4638" y="5497"/>
                </a:lnTo>
                <a:cubicBezTo>
                  <a:pt x="4644" y="5503"/>
                  <a:pt x="4655" y="5503"/>
                  <a:pt x="4661" y="5503"/>
                </a:cubicBezTo>
                <a:cubicBezTo>
                  <a:pt x="4661" y="5503"/>
                  <a:pt x="4667" y="5497"/>
                  <a:pt x="4673" y="5497"/>
                </a:cubicBezTo>
                <a:cubicBezTo>
                  <a:pt x="4685" y="5485"/>
                  <a:pt x="4685" y="5474"/>
                  <a:pt x="4673" y="5456"/>
                </a:cubicBezTo>
                <a:lnTo>
                  <a:pt x="42" y="5"/>
                </a:lnTo>
                <a:cubicBezTo>
                  <a:pt x="39" y="2"/>
                  <a:pt x="33" y="0"/>
                  <a:pt x="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2"/>
          <p:cNvSpPr/>
          <p:nvPr/>
        </p:nvSpPr>
        <p:spPr>
          <a:xfrm>
            <a:off x="8869954" y="5067466"/>
            <a:ext cx="21147" cy="174744"/>
          </a:xfrm>
          <a:custGeom>
            <a:avLst/>
            <a:gdLst/>
            <a:ahLst/>
            <a:cxnLst/>
            <a:rect l="l" t="t" r="r" b="b"/>
            <a:pathLst>
              <a:path w="118" h="975" extrusionOk="0">
                <a:moveTo>
                  <a:pt x="81" y="1"/>
                </a:moveTo>
                <a:cubicBezTo>
                  <a:pt x="71" y="1"/>
                  <a:pt x="59" y="11"/>
                  <a:pt x="59" y="26"/>
                </a:cubicBezTo>
                <a:lnTo>
                  <a:pt x="0" y="945"/>
                </a:lnTo>
                <a:cubicBezTo>
                  <a:pt x="0" y="963"/>
                  <a:pt x="18" y="974"/>
                  <a:pt x="29" y="974"/>
                </a:cubicBezTo>
                <a:cubicBezTo>
                  <a:pt x="47" y="974"/>
                  <a:pt x="59" y="963"/>
                  <a:pt x="53" y="957"/>
                </a:cubicBezTo>
                <a:lnTo>
                  <a:pt x="111" y="32"/>
                </a:lnTo>
                <a:cubicBezTo>
                  <a:pt x="117" y="20"/>
                  <a:pt x="106" y="2"/>
                  <a:pt x="88" y="2"/>
                </a:cubicBezTo>
                <a:cubicBezTo>
                  <a:pt x="86" y="1"/>
                  <a:pt x="84" y="1"/>
                  <a:pt x="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2"/>
          <p:cNvSpPr/>
          <p:nvPr/>
        </p:nvSpPr>
        <p:spPr>
          <a:xfrm>
            <a:off x="8675684" y="5199017"/>
            <a:ext cx="176527" cy="15951"/>
          </a:xfrm>
          <a:custGeom>
            <a:avLst/>
            <a:gdLst/>
            <a:ahLst/>
            <a:cxnLst/>
            <a:rect l="l" t="t" r="r" b="b"/>
            <a:pathLst>
              <a:path w="985" h="89" extrusionOk="0">
                <a:moveTo>
                  <a:pt x="955" y="0"/>
                </a:moveTo>
                <a:lnTo>
                  <a:pt x="30" y="30"/>
                </a:lnTo>
                <a:cubicBezTo>
                  <a:pt x="19" y="30"/>
                  <a:pt x="1" y="47"/>
                  <a:pt x="1" y="59"/>
                </a:cubicBezTo>
                <a:cubicBezTo>
                  <a:pt x="1" y="76"/>
                  <a:pt x="19" y="88"/>
                  <a:pt x="30" y="88"/>
                </a:cubicBezTo>
                <a:lnTo>
                  <a:pt x="955" y="59"/>
                </a:lnTo>
                <a:cubicBezTo>
                  <a:pt x="967" y="59"/>
                  <a:pt x="985" y="47"/>
                  <a:pt x="985" y="30"/>
                </a:cubicBezTo>
                <a:cubicBezTo>
                  <a:pt x="985" y="18"/>
                  <a:pt x="967" y="0"/>
                  <a:pt x="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2"/>
          <p:cNvSpPr/>
          <p:nvPr/>
        </p:nvSpPr>
        <p:spPr>
          <a:xfrm>
            <a:off x="8412418" y="4950253"/>
            <a:ext cx="229933" cy="18102"/>
          </a:xfrm>
          <a:custGeom>
            <a:avLst/>
            <a:gdLst/>
            <a:ahLst/>
            <a:cxnLst/>
            <a:rect l="l" t="t" r="r" b="b"/>
            <a:pathLst>
              <a:path w="1283" h="101" extrusionOk="0">
                <a:moveTo>
                  <a:pt x="1253" y="1"/>
                </a:moveTo>
                <a:lnTo>
                  <a:pt x="30" y="42"/>
                </a:lnTo>
                <a:cubicBezTo>
                  <a:pt x="12" y="42"/>
                  <a:pt x="0" y="59"/>
                  <a:pt x="0" y="71"/>
                </a:cubicBezTo>
                <a:cubicBezTo>
                  <a:pt x="0" y="89"/>
                  <a:pt x="12" y="100"/>
                  <a:pt x="30" y="100"/>
                </a:cubicBezTo>
                <a:lnTo>
                  <a:pt x="1253" y="59"/>
                </a:lnTo>
                <a:cubicBezTo>
                  <a:pt x="1265" y="59"/>
                  <a:pt x="1283" y="42"/>
                  <a:pt x="1283" y="30"/>
                </a:cubicBezTo>
                <a:cubicBezTo>
                  <a:pt x="1283" y="12"/>
                  <a:pt x="1265" y="1"/>
                  <a:pt x="12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2"/>
          <p:cNvSpPr/>
          <p:nvPr/>
        </p:nvSpPr>
        <p:spPr>
          <a:xfrm>
            <a:off x="8653641" y="4768518"/>
            <a:ext cx="23298" cy="218654"/>
          </a:xfrm>
          <a:custGeom>
            <a:avLst/>
            <a:gdLst/>
            <a:ahLst/>
            <a:cxnLst/>
            <a:rect l="l" t="t" r="r" b="b"/>
            <a:pathLst>
              <a:path w="130" h="1220" extrusionOk="0">
                <a:moveTo>
                  <a:pt x="94" y="0"/>
                </a:moveTo>
                <a:cubicBezTo>
                  <a:pt x="83" y="0"/>
                  <a:pt x="71" y="11"/>
                  <a:pt x="71" y="25"/>
                </a:cubicBezTo>
                <a:lnTo>
                  <a:pt x="1" y="1190"/>
                </a:lnTo>
                <a:cubicBezTo>
                  <a:pt x="1" y="1202"/>
                  <a:pt x="13" y="1220"/>
                  <a:pt x="30" y="1220"/>
                </a:cubicBezTo>
                <a:cubicBezTo>
                  <a:pt x="42" y="1220"/>
                  <a:pt x="54" y="1202"/>
                  <a:pt x="54" y="1196"/>
                </a:cubicBezTo>
                <a:lnTo>
                  <a:pt x="124" y="31"/>
                </a:lnTo>
                <a:cubicBezTo>
                  <a:pt x="130" y="19"/>
                  <a:pt x="118" y="2"/>
                  <a:pt x="101" y="2"/>
                </a:cubicBezTo>
                <a:cubicBezTo>
                  <a:pt x="98" y="1"/>
                  <a:pt x="96" y="0"/>
                  <a:pt x="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2"/>
          <p:cNvSpPr/>
          <p:nvPr/>
        </p:nvSpPr>
        <p:spPr>
          <a:xfrm>
            <a:off x="9348458" y="4428887"/>
            <a:ext cx="944463" cy="989501"/>
          </a:xfrm>
          <a:custGeom>
            <a:avLst/>
            <a:gdLst/>
            <a:ahLst/>
            <a:cxnLst/>
            <a:rect l="l" t="t" r="r" b="b"/>
            <a:pathLst>
              <a:path w="5270" h="5521" extrusionOk="0">
                <a:moveTo>
                  <a:pt x="4822" y="1"/>
                </a:moveTo>
                <a:cubicBezTo>
                  <a:pt x="4479" y="1"/>
                  <a:pt x="3636" y="62"/>
                  <a:pt x="3250" y="638"/>
                </a:cubicBezTo>
                <a:cubicBezTo>
                  <a:pt x="2764" y="1370"/>
                  <a:pt x="2295" y="1463"/>
                  <a:pt x="2061" y="1586"/>
                </a:cubicBezTo>
                <a:cubicBezTo>
                  <a:pt x="1827" y="1715"/>
                  <a:pt x="1464" y="2043"/>
                  <a:pt x="1481" y="2447"/>
                </a:cubicBezTo>
                <a:cubicBezTo>
                  <a:pt x="1493" y="2851"/>
                  <a:pt x="1359" y="3015"/>
                  <a:pt x="1025" y="3156"/>
                </a:cubicBezTo>
                <a:cubicBezTo>
                  <a:pt x="697" y="3296"/>
                  <a:pt x="398" y="3601"/>
                  <a:pt x="463" y="4057"/>
                </a:cubicBezTo>
                <a:cubicBezTo>
                  <a:pt x="527" y="4508"/>
                  <a:pt x="0" y="4930"/>
                  <a:pt x="340" y="5463"/>
                </a:cubicBezTo>
                <a:cubicBezTo>
                  <a:pt x="439" y="5503"/>
                  <a:pt x="531" y="5520"/>
                  <a:pt x="617" y="5520"/>
                </a:cubicBezTo>
                <a:cubicBezTo>
                  <a:pt x="1038" y="5520"/>
                  <a:pt x="1324" y="5116"/>
                  <a:pt x="1698" y="5111"/>
                </a:cubicBezTo>
                <a:cubicBezTo>
                  <a:pt x="2161" y="5105"/>
                  <a:pt x="2418" y="4754"/>
                  <a:pt x="2500" y="4409"/>
                </a:cubicBezTo>
                <a:cubicBezTo>
                  <a:pt x="2576" y="4063"/>
                  <a:pt x="2723" y="3893"/>
                  <a:pt x="3127" y="3847"/>
                </a:cubicBezTo>
                <a:cubicBezTo>
                  <a:pt x="3531" y="3794"/>
                  <a:pt x="3800" y="3390"/>
                  <a:pt x="3882" y="3144"/>
                </a:cubicBezTo>
                <a:cubicBezTo>
                  <a:pt x="3964" y="2892"/>
                  <a:pt x="3982" y="2412"/>
                  <a:pt x="4626" y="1809"/>
                </a:cubicBezTo>
                <a:cubicBezTo>
                  <a:pt x="5270" y="1200"/>
                  <a:pt x="4971" y="6"/>
                  <a:pt x="4971" y="6"/>
                </a:cubicBezTo>
                <a:cubicBezTo>
                  <a:pt x="4971" y="6"/>
                  <a:pt x="4915" y="1"/>
                  <a:pt x="4822"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2"/>
          <p:cNvSpPr/>
          <p:nvPr/>
        </p:nvSpPr>
        <p:spPr>
          <a:xfrm>
            <a:off x="9368350" y="4425482"/>
            <a:ext cx="910950" cy="998283"/>
          </a:xfrm>
          <a:custGeom>
            <a:avLst/>
            <a:gdLst/>
            <a:ahLst/>
            <a:cxnLst/>
            <a:rect l="l" t="t" r="r" b="b"/>
            <a:pathLst>
              <a:path w="5083" h="5570" extrusionOk="0">
                <a:moveTo>
                  <a:pt x="4692" y="55"/>
                </a:moveTo>
                <a:cubicBezTo>
                  <a:pt x="4760" y="55"/>
                  <a:pt x="4811" y="58"/>
                  <a:pt x="4837" y="60"/>
                </a:cubicBezTo>
                <a:cubicBezTo>
                  <a:pt x="4878" y="212"/>
                  <a:pt x="5083" y="1266"/>
                  <a:pt x="4503" y="1804"/>
                </a:cubicBezTo>
                <a:cubicBezTo>
                  <a:pt x="3958" y="2314"/>
                  <a:pt x="3859" y="2730"/>
                  <a:pt x="3783" y="3005"/>
                </a:cubicBezTo>
                <a:cubicBezTo>
                  <a:pt x="3777" y="3063"/>
                  <a:pt x="3765" y="3110"/>
                  <a:pt x="3748" y="3151"/>
                </a:cubicBezTo>
                <a:cubicBezTo>
                  <a:pt x="3660" y="3403"/>
                  <a:pt x="3396" y="3789"/>
                  <a:pt x="3016" y="3842"/>
                </a:cubicBezTo>
                <a:cubicBezTo>
                  <a:pt x="2629" y="3895"/>
                  <a:pt x="2454" y="4047"/>
                  <a:pt x="2366" y="4428"/>
                </a:cubicBezTo>
                <a:cubicBezTo>
                  <a:pt x="2284" y="4750"/>
                  <a:pt x="2044" y="5101"/>
                  <a:pt x="1599" y="5107"/>
                </a:cubicBezTo>
                <a:cubicBezTo>
                  <a:pt x="1406" y="5107"/>
                  <a:pt x="1230" y="5212"/>
                  <a:pt x="1072" y="5306"/>
                </a:cubicBezTo>
                <a:cubicBezTo>
                  <a:pt x="895" y="5407"/>
                  <a:pt x="717" y="5511"/>
                  <a:pt x="510" y="5511"/>
                </a:cubicBezTo>
                <a:cubicBezTo>
                  <a:pt x="429" y="5511"/>
                  <a:pt x="344" y="5496"/>
                  <a:pt x="252" y="5458"/>
                </a:cubicBezTo>
                <a:cubicBezTo>
                  <a:pt x="59" y="5154"/>
                  <a:pt x="170" y="4878"/>
                  <a:pt x="264" y="4633"/>
                </a:cubicBezTo>
                <a:cubicBezTo>
                  <a:pt x="340" y="4457"/>
                  <a:pt x="410" y="4275"/>
                  <a:pt x="381" y="4082"/>
                </a:cubicBezTo>
                <a:cubicBezTo>
                  <a:pt x="317" y="3637"/>
                  <a:pt x="621" y="3344"/>
                  <a:pt x="931" y="3210"/>
                </a:cubicBezTo>
                <a:cubicBezTo>
                  <a:pt x="1288" y="3057"/>
                  <a:pt x="1411" y="2870"/>
                  <a:pt x="1400" y="2472"/>
                </a:cubicBezTo>
                <a:cubicBezTo>
                  <a:pt x="1394" y="2086"/>
                  <a:pt x="1728" y="1763"/>
                  <a:pt x="1962" y="1641"/>
                </a:cubicBezTo>
                <a:cubicBezTo>
                  <a:pt x="1997" y="1617"/>
                  <a:pt x="2044" y="1594"/>
                  <a:pt x="2097" y="1570"/>
                </a:cubicBezTo>
                <a:cubicBezTo>
                  <a:pt x="2360" y="1453"/>
                  <a:pt x="2752" y="1289"/>
                  <a:pt x="3162" y="674"/>
                </a:cubicBezTo>
                <a:cubicBezTo>
                  <a:pt x="3534" y="121"/>
                  <a:pt x="4344" y="55"/>
                  <a:pt x="4692" y="55"/>
                </a:cubicBezTo>
                <a:close/>
                <a:moveTo>
                  <a:pt x="4674" y="0"/>
                </a:moveTo>
                <a:cubicBezTo>
                  <a:pt x="4548" y="0"/>
                  <a:pt x="4371" y="8"/>
                  <a:pt x="4181" y="42"/>
                </a:cubicBezTo>
                <a:cubicBezTo>
                  <a:pt x="3689" y="130"/>
                  <a:pt x="3320" y="335"/>
                  <a:pt x="3121" y="645"/>
                </a:cubicBezTo>
                <a:cubicBezTo>
                  <a:pt x="2717" y="1242"/>
                  <a:pt x="2331" y="1412"/>
                  <a:pt x="2073" y="1523"/>
                </a:cubicBezTo>
                <a:cubicBezTo>
                  <a:pt x="2020" y="1541"/>
                  <a:pt x="1968" y="1564"/>
                  <a:pt x="1933" y="1588"/>
                </a:cubicBezTo>
                <a:cubicBezTo>
                  <a:pt x="1687" y="1711"/>
                  <a:pt x="1324" y="2056"/>
                  <a:pt x="1341" y="2466"/>
                </a:cubicBezTo>
                <a:cubicBezTo>
                  <a:pt x="1353" y="2841"/>
                  <a:pt x="1236" y="3005"/>
                  <a:pt x="902" y="3151"/>
                </a:cubicBezTo>
                <a:cubicBezTo>
                  <a:pt x="580" y="3292"/>
                  <a:pt x="258" y="3608"/>
                  <a:pt x="322" y="4082"/>
                </a:cubicBezTo>
                <a:cubicBezTo>
                  <a:pt x="352" y="4258"/>
                  <a:pt x="287" y="4433"/>
                  <a:pt x="211" y="4609"/>
                </a:cubicBezTo>
                <a:cubicBezTo>
                  <a:pt x="112" y="4890"/>
                  <a:pt x="0" y="5171"/>
                  <a:pt x="205" y="5505"/>
                </a:cubicBezTo>
                <a:cubicBezTo>
                  <a:pt x="211" y="5505"/>
                  <a:pt x="211" y="5511"/>
                  <a:pt x="223" y="5511"/>
                </a:cubicBezTo>
                <a:cubicBezTo>
                  <a:pt x="328" y="5552"/>
                  <a:pt x="428" y="5569"/>
                  <a:pt x="516" y="5569"/>
                </a:cubicBezTo>
                <a:cubicBezTo>
                  <a:pt x="732" y="5569"/>
                  <a:pt x="914" y="5458"/>
                  <a:pt x="1089" y="5347"/>
                </a:cubicBezTo>
                <a:cubicBezTo>
                  <a:pt x="1259" y="5253"/>
                  <a:pt x="1411" y="5159"/>
                  <a:pt x="1587" y="5159"/>
                </a:cubicBezTo>
                <a:cubicBezTo>
                  <a:pt x="2067" y="5148"/>
                  <a:pt x="2331" y="4779"/>
                  <a:pt x="2407" y="4433"/>
                </a:cubicBezTo>
                <a:cubicBezTo>
                  <a:pt x="2495" y="4076"/>
                  <a:pt x="2653" y="3936"/>
                  <a:pt x="3016" y="3889"/>
                </a:cubicBezTo>
                <a:cubicBezTo>
                  <a:pt x="3426" y="3842"/>
                  <a:pt x="3707" y="3432"/>
                  <a:pt x="3795" y="3169"/>
                </a:cubicBezTo>
                <a:cubicBezTo>
                  <a:pt x="3806" y="3122"/>
                  <a:pt x="3818" y="3081"/>
                  <a:pt x="3835" y="3022"/>
                </a:cubicBezTo>
                <a:cubicBezTo>
                  <a:pt x="3906" y="2747"/>
                  <a:pt x="4011" y="2349"/>
                  <a:pt x="4538" y="1851"/>
                </a:cubicBezTo>
                <a:cubicBezTo>
                  <a:pt x="4802" y="1600"/>
                  <a:pt x="4948" y="1207"/>
                  <a:pt x="4954" y="710"/>
                </a:cubicBezTo>
                <a:cubicBezTo>
                  <a:pt x="4954" y="335"/>
                  <a:pt x="4884" y="25"/>
                  <a:pt x="4884" y="25"/>
                </a:cubicBezTo>
                <a:cubicBezTo>
                  <a:pt x="4884" y="13"/>
                  <a:pt x="4878" y="7"/>
                  <a:pt x="4860" y="7"/>
                </a:cubicBezTo>
                <a:cubicBezTo>
                  <a:pt x="4860" y="7"/>
                  <a:pt x="4788" y="0"/>
                  <a:pt x="4674"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2"/>
          <p:cNvSpPr/>
          <p:nvPr/>
        </p:nvSpPr>
        <p:spPr>
          <a:xfrm>
            <a:off x="9404014" y="4425303"/>
            <a:ext cx="841773" cy="987888"/>
          </a:xfrm>
          <a:custGeom>
            <a:avLst/>
            <a:gdLst/>
            <a:ahLst/>
            <a:cxnLst/>
            <a:rect l="l" t="t" r="r" b="b"/>
            <a:pathLst>
              <a:path w="4697" h="5512" extrusionOk="0">
                <a:moveTo>
                  <a:pt x="4667" y="1"/>
                </a:moveTo>
                <a:cubicBezTo>
                  <a:pt x="4660" y="1"/>
                  <a:pt x="4652" y="5"/>
                  <a:pt x="4649" y="14"/>
                </a:cubicBezTo>
                <a:lnTo>
                  <a:pt x="12" y="5465"/>
                </a:lnTo>
                <a:cubicBezTo>
                  <a:pt x="0" y="5477"/>
                  <a:pt x="0" y="5494"/>
                  <a:pt x="12" y="5506"/>
                </a:cubicBezTo>
                <a:cubicBezTo>
                  <a:pt x="12" y="5512"/>
                  <a:pt x="24" y="5512"/>
                  <a:pt x="30" y="5512"/>
                </a:cubicBezTo>
                <a:cubicBezTo>
                  <a:pt x="36" y="5512"/>
                  <a:pt x="41" y="5506"/>
                  <a:pt x="53" y="5506"/>
                </a:cubicBezTo>
                <a:lnTo>
                  <a:pt x="4685" y="49"/>
                </a:lnTo>
                <a:cubicBezTo>
                  <a:pt x="4696" y="43"/>
                  <a:pt x="4696" y="20"/>
                  <a:pt x="4685" y="14"/>
                </a:cubicBezTo>
                <a:cubicBezTo>
                  <a:pt x="4682" y="5"/>
                  <a:pt x="4674" y="1"/>
                  <a:pt x="46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2"/>
          <p:cNvSpPr/>
          <p:nvPr/>
        </p:nvSpPr>
        <p:spPr>
          <a:xfrm>
            <a:off x="9537350" y="5066749"/>
            <a:ext cx="21147" cy="175461"/>
          </a:xfrm>
          <a:custGeom>
            <a:avLst/>
            <a:gdLst/>
            <a:ahLst/>
            <a:cxnLst/>
            <a:rect l="l" t="t" r="r" b="b"/>
            <a:pathLst>
              <a:path w="118" h="979" extrusionOk="0">
                <a:moveTo>
                  <a:pt x="23" y="1"/>
                </a:moveTo>
                <a:cubicBezTo>
                  <a:pt x="12" y="1"/>
                  <a:pt x="0" y="12"/>
                  <a:pt x="0" y="30"/>
                </a:cubicBezTo>
                <a:lnTo>
                  <a:pt x="59" y="949"/>
                </a:lnTo>
                <a:cubicBezTo>
                  <a:pt x="59" y="967"/>
                  <a:pt x="76" y="978"/>
                  <a:pt x="88" y="978"/>
                </a:cubicBezTo>
                <a:cubicBezTo>
                  <a:pt x="111" y="978"/>
                  <a:pt x="117" y="967"/>
                  <a:pt x="111" y="943"/>
                </a:cubicBezTo>
                <a:lnTo>
                  <a:pt x="53" y="24"/>
                </a:lnTo>
                <a:cubicBezTo>
                  <a:pt x="53" y="6"/>
                  <a:pt x="41" y="1"/>
                  <a:pt x="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2"/>
          <p:cNvSpPr/>
          <p:nvPr/>
        </p:nvSpPr>
        <p:spPr>
          <a:xfrm>
            <a:off x="9578211" y="5199017"/>
            <a:ext cx="176527" cy="15951"/>
          </a:xfrm>
          <a:custGeom>
            <a:avLst/>
            <a:gdLst/>
            <a:ahLst/>
            <a:cxnLst/>
            <a:rect l="l" t="t" r="r" b="b"/>
            <a:pathLst>
              <a:path w="985" h="89" extrusionOk="0">
                <a:moveTo>
                  <a:pt x="30" y="0"/>
                </a:moveTo>
                <a:cubicBezTo>
                  <a:pt x="18" y="0"/>
                  <a:pt x="0" y="18"/>
                  <a:pt x="0" y="30"/>
                </a:cubicBezTo>
                <a:cubicBezTo>
                  <a:pt x="0" y="47"/>
                  <a:pt x="18" y="59"/>
                  <a:pt x="30" y="59"/>
                </a:cubicBezTo>
                <a:lnTo>
                  <a:pt x="955" y="88"/>
                </a:lnTo>
                <a:cubicBezTo>
                  <a:pt x="966" y="88"/>
                  <a:pt x="972" y="76"/>
                  <a:pt x="984" y="59"/>
                </a:cubicBezTo>
                <a:cubicBezTo>
                  <a:pt x="984" y="47"/>
                  <a:pt x="966" y="30"/>
                  <a:pt x="955" y="30"/>
                </a:cubicBezTo>
                <a:lnTo>
                  <a:pt x="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2"/>
          <p:cNvSpPr/>
          <p:nvPr/>
        </p:nvSpPr>
        <p:spPr>
          <a:xfrm>
            <a:off x="10027324" y="4670124"/>
            <a:ext cx="144985" cy="15951"/>
          </a:xfrm>
          <a:custGeom>
            <a:avLst/>
            <a:gdLst/>
            <a:ahLst/>
            <a:cxnLst/>
            <a:rect l="l" t="t" r="r" b="b"/>
            <a:pathLst>
              <a:path w="809" h="89" extrusionOk="0">
                <a:moveTo>
                  <a:pt x="30" y="0"/>
                </a:moveTo>
                <a:cubicBezTo>
                  <a:pt x="12" y="0"/>
                  <a:pt x="0" y="18"/>
                  <a:pt x="0" y="30"/>
                </a:cubicBezTo>
                <a:cubicBezTo>
                  <a:pt x="0" y="47"/>
                  <a:pt x="12" y="59"/>
                  <a:pt x="30" y="59"/>
                </a:cubicBezTo>
                <a:lnTo>
                  <a:pt x="779" y="88"/>
                </a:lnTo>
                <a:cubicBezTo>
                  <a:pt x="797" y="88"/>
                  <a:pt x="808" y="82"/>
                  <a:pt x="808" y="59"/>
                </a:cubicBezTo>
                <a:cubicBezTo>
                  <a:pt x="808" y="47"/>
                  <a:pt x="797" y="30"/>
                  <a:pt x="779" y="30"/>
                </a:cubicBezTo>
                <a:lnTo>
                  <a:pt x="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2"/>
          <p:cNvSpPr/>
          <p:nvPr/>
        </p:nvSpPr>
        <p:spPr>
          <a:xfrm>
            <a:off x="9788072" y="4950253"/>
            <a:ext cx="229933" cy="18102"/>
          </a:xfrm>
          <a:custGeom>
            <a:avLst/>
            <a:gdLst/>
            <a:ahLst/>
            <a:cxnLst/>
            <a:rect l="l" t="t" r="r" b="b"/>
            <a:pathLst>
              <a:path w="1283" h="101" extrusionOk="0">
                <a:moveTo>
                  <a:pt x="30" y="1"/>
                </a:moveTo>
                <a:cubicBezTo>
                  <a:pt x="18" y="1"/>
                  <a:pt x="0" y="12"/>
                  <a:pt x="0" y="30"/>
                </a:cubicBezTo>
                <a:cubicBezTo>
                  <a:pt x="0" y="42"/>
                  <a:pt x="18" y="59"/>
                  <a:pt x="30" y="59"/>
                </a:cubicBezTo>
                <a:lnTo>
                  <a:pt x="1253" y="100"/>
                </a:lnTo>
                <a:cubicBezTo>
                  <a:pt x="1265" y="100"/>
                  <a:pt x="1277" y="94"/>
                  <a:pt x="1283" y="71"/>
                </a:cubicBezTo>
                <a:cubicBezTo>
                  <a:pt x="1283" y="59"/>
                  <a:pt x="1265" y="42"/>
                  <a:pt x="1253" y="42"/>
                </a:cubicBezTo>
                <a:lnTo>
                  <a:pt x="3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2"/>
          <p:cNvSpPr/>
          <p:nvPr/>
        </p:nvSpPr>
        <p:spPr>
          <a:xfrm>
            <a:off x="9752408" y="4767622"/>
            <a:ext cx="24373" cy="219551"/>
          </a:xfrm>
          <a:custGeom>
            <a:avLst/>
            <a:gdLst/>
            <a:ahLst/>
            <a:cxnLst/>
            <a:rect l="l" t="t" r="r" b="b"/>
            <a:pathLst>
              <a:path w="136" h="1225" extrusionOk="0">
                <a:moveTo>
                  <a:pt x="24" y="1"/>
                </a:moveTo>
                <a:cubicBezTo>
                  <a:pt x="6" y="1"/>
                  <a:pt x="0" y="13"/>
                  <a:pt x="0" y="30"/>
                </a:cubicBezTo>
                <a:lnTo>
                  <a:pt x="76" y="1195"/>
                </a:lnTo>
                <a:cubicBezTo>
                  <a:pt x="76" y="1207"/>
                  <a:pt x="88" y="1225"/>
                  <a:pt x="106" y="1225"/>
                </a:cubicBezTo>
                <a:cubicBezTo>
                  <a:pt x="129" y="1225"/>
                  <a:pt x="135" y="1207"/>
                  <a:pt x="129" y="1184"/>
                </a:cubicBezTo>
                <a:lnTo>
                  <a:pt x="53" y="24"/>
                </a:lnTo>
                <a:cubicBezTo>
                  <a:pt x="53" y="7"/>
                  <a:pt x="41" y="1"/>
                  <a:pt x="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2"/>
          <p:cNvSpPr/>
          <p:nvPr/>
        </p:nvSpPr>
        <p:spPr>
          <a:xfrm>
            <a:off x="9983237" y="4584096"/>
            <a:ext cx="18997" cy="137645"/>
          </a:xfrm>
          <a:custGeom>
            <a:avLst/>
            <a:gdLst/>
            <a:ahLst/>
            <a:cxnLst/>
            <a:rect l="l" t="t" r="r" b="b"/>
            <a:pathLst>
              <a:path w="106" h="768" extrusionOk="0">
                <a:moveTo>
                  <a:pt x="24" y="0"/>
                </a:moveTo>
                <a:cubicBezTo>
                  <a:pt x="12" y="0"/>
                  <a:pt x="0" y="12"/>
                  <a:pt x="0" y="30"/>
                </a:cubicBezTo>
                <a:lnTo>
                  <a:pt x="47" y="738"/>
                </a:lnTo>
                <a:cubicBezTo>
                  <a:pt x="47" y="756"/>
                  <a:pt x="59" y="767"/>
                  <a:pt x="77" y="767"/>
                </a:cubicBezTo>
                <a:cubicBezTo>
                  <a:pt x="88" y="767"/>
                  <a:pt x="106" y="756"/>
                  <a:pt x="100" y="732"/>
                </a:cubicBezTo>
                <a:lnTo>
                  <a:pt x="53" y="24"/>
                </a:lnTo>
                <a:cubicBezTo>
                  <a:pt x="53" y="6"/>
                  <a:pt x="41" y="0"/>
                  <a:pt x="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2"/>
          <p:cNvSpPr txBox="1">
            <a:spLocks noGrp="1"/>
          </p:cNvSpPr>
          <p:nvPr>
            <p:ph type="title" idx="15"/>
          </p:nvPr>
        </p:nvSpPr>
        <p:spPr>
          <a:xfrm>
            <a:off x="655650" y="796849"/>
            <a:ext cx="7832700" cy="572700"/>
          </a:xfrm>
          <a:prstGeom prst="rect">
            <a:avLst/>
          </a:prstGeom>
          <a:effectLst>
            <a:outerShdw dist="19050" dir="20520000" algn="bl" rotWithShape="0">
              <a:schemeClr val="lt1"/>
            </a:outerShdw>
          </a:effectLst>
        </p:spPr>
        <p:txBody>
          <a:bodyPr spcFirstLastPara="1" wrap="square" lIns="91425" tIns="91425" rIns="91425" bIns="91425" anchor="t" anchorCtr="0">
            <a:noAutofit/>
          </a:bodyPr>
          <a:lstStyle>
            <a:lvl1pPr lvl="0" algn="ctr" rtl="0">
              <a:spcBef>
                <a:spcPts val="0"/>
              </a:spcBef>
              <a:spcAft>
                <a:spcPts val="0"/>
              </a:spcAft>
              <a:buSzPts val="3000"/>
              <a:buFont typeface="Comfortaa"/>
              <a:buNone/>
              <a:defRPr b="1">
                <a:solidFill>
                  <a:schemeClr val="lt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tle and six columns">
  <p:cSld name="SECTION_HEADER_1">
    <p:bg>
      <p:bgPr>
        <a:solidFill>
          <a:schemeClr val="dk1"/>
        </a:solidFill>
        <a:effectLst/>
      </p:bgPr>
    </p:bg>
    <p:spTree>
      <p:nvGrpSpPr>
        <p:cNvPr id="1" name="Shape 952"/>
        <p:cNvGrpSpPr/>
        <p:nvPr/>
      </p:nvGrpSpPr>
      <p:grpSpPr>
        <a:xfrm>
          <a:off x="0" y="0"/>
          <a:ext cx="0" cy="0"/>
          <a:chOff x="0" y="0"/>
          <a:chExt cx="0" cy="0"/>
        </a:xfrm>
      </p:grpSpPr>
      <p:sp>
        <p:nvSpPr>
          <p:cNvPr id="953" name="Google Shape;953;p33"/>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3"/>
          <p:cNvSpPr txBox="1">
            <a:spLocks noGrp="1"/>
          </p:cNvSpPr>
          <p:nvPr>
            <p:ph type="title"/>
          </p:nvPr>
        </p:nvSpPr>
        <p:spPr>
          <a:xfrm>
            <a:off x="713250" y="782975"/>
            <a:ext cx="7717500" cy="66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a:solidFill>
                  <a:schemeClr val="l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55" name="Google Shape;955;p33"/>
          <p:cNvSpPr txBox="1">
            <a:spLocks noGrp="1"/>
          </p:cNvSpPr>
          <p:nvPr>
            <p:ph type="subTitle" idx="1"/>
          </p:nvPr>
        </p:nvSpPr>
        <p:spPr>
          <a:xfrm>
            <a:off x="847963" y="1806829"/>
            <a:ext cx="1984200" cy="34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dk2"/>
                </a:solidFill>
              </a:defRPr>
            </a:lvl1pPr>
            <a:lvl2pPr lvl="1" algn="ctr" rtl="0">
              <a:lnSpc>
                <a:spcPct val="100000"/>
              </a:lnSpc>
              <a:spcBef>
                <a:spcPts val="0"/>
              </a:spcBef>
              <a:spcAft>
                <a:spcPts val="0"/>
              </a:spcAft>
              <a:buNone/>
              <a:defRPr sz="2000" b="1">
                <a:solidFill>
                  <a:schemeClr val="dk2"/>
                </a:solidFill>
              </a:defRPr>
            </a:lvl2pPr>
            <a:lvl3pPr lvl="2" algn="ctr" rtl="0">
              <a:lnSpc>
                <a:spcPct val="100000"/>
              </a:lnSpc>
              <a:spcBef>
                <a:spcPts val="0"/>
              </a:spcBef>
              <a:spcAft>
                <a:spcPts val="0"/>
              </a:spcAft>
              <a:buNone/>
              <a:defRPr sz="2000" b="1">
                <a:solidFill>
                  <a:schemeClr val="dk2"/>
                </a:solidFill>
              </a:defRPr>
            </a:lvl3pPr>
            <a:lvl4pPr lvl="3" algn="ctr" rtl="0">
              <a:lnSpc>
                <a:spcPct val="100000"/>
              </a:lnSpc>
              <a:spcBef>
                <a:spcPts val="0"/>
              </a:spcBef>
              <a:spcAft>
                <a:spcPts val="0"/>
              </a:spcAft>
              <a:buNone/>
              <a:defRPr sz="2000" b="1">
                <a:solidFill>
                  <a:schemeClr val="dk2"/>
                </a:solidFill>
              </a:defRPr>
            </a:lvl4pPr>
            <a:lvl5pPr lvl="4" algn="ctr" rtl="0">
              <a:lnSpc>
                <a:spcPct val="100000"/>
              </a:lnSpc>
              <a:spcBef>
                <a:spcPts val="0"/>
              </a:spcBef>
              <a:spcAft>
                <a:spcPts val="0"/>
              </a:spcAft>
              <a:buNone/>
              <a:defRPr sz="2000" b="1">
                <a:solidFill>
                  <a:schemeClr val="dk2"/>
                </a:solidFill>
              </a:defRPr>
            </a:lvl5pPr>
            <a:lvl6pPr lvl="5" algn="ctr" rtl="0">
              <a:lnSpc>
                <a:spcPct val="100000"/>
              </a:lnSpc>
              <a:spcBef>
                <a:spcPts val="0"/>
              </a:spcBef>
              <a:spcAft>
                <a:spcPts val="0"/>
              </a:spcAft>
              <a:buNone/>
              <a:defRPr sz="2000" b="1">
                <a:solidFill>
                  <a:schemeClr val="dk2"/>
                </a:solidFill>
              </a:defRPr>
            </a:lvl6pPr>
            <a:lvl7pPr lvl="6" algn="ctr" rtl="0">
              <a:lnSpc>
                <a:spcPct val="100000"/>
              </a:lnSpc>
              <a:spcBef>
                <a:spcPts val="0"/>
              </a:spcBef>
              <a:spcAft>
                <a:spcPts val="0"/>
              </a:spcAft>
              <a:buNone/>
              <a:defRPr sz="2000" b="1">
                <a:solidFill>
                  <a:schemeClr val="dk2"/>
                </a:solidFill>
              </a:defRPr>
            </a:lvl7pPr>
            <a:lvl8pPr lvl="7" algn="ctr" rtl="0">
              <a:lnSpc>
                <a:spcPct val="100000"/>
              </a:lnSpc>
              <a:spcBef>
                <a:spcPts val="0"/>
              </a:spcBef>
              <a:spcAft>
                <a:spcPts val="0"/>
              </a:spcAft>
              <a:buNone/>
              <a:defRPr sz="2000" b="1">
                <a:solidFill>
                  <a:schemeClr val="dk2"/>
                </a:solidFill>
              </a:defRPr>
            </a:lvl8pPr>
            <a:lvl9pPr lvl="8" algn="ctr" rtl="0">
              <a:lnSpc>
                <a:spcPct val="100000"/>
              </a:lnSpc>
              <a:spcBef>
                <a:spcPts val="0"/>
              </a:spcBef>
              <a:spcAft>
                <a:spcPts val="0"/>
              </a:spcAft>
              <a:buNone/>
              <a:defRPr sz="2000" b="1">
                <a:solidFill>
                  <a:schemeClr val="dk2"/>
                </a:solidFill>
              </a:defRPr>
            </a:lvl9pPr>
          </a:lstStyle>
          <a:p>
            <a:endParaRPr/>
          </a:p>
        </p:txBody>
      </p:sp>
      <p:sp>
        <p:nvSpPr>
          <p:cNvPr id="956" name="Google Shape;956;p33"/>
          <p:cNvSpPr txBox="1">
            <a:spLocks noGrp="1"/>
          </p:cNvSpPr>
          <p:nvPr>
            <p:ph type="subTitle" idx="2"/>
          </p:nvPr>
        </p:nvSpPr>
        <p:spPr>
          <a:xfrm>
            <a:off x="6311813" y="1806829"/>
            <a:ext cx="1984200" cy="34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dk2"/>
                </a:solidFill>
              </a:defRPr>
            </a:lvl1pPr>
            <a:lvl2pPr lvl="1" algn="ctr" rtl="0">
              <a:lnSpc>
                <a:spcPct val="100000"/>
              </a:lnSpc>
              <a:spcBef>
                <a:spcPts val="0"/>
              </a:spcBef>
              <a:spcAft>
                <a:spcPts val="0"/>
              </a:spcAft>
              <a:buNone/>
              <a:defRPr sz="2000" b="1">
                <a:solidFill>
                  <a:schemeClr val="dk2"/>
                </a:solidFill>
              </a:defRPr>
            </a:lvl2pPr>
            <a:lvl3pPr lvl="2" algn="ctr" rtl="0">
              <a:lnSpc>
                <a:spcPct val="100000"/>
              </a:lnSpc>
              <a:spcBef>
                <a:spcPts val="0"/>
              </a:spcBef>
              <a:spcAft>
                <a:spcPts val="0"/>
              </a:spcAft>
              <a:buNone/>
              <a:defRPr sz="2000" b="1">
                <a:solidFill>
                  <a:schemeClr val="dk2"/>
                </a:solidFill>
              </a:defRPr>
            </a:lvl3pPr>
            <a:lvl4pPr lvl="3" algn="ctr" rtl="0">
              <a:lnSpc>
                <a:spcPct val="100000"/>
              </a:lnSpc>
              <a:spcBef>
                <a:spcPts val="0"/>
              </a:spcBef>
              <a:spcAft>
                <a:spcPts val="0"/>
              </a:spcAft>
              <a:buNone/>
              <a:defRPr sz="2000" b="1">
                <a:solidFill>
                  <a:schemeClr val="dk2"/>
                </a:solidFill>
              </a:defRPr>
            </a:lvl4pPr>
            <a:lvl5pPr lvl="4" algn="ctr" rtl="0">
              <a:lnSpc>
                <a:spcPct val="100000"/>
              </a:lnSpc>
              <a:spcBef>
                <a:spcPts val="0"/>
              </a:spcBef>
              <a:spcAft>
                <a:spcPts val="0"/>
              </a:spcAft>
              <a:buNone/>
              <a:defRPr sz="2000" b="1">
                <a:solidFill>
                  <a:schemeClr val="dk2"/>
                </a:solidFill>
              </a:defRPr>
            </a:lvl5pPr>
            <a:lvl6pPr lvl="5" algn="ctr" rtl="0">
              <a:lnSpc>
                <a:spcPct val="100000"/>
              </a:lnSpc>
              <a:spcBef>
                <a:spcPts val="0"/>
              </a:spcBef>
              <a:spcAft>
                <a:spcPts val="0"/>
              </a:spcAft>
              <a:buNone/>
              <a:defRPr sz="2000" b="1">
                <a:solidFill>
                  <a:schemeClr val="dk2"/>
                </a:solidFill>
              </a:defRPr>
            </a:lvl6pPr>
            <a:lvl7pPr lvl="6" algn="ctr" rtl="0">
              <a:lnSpc>
                <a:spcPct val="100000"/>
              </a:lnSpc>
              <a:spcBef>
                <a:spcPts val="0"/>
              </a:spcBef>
              <a:spcAft>
                <a:spcPts val="0"/>
              </a:spcAft>
              <a:buNone/>
              <a:defRPr sz="2000" b="1">
                <a:solidFill>
                  <a:schemeClr val="dk2"/>
                </a:solidFill>
              </a:defRPr>
            </a:lvl7pPr>
            <a:lvl8pPr lvl="7" algn="ctr" rtl="0">
              <a:lnSpc>
                <a:spcPct val="100000"/>
              </a:lnSpc>
              <a:spcBef>
                <a:spcPts val="0"/>
              </a:spcBef>
              <a:spcAft>
                <a:spcPts val="0"/>
              </a:spcAft>
              <a:buNone/>
              <a:defRPr sz="2000" b="1">
                <a:solidFill>
                  <a:schemeClr val="dk2"/>
                </a:solidFill>
              </a:defRPr>
            </a:lvl8pPr>
            <a:lvl9pPr lvl="8" algn="ctr" rtl="0">
              <a:lnSpc>
                <a:spcPct val="100000"/>
              </a:lnSpc>
              <a:spcBef>
                <a:spcPts val="0"/>
              </a:spcBef>
              <a:spcAft>
                <a:spcPts val="0"/>
              </a:spcAft>
              <a:buNone/>
              <a:defRPr sz="2000" b="1">
                <a:solidFill>
                  <a:schemeClr val="dk2"/>
                </a:solidFill>
              </a:defRPr>
            </a:lvl9pPr>
          </a:lstStyle>
          <a:p>
            <a:endParaRPr/>
          </a:p>
        </p:txBody>
      </p:sp>
      <p:sp>
        <p:nvSpPr>
          <p:cNvPr id="957" name="Google Shape;957;p33"/>
          <p:cNvSpPr txBox="1">
            <a:spLocks noGrp="1"/>
          </p:cNvSpPr>
          <p:nvPr>
            <p:ph type="subTitle" idx="3"/>
          </p:nvPr>
        </p:nvSpPr>
        <p:spPr>
          <a:xfrm>
            <a:off x="3514225" y="1805929"/>
            <a:ext cx="1983000" cy="349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dk2"/>
                </a:solidFill>
              </a:defRPr>
            </a:lvl1pPr>
            <a:lvl2pPr lvl="1" algn="ctr" rtl="0">
              <a:lnSpc>
                <a:spcPct val="100000"/>
              </a:lnSpc>
              <a:spcBef>
                <a:spcPts val="0"/>
              </a:spcBef>
              <a:spcAft>
                <a:spcPts val="0"/>
              </a:spcAft>
              <a:buNone/>
              <a:defRPr sz="2000" b="1">
                <a:solidFill>
                  <a:schemeClr val="dk2"/>
                </a:solidFill>
              </a:defRPr>
            </a:lvl2pPr>
            <a:lvl3pPr lvl="2" algn="ctr" rtl="0">
              <a:lnSpc>
                <a:spcPct val="100000"/>
              </a:lnSpc>
              <a:spcBef>
                <a:spcPts val="0"/>
              </a:spcBef>
              <a:spcAft>
                <a:spcPts val="0"/>
              </a:spcAft>
              <a:buNone/>
              <a:defRPr sz="2000" b="1">
                <a:solidFill>
                  <a:schemeClr val="dk2"/>
                </a:solidFill>
              </a:defRPr>
            </a:lvl3pPr>
            <a:lvl4pPr lvl="3" algn="ctr" rtl="0">
              <a:lnSpc>
                <a:spcPct val="100000"/>
              </a:lnSpc>
              <a:spcBef>
                <a:spcPts val="0"/>
              </a:spcBef>
              <a:spcAft>
                <a:spcPts val="0"/>
              </a:spcAft>
              <a:buNone/>
              <a:defRPr sz="2000" b="1">
                <a:solidFill>
                  <a:schemeClr val="dk2"/>
                </a:solidFill>
              </a:defRPr>
            </a:lvl4pPr>
            <a:lvl5pPr lvl="4" algn="ctr" rtl="0">
              <a:lnSpc>
                <a:spcPct val="100000"/>
              </a:lnSpc>
              <a:spcBef>
                <a:spcPts val="0"/>
              </a:spcBef>
              <a:spcAft>
                <a:spcPts val="0"/>
              </a:spcAft>
              <a:buNone/>
              <a:defRPr sz="2000" b="1">
                <a:solidFill>
                  <a:schemeClr val="dk2"/>
                </a:solidFill>
              </a:defRPr>
            </a:lvl5pPr>
            <a:lvl6pPr lvl="5" algn="ctr" rtl="0">
              <a:lnSpc>
                <a:spcPct val="100000"/>
              </a:lnSpc>
              <a:spcBef>
                <a:spcPts val="0"/>
              </a:spcBef>
              <a:spcAft>
                <a:spcPts val="0"/>
              </a:spcAft>
              <a:buNone/>
              <a:defRPr sz="2000" b="1">
                <a:solidFill>
                  <a:schemeClr val="dk2"/>
                </a:solidFill>
              </a:defRPr>
            </a:lvl6pPr>
            <a:lvl7pPr lvl="6" algn="ctr" rtl="0">
              <a:lnSpc>
                <a:spcPct val="100000"/>
              </a:lnSpc>
              <a:spcBef>
                <a:spcPts val="0"/>
              </a:spcBef>
              <a:spcAft>
                <a:spcPts val="0"/>
              </a:spcAft>
              <a:buNone/>
              <a:defRPr sz="2000" b="1">
                <a:solidFill>
                  <a:schemeClr val="dk2"/>
                </a:solidFill>
              </a:defRPr>
            </a:lvl7pPr>
            <a:lvl8pPr lvl="7" algn="ctr" rtl="0">
              <a:lnSpc>
                <a:spcPct val="100000"/>
              </a:lnSpc>
              <a:spcBef>
                <a:spcPts val="0"/>
              </a:spcBef>
              <a:spcAft>
                <a:spcPts val="0"/>
              </a:spcAft>
              <a:buNone/>
              <a:defRPr sz="2000" b="1">
                <a:solidFill>
                  <a:schemeClr val="dk2"/>
                </a:solidFill>
              </a:defRPr>
            </a:lvl8pPr>
            <a:lvl9pPr lvl="8" algn="ctr" rtl="0">
              <a:lnSpc>
                <a:spcPct val="100000"/>
              </a:lnSpc>
              <a:spcBef>
                <a:spcPts val="0"/>
              </a:spcBef>
              <a:spcAft>
                <a:spcPts val="0"/>
              </a:spcAft>
              <a:buNone/>
              <a:defRPr sz="2000" b="1">
                <a:solidFill>
                  <a:schemeClr val="dk2"/>
                </a:solidFill>
              </a:defRPr>
            </a:lvl9pPr>
          </a:lstStyle>
          <a:p>
            <a:endParaRPr/>
          </a:p>
        </p:txBody>
      </p:sp>
      <p:sp>
        <p:nvSpPr>
          <p:cNvPr id="958" name="Google Shape;958;p33"/>
          <p:cNvSpPr txBox="1">
            <a:spLocks noGrp="1"/>
          </p:cNvSpPr>
          <p:nvPr>
            <p:ph type="subTitle" idx="4"/>
          </p:nvPr>
        </p:nvSpPr>
        <p:spPr>
          <a:xfrm>
            <a:off x="847963" y="3770162"/>
            <a:ext cx="1984200" cy="34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dk2"/>
                </a:solidFill>
              </a:defRPr>
            </a:lvl1pPr>
            <a:lvl2pPr lvl="1" algn="ctr" rtl="0">
              <a:lnSpc>
                <a:spcPct val="100000"/>
              </a:lnSpc>
              <a:spcBef>
                <a:spcPts val="0"/>
              </a:spcBef>
              <a:spcAft>
                <a:spcPts val="0"/>
              </a:spcAft>
              <a:buNone/>
              <a:defRPr sz="2000" b="1">
                <a:solidFill>
                  <a:schemeClr val="dk2"/>
                </a:solidFill>
              </a:defRPr>
            </a:lvl2pPr>
            <a:lvl3pPr lvl="2" algn="ctr" rtl="0">
              <a:lnSpc>
                <a:spcPct val="100000"/>
              </a:lnSpc>
              <a:spcBef>
                <a:spcPts val="0"/>
              </a:spcBef>
              <a:spcAft>
                <a:spcPts val="0"/>
              </a:spcAft>
              <a:buNone/>
              <a:defRPr sz="2000" b="1">
                <a:solidFill>
                  <a:schemeClr val="dk2"/>
                </a:solidFill>
              </a:defRPr>
            </a:lvl3pPr>
            <a:lvl4pPr lvl="3" algn="ctr" rtl="0">
              <a:lnSpc>
                <a:spcPct val="100000"/>
              </a:lnSpc>
              <a:spcBef>
                <a:spcPts val="0"/>
              </a:spcBef>
              <a:spcAft>
                <a:spcPts val="0"/>
              </a:spcAft>
              <a:buNone/>
              <a:defRPr sz="2000" b="1">
                <a:solidFill>
                  <a:schemeClr val="dk2"/>
                </a:solidFill>
              </a:defRPr>
            </a:lvl4pPr>
            <a:lvl5pPr lvl="4" algn="ctr" rtl="0">
              <a:lnSpc>
                <a:spcPct val="100000"/>
              </a:lnSpc>
              <a:spcBef>
                <a:spcPts val="0"/>
              </a:spcBef>
              <a:spcAft>
                <a:spcPts val="0"/>
              </a:spcAft>
              <a:buNone/>
              <a:defRPr sz="2000" b="1">
                <a:solidFill>
                  <a:schemeClr val="dk2"/>
                </a:solidFill>
              </a:defRPr>
            </a:lvl5pPr>
            <a:lvl6pPr lvl="5" algn="ctr" rtl="0">
              <a:lnSpc>
                <a:spcPct val="100000"/>
              </a:lnSpc>
              <a:spcBef>
                <a:spcPts val="0"/>
              </a:spcBef>
              <a:spcAft>
                <a:spcPts val="0"/>
              </a:spcAft>
              <a:buNone/>
              <a:defRPr sz="2000" b="1">
                <a:solidFill>
                  <a:schemeClr val="dk2"/>
                </a:solidFill>
              </a:defRPr>
            </a:lvl6pPr>
            <a:lvl7pPr lvl="6" algn="ctr" rtl="0">
              <a:lnSpc>
                <a:spcPct val="100000"/>
              </a:lnSpc>
              <a:spcBef>
                <a:spcPts val="0"/>
              </a:spcBef>
              <a:spcAft>
                <a:spcPts val="0"/>
              </a:spcAft>
              <a:buNone/>
              <a:defRPr sz="2000" b="1">
                <a:solidFill>
                  <a:schemeClr val="dk2"/>
                </a:solidFill>
              </a:defRPr>
            </a:lvl7pPr>
            <a:lvl8pPr lvl="7" algn="ctr" rtl="0">
              <a:lnSpc>
                <a:spcPct val="100000"/>
              </a:lnSpc>
              <a:spcBef>
                <a:spcPts val="0"/>
              </a:spcBef>
              <a:spcAft>
                <a:spcPts val="0"/>
              </a:spcAft>
              <a:buNone/>
              <a:defRPr sz="2000" b="1">
                <a:solidFill>
                  <a:schemeClr val="dk2"/>
                </a:solidFill>
              </a:defRPr>
            </a:lvl8pPr>
            <a:lvl9pPr lvl="8" algn="ctr" rtl="0">
              <a:lnSpc>
                <a:spcPct val="100000"/>
              </a:lnSpc>
              <a:spcBef>
                <a:spcPts val="0"/>
              </a:spcBef>
              <a:spcAft>
                <a:spcPts val="0"/>
              </a:spcAft>
              <a:buNone/>
              <a:defRPr sz="2000" b="1">
                <a:solidFill>
                  <a:schemeClr val="dk2"/>
                </a:solidFill>
              </a:defRPr>
            </a:lvl9pPr>
          </a:lstStyle>
          <a:p>
            <a:endParaRPr/>
          </a:p>
        </p:txBody>
      </p:sp>
      <p:sp>
        <p:nvSpPr>
          <p:cNvPr id="959" name="Google Shape;959;p33"/>
          <p:cNvSpPr txBox="1">
            <a:spLocks noGrp="1"/>
          </p:cNvSpPr>
          <p:nvPr>
            <p:ph type="subTitle" idx="5"/>
          </p:nvPr>
        </p:nvSpPr>
        <p:spPr>
          <a:xfrm>
            <a:off x="6311813" y="3770162"/>
            <a:ext cx="1984200" cy="34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dk2"/>
                </a:solidFill>
              </a:defRPr>
            </a:lvl1pPr>
            <a:lvl2pPr lvl="1" algn="ctr" rtl="0">
              <a:lnSpc>
                <a:spcPct val="100000"/>
              </a:lnSpc>
              <a:spcBef>
                <a:spcPts val="0"/>
              </a:spcBef>
              <a:spcAft>
                <a:spcPts val="0"/>
              </a:spcAft>
              <a:buNone/>
              <a:defRPr sz="2000" b="1">
                <a:solidFill>
                  <a:schemeClr val="dk2"/>
                </a:solidFill>
              </a:defRPr>
            </a:lvl2pPr>
            <a:lvl3pPr lvl="2" algn="ctr" rtl="0">
              <a:lnSpc>
                <a:spcPct val="100000"/>
              </a:lnSpc>
              <a:spcBef>
                <a:spcPts val="0"/>
              </a:spcBef>
              <a:spcAft>
                <a:spcPts val="0"/>
              </a:spcAft>
              <a:buNone/>
              <a:defRPr sz="2000" b="1">
                <a:solidFill>
                  <a:schemeClr val="dk2"/>
                </a:solidFill>
              </a:defRPr>
            </a:lvl3pPr>
            <a:lvl4pPr lvl="3" algn="ctr" rtl="0">
              <a:lnSpc>
                <a:spcPct val="100000"/>
              </a:lnSpc>
              <a:spcBef>
                <a:spcPts val="0"/>
              </a:spcBef>
              <a:spcAft>
                <a:spcPts val="0"/>
              </a:spcAft>
              <a:buNone/>
              <a:defRPr sz="2000" b="1">
                <a:solidFill>
                  <a:schemeClr val="dk2"/>
                </a:solidFill>
              </a:defRPr>
            </a:lvl4pPr>
            <a:lvl5pPr lvl="4" algn="ctr" rtl="0">
              <a:lnSpc>
                <a:spcPct val="100000"/>
              </a:lnSpc>
              <a:spcBef>
                <a:spcPts val="0"/>
              </a:spcBef>
              <a:spcAft>
                <a:spcPts val="0"/>
              </a:spcAft>
              <a:buNone/>
              <a:defRPr sz="2000" b="1">
                <a:solidFill>
                  <a:schemeClr val="dk2"/>
                </a:solidFill>
              </a:defRPr>
            </a:lvl5pPr>
            <a:lvl6pPr lvl="5" algn="ctr" rtl="0">
              <a:lnSpc>
                <a:spcPct val="100000"/>
              </a:lnSpc>
              <a:spcBef>
                <a:spcPts val="0"/>
              </a:spcBef>
              <a:spcAft>
                <a:spcPts val="0"/>
              </a:spcAft>
              <a:buNone/>
              <a:defRPr sz="2000" b="1">
                <a:solidFill>
                  <a:schemeClr val="dk2"/>
                </a:solidFill>
              </a:defRPr>
            </a:lvl6pPr>
            <a:lvl7pPr lvl="6" algn="ctr" rtl="0">
              <a:lnSpc>
                <a:spcPct val="100000"/>
              </a:lnSpc>
              <a:spcBef>
                <a:spcPts val="0"/>
              </a:spcBef>
              <a:spcAft>
                <a:spcPts val="0"/>
              </a:spcAft>
              <a:buNone/>
              <a:defRPr sz="2000" b="1">
                <a:solidFill>
                  <a:schemeClr val="dk2"/>
                </a:solidFill>
              </a:defRPr>
            </a:lvl7pPr>
            <a:lvl8pPr lvl="7" algn="ctr" rtl="0">
              <a:lnSpc>
                <a:spcPct val="100000"/>
              </a:lnSpc>
              <a:spcBef>
                <a:spcPts val="0"/>
              </a:spcBef>
              <a:spcAft>
                <a:spcPts val="0"/>
              </a:spcAft>
              <a:buNone/>
              <a:defRPr sz="2000" b="1">
                <a:solidFill>
                  <a:schemeClr val="dk2"/>
                </a:solidFill>
              </a:defRPr>
            </a:lvl8pPr>
            <a:lvl9pPr lvl="8" algn="ctr" rtl="0">
              <a:lnSpc>
                <a:spcPct val="100000"/>
              </a:lnSpc>
              <a:spcBef>
                <a:spcPts val="0"/>
              </a:spcBef>
              <a:spcAft>
                <a:spcPts val="0"/>
              </a:spcAft>
              <a:buNone/>
              <a:defRPr sz="2000" b="1">
                <a:solidFill>
                  <a:schemeClr val="dk2"/>
                </a:solidFill>
              </a:defRPr>
            </a:lvl9pPr>
          </a:lstStyle>
          <a:p>
            <a:endParaRPr/>
          </a:p>
        </p:txBody>
      </p:sp>
      <p:sp>
        <p:nvSpPr>
          <p:cNvPr id="960" name="Google Shape;960;p33"/>
          <p:cNvSpPr txBox="1">
            <a:spLocks noGrp="1"/>
          </p:cNvSpPr>
          <p:nvPr>
            <p:ph type="subTitle" idx="6"/>
          </p:nvPr>
        </p:nvSpPr>
        <p:spPr>
          <a:xfrm>
            <a:off x="3513625" y="3770162"/>
            <a:ext cx="1984200" cy="34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dk2"/>
                </a:solidFill>
              </a:defRPr>
            </a:lvl1pPr>
            <a:lvl2pPr lvl="1" algn="ctr" rtl="0">
              <a:lnSpc>
                <a:spcPct val="100000"/>
              </a:lnSpc>
              <a:spcBef>
                <a:spcPts val="0"/>
              </a:spcBef>
              <a:spcAft>
                <a:spcPts val="0"/>
              </a:spcAft>
              <a:buNone/>
              <a:defRPr sz="2000" b="1">
                <a:solidFill>
                  <a:schemeClr val="dk2"/>
                </a:solidFill>
              </a:defRPr>
            </a:lvl2pPr>
            <a:lvl3pPr lvl="2" algn="ctr" rtl="0">
              <a:lnSpc>
                <a:spcPct val="100000"/>
              </a:lnSpc>
              <a:spcBef>
                <a:spcPts val="0"/>
              </a:spcBef>
              <a:spcAft>
                <a:spcPts val="0"/>
              </a:spcAft>
              <a:buNone/>
              <a:defRPr sz="2000" b="1">
                <a:solidFill>
                  <a:schemeClr val="dk2"/>
                </a:solidFill>
              </a:defRPr>
            </a:lvl3pPr>
            <a:lvl4pPr lvl="3" algn="ctr" rtl="0">
              <a:lnSpc>
                <a:spcPct val="100000"/>
              </a:lnSpc>
              <a:spcBef>
                <a:spcPts val="0"/>
              </a:spcBef>
              <a:spcAft>
                <a:spcPts val="0"/>
              </a:spcAft>
              <a:buNone/>
              <a:defRPr sz="2000" b="1">
                <a:solidFill>
                  <a:schemeClr val="dk2"/>
                </a:solidFill>
              </a:defRPr>
            </a:lvl4pPr>
            <a:lvl5pPr lvl="4" algn="ctr" rtl="0">
              <a:lnSpc>
                <a:spcPct val="100000"/>
              </a:lnSpc>
              <a:spcBef>
                <a:spcPts val="0"/>
              </a:spcBef>
              <a:spcAft>
                <a:spcPts val="0"/>
              </a:spcAft>
              <a:buNone/>
              <a:defRPr sz="2000" b="1">
                <a:solidFill>
                  <a:schemeClr val="dk2"/>
                </a:solidFill>
              </a:defRPr>
            </a:lvl5pPr>
            <a:lvl6pPr lvl="5" algn="ctr" rtl="0">
              <a:lnSpc>
                <a:spcPct val="100000"/>
              </a:lnSpc>
              <a:spcBef>
                <a:spcPts val="0"/>
              </a:spcBef>
              <a:spcAft>
                <a:spcPts val="0"/>
              </a:spcAft>
              <a:buNone/>
              <a:defRPr sz="2000" b="1">
                <a:solidFill>
                  <a:schemeClr val="dk2"/>
                </a:solidFill>
              </a:defRPr>
            </a:lvl6pPr>
            <a:lvl7pPr lvl="6" algn="ctr" rtl="0">
              <a:lnSpc>
                <a:spcPct val="100000"/>
              </a:lnSpc>
              <a:spcBef>
                <a:spcPts val="0"/>
              </a:spcBef>
              <a:spcAft>
                <a:spcPts val="0"/>
              </a:spcAft>
              <a:buNone/>
              <a:defRPr sz="2000" b="1">
                <a:solidFill>
                  <a:schemeClr val="dk2"/>
                </a:solidFill>
              </a:defRPr>
            </a:lvl7pPr>
            <a:lvl8pPr lvl="7" algn="ctr" rtl="0">
              <a:lnSpc>
                <a:spcPct val="100000"/>
              </a:lnSpc>
              <a:spcBef>
                <a:spcPts val="0"/>
              </a:spcBef>
              <a:spcAft>
                <a:spcPts val="0"/>
              </a:spcAft>
              <a:buNone/>
              <a:defRPr sz="2000" b="1">
                <a:solidFill>
                  <a:schemeClr val="dk2"/>
                </a:solidFill>
              </a:defRPr>
            </a:lvl8pPr>
            <a:lvl9pPr lvl="8" algn="ctr" rtl="0">
              <a:lnSpc>
                <a:spcPct val="100000"/>
              </a:lnSpc>
              <a:spcBef>
                <a:spcPts val="0"/>
              </a:spcBef>
              <a:spcAft>
                <a:spcPts val="0"/>
              </a:spcAft>
              <a:buNone/>
              <a:defRPr sz="2000" b="1">
                <a:solidFill>
                  <a:schemeClr val="dk2"/>
                </a:solidFill>
              </a:defRPr>
            </a:lvl9pPr>
          </a:lstStyle>
          <a:p>
            <a:endParaRPr/>
          </a:p>
        </p:txBody>
      </p:sp>
      <p:grpSp>
        <p:nvGrpSpPr>
          <p:cNvPr id="961" name="Google Shape;961;p33"/>
          <p:cNvGrpSpPr/>
          <p:nvPr/>
        </p:nvGrpSpPr>
        <p:grpSpPr>
          <a:xfrm rot="10800000">
            <a:off x="267952" y="1625183"/>
            <a:ext cx="8679382" cy="3324812"/>
            <a:chOff x="234756" y="60772"/>
            <a:chExt cx="8909241" cy="3412864"/>
          </a:xfrm>
        </p:grpSpPr>
        <p:grpSp>
          <p:nvGrpSpPr>
            <p:cNvPr id="962" name="Google Shape;962;p33"/>
            <p:cNvGrpSpPr/>
            <p:nvPr/>
          </p:nvGrpSpPr>
          <p:grpSpPr>
            <a:xfrm>
              <a:off x="599023" y="2405143"/>
              <a:ext cx="54453" cy="53706"/>
              <a:chOff x="267576" y="-388942"/>
              <a:chExt cx="51885" cy="51173"/>
            </a:xfrm>
          </p:grpSpPr>
          <p:sp>
            <p:nvSpPr>
              <p:cNvPr id="963" name="Google Shape;963;p33"/>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3"/>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 name="Google Shape;965;p33"/>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3"/>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3"/>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3"/>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3"/>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3"/>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3"/>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3"/>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3"/>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 name="Google Shape;974;p33"/>
            <p:cNvGrpSpPr/>
            <p:nvPr/>
          </p:nvGrpSpPr>
          <p:grpSpPr>
            <a:xfrm>
              <a:off x="6063364" y="60772"/>
              <a:ext cx="54453" cy="53706"/>
              <a:chOff x="267576" y="-388942"/>
              <a:chExt cx="51885" cy="51173"/>
            </a:xfrm>
          </p:grpSpPr>
          <p:sp>
            <p:nvSpPr>
              <p:cNvPr id="975" name="Google Shape;975;p33"/>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3"/>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 name="Google Shape;977;p33"/>
            <p:cNvGrpSpPr/>
            <p:nvPr/>
          </p:nvGrpSpPr>
          <p:grpSpPr>
            <a:xfrm>
              <a:off x="8222857" y="671946"/>
              <a:ext cx="54453" cy="53706"/>
              <a:chOff x="267576" y="-388942"/>
              <a:chExt cx="51885" cy="51173"/>
            </a:xfrm>
          </p:grpSpPr>
          <p:sp>
            <p:nvSpPr>
              <p:cNvPr id="978" name="Google Shape;978;p33"/>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3"/>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tle and six columns 1">
  <p:cSld name="SECTION_HEADER_1_1">
    <p:bg>
      <p:bgPr>
        <a:solidFill>
          <a:schemeClr val="dk1"/>
        </a:solidFill>
        <a:effectLst/>
      </p:bgPr>
    </p:bg>
    <p:spTree>
      <p:nvGrpSpPr>
        <p:cNvPr id="1" name="Shape 1022"/>
        <p:cNvGrpSpPr/>
        <p:nvPr/>
      </p:nvGrpSpPr>
      <p:grpSpPr>
        <a:xfrm>
          <a:off x="0" y="0"/>
          <a:ext cx="0" cy="0"/>
          <a:chOff x="0" y="0"/>
          <a:chExt cx="0" cy="0"/>
        </a:xfrm>
      </p:grpSpPr>
      <p:sp>
        <p:nvSpPr>
          <p:cNvPr id="1023" name="Google Shape;1023;p35"/>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5"/>
          <p:cNvSpPr txBox="1">
            <a:spLocks noGrp="1"/>
          </p:cNvSpPr>
          <p:nvPr>
            <p:ph type="title"/>
          </p:nvPr>
        </p:nvSpPr>
        <p:spPr>
          <a:xfrm>
            <a:off x="713250" y="783392"/>
            <a:ext cx="7717500" cy="66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a:solidFill>
                  <a:schemeClr val="l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025" name="Google Shape;1025;p35"/>
          <p:cNvSpPr txBox="1">
            <a:spLocks noGrp="1"/>
          </p:cNvSpPr>
          <p:nvPr>
            <p:ph type="subTitle" idx="1"/>
          </p:nvPr>
        </p:nvSpPr>
        <p:spPr>
          <a:xfrm>
            <a:off x="847963" y="1882729"/>
            <a:ext cx="1984200" cy="34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dk2"/>
                </a:solidFill>
              </a:defRPr>
            </a:lvl1pPr>
            <a:lvl2pPr lvl="1" algn="ctr" rtl="0">
              <a:lnSpc>
                <a:spcPct val="100000"/>
              </a:lnSpc>
              <a:spcBef>
                <a:spcPts val="0"/>
              </a:spcBef>
              <a:spcAft>
                <a:spcPts val="0"/>
              </a:spcAft>
              <a:buNone/>
              <a:defRPr sz="2000" b="1">
                <a:solidFill>
                  <a:schemeClr val="dk2"/>
                </a:solidFill>
              </a:defRPr>
            </a:lvl2pPr>
            <a:lvl3pPr lvl="2" algn="ctr" rtl="0">
              <a:lnSpc>
                <a:spcPct val="100000"/>
              </a:lnSpc>
              <a:spcBef>
                <a:spcPts val="0"/>
              </a:spcBef>
              <a:spcAft>
                <a:spcPts val="0"/>
              </a:spcAft>
              <a:buNone/>
              <a:defRPr sz="2000" b="1">
                <a:solidFill>
                  <a:schemeClr val="dk2"/>
                </a:solidFill>
              </a:defRPr>
            </a:lvl3pPr>
            <a:lvl4pPr lvl="3" algn="ctr" rtl="0">
              <a:lnSpc>
                <a:spcPct val="100000"/>
              </a:lnSpc>
              <a:spcBef>
                <a:spcPts val="0"/>
              </a:spcBef>
              <a:spcAft>
                <a:spcPts val="0"/>
              </a:spcAft>
              <a:buNone/>
              <a:defRPr sz="2000" b="1">
                <a:solidFill>
                  <a:schemeClr val="dk2"/>
                </a:solidFill>
              </a:defRPr>
            </a:lvl4pPr>
            <a:lvl5pPr lvl="4" algn="ctr" rtl="0">
              <a:lnSpc>
                <a:spcPct val="100000"/>
              </a:lnSpc>
              <a:spcBef>
                <a:spcPts val="0"/>
              </a:spcBef>
              <a:spcAft>
                <a:spcPts val="0"/>
              </a:spcAft>
              <a:buNone/>
              <a:defRPr sz="2000" b="1">
                <a:solidFill>
                  <a:schemeClr val="dk2"/>
                </a:solidFill>
              </a:defRPr>
            </a:lvl5pPr>
            <a:lvl6pPr lvl="5" algn="ctr" rtl="0">
              <a:lnSpc>
                <a:spcPct val="100000"/>
              </a:lnSpc>
              <a:spcBef>
                <a:spcPts val="0"/>
              </a:spcBef>
              <a:spcAft>
                <a:spcPts val="0"/>
              </a:spcAft>
              <a:buNone/>
              <a:defRPr sz="2000" b="1">
                <a:solidFill>
                  <a:schemeClr val="dk2"/>
                </a:solidFill>
              </a:defRPr>
            </a:lvl6pPr>
            <a:lvl7pPr lvl="6" algn="ctr" rtl="0">
              <a:lnSpc>
                <a:spcPct val="100000"/>
              </a:lnSpc>
              <a:spcBef>
                <a:spcPts val="0"/>
              </a:spcBef>
              <a:spcAft>
                <a:spcPts val="0"/>
              </a:spcAft>
              <a:buNone/>
              <a:defRPr sz="2000" b="1">
                <a:solidFill>
                  <a:schemeClr val="dk2"/>
                </a:solidFill>
              </a:defRPr>
            </a:lvl7pPr>
            <a:lvl8pPr lvl="7" algn="ctr" rtl="0">
              <a:lnSpc>
                <a:spcPct val="100000"/>
              </a:lnSpc>
              <a:spcBef>
                <a:spcPts val="0"/>
              </a:spcBef>
              <a:spcAft>
                <a:spcPts val="0"/>
              </a:spcAft>
              <a:buNone/>
              <a:defRPr sz="2000" b="1">
                <a:solidFill>
                  <a:schemeClr val="dk2"/>
                </a:solidFill>
              </a:defRPr>
            </a:lvl8pPr>
            <a:lvl9pPr lvl="8" algn="ctr" rtl="0">
              <a:lnSpc>
                <a:spcPct val="100000"/>
              </a:lnSpc>
              <a:spcBef>
                <a:spcPts val="0"/>
              </a:spcBef>
              <a:spcAft>
                <a:spcPts val="0"/>
              </a:spcAft>
              <a:buNone/>
              <a:defRPr sz="2000" b="1">
                <a:solidFill>
                  <a:schemeClr val="dk2"/>
                </a:solidFill>
              </a:defRPr>
            </a:lvl9pPr>
          </a:lstStyle>
          <a:p>
            <a:endParaRPr/>
          </a:p>
        </p:txBody>
      </p:sp>
      <p:sp>
        <p:nvSpPr>
          <p:cNvPr id="1026" name="Google Shape;1026;p35"/>
          <p:cNvSpPr txBox="1">
            <a:spLocks noGrp="1"/>
          </p:cNvSpPr>
          <p:nvPr>
            <p:ph type="subTitle" idx="2"/>
          </p:nvPr>
        </p:nvSpPr>
        <p:spPr>
          <a:xfrm>
            <a:off x="6311813" y="1882729"/>
            <a:ext cx="1984200" cy="34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dk2"/>
                </a:solidFill>
              </a:defRPr>
            </a:lvl1pPr>
            <a:lvl2pPr lvl="1" algn="ctr" rtl="0">
              <a:lnSpc>
                <a:spcPct val="100000"/>
              </a:lnSpc>
              <a:spcBef>
                <a:spcPts val="0"/>
              </a:spcBef>
              <a:spcAft>
                <a:spcPts val="0"/>
              </a:spcAft>
              <a:buNone/>
              <a:defRPr sz="2000" b="1">
                <a:solidFill>
                  <a:schemeClr val="dk2"/>
                </a:solidFill>
              </a:defRPr>
            </a:lvl2pPr>
            <a:lvl3pPr lvl="2" algn="ctr" rtl="0">
              <a:lnSpc>
                <a:spcPct val="100000"/>
              </a:lnSpc>
              <a:spcBef>
                <a:spcPts val="0"/>
              </a:spcBef>
              <a:spcAft>
                <a:spcPts val="0"/>
              </a:spcAft>
              <a:buNone/>
              <a:defRPr sz="2000" b="1">
                <a:solidFill>
                  <a:schemeClr val="dk2"/>
                </a:solidFill>
              </a:defRPr>
            </a:lvl3pPr>
            <a:lvl4pPr lvl="3" algn="ctr" rtl="0">
              <a:lnSpc>
                <a:spcPct val="100000"/>
              </a:lnSpc>
              <a:spcBef>
                <a:spcPts val="0"/>
              </a:spcBef>
              <a:spcAft>
                <a:spcPts val="0"/>
              </a:spcAft>
              <a:buNone/>
              <a:defRPr sz="2000" b="1">
                <a:solidFill>
                  <a:schemeClr val="dk2"/>
                </a:solidFill>
              </a:defRPr>
            </a:lvl4pPr>
            <a:lvl5pPr lvl="4" algn="ctr" rtl="0">
              <a:lnSpc>
                <a:spcPct val="100000"/>
              </a:lnSpc>
              <a:spcBef>
                <a:spcPts val="0"/>
              </a:spcBef>
              <a:spcAft>
                <a:spcPts val="0"/>
              </a:spcAft>
              <a:buNone/>
              <a:defRPr sz="2000" b="1">
                <a:solidFill>
                  <a:schemeClr val="dk2"/>
                </a:solidFill>
              </a:defRPr>
            </a:lvl5pPr>
            <a:lvl6pPr lvl="5" algn="ctr" rtl="0">
              <a:lnSpc>
                <a:spcPct val="100000"/>
              </a:lnSpc>
              <a:spcBef>
                <a:spcPts val="0"/>
              </a:spcBef>
              <a:spcAft>
                <a:spcPts val="0"/>
              </a:spcAft>
              <a:buNone/>
              <a:defRPr sz="2000" b="1">
                <a:solidFill>
                  <a:schemeClr val="dk2"/>
                </a:solidFill>
              </a:defRPr>
            </a:lvl6pPr>
            <a:lvl7pPr lvl="6" algn="ctr" rtl="0">
              <a:lnSpc>
                <a:spcPct val="100000"/>
              </a:lnSpc>
              <a:spcBef>
                <a:spcPts val="0"/>
              </a:spcBef>
              <a:spcAft>
                <a:spcPts val="0"/>
              </a:spcAft>
              <a:buNone/>
              <a:defRPr sz="2000" b="1">
                <a:solidFill>
                  <a:schemeClr val="dk2"/>
                </a:solidFill>
              </a:defRPr>
            </a:lvl7pPr>
            <a:lvl8pPr lvl="7" algn="ctr" rtl="0">
              <a:lnSpc>
                <a:spcPct val="100000"/>
              </a:lnSpc>
              <a:spcBef>
                <a:spcPts val="0"/>
              </a:spcBef>
              <a:spcAft>
                <a:spcPts val="0"/>
              </a:spcAft>
              <a:buNone/>
              <a:defRPr sz="2000" b="1">
                <a:solidFill>
                  <a:schemeClr val="dk2"/>
                </a:solidFill>
              </a:defRPr>
            </a:lvl8pPr>
            <a:lvl9pPr lvl="8" algn="ctr" rtl="0">
              <a:lnSpc>
                <a:spcPct val="100000"/>
              </a:lnSpc>
              <a:spcBef>
                <a:spcPts val="0"/>
              </a:spcBef>
              <a:spcAft>
                <a:spcPts val="0"/>
              </a:spcAft>
              <a:buNone/>
              <a:defRPr sz="2000" b="1">
                <a:solidFill>
                  <a:schemeClr val="dk2"/>
                </a:solidFill>
              </a:defRPr>
            </a:lvl9pPr>
          </a:lstStyle>
          <a:p>
            <a:endParaRPr/>
          </a:p>
        </p:txBody>
      </p:sp>
      <p:sp>
        <p:nvSpPr>
          <p:cNvPr id="1027" name="Google Shape;1027;p35"/>
          <p:cNvSpPr txBox="1">
            <a:spLocks noGrp="1"/>
          </p:cNvSpPr>
          <p:nvPr>
            <p:ph type="subTitle" idx="3"/>
          </p:nvPr>
        </p:nvSpPr>
        <p:spPr>
          <a:xfrm>
            <a:off x="3514225" y="1881829"/>
            <a:ext cx="1983000" cy="349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dk2"/>
                </a:solidFill>
              </a:defRPr>
            </a:lvl1pPr>
            <a:lvl2pPr lvl="1" algn="ctr" rtl="0">
              <a:lnSpc>
                <a:spcPct val="100000"/>
              </a:lnSpc>
              <a:spcBef>
                <a:spcPts val="0"/>
              </a:spcBef>
              <a:spcAft>
                <a:spcPts val="0"/>
              </a:spcAft>
              <a:buNone/>
              <a:defRPr sz="2000" b="1">
                <a:solidFill>
                  <a:schemeClr val="dk2"/>
                </a:solidFill>
              </a:defRPr>
            </a:lvl2pPr>
            <a:lvl3pPr lvl="2" algn="ctr" rtl="0">
              <a:lnSpc>
                <a:spcPct val="100000"/>
              </a:lnSpc>
              <a:spcBef>
                <a:spcPts val="0"/>
              </a:spcBef>
              <a:spcAft>
                <a:spcPts val="0"/>
              </a:spcAft>
              <a:buNone/>
              <a:defRPr sz="2000" b="1">
                <a:solidFill>
                  <a:schemeClr val="dk2"/>
                </a:solidFill>
              </a:defRPr>
            </a:lvl3pPr>
            <a:lvl4pPr lvl="3" algn="ctr" rtl="0">
              <a:lnSpc>
                <a:spcPct val="100000"/>
              </a:lnSpc>
              <a:spcBef>
                <a:spcPts val="0"/>
              </a:spcBef>
              <a:spcAft>
                <a:spcPts val="0"/>
              </a:spcAft>
              <a:buNone/>
              <a:defRPr sz="2000" b="1">
                <a:solidFill>
                  <a:schemeClr val="dk2"/>
                </a:solidFill>
              </a:defRPr>
            </a:lvl4pPr>
            <a:lvl5pPr lvl="4" algn="ctr" rtl="0">
              <a:lnSpc>
                <a:spcPct val="100000"/>
              </a:lnSpc>
              <a:spcBef>
                <a:spcPts val="0"/>
              </a:spcBef>
              <a:spcAft>
                <a:spcPts val="0"/>
              </a:spcAft>
              <a:buNone/>
              <a:defRPr sz="2000" b="1">
                <a:solidFill>
                  <a:schemeClr val="dk2"/>
                </a:solidFill>
              </a:defRPr>
            </a:lvl5pPr>
            <a:lvl6pPr lvl="5" algn="ctr" rtl="0">
              <a:lnSpc>
                <a:spcPct val="100000"/>
              </a:lnSpc>
              <a:spcBef>
                <a:spcPts val="0"/>
              </a:spcBef>
              <a:spcAft>
                <a:spcPts val="0"/>
              </a:spcAft>
              <a:buNone/>
              <a:defRPr sz="2000" b="1">
                <a:solidFill>
                  <a:schemeClr val="dk2"/>
                </a:solidFill>
              </a:defRPr>
            </a:lvl6pPr>
            <a:lvl7pPr lvl="6" algn="ctr" rtl="0">
              <a:lnSpc>
                <a:spcPct val="100000"/>
              </a:lnSpc>
              <a:spcBef>
                <a:spcPts val="0"/>
              </a:spcBef>
              <a:spcAft>
                <a:spcPts val="0"/>
              </a:spcAft>
              <a:buNone/>
              <a:defRPr sz="2000" b="1">
                <a:solidFill>
                  <a:schemeClr val="dk2"/>
                </a:solidFill>
              </a:defRPr>
            </a:lvl7pPr>
            <a:lvl8pPr lvl="7" algn="ctr" rtl="0">
              <a:lnSpc>
                <a:spcPct val="100000"/>
              </a:lnSpc>
              <a:spcBef>
                <a:spcPts val="0"/>
              </a:spcBef>
              <a:spcAft>
                <a:spcPts val="0"/>
              </a:spcAft>
              <a:buNone/>
              <a:defRPr sz="2000" b="1">
                <a:solidFill>
                  <a:schemeClr val="dk2"/>
                </a:solidFill>
              </a:defRPr>
            </a:lvl8pPr>
            <a:lvl9pPr lvl="8" algn="ctr" rtl="0">
              <a:lnSpc>
                <a:spcPct val="100000"/>
              </a:lnSpc>
              <a:spcBef>
                <a:spcPts val="0"/>
              </a:spcBef>
              <a:spcAft>
                <a:spcPts val="0"/>
              </a:spcAft>
              <a:buNone/>
              <a:defRPr sz="2000" b="1">
                <a:solidFill>
                  <a:schemeClr val="dk2"/>
                </a:solidFill>
              </a:defRPr>
            </a:lvl9pPr>
          </a:lstStyle>
          <a:p>
            <a:endParaRPr/>
          </a:p>
        </p:txBody>
      </p:sp>
      <p:sp>
        <p:nvSpPr>
          <p:cNvPr id="1028" name="Google Shape;1028;p35"/>
          <p:cNvSpPr txBox="1">
            <a:spLocks noGrp="1"/>
          </p:cNvSpPr>
          <p:nvPr>
            <p:ph type="subTitle" idx="4"/>
          </p:nvPr>
        </p:nvSpPr>
        <p:spPr>
          <a:xfrm>
            <a:off x="847963" y="3242637"/>
            <a:ext cx="1984200" cy="34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dk2"/>
                </a:solidFill>
              </a:defRPr>
            </a:lvl1pPr>
            <a:lvl2pPr lvl="1" algn="ctr" rtl="0">
              <a:lnSpc>
                <a:spcPct val="100000"/>
              </a:lnSpc>
              <a:spcBef>
                <a:spcPts val="0"/>
              </a:spcBef>
              <a:spcAft>
                <a:spcPts val="0"/>
              </a:spcAft>
              <a:buNone/>
              <a:defRPr sz="2000" b="1">
                <a:solidFill>
                  <a:schemeClr val="dk2"/>
                </a:solidFill>
              </a:defRPr>
            </a:lvl2pPr>
            <a:lvl3pPr lvl="2" algn="ctr" rtl="0">
              <a:lnSpc>
                <a:spcPct val="100000"/>
              </a:lnSpc>
              <a:spcBef>
                <a:spcPts val="0"/>
              </a:spcBef>
              <a:spcAft>
                <a:spcPts val="0"/>
              </a:spcAft>
              <a:buNone/>
              <a:defRPr sz="2000" b="1">
                <a:solidFill>
                  <a:schemeClr val="dk2"/>
                </a:solidFill>
              </a:defRPr>
            </a:lvl3pPr>
            <a:lvl4pPr lvl="3" algn="ctr" rtl="0">
              <a:lnSpc>
                <a:spcPct val="100000"/>
              </a:lnSpc>
              <a:spcBef>
                <a:spcPts val="0"/>
              </a:spcBef>
              <a:spcAft>
                <a:spcPts val="0"/>
              </a:spcAft>
              <a:buNone/>
              <a:defRPr sz="2000" b="1">
                <a:solidFill>
                  <a:schemeClr val="dk2"/>
                </a:solidFill>
              </a:defRPr>
            </a:lvl4pPr>
            <a:lvl5pPr lvl="4" algn="ctr" rtl="0">
              <a:lnSpc>
                <a:spcPct val="100000"/>
              </a:lnSpc>
              <a:spcBef>
                <a:spcPts val="0"/>
              </a:spcBef>
              <a:spcAft>
                <a:spcPts val="0"/>
              </a:spcAft>
              <a:buNone/>
              <a:defRPr sz="2000" b="1">
                <a:solidFill>
                  <a:schemeClr val="dk2"/>
                </a:solidFill>
              </a:defRPr>
            </a:lvl5pPr>
            <a:lvl6pPr lvl="5" algn="ctr" rtl="0">
              <a:lnSpc>
                <a:spcPct val="100000"/>
              </a:lnSpc>
              <a:spcBef>
                <a:spcPts val="0"/>
              </a:spcBef>
              <a:spcAft>
                <a:spcPts val="0"/>
              </a:spcAft>
              <a:buNone/>
              <a:defRPr sz="2000" b="1">
                <a:solidFill>
                  <a:schemeClr val="dk2"/>
                </a:solidFill>
              </a:defRPr>
            </a:lvl6pPr>
            <a:lvl7pPr lvl="6" algn="ctr" rtl="0">
              <a:lnSpc>
                <a:spcPct val="100000"/>
              </a:lnSpc>
              <a:spcBef>
                <a:spcPts val="0"/>
              </a:spcBef>
              <a:spcAft>
                <a:spcPts val="0"/>
              </a:spcAft>
              <a:buNone/>
              <a:defRPr sz="2000" b="1">
                <a:solidFill>
                  <a:schemeClr val="dk2"/>
                </a:solidFill>
              </a:defRPr>
            </a:lvl7pPr>
            <a:lvl8pPr lvl="7" algn="ctr" rtl="0">
              <a:lnSpc>
                <a:spcPct val="100000"/>
              </a:lnSpc>
              <a:spcBef>
                <a:spcPts val="0"/>
              </a:spcBef>
              <a:spcAft>
                <a:spcPts val="0"/>
              </a:spcAft>
              <a:buNone/>
              <a:defRPr sz="2000" b="1">
                <a:solidFill>
                  <a:schemeClr val="dk2"/>
                </a:solidFill>
              </a:defRPr>
            </a:lvl8pPr>
            <a:lvl9pPr lvl="8" algn="ctr" rtl="0">
              <a:lnSpc>
                <a:spcPct val="100000"/>
              </a:lnSpc>
              <a:spcBef>
                <a:spcPts val="0"/>
              </a:spcBef>
              <a:spcAft>
                <a:spcPts val="0"/>
              </a:spcAft>
              <a:buNone/>
              <a:defRPr sz="2000" b="1">
                <a:solidFill>
                  <a:schemeClr val="dk2"/>
                </a:solidFill>
              </a:defRPr>
            </a:lvl9pPr>
          </a:lstStyle>
          <a:p>
            <a:endParaRPr/>
          </a:p>
        </p:txBody>
      </p:sp>
      <p:sp>
        <p:nvSpPr>
          <p:cNvPr id="1029" name="Google Shape;1029;p35"/>
          <p:cNvSpPr txBox="1">
            <a:spLocks noGrp="1"/>
          </p:cNvSpPr>
          <p:nvPr>
            <p:ph type="subTitle" idx="5"/>
          </p:nvPr>
        </p:nvSpPr>
        <p:spPr>
          <a:xfrm>
            <a:off x="6311813" y="3242637"/>
            <a:ext cx="1984200" cy="34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dk2"/>
                </a:solidFill>
              </a:defRPr>
            </a:lvl1pPr>
            <a:lvl2pPr lvl="1" algn="ctr" rtl="0">
              <a:lnSpc>
                <a:spcPct val="100000"/>
              </a:lnSpc>
              <a:spcBef>
                <a:spcPts val="0"/>
              </a:spcBef>
              <a:spcAft>
                <a:spcPts val="0"/>
              </a:spcAft>
              <a:buNone/>
              <a:defRPr sz="2000" b="1">
                <a:solidFill>
                  <a:schemeClr val="dk2"/>
                </a:solidFill>
              </a:defRPr>
            </a:lvl2pPr>
            <a:lvl3pPr lvl="2" algn="ctr" rtl="0">
              <a:lnSpc>
                <a:spcPct val="100000"/>
              </a:lnSpc>
              <a:spcBef>
                <a:spcPts val="0"/>
              </a:spcBef>
              <a:spcAft>
                <a:spcPts val="0"/>
              </a:spcAft>
              <a:buNone/>
              <a:defRPr sz="2000" b="1">
                <a:solidFill>
                  <a:schemeClr val="dk2"/>
                </a:solidFill>
              </a:defRPr>
            </a:lvl3pPr>
            <a:lvl4pPr lvl="3" algn="ctr" rtl="0">
              <a:lnSpc>
                <a:spcPct val="100000"/>
              </a:lnSpc>
              <a:spcBef>
                <a:spcPts val="0"/>
              </a:spcBef>
              <a:spcAft>
                <a:spcPts val="0"/>
              </a:spcAft>
              <a:buNone/>
              <a:defRPr sz="2000" b="1">
                <a:solidFill>
                  <a:schemeClr val="dk2"/>
                </a:solidFill>
              </a:defRPr>
            </a:lvl4pPr>
            <a:lvl5pPr lvl="4" algn="ctr" rtl="0">
              <a:lnSpc>
                <a:spcPct val="100000"/>
              </a:lnSpc>
              <a:spcBef>
                <a:spcPts val="0"/>
              </a:spcBef>
              <a:spcAft>
                <a:spcPts val="0"/>
              </a:spcAft>
              <a:buNone/>
              <a:defRPr sz="2000" b="1">
                <a:solidFill>
                  <a:schemeClr val="dk2"/>
                </a:solidFill>
              </a:defRPr>
            </a:lvl5pPr>
            <a:lvl6pPr lvl="5" algn="ctr" rtl="0">
              <a:lnSpc>
                <a:spcPct val="100000"/>
              </a:lnSpc>
              <a:spcBef>
                <a:spcPts val="0"/>
              </a:spcBef>
              <a:spcAft>
                <a:spcPts val="0"/>
              </a:spcAft>
              <a:buNone/>
              <a:defRPr sz="2000" b="1">
                <a:solidFill>
                  <a:schemeClr val="dk2"/>
                </a:solidFill>
              </a:defRPr>
            </a:lvl6pPr>
            <a:lvl7pPr lvl="6" algn="ctr" rtl="0">
              <a:lnSpc>
                <a:spcPct val="100000"/>
              </a:lnSpc>
              <a:spcBef>
                <a:spcPts val="0"/>
              </a:spcBef>
              <a:spcAft>
                <a:spcPts val="0"/>
              </a:spcAft>
              <a:buNone/>
              <a:defRPr sz="2000" b="1">
                <a:solidFill>
                  <a:schemeClr val="dk2"/>
                </a:solidFill>
              </a:defRPr>
            </a:lvl7pPr>
            <a:lvl8pPr lvl="7" algn="ctr" rtl="0">
              <a:lnSpc>
                <a:spcPct val="100000"/>
              </a:lnSpc>
              <a:spcBef>
                <a:spcPts val="0"/>
              </a:spcBef>
              <a:spcAft>
                <a:spcPts val="0"/>
              </a:spcAft>
              <a:buNone/>
              <a:defRPr sz="2000" b="1">
                <a:solidFill>
                  <a:schemeClr val="dk2"/>
                </a:solidFill>
              </a:defRPr>
            </a:lvl8pPr>
            <a:lvl9pPr lvl="8" algn="ctr" rtl="0">
              <a:lnSpc>
                <a:spcPct val="100000"/>
              </a:lnSpc>
              <a:spcBef>
                <a:spcPts val="0"/>
              </a:spcBef>
              <a:spcAft>
                <a:spcPts val="0"/>
              </a:spcAft>
              <a:buNone/>
              <a:defRPr sz="2000" b="1">
                <a:solidFill>
                  <a:schemeClr val="dk2"/>
                </a:solidFill>
              </a:defRPr>
            </a:lvl9pPr>
          </a:lstStyle>
          <a:p>
            <a:endParaRPr/>
          </a:p>
        </p:txBody>
      </p:sp>
      <p:sp>
        <p:nvSpPr>
          <p:cNvPr id="1030" name="Google Shape;1030;p35"/>
          <p:cNvSpPr txBox="1">
            <a:spLocks noGrp="1"/>
          </p:cNvSpPr>
          <p:nvPr>
            <p:ph type="subTitle" idx="6"/>
          </p:nvPr>
        </p:nvSpPr>
        <p:spPr>
          <a:xfrm>
            <a:off x="3513625" y="3242637"/>
            <a:ext cx="1984200" cy="34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dk2"/>
                </a:solidFill>
              </a:defRPr>
            </a:lvl1pPr>
            <a:lvl2pPr lvl="1" algn="ctr" rtl="0">
              <a:lnSpc>
                <a:spcPct val="100000"/>
              </a:lnSpc>
              <a:spcBef>
                <a:spcPts val="0"/>
              </a:spcBef>
              <a:spcAft>
                <a:spcPts val="0"/>
              </a:spcAft>
              <a:buNone/>
              <a:defRPr sz="2000" b="1">
                <a:solidFill>
                  <a:schemeClr val="dk2"/>
                </a:solidFill>
              </a:defRPr>
            </a:lvl2pPr>
            <a:lvl3pPr lvl="2" algn="ctr" rtl="0">
              <a:lnSpc>
                <a:spcPct val="100000"/>
              </a:lnSpc>
              <a:spcBef>
                <a:spcPts val="0"/>
              </a:spcBef>
              <a:spcAft>
                <a:spcPts val="0"/>
              </a:spcAft>
              <a:buNone/>
              <a:defRPr sz="2000" b="1">
                <a:solidFill>
                  <a:schemeClr val="dk2"/>
                </a:solidFill>
              </a:defRPr>
            </a:lvl3pPr>
            <a:lvl4pPr lvl="3" algn="ctr" rtl="0">
              <a:lnSpc>
                <a:spcPct val="100000"/>
              </a:lnSpc>
              <a:spcBef>
                <a:spcPts val="0"/>
              </a:spcBef>
              <a:spcAft>
                <a:spcPts val="0"/>
              </a:spcAft>
              <a:buNone/>
              <a:defRPr sz="2000" b="1">
                <a:solidFill>
                  <a:schemeClr val="dk2"/>
                </a:solidFill>
              </a:defRPr>
            </a:lvl4pPr>
            <a:lvl5pPr lvl="4" algn="ctr" rtl="0">
              <a:lnSpc>
                <a:spcPct val="100000"/>
              </a:lnSpc>
              <a:spcBef>
                <a:spcPts val="0"/>
              </a:spcBef>
              <a:spcAft>
                <a:spcPts val="0"/>
              </a:spcAft>
              <a:buNone/>
              <a:defRPr sz="2000" b="1">
                <a:solidFill>
                  <a:schemeClr val="dk2"/>
                </a:solidFill>
              </a:defRPr>
            </a:lvl5pPr>
            <a:lvl6pPr lvl="5" algn="ctr" rtl="0">
              <a:lnSpc>
                <a:spcPct val="100000"/>
              </a:lnSpc>
              <a:spcBef>
                <a:spcPts val="0"/>
              </a:spcBef>
              <a:spcAft>
                <a:spcPts val="0"/>
              </a:spcAft>
              <a:buNone/>
              <a:defRPr sz="2000" b="1">
                <a:solidFill>
                  <a:schemeClr val="dk2"/>
                </a:solidFill>
              </a:defRPr>
            </a:lvl6pPr>
            <a:lvl7pPr lvl="6" algn="ctr" rtl="0">
              <a:lnSpc>
                <a:spcPct val="100000"/>
              </a:lnSpc>
              <a:spcBef>
                <a:spcPts val="0"/>
              </a:spcBef>
              <a:spcAft>
                <a:spcPts val="0"/>
              </a:spcAft>
              <a:buNone/>
              <a:defRPr sz="2000" b="1">
                <a:solidFill>
                  <a:schemeClr val="dk2"/>
                </a:solidFill>
              </a:defRPr>
            </a:lvl7pPr>
            <a:lvl8pPr lvl="7" algn="ctr" rtl="0">
              <a:lnSpc>
                <a:spcPct val="100000"/>
              </a:lnSpc>
              <a:spcBef>
                <a:spcPts val="0"/>
              </a:spcBef>
              <a:spcAft>
                <a:spcPts val="0"/>
              </a:spcAft>
              <a:buNone/>
              <a:defRPr sz="2000" b="1">
                <a:solidFill>
                  <a:schemeClr val="dk2"/>
                </a:solidFill>
              </a:defRPr>
            </a:lvl8pPr>
            <a:lvl9pPr lvl="8" algn="ctr" rtl="0">
              <a:lnSpc>
                <a:spcPct val="100000"/>
              </a:lnSpc>
              <a:spcBef>
                <a:spcPts val="0"/>
              </a:spcBef>
              <a:spcAft>
                <a:spcPts val="0"/>
              </a:spcAft>
              <a:buNone/>
              <a:defRPr sz="2000" b="1">
                <a:solidFill>
                  <a:schemeClr val="dk2"/>
                </a:solidFill>
              </a:defRPr>
            </a:lvl9pPr>
          </a:lstStyle>
          <a:p>
            <a:endParaRPr/>
          </a:p>
        </p:txBody>
      </p:sp>
      <p:grpSp>
        <p:nvGrpSpPr>
          <p:cNvPr id="1031" name="Google Shape;1031;p35"/>
          <p:cNvGrpSpPr/>
          <p:nvPr/>
        </p:nvGrpSpPr>
        <p:grpSpPr>
          <a:xfrm rot="10800000">
            <a:off x="267952" y="1625183"/>
            <a:ext cx="8679382" cy="3324812"/>
            <a:chOff x="234756" y="60772"/>
            <a:chExt cx="8909241" cy="3412864"/>
          </a:xfrm>
        </p:grpSpPr>
        <p:grpSp>
          <p:nvGrpSpPr>
            <p:cNvPr id="1032" name="Google Shape;1032;p35"/>
            <p:cNvGrpSpPr/>
            <p:nvPr/>
          </p:nvGrpSpPr>
          <p:grpSpPr>
            <a:xfrm>
              <a:off x="599023" y="2405143"/>
              <a:ext cx="54453" cy="53706"/>
              <a:chOff x="267576" y="-388942"/>
              <a:chExt cx="51885" cy="51173"/>
            </a:xfrm>
          </p:grpSpPr>
          <p:sp>
            <p:nvSpPr>
              <p:cNvPr id="1033" name="Google Shape;1033;p35"/>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5"/>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 name="Google Shape;1035;p35"/>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5"/>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5"/>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5"/>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5"/>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5"/>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5"/>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5"/>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5"/>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4" name="Google Shape;1044;p35"/>
            <p:cNvGrpSpPr/>
            <p:nvPr/>
          </p:nvGrpSpPr>
          <p:grpSpPr>
            <a:xfrm>
              <a:off x="6063364" y="60772"/>
              <a:ext cx="54453" cy="53706"/>
              <a:chOff x="267576" y="-388942"/>
              <a:chExt cx="51885" cy="51173"/>
            </a:xfrm>
          </p:grpSpPr>
          <p:sp>
            <p:nvSpPr>
              <p:cNvPr id="1045" name="Google Shape;1045;p35"/>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5"/>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 name="Google Shape;1047;p35"/>
            <p:cNvGrpSpPr/>
            <p:nvPr/>
          </p:nvGrpSpPr>
          <p:grpSpPr>
            <a:xfrm>
              <a:off x="8222857" y="671946"/>
              <a:ext cx="54453" cy="53706"/>
              <a:chOff x="267576" y="-388942"/>
              <a:chExt cx="51885" cy="51173"/>
            </a:xfrm>
          </p:grpSpPr>
          <p:sp>
            <p:nvSpPr>
              <p:cNvPr id="1048" name="Google Shape;1048;p35"/>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5"/>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50" name="Google Shape;1050;p35"/>
          <p:cNvSpPr txBox="1">
            <a:spLocks noGrp="1"/>
          </p:cNvSpPr>
          <p:nvPr>
            <p:ph type="subTitle" idx="7"/>
          </p:nvPr>
        </p:nvSpPr>
        <p:spPr>
          <a:xfrm>
            <a:off x="847963" y="2267184"/>
            <a:ext cx="1984200" cy="34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a:solidFill>
                  <a:schemeClr val="dk2"/>
                </a:solidFill>
              </a:defRPr>
            </a:lvl1pPr>
            <a:lvl2pPr lvl="1" algn="ctr" rtl="0">
              <a:lnSpc>
                <a:spcPct val="100000"/>
              </a:lnSpc>
              <a:spcBef>
                <a:spcPts val="0"/>
              </a:spcBef>
              <a:spcAft>
                <a:spcPts val="0"/>
              </a:spcAft>
              <a:buNone/>
              <a:defRPr sz="1400">
                <a:solidFill>
                  <a:schemeClr val="dk2"/>
                </a:solidFill>
              </a:defRPr>
            </a:lvl2pPr>
            <a:lvl3pPr lvl="2" algn="ctr" rtl="0">
              <a:lnSpc>
                <a:spcPct val="100000"/>
              </a:lnSpc>
              <a:spcBef>
                <a:spcPts val="0"/>
              </a:spcBef>
              <a:spcAft>
                <a:spcPts val="0"/>
              </a:spcAft>
              <a:buNone/>
              <a:defRPr sz="1400">
                <a:solidFill>
                  <a:schemeClr val="dk2"/>
                </a:solidFill>
              </a:defRPr>
            </a:lvl3pPr>
            <a:lvl4pPr lvl="3" algn="ctr" rtl="0">
              <a:lnSpc>
                <a:spcPct val="100000"/>
              </a:lnSpc>
              <a:spcBef>
                <a:spcPts val="0"/>
              </a:spcBef>
              <a:spcAft>
                <a:spcPts val="0"/>
              </a:spcAft>
              <a:buNone/>
              <a:defRPr sz="1400">
                <a:solidFill>
                  <a:schemeClr val="dk2"/>
                </a:solidFill>
              </a:defRPr>
            </a:lvl4pPr>
            <a:lvl5pPr lvl="4" algn="ctr" rtl="0">
              <a:lnSpc>
                <a:spcPct val="100000"/>
              </a:lnSpc>
              <a:spcBef>
                <a:spcPts val="0"/>
              </a:spcBef>
              <a:spcAft>
                <a:spcPts val="0"/>
              </a:spcAft>
              <a:buNone/>
              <a:defRPr sz="1400">
                <a:solidFill>
                  <a:schemeClr val="dk2"/>
                </a:solidFill>
              </a:defRPr>
            </a:lvl5pPr>
            <a:lvl6pPr lvl="5" algn="ctr" rtl="0">
              <a:lnSpc>
                <a:spcPct val="100000"/>
              </a:lnSpc>
              <a:spcBef>
                <a:spcPts val="0"/>
              </a:spcBef>
              <a:spcAft>
                <a:spcPts val="0"/>
              </a:spcAft>
              <a:buNone/>
              <a:defRPr sz="1400">
                <a:solidFill>
                  <a:schemeClr val="dk2"/>
                </a:solidFill>
              </a:defRPr>
            </a:lvl6pPr>
            <a:lvl7pPr lvl="6" algn="ctr" rtl="0">
              <a:lnSpc>
                <a:spcPct val="100000"/>
              </a:lnSpc>
              <a:spcBef>
                <a:spcPts val="0"/>
              </a:spcBef>
              <a:spcAft>
                <a:spcPts val="0"/>
              </a:spcAft>
              <a:buNone/>
              <a:defRPr sz="1400">
                <a:solidFill>
                  <a:schemeClr val="dk2"/>
                </a:solidFill>
              </a:defRPr>
            </a:lvl7pPr>
            <a:lvl8pPr lvl="7" algn="ctr" rtl="0">
              <a:lnSpc>
                <a:spcPct val="100000"/>
              </a:lnSpc>
              <a:spcBef>
                <a:spcPts val="0"/>
              </a:spcBef>
              <a:spcAft>
                <a:spcPts val="0"/>
              </a:spcAft>
              <a:buNone/>
              <a:defRPr sz="1400">
                <a:solidFill>
                  <a:schemeClr val="dk2"/>
                </a:solidFill>
              </a:defRPr>
            </a:lvl8pPr>
            <a:lvl9pPr lvl="8" algn="ctr" rtl="0">
              <a:lnSpc>
                <a:spcPct val="100000"/>
              </a:lnSpc>
              <a:spcBef>
                <a:spcPts val="0"/>
              </a:spcBef>
              <a:spcAft>
                <a:spcPts val="0"/>
              </a:spcAft>
              <a:buNone/>
              <a:defRPr sz="1400">
                <a:solidFill>
                  <a:schemeClr val="dk2"/>
                </a:solidFill>
              </a:defRPr>
            </a:lvl9pPr>
          </a:lstStyle>
          <a:p>
            <a:endParaRPr/>
          </a:p>
        </p:txBody>
      </p:sp>
      <p:sp>
        <p:nvSpPr>
          <p:cNvPr id="1051" name="Google Shape;1051;p35"/>
          <p:cNvSpPr txBox="1">
            <a:spLocks noGrp="1"/>
          </p:cNvSpPr>
          <p:nvPr>
            <p:ph type="subTitle" idx="8"/>
          </p:nvPr>
        </p:nvSpPr>
        <p:spPr>
          <a:xfrm>
            <a:off x="6311813" y="2267184"/>
            <a:ext cx="1984200" cy="34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a:solidFill>
                  <a:schemeClr val="dk2"/>
                </a:solidFill>
              </a:defRPr>
            </a:lvl1pPr>
            <a:lvl2pPr lvl="1" algn="ctr" rtl="0">
              <a:lnSpc>
                <a:spcPct val="100000"/>
              </a:lnSpc>
              <a:spcBef>
                <a:spcPts val="0"/>
              </a:spcBef>
              <a:spcAft>
                <a:spcPts val="0"/>
              </a:spcAft>
              <a:buNone/>
              <a:defRPr sz="1400">
                <a:solidFill>
                  <a:schemeClr val="dk2"/>
                </a:solidFill>
              </a:defRPr>
            </a:lvl2pPr>
            <a:lvl3pPr lvl="2" algn="ctr" rtl="0">
              <a:lnSpc>
                <a:spcPct val="100000"/>
              </a:lnSpc>
              <a:spcBef>
                <a:spcPts val="0"/>
              </a:spcBef>
              <a:spcAft>
                <a:spcPts val="0"/>
              </a:spcAft>
              <a:buNone/>
              <a:defRPr sz="1400">
                <a:solidFill>
                  <a:schemeClr val="dk2"/>
                </a:solidFill>
              </a:defRPr>
            </a:lvl3pPr>
            <a:lvl4pPr lvl="3" algn="ctr" rtl="0">
              <a:lnSpc>
                <a:spcPct val="100000"/>
              </a:lnSpc>
              <a:spcBef>
                <a:spcPts val="0"/>
              </a:spcBef>
              <a:spcAft>
                <a:spcPts val="0"/>
              </a:spcAft>
              <a:buNone/>
              <a:defRPr sz="1400">
                <a:solidFill>
                  <a:schemeClr val="dk2"/>
                </a:solidFill>
              </a:defRPr>
            </a:lvl4pPr>
            <a:lvl5pPr lvl="4" algn="ctr" rtl="0">
              <a:lnSpc>
                <a:spcPct val="100000"/>
              </a:lnSpc>
              <a:spcBef>
                <a:spcPts val="0"/>
              </a:spcBef>
              <a:spcAft>
                <a:spcPts val="0"/>
              </a:spcAft>
              <a:buNone/>
              <a:defRPr sz="1400">
                <a:solidFill>
                  <a:schemeClr val="dk2"/>
                </a:solidFill>
              </a:defRPr>
            </a:lvl5pPr>
            <a:lvl6pPr lvl="5" algn="ctr" rtl="0">
              <a:lnSpc>
                <a:spcPct val="100000"/>
              </a:lnSpc>
              <a:spcBef>
                <a:spcPts val="0"/>
              </a:spcBef>
              <a:spcAft>
                <a:spcPts val="0"/>
              </a:spcAft>
              <a:buNone/>
              <a:defRPr sz="1400">
                <a:solidFill>
                  <a:schemeClr val="dk2"/>
                </a:solidFill>
              </a:defRPr>
            </a:lvl6pPr>
            <a:lvl7pPr lvl="6" algn="ctr" rtl="0">
              <a:lnSpc>
                <a:spcPct val="100000"/>
              </a:lnSpc>
              <a:spcBef>
                <a:spcPts val="0"/>
              </a:spcBef>
              <a:spcAft>
                <a:spcPts val="0"/>
              </a:spcAft>
              <a:buNone/>
              <a:defRPr sz="1400">
                <a:solidFill>
                  <a:schemeClr val="dk2"/>
                </a:solidFill>
              </a:defRPr>
            </a:lvl7pPr>
            <a:lvl8pPr lvl="7" algn="ctr" rtl="0">
              <a:lnSpc>
                <a:spcPct val="100000"/>
              </a:lnSpc>
              <a:spcBef>
                <a:spcPts val="0"/>
              </a:spcBef>
              <a:spcAft>
                <a:spcPts val="0"/>
              </a:spcAft>
              <a:buNone/>
              <a:defRPr sz="1400">
                <a:solidFill>
                  <a:schemeClr val="dk2"/>
                </a:solidFill>
              </a:defRPr>
            </a:lvl8pPr>
            <a:lvl9pPr lvl="8" algn="ctr" rtl="0">
              <a:lnSpc>
                <a:spcPct val="100000"/>
              </a:lnSpc>
              <a:spcBef>
                <a:spcPts val="0"/>
              </a:spcBef>
              <a:spcAft>
                <a:spcPts val="0"/>
              </a:spcAft>
              <a:buNone/>
              <a:defRPr sz="1400">
                <a:solidFill>
                  <a:schemeClr val="dk2"/>
                </a:solidFill>
              </a:defRPr>
            </a:lvl9pPr>
          </a:lstStyle>
          <a:p>
            <a:endParaRPr/>
          </a:p>
        </p:txBody>
      </p:sp>
      <p:sp>
        <p:nvSpPr>
          <p:cNvPr id="1052" name="Google Shape;1052;p35"/>
          <p:cNvSpPr txBox="1">
            <a:spLocks noGrp="1"/>
          </p:cNvSpPr>
          <p:nvPr>
            <p:ph type="subTitle" idx="9"/>
          </p:nvPr>
        </p:nvSpPr>
        <p:spPr>
          <a:xfrm>
            <a:off x="3514225" y="2266284"/>
            <a:ext cx="1983000" cy="349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a:solidFill>
                  <a:schemeClr val="dk2"/>
                </a:solidFill>
              </a:defRPr>
            </a:lvl1pPr>
            <a:lvl2pPr lvl="1" algn="ctr" rtl="0">
              <a:lnSpc>
                <a:spcPct val="100000"/>
              </a:lnSpc>
              <a:spcBef>
                <a:spcPts val="0"/>
              </a:spcBef>
              <a:spcAft>
                <a:spcPts val="0"/>
              </a:spcAft>
              <a:buNone/>
              <a:defRPr sz="1400">
                <a:solidFill>
                  <a:schemeClr val="dk2"/>
                </a:solidFill>
              </a:defRPr>
            </a:lvl2pPr>
            <a:lvl3pPr lvl="2" algn="ctr" rtl="0">
              <a:lnSpc>
                <a:spcPct val="100000"/>
              </a:lnSpc>
              <a:spcBef>
                <a:spcPts val="0"/>
              </a:spcBef>
              <a:spcAft>
                <a:spcPts val="0"/>
              </a:spcAft>
              <a:buNone/>
              <a:defRPr sz="1400">
                <a:solidFill>
                  <a:schemeClr val="dk2"/>
                </a:solidFill>
              </a:defRPr>
            </a:lvl3pPr>
            <a:lvl4pPr lvl="3" algn="ctr" rtl="0">
              <a:lnSpc>
                <a:spcPct val="100000"/>
              </a:lnSpc>
              <a:spcBef>
                <a:spcPts val="0"/>
              </a:spcBef>
              <a:spcAft>
                <a:spcPts val="0"/>
              </a:spcAft>
              <a:buNone/>
              <a:defRPr sz="1400">
                <a:solidFill>
                  <a:schemeClr val="dk2"/>
                </a:solidFill>
              </a:defRPr>
            </a:lvl4pPr>
            <a:lvl5pPr lvl="4" algn="ctr" rtl="0">
              <a:lnSpc>
                <a:spcPct val="100000"/>
              </a:lnSpc>
              <a:spcBef>
                <a:spcPts val="0"/>
              </a:spcBef>
              <a:spcAft>
                <a:spcPts val="0"/>
              </a:spcAft>
              <a:buNone/>
              <a:defRPr sz="1400">
                <a:solidFill>
                  <a:schemeClr val="dk2"/>
                </a:solidFill>
              </a:defRPr>
            </a:lvl5pPr>
            <a:lvl6pPr lvl="5" algn="ctr" rtl="0">
              <a:lnSpc>
                <a:spcPct val="100000"/>
              </a:lnSpc>
              <a:spcBef>
                <a:spcPts val="0"/>
              </a:spcBef>
              <a:spcAft>
                <a:spcPts val="0"/>
              </a:spcAft>
              <a:buNone/>
              <a:defRPr sz="1400">
                <a:solidFill>
                  <a:schemeClr val="dk2"/>
                </a:solidFill>
              </a:defRPr>
            </a:lvl6pPr>
            <a:lvl7pPr lvl="6" algn="ctr" rtl="0">
              <a:lnSpc>
                <a:spcPct val="100000"/>
              </a:lnSpc>
              <a:spcBef>
                <a:spcPts val="0"/>
              </a:spcBef>
              <a:spcAft>
                <a:spcPts val="0"/>
              </a:spcAft>
              <a:buNone/>
              <a:defRPr sz="1400">
                <a:solidFill>
                  <a:schemeClr val="dk2"/>
                </a:solidFill>
              </a:defRPr>
            </a:lvl7pPr>
            <a:lvl8pPr lvl="7" algn="ctr" rtl="0">
              <a:lnSpc>
                <a:spcPct val="100000"/>
              </a:lnSpc>
              <a:spcBef>
                <a:spcPts val="0"/>
              </a:spcBef>
              <a:spcAft>
                <a:spcPts val="0"/>
              </a:spcAft>
              <a:buNone/>
              <a:defRPr sz="1400">
                <a:solidFill>
                  <a:schemeClr val="dk2"/>
                </a:solidFill>
              </a:defRPr>
            </a:lvl8pPr>
            <a:lvl9pPr lvl="8" algn="ctr" rtl="0">
              <a:lnSpc>
                <a:spcPct val="100000"/>
              </a:lnSpc>
              <a:spcBef>
                <a:spcPts val="0"/>
              </a:spcBef>
              <a:spcAft>
                <a:spcPts val="0"/>
              </a:spcAft>
              <a:buNone/>
              <a:defRPr sz="1400">
                <a:solidFill>
                  <a:schemeClr val="dk2"/>
                </a:solidFill>
              </a:defRPr>
            </a:lvl9pPr>
          </a:lstStyle>
          <a:p>
            <a:endParaRPr/>
          </a:p>
        </p:txBody>
      </p:sp>
      <p:sp>
        <p:nvSpPr>
          <p:cNvPr id="1053" name="Google Shape;1053;p35"/>
          <p:cNvSpPr txBox="1">
            <a:spLocks noGrp="1"/>
          </p:cNvSpPr>
          <p:nvPr>
            <p:ph type="subTitle" idx="13"/>
          </p:nvPr>
        </p:nvSpPr>
        <p:spPr>
          <a:xfrm>
            <a:off x="847963" y="3618493"/>
            <a:ext cx="1984200" cy="34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a:solidFill>
                  <a:schemeClr val="dk2"/>
                </a:solidFill>
              </a:defRPr>
            </a:lvl1pPr>
            <a:lvl2pPr lvl="1" algn="ctr" rtl="0">
              <a:lnSpc>
                <a:spcPct val="100000"/>
              </a:lnSpc>
              <a:spcBef>
                <a:spcPts val="0"/>
              </a:spcBef>
              <a:spcAft>
                <a:spcPts val="0"/>
              </a:spcAft>
              <a:buNone/>
              <a:defRPr sz="1400">
                <a:solidFill>
                  <a:schemeClr val="dk2"/>
                </a:solidFill>
              </a:defRPr>
            </a:lvl2pPr>
            <a:lvl3pPr lvl="2" algn="ctr" rtl="0">
              <a:lnSpc>
                <a:spcPct val="100000"/>
              </a:lnSpc>
              <a:spcBef>
                <a:spcPts val="0"/>
              </a:spcBef>
              <a:spcAft>
                <a:spcPts val="0"/>
              </a:spcAft>
              <a:buNone/>
              <a:defRPr sz="1400">
                <a:solidFill>
                  <a:schemeClr val="dk2"/>
                </a:solidFill>
              </a:defRPr>
            </a:lvl3pPr>
            <a:lvl4pPr lvl="3" algn="ctr" rtl="0">
              <a:lnSpc>
                <a:spcPct val="100000"/>
              </a:lnSpc>
              <a:spcBef>
                <a:spcPts val="0"/>
              </a:spcBef>
              <a:spcAft>
                <a:spcPts val="0"/>
              </a:spcAft>
              <a:buNone/>
              <a:defRPr sz="1400">
                <a:solidFill>
                  <a:schemeClr val="dk2"/>
                </a:solidFill>
              </a:defRPr>
            </a:lvl4pPr>
            <a:lvl5pPr lvl="4" algn="ctr" rtl="0">
              <a:lnSpc>
                <a:spcPct val="100000"/>
              </a:lnSpc>
              <a:spcBef>
                <a:spcPts val="0"/>
              </a:spcBef>
              <a:spcAft>
                <a:spcPts val="0"/>
              </a:spcAft>
              <a:buNone/>
              <a:defRPr sz="1400">
                <a:solidFill>
                  <a:schemeClr val="dk2"/>
                </a:solidFill>
              </a:defRPr>
            </a:lvl5pPr>
            <a:lvl6pPr lvl="5" algn="ctr" rtl="0">
              <a:lnSpc>
                <a:spcPct val="100000"/>
              </a:lnSpc>
              <a:spcBef>
                <a:spcPts val="0"/>
              </a:spcBef>
              <a:spcAft>
                <a:spcPts val="0"/>
              </a:spcAft>
              <a:buNone/>
              <a:defRPr sz="1400">
                <a:solidFill>
                  <a:schemeClr val="dk2"/>
                </a:solidFill>
              </a:defRPr>
            </a:lvl6pPr>
            <a:lvl7pPr lvl="6" algn="ctr" rtl="0">
              <a:lnSpc>
                <a:spcPct val="100000"/>
              </a:lnSpc>
              <a:spcBef>
                <a:spcPts val="0"/>
              </a:spcBef>
              <a:spcAft>
                <a:spcPts val="0"/>
              </a:spcAft>
              <a:buNone/>
              <a:defRPr sz="1400">
                <a:solidFill>
                  <a:schemeClr val="dk2"/>
                </a:solidFill>
              </a:defRPr>
            </a:lvl7pPr>
            <a:lvl8pPr lvl="7" algn="ctr" rtl="0">
              <a:lnSpc>
                <a:spcPct val="100000"/>
              </a:lnSpc>
              <a:spcBef>
                <a:spcPts val="0"/>
              </a:spcBef>
              <a:spcAft>
                <a:spcPts val="0"/>
              </a:spcAft>
              <a:buNone/>
              <a:defRPr sz="1400">
                <a:solidFill>
                  <a:schemeClr val="dk2"/>
                </a:solidFill>
              </a:defRPr>
            </a:lvl8pPr>
            <a:lvl9pPr lvl="8" algn="ctr" rtl="0">
              <a:lnSpc>
                <a:spcPct val="100000"/>
              </a:lnSpc>
              <a:spcBef>
                <a:spcPts val="0"/>
              </a:spcBef>
              <a:spcAft>
                <a:spcPts val="0"/>
              </a:spcAft>
              <a:buNone/>
              <a:defRPr sz="1400">
                <a:solidFill>
                  <a:schemeClr val="dk2"/>
                </a:solidFill>
              </a:defRPr>
            </a:lvl9pPr>
          </a:lstStyle>
          <a:p>
            <a:endParaRPr/>
          </a:p>
        </p:txBody>
      </p:sp>
      <p:sp>
        <p:nvSpPr>
          <p:cNvPr id="1054" name="Google Shape;1054;p35"/>
          <p:cNvSpPr txBox="1">
            <a:spLocks noGrp="1"/>
          </p:cNvSpPr>
          <p:nvPr>
            <p:ph type="subTitle" idx="14"/>
          </p:nvPr>
        </p:nvSpPr>
        <p:spPr>
          <a:xfrm>
            <a:off x="6311813" y="3623768"/>
            <a:ext cx="1984200" cy="34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a:solidFill>
                  <a:schemeClr val="dk2"/>
                </a:solidFill>
              </a:defRPr>
            </a:lvl1pPr>
            <a:lvl2pPr lvl="1" algn="ctr" rtl="0">
              <a:lnSpc>
                <a:spcPct val="100000"/>
              </a:lnSpc>
              <a:spcBef>
                <a:spcPts val="0"/>
              </a:spcBef>
              <a:spcAft>
                <a:spcPts val="0"/>
              </a:spcAft>
              <a:buNone/>
              <a:defRPr sz="1400">
                <a:solidFill>
                  <a:schemeClr val="dk2"/>
                </a:solidFill>
              </a:defRPr>
            </a:lvl2pPr>
            <a:lvl3pPr lvl="2" algn="ctr" rtl="0">
              <a:lnSpc>
                <a:spcPct val="100000"/>
              </a:lnSpc>
              <a:spcBef>
                <a:spcPts val="0"/>
              </a:spcBef>
              <a:spcAft>
                <a:spcPts val="0"/>
              </a:spcAft>
              <a:buNone/>
              <a:defRPr sz="1400">
                <a:solidFill>
                  <a:schemeClr val="dk2"/>
                </a:solidFill>
              </a:defRPr>
            </a:lvl3pPr>
            <a:lvl4pPr lvl="3" algn="ctr" rtl="0">
              <a:lnSpc>
                <a:spcPct val="100000"/>
              </a:lnSpc>
              <a:spcBef>
                <a:spcPts val="0"/>
              </a:spcBef>
              <a:spcAft>
                <a:spcPts val="0"/>
              </a:spcAft>
              <a:buNone/>
              <a:defRPr sz="1400">
                <a:solidFill>
                  <a:schemeClr val="dk2"/>
                </a:solidFill>
              </a:defRPr>
            </a:lvl4pPr>
            <a:lvl5pPr lvl="4" algn="ctr" rtl="0">
              <a:lnSpc>
                <a:spcPct val="100000"/>
              </a:lnSpc>
              <a:spcBef>
                <a:spcPts val="0"/>
              </a:spcBef>
              <a:spcAft>
                <a:spcPts val="0"/>
              </a:spcAft>
              <a:buNone/>
              <a:defRPr sz="1400">
                <a:solidFill>
                  <a:schemeClr val="dk2"/>
                </a:solidFill>
              </a:defRPr>
            </a:lvl5pPr>
            <a:lvl6pPr lvl="5" algn="ctr" rtl="0">
              <a:lnSpc>
                <a:spcPct val="100000"/>
              </a:lnSpc>
              <a:spcBef>
                <a:spcPts val="0"/>
              </a:spcBef>
              <a:spcAft>
                <a:spcPts val="0"/>
              </a:spcAft>
              <a:buNone/>
              <a:defRPr sz="1400">
                <a:solidFill>
                  <a:schemeClr val="dk2"/>
                </a:solidFill>
              </a:defRPr>
            </a:lvl6pPr>
            <a:lvl7pPr lvl="6" algn="ctr" rtl="0">
              <a:lnSpc>
                <a:spcPct val="100000"/>
              </a:lnSpc>
              <a:spcBef>
                <a:spcPts val="0"/>
              </a:spcBef>
              <a:spcAft>
                <a:spcPts val="0"/>
              </a:spcAft>
              <a:buNone/>
              <a:defRPr sz="1400">
                <a:solidFill>
                  <a:schemeClr val="dk2"/>
                </a:solidFill>
              </a:defRPr>
            </a:lvl7pPr>
            <a:lvl8pPr lvl="7" algn="ctr" rtl="0">
              <a:lnSpc>
                <a:spcPct val="100000"/>
              </a:lnSpc>
              <a:spcBef>
                <a:spcPts val="0"/>
              </a:spcBef>
              <a:spcAft>
                <a:spcPts val="0"/>
              </a:spcAft>
              <a:buNone/>
              <a:defRPr sz="1400">
                <a:solidFill>
                  <a:schemeClr val="dk2"/>
                </a:solidFill>
              </a:defRPr>
            </a:lvl8pPr>
            <a:lvl9pPr lvl="8" algn="ctr" rtl="0">
              <a:lnSpc>
                <a:spcPct val="100000"/>
              </a:lnSpc>
              <a:spcBef>
                <a:spcPts val="0"/>
              </a:spcBef>
              <a:spcAft>
                <a:spcPts val="0"/>
              </a:spcAft>
              <a:buNone/>
              <a:defRPr sz="1400">
                <a:solidFill>
                  <a:schemeClr val="dk2"/>
                </a:solidFill>
              </a:defRPr>
            </a:lvl9pPr>
          </a:lstStyle>
          <a:p>
            <a:endParaRPr/>
          </a:p>
        </p:txBody>
      </p:sp>
      <p:sp>
        <p:nvSpPr>
          <p:cNvPr id="1055" name="Google Shape;1055;p35"/>
          <p:cNvSpPr txBox="1">
            <a:spLocks noGrp="1"/>
          </p:cNvSpPr>
          <p:nvPr>
            <p:ph type="subTitle" idx="15"/>
          </p:nvPr>
        </p:nvSpPr>
        <p:spPr>
          <a:xfrm>
            <a:off x="3514225" y="3623768"/>
            <a:ext cx="1984200" cy="34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a:solidFill>
                  <a:schemeClr val="dk2"/>
                </a:solidFill>
              </a:defRPr>
            </a:lvl1pPr>
            <a:lvl2pPr lvl="1" algn="ctr" rtl="0">
              <a:lnSpc>
                <a:spcPct val="100000"/>
              </a:lnSpc>
              <a:spcBef>
                <a:spcPts val="0"/>
              </a:spcBef>
              <a:spcAft>
                <a:spcPts val="0"/>
              </a:spcAft>
              <a:buNone/>
              <a:defRPr sz="1400">
                <a:solidFill>
                  <a:schemeClr val="dk2"/>
                </a:solidFill>
              </a:defRPr>
            </a:lvl2pPr>
            <a:lvl3pPr lvl="2" algn="ctr" rtl="0">
              <a:lnSpc>
                <a:spcPct val="100000"/>
              </a:lnSpc>
              <a:spcBef>
                <a:spcPts val="0"/>
              </a:spcBef>
              <a:spcAft>
                <a:spcPts val="0"/>
              </a:spcAft>
              <a:buNone/>
              <a:defRPr sz="1400">
                <a:solidFill>
                  <a:schemeClr val="dk2"/>
                </a:solidFill>
              </a:defRPr>
            </a:lvl3pPr>
            <a:lvl4pPr lvl="3" algn="ctr" rtl="0">
              <a:lnSpc>
                <a:spcPct val="100000"/>
              </a:lnSpc>
              <a:spcBef>
                <a:spcPts val="0"/>
              </a:spcBef>
              <a:spcAft>
                <a:spcPts val="0"/>
              </a:spcAft>
              <a:buNone/>
              <a:defRPr sz="1400">
                <a:solidFill>
                  <a:schemeClr val="dk2"/>
                </a:solidFill>
              </a:defRPr>
            </a:lvl4pPr>
            <a:lvl5pPr lvl="4" algn="ctr" rtl="0">
              <a:lnSpc>
                <a:spcPct val="100000"/>
              </a:lnSpc>
              <a:spcBef>
                <a:spcPts val="0"/>
              </a:spcBef>
              <a:spcAft>
                <a:spcPts val="0"/>
              </a:spcAft>
              <a:buNone/>
              <a:defRPr sz="1400">
                <a:solidFill>
                  <a:schemeClr val="dk2"/>
                </a:solidFill>
              </a:defRPr>
            </a:lvl5pPr>
            <a:lvl6pPr lvl="5" algn="ctr" rtl="0">
              <a:lnSpc>
                <a:spcPct val="100000"/>
              </a:lnSpc>
              <a:spcBef>
                <a:spcPts val="0"/>
              </a:spcBef>
              <a:spcAft>
                <a:spcPts val="0"/>
              </a:spcAft>
              <a:buNone/>
              <a:defRPr sz="1400">
                <a:solidFill>
                  <a:schemeClr val="dk2"/>
                </a:solidFill>
              </a:defRPr>
            </a:lvl6pPr>
            <a:lvl7pPr lvl="6" algn="ctr" rtl="0">
              <a:lnSpc>
                <a:spcPct val="100000"/>
              </a:lnSpc>
              <a:spcBef>
                <a:spcPts val="0"/>
              </a:spcBef>
              <a:spcAft>
                <a:spcPts val="0"/>
              </a:spcAft>
              <a:buNone/>
              <a:defRPr sz="1400">
                <a:solidFill>
                  <a:schemeClr val="dk2"/>
                </a:solidFill>
              </a:defRPr>
            </a:lvl7pPr>
            <a:lvl8pPr lvl="7" algn="ctr" rtl="0">
              <a:lnSpc>
                <a:spcPct val="100000"/>
              </a:lnSpc>
              <a:spcBef>
                <a:spcPts val="0"/>
              </a:spcBef>
              <a:spcAft>
                <a:spcPts val="0"/>
              </a:spcAft>
              <a:buNone/>
              <a:defRPr sz="1400">
                <a:solidFill>
                  <a:schemeClr val="dk2"/>
                </a:solidFill>
              </a:defRPr>
            </a:lvl8pPr>
            <a:lvl9pPr lvl="8" algn="ctr" rtl="0">
              <a:lnSpc>
                <a:spcPct val="100000"/>
              </a:lnSpc>
              <a:spcBef>
                <a:spcPts val="0"/>
              </a:spcBef>
              <a:spcAft>
                <a:spcPts val="0"/>
              </a:spcAft>
              <a:buNone/>
              <a:defRPr sz="1400">
                <a:solidFill>
                  <a:schemeClr val="dk2"/>
                </a:solidFill>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059"/>
        <p:cNvGrpSpPr/>
        <p:nvPr/>
      </p:nvGrpSpPr>
      <p:grpSpPr>
        <a:xfrm>
          <a:off x="0" y="0"/>
          <a:ext cx="0" cy="0"/>
          <a:chOff x="0" y="0"/>
          <a:chExt cx="0" cy="0"/>
        </a:xfrm>
      </p:grpSpPr>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442"/>
        <p:cNvGrpSpPr/>
        <p:nvPr/>
      </p:nvGrpSpPr>
      <p:grpSpPr>
        <a:xfrm>
          <a:off x="0" y="0"/>
          <a:ext cx="0" cy="0"/>
          <a:chOff x="0" y="0"/>
          <a:chExt cx="0" cy="0"/>
        </a:xfrm>
      </p:grpSpPr>
    </p:spTree>
    <p:extLst>
      <p:ext uri="{BB962C8B-B14F-4D97-AF65-F5344CB8AC3E}">
        <p14:creationId xmlns:p14="http://schemas.microsoft.com/office/powerpoint/2010/main" val="30703026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dk2"/>
        </a:solidFill>
        <a:effectLst/>
      </p:bgPr>
    </p:bg>
    <p:spTree>
      <p:nvGrpSpPr>
        <p:cNvPr id="1" name="Shape 162"/>
        <p:cNvGrpSpPr/>
        <p:nvPr/>
      </p:nvGrpSpPr>
      <p:grpSpPr>
        <a:xfrm>
          <a:off x="0" y="0"/>
          <a:ext cx="0" cy="0"/>
          <a:chOff x="0" y="0"/>
          <a:chExt cx="0" cy="0"/>
        </a:xfrm>
      </p:grpSpPr>
      <p:sp>
        <p:nvSpPr>
          <p:cNvPr id="163" name="Google Shape;163;p6"/>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6"/>
          <p:cNvSpPr txBox="1">
            <a:spLocks noGrp="1"/>
          </p:cNvSpPr>
          <p:nvPr>
            <p:ph type="title"/>
          </p:nvPr>
        </p:nvSpPr>
        <p:spPr>
          <a:xfrm>
            <a:off x="716250" y="794806"/>
            <a:ext cx="77115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solidFill>
                  <a:schemeClr val="lt2"/>
                </a:solidFill>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grpSp>
        <p:nvGrpSpPr>
          <p:cNvPr id="165" name="Google Shape;165;p6"/>
          <p:cNvGrpSpPr/>
          <p:nvPr/>
        </p:nvGrpSpPr>
        <p:grpSpPr>
          <a:xfrm rot="10800000">
            <a:off x="267952" y="1625183"/>
            <a:ext cx="8679382" cy="3324812"/>
            <a:chOff x="234756" y="60772"/>
            <a:chExt cx="8909241" cy="3412864"/>
          </a:xfrm>
        </p:grpSpPr>
        <p:grpSp>
          <p:nvGrpSpPr>
            <p:cNvPr id="166" name="Google Shape;166;p6"/>
            <p:cNvGrpSpPr/>
            <p:nvPr/>
          </p:nvGrpSpPr>
          <p:grpSpPr>
            <a:xfrm>
              <a:off x="599023" y="2405143"/>
              <a:ext cx="54453" cy="53706"/>
              <a:chOff x="267576" y="-388942"/>
              <a:chExt cx="51885" cy="51173"/>
            </a:xfrm>
          </p:grpSpPr>
          <p:sp>
            <p:nvSpPr>
              <p:cNvPr id="167" name="Google Shape;167;p6"/>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6"/>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 name="Google Shape;169;p6"/>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6"/>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6"/>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6"/>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6"/>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6"/>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6"/>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6"/>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6"/>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 name="Google Shape;178;p6"/>
            <p:cNvGrpSpPr/>
            <p:nvPr/>
          </p:nvGrpSpPr>
          <p:grpSpPr>
            <a:xfrm>
              <a:off x="6063364" y="60772"/>
              <a:ext cx="54453" cy="53706"/>
              <a:chOff x="267576" y="-388942"/>
              <a:chExt cx="51885" cy="51173"/>
            </a:xfrm>
          </p:grpSpPr>
          <p:sp>
            <p:nvSpPr>
              <p:cNvPr id="179" name="Google Shape;179;p6"/>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6"/>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 name="Google Shape;181;p6"/>
            <p:cNvGrpSpPr/>
            <p:nvPr/>
          </p:nvGrpSpPr>
          <p:grpSpPr>
            <a:xfrm>
              <a:off x="8222857" y="671946"/>
              <a:ext cx="54453" cy="53706"/>
              <a:chOff x="267576" y="-388942"/>
              <a:chExt cx="51885" cy="51173"/>
            </a:xfrm>
          </p:grpSpPr>
          <p:sp>
            <p:nvSpPr>
              <p:cNvPr id="182" name="Google Shape;182;p6"/>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6"/>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dk1"/>
        </a:solidFill>
        <a:effectLst/>
      </p:bgPr>
    </p:bg>
    <p:spTree>
      <p:nvGrpSpPr>
        <p:cNvPr id="1" name="Shape 184"/>
        <p:cNvGrpSpPr/>
        <p:nvPr/>
      </p:nvGrpSpPr>
      <p:grpSpPr>
        <a:xfrm>
          <a:off x="0" y="0"/>
          <a:ext cx="0" cy="0"/>
          <a:chOff x="0" y="0"/>
          <a:chExt cx="0" cy="0"/>
        </a:xfrm>
      </p:grpSpPr>
      <p:sp>
        <p:nvSpPr>
          <p:cNvPr id="185" name="Google Shape;185;p7"/>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7"/>
          <p:cNvSpPr txBox="1">
            <a:spLocks noGrp="1"/>
          </p:cNvSpPr>
          <p:nvPr>
            <p:ph type="title"/>
          </p:nvPr>
        </p:nvSpPr>
        <p:spPr>
          <a:xfrm>
            <a:off x="719550" y="364925"/>
            <a:ext cx="7704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Comfortaa"/>
              <a:buNone/>
              <a:defRPr b="1">
                <a:solidFill>
                  <a:schemeClr val="lt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7" name="Google Shape;187;p7"/>
          <p:cNvSpPr txBox="1">
            <a:spLocks noGrp="1"/>
          </p:cNvSpPr>
          <p:nvPr>
            <p:ph type="body" idx="1"/>
          </p:nvPr>
        </p:nvSpPr>
        <p:spPr>
          <a:xfrm>
            <a:off x="1344825" y="1665125"/>
            <a:ext cx="6454200" cy="2578500"/>
          </a:xfrm>
          <a:prstGeom prst="rect">
            <a:avLst/>
          </a:prstGeom>
        </p:spPr>
        <p:txBody>
          <a:bodyPr spcFirstLastPara="1" wrap="square" lIns="91425" tIns="91425" rIns="91425" bIns="91425" anchor="ctr" anchorCtr="0">
            <a:noAutofit/>
          </a:bodyPr>
          <a:lstStyle>
            <a:lvl1pPr marL="457200" lvl="0" indent="-330200">
              <a:lnSpc>
                <a:spcPct val="100000"/>
              </a:lnSpc>
              <a:spcBef>
                <a:spcPts val="0"/>
              </a:spcBef>
              <a:spcAft>
                <a:spcPts val="0"/>
              </a:spcAft>
              <a:buClr>
                <a:schemeClr val="lt2"/>
              </a:buClr>
              <a:buSzPts val="1600"/>
              <a:buChar char="●"/>
              <a:defRPr/>
            </a:lvl1pPr>
            <a:lvl2pPr marL="914400" lvl="1" indent="-330200">
              <a:spcBef>
                <a:spcPts val="0"/>
              </a:spcBef>
              <a:spcAft>
                <a:spcPts val="0"/>
              </a:spcAft>
              <a:buSzPts val="1600"/>
              <a:buChar char="○"/>
              <a:defRPr/>
            </a:lvl2pPr>
            <a:lvl3pPr marL="1371600" lvl="2" indent="-330200">
              <a:spcBef>
                <a:spcPts val="1600"/>
              </a:spcBef>
              <a:spcAft>
                <a:spcPts val="0"/>
              </a:spcAft>
              <a:buSzPts val="1600"/>
              <a:buChar char="■"/>
              <a:defRPr/>
            </a:lvl3pPr>
            <a:lvl4pPr marL="1828800" lvl="3" indent="-330200">
              <a:spcBef>
                <a:spcPts val="1600"/>
              </a:spcBef>
              <a:spcAft>
                <a:spcPts val="0"/>
              </a:spcAft>
              <a:buSzPts val="1600"/>
              <a:buChar char="●"/>
              <a:defRPr/>
            </a:lvl4pPr>
            <a:lvl5pPr marL="2286000" lvl="4" indent="-330200">
              <a:spcBef>
                <a:spcPts val="1600"/>
              </a:spcBef>
              <a:spcAft>
                <a:spcPts val="0"/>
              </a:spcAft>
              <a:buSzPts val="1600"/>
              <a:buChar char="○"/>
              <a:defRPr/>
            </a:lvl5pPr>
            <a:lvl6pPr marL="2743200" lvl="5" indent="-330200">
              <a:spcBef>
                <a:spcPts val="1600"/>
              </a:spcBef>
              <a:spcAft>
                <a:spcPts val="0"/>
              </a:spcAft>
              <a:buSzPts val="1600"/>
              <a:buChar char="■"/>
              <a:defRPr/>
            </a:lvl6pPr>
            <a:lvl7pPr marL="3200400" lvl="6" indent="-330200">
              <a:spcBef>
                <a:spcPts val="1600"/>
              </a:spcBef>
              <a:spcAft>
                <a:spcPts val="0"/>
              </a:spcAft>
              <a:buSzPts val="1600"/>
              <a:buChar char="●"/>
              <a:defRPr/>
            </a:lvl7pPr>
            <a:lvl8pPr marL="3657600" lvl="7" indent="-330200">
              <a:spcBef>
                <a:spcPts val="1600"/>
              </a:spcBef>
              <a:spcAft>
                <a:spcPts val="0"/>
              </a:spcAft>
              <a:buSzPts val="1600"/>
              <a:buChar char="○"/>
              <a:defRPr/>
            </a:lvl8pPr>
            <a:lvl9pPr marL="4114800" lvl="8" indent="-330200">
              <a:spcBef>
                <a:spcPts val="1600"/>
              </a:spcBef>
              <a:spcAft>
                <a:spcPts val="1600"/>
              </a:spcAft>
              <a:buSzPts val="1600"/>
              <a:buChar char="■"/>
              <a:defRPr/>
            </a:lvl9pPr>
          </a:lstStyle>
          <a:p>
            <a:endParaRPr/>
          </a:p>
        </p:txBody>
      </p:sp>
      <p:grpSp>
        <p:nvGrpSpPr>
          <p:cNvPr id="188" name="Google Shape;188;p7"/>
          <p:cNvGrpSpPr/>
          <p:nvPr/>
        </p:nvGrpSpPr>
        <p:grpSpPr>
          <a:xfrm rot="10800000">
            <a:off x="183771" y="1625183"/>
            <a:ext cx="8679382" cy="3324812"/>
            <a:chOff x="234756" y="60772"/>
            <a:chExt cx="8909241" cy="3412864"/>
          </a:xfrm>
        </p:grpSpPr>
        <p:grpSp>
          <p:nvGrpSpPr>
            <p:cNvPr id="189" name="Google Shape;189;p7"/>
            <p:cNvGrpSpPr/>
            <p:nvPr/>
          </p:nvGrpSpPr>
          <p:grpSpPr>
            <a:xfrm>
              <a:off x="599023" y="2405143"/>
              <a:ext cx="54453" cy="53706"/>
              <a:chOff x="267576" y="-388942"/>
              <a:chExt cx="51885" cy="51173"/>
            </a:xfrm>
          </p:grpSpPr>
          <p:sp>
            <p:nvSpPr>
              <p:cNvPr id="190" name="Google Shape;190;p7"/>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7"/>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 name="Google Shape;192;p7"/>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7"/>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7"/>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7"/>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7"/>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7"/>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7"/>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7"/>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7"/>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1" name="Google Shape;201;p7"/>
            <p:cNvGrpSpPr/>
            <p:nvPr/>
          </p:nvGrpSpPr>
          <p:grpSpPr>
            <a:xfrm>
              <a:off x="6063364" y="60772"/>
              <a:ext cx="54453" cy="53706"/>
              <a:chOff x="267576" y="-388942"/>
              <a:chExt cx="51885" cy="51173"/>
            </a:xfrm>
          </p:grpSpPr>
          <p:sp>
            <p:nvSpPr>
              <p:cNvPr id="202" name="Google Shape;202;p7"/>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7"/>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 name="Google Shape;204;p7"/>
            <p:cNvGrpSpPr/>
            <p:nvPr/>
          </p:nvGrpSpPr>
          <p:grpSpPr>
            <a:xfrm>
              <a:off x="8222857" y="671946"/>
              <a:ext cx="54453" cy="53706"/>
              <a:chOff x="267576" y="-388942"/>
              <a:chExt cx="51885" cy="51173"/>
            </a:xfrm>
          </p:grpSpPr>
          <p:sp>
            <p:nvSpPr>
              <p:cNvPr id="205" name="Google Shape;205;p7"/>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7"/>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7" name="Google Shape;207;p7"/>
          <p:cNvGrpSpPr/>
          <p:nvPr/>
        </p:nvGrpSpPr>
        <p:grpSpPr>
          <a:xfrm>
            <a:off x="227664" y="160743"/>
            <a:ext cx="8679382" cy="3324812"/>
            <a:chOff x="234756" y="60772"/>
            <a:chExt cx="8909241" cy="3412864"/>
          </a:xfrm>
        </p:grpSpPr>
        <p:grpSp>
          <p:nvGrpSpPr>
            <p:cNvPr id="208" name="Google Shape;208;p7"/>
            <p:cNvGrpSpPr/>
            <p:nvPr/>
          </p:nvGrpSpPr>
          <p:grpSpPr>
            <a:xfrm>
              <a:off x="599023" y="2405143"/>
              <a:ext cx="54453" cy="53706"/>
              <a:chOff x="267576" y="-388942"/>
              <a:chExt cx="51885" cy="51173"/>
            </a:xfrm>
          </p:grpSpPr>
          <p:sp>
            <p:nvSpPr>
              <p:cNvPr id="209" name="Google Shape;209;p7"/>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7"/>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 name="Google Shape;211;p7"/>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7"/>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7"/>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7"/>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7"/>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7"/>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7"/>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7"/>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7"/>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 name="Google Shape;220;p7"/>
            <p:cNvGrpSpPr/>
            <p:nvPr/>
          </p:nvGrpSpPr>
          <p:grpSpPr>
            <a:xfrm>
              <a:off x="6063364" y="60772"/>
              <a:ext cx="54453" cy="53706"/>
              <a:chOff x="267576" y="-388942"/>
              <a:chExt cx="51885" cy="51173"/>
            </a:xfrm>
          </p:grpSpPr>
          <p:sp>
            <p:nvSpPr>
              <p:cNvPr id="221" name="Google Shape;221;p7"/>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7"/>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 name="Google Shape;223;p7"/>
            <p:cNvGrpSpPr/>
            <p:nvPr/>
          </p:nvGrpSpPr>
          <p:grpSpPr>
            <a:xfrm>
              <a:off x="8222857" y="671946"/>
              <a:ext cx="54453" cy="53706"/>
              <a:chOff x="267576" y="-388942"/>
              <a:chExt cx="51885" cy="51173"/>
            </a:xfrm>
          </p:grpSpPr>
          <p:sp>
            <p:nvSpPr>
              <p:cNvPr id="224" name="Google Shape;224;p7"/>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7"/>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dk1"/>
        </a:solidFill>
        <a:effectLst/>
      </p:bgPr>
    </p:bg>
    <p:spTree>
      <p:nvGrpSpPr>
        <p:cNvPr id="1" name="Shape 226"/>
        <p:cNvGrpSpPr/>
        <p:nvPr/>
      </p:nvGrpSpPr>
      <p:grpSpPr>
        <a:xfrm>
          <a:off x="0" y="0"/>
          <a:ext cx="0" cy="0"/>
          <a:chOff x="0" y="0"/>
          <a:chExt cx="0" cy="0"/>
        </a:xfrm>
      </p:grpSpPr>
      <p:sp>
        <p:nvSpPr>
          <p:cNvPr id="227" name="Google Shape;227;p8"/>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8"/>
          <p:cNvSpPr txBox="1">
            <a:spLocks noGrp="1"/>
          </p:cNvSpPr>
          <p:nvPr>
            <p:ph type="title"/>
          </p:nvPr>
        </p:nvSpPr>
        <p:spPr>
          <a:xfrm>
            <a:off x="917925" y="3263225"/>
            <a:ext cx="3156300" cy="990000"/>
          </a:xfrm>
          <a:prstGeom prst="rect">
            <a:avLst/>
          </a:prstGeom>
        </p:spPr>
        <p:txBody>
          <a:bodyPr spcFirstLastPara="1" wrap="square" lIns="91425" tIns="91425" rIns="91425" bIns="91425" anchor="ctr" anchorCtr="0">
            <a:noAutofit/>
          </a:bodyPr>
          <a:lstStyle>
            <a:lvl1pPr lvl="0" algn="l">
              <a:spcBef>
                <a:spcPts val="0"/>
              </a:spcBef>
              <a:spcAft>
                <a:spcPts val="0"/>
              </a:spcAft>
              <a:buClr>
                <a:schemeClr val="lt2"/>
              </a:buClr>
              <a:buSzPts val="4800"/>
              <a:buNone/>
              <a:defRPr>
                <a:solidFill>
                  <a:schemeClr val="lt1"/>
                </a:solidFill>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229" name="Google Shape;229;p8"/>
          <p:cNvSpPr txBox="1">
            <a:spLocks noGrp="1"/>
          </p:cNvSpPr>
          <p:nvPr>
            <p:ph type="subTitle" idx="1"/>
          </p:nvPr>
        </p:nvSpPr>
        <p:spPr>
          <a:xfrm>
            <a:off x="5055675" y="3263225"/>
            <a:ext cx="3156300" cy="9900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None/>
              <a:defRPr>
                <a:solidFill>
                  <a:schemeClr val="lt1"/>
                </a:solidFill>
              </a:defRPr>
            </a:lvl1pPr>
            <a:lvl2pPr lvl="1" algn="r" rtl="0">
              <a:lnSpc>
                <a:spcPct val="100000"/>
              </a:lnSpc>
              <a:spcBef>
                <a:spcPts val="0"/>
              </a:spcBef>
              <a:spcAft>
                <a:spcPts val="0"/>
              </a:spcAft>
              <a:buNone/>
              <a:defRPr>
                <a:solidFill>
                  <a:schemeClr val="lt1"/>
                </a:solidFill>
              </a:defRPr>
            </a:lvl2pPr>
            <a:lvl3pPr lvl="2" algn="r" rtl="0">
              <a:lnSpc>
                <a:spcPct val="100000"/>
              </a:lnSpc>
              <a:spcBef>
                <a:spcPts val="0"/>
              </a:spcBef>
              <a:spcAft>
                <a:spcPts val="0"/>
              </a:spcAft>
              <a:buNone/>
              <a:defRPr>
                <a:solidFill>
                  <a:schemeClr val="lt1"/>
                </a:solidFill>
              </a:defRPr>
            </a:lvl3pPr>
            <a:lvl4pPr lvl="3" algn="r" rtl="0">
              <a:lnSpc>
                <a:spcPct val="100000"/>
              </a:lnSpc>
              <a:spcBef>
                <a:spcPts val="0"/>
              </a:spcBef>
              <a:spcAft>
                <a:spcPts val="0"/>
              </a:spcAft>
              <a:buNone/>
              <a:defRPr>
                <a:solidFill>
                  <a:schemeClr val="lt1"/>
                </a:solidFill>
              </a:defRPr>
            </a:lvl4pPr>
            <a:lvl5pPr lvl="4" algn="r" rtl="0">
              <a:lnSpc>
                <a:spcPct val="100000"/>
              </a:lnSpc>
              <a:spcBef>
                <a:spcPts val="0"/>
              </a:spcBef>
              <a:spcAft>
                <a:spcPts val="0"/>
              </a:spcAft>
              <a:buNone/>
              <a:defRPr>
                <a:solidFill>
                  <a:schemeClr val="lt1"/>
                </a:solidFill>
              </a:defRPr>
            </a:lvl5pPr>
            <a:lvl6pPr lvl="5" algn="r" rtl="0">
              <a:lnSpc>
                <a:spcPct val="100000"/>
              </a:lnSpc>
              <a:spcBef>
                <a:spcPts val="0"/>
              </a:spcBef>
              <a:spcAft>
                <a:spcPts val="0"/>
              </a:spcAft>
              <a:buNone/>
              <a:defRPr>
                <a:solidFill>
                  <a:schemeClr val="lt1"/>
                </a:solidFill>
              </a:defRPr>
            </a:lvl6pPr>
            <a:lvl7pPr lvl="6" algn="r" rtl="0">
              <a:lnSpc>
                <a:spcPct val="100000"/>
              </a:lnSpc>
              <a:spcBef>
                <a:spcPts val="0"/>
              </a:spcBef>
              <a:spcAft>
                <a:spcPts val="0"/>
              </a:spcAft>
              <a:buNone/>
              <a:defRPr>
                <a:solidFill>
                  <a:schemeClr val="lt1"/>
                </a:solidFill>
              </a:defRPr>
            </a:lvl7pPr>
            <a:lvl8pPr lvl="7" algn="r" rtl="0">
              <a:lnSpc>
                <a:spcPct val="100000"/>
              </a:lnSpc>
              <a:spcBef>
                <a:spcPts val="0"/>
              </a:spcBef>
              <a:spcAft>
                <a:spcPts val="0"/>
              </a:spcAft>
              <a:buNone/>
              <a:defRPr>
                <a:solidFill>
                  <a:schemeClr val="lt1"/>
                </a:solidFill>
              </a:defRPr>
            </a:lvl8pPr>
            <a:lvl9pPr lvl="8" algn="r" rtl="0">
              <a:lnSpc>
                <a:spcPct val="100000"/>
              </a:lnSpc>
              <a:spcBef>
                <a:spcPts val="0"/>
              </a:spcBef>
              <a:spcAft>
                <a:spcPts val="0"/>
              </a:spcAft>
              <a:buNone/>
              <a:defRPr>
                <a:solidFill>
                  <a:schemeClr val="lt1"/>
                </a:solidFill>
              </a:defRPr>
            </a:lvl9pPr>
          </a:lstStyle>
          <a:p>
            <a:endParaRPr/>
          </a:p>
        </p:txBody>
      </p:sp>
      <p:grpSp>
        <p:nvGrpSpPr>
          <p:cNvPr id="230" name="Google Shape;230;p8"/>
          <p:cNvGrpSpPr/>
          <p:nvPr/>
        </p:nvGrpSpPr>
        <p:grpSpPr>
          <a:xfrm rot="10800000">
            <a:off x="267952" y="1625183"/>
            <a:ext cx="8679382" cy="3324812"/>
            <a:chOff x="234756" y="60772"/>
            <a:chExt cx="8909241" cy="3412864"/>
          </a:xfrm>
        </p:grpSpPr>
        <p:grpSp>
          <p:nvGrpSpPr>
            <p:cNvPr id="231" name="Google Shape;231;p8"/>
            <p:cNvGrpSpPr/>
            <p:nvPr/>
          </p:nvGrpSpPr>
          <p:grpSpPr>
            <a:xfrm>
              <a:off x="599023" y="2405143"/>
              <a:ext cx="54453" cy="53706"/>
              <a:chOff x="267576" y="-388942"/>
              <a:chExt cx="51885" cy="51173"/>
            </a:xfrm>
          </p:grpSpPr>
          <p:sp>
            <p:nvSpPr>
              <p:cNvPr id="232" name="Google Shape;232;p8"/>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8"/>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4" name="Google Shape;234;p8"/>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8"/>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8"/>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8"/>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8"/>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8"/>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8"/>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8"/>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8"/>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 name="Google Shape;243;p8"/>
            <p:cNvGrpSpPr/>
            <p:nvPr/>
          </p:nvGrpSpPr>
          <p:grpSpPr>
            <a:xfrm>
              <a:off x="6063364" y="60772"/>
              <a:ext cx="54453" cy="53706"/>
              <a:chOff x="267576" y="-388942"/>
              <a:chExt cx="51885" cy="51173"/>
            </a:xfrm>
          </p:grpSpPr>
          <p:sp>
            <p:nvSpPr>
              <p:cNvPr id="244" name="Google Shape;244;p8"/>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8"/>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 name="Google Shape;246;p8"/>
            <p:cNvGrpSpPr/>
            <p:nvPr/>
          </p:nvGrpSpPr>
          <p:grpSpPr>
            <a:xfrm>
              <a:off x="8222857" y="671946"/>
              <a:ext cx="54453" cy="53706"/>
              <a:chOff x="267576" y="-388942"/>
              <a:chExt cx="51885" cy="51173"/>
            </a:xfrm>
          </p:grpSpPr>
          <p:sp>
            <p:nvSpPr>
              <p:cNvPr id="247" name="Google Shape;247;p8"/>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8"/>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dk2"/>
        </a:solidFill>
        <a:effectLst/>
      </p:bgPr>
    </p:bg>
    <p:spTree>
      <p:nvGrpSpPr>
        <p:cNvPr id="1" name="Shape 249"/>
        <p:cNvGrpSpPr/>
        <p:nvPr/>
      </p:nvGrpSpPr>
      <p:grpSpPr>
        <a:xfrm>
          <a:off x="0" y="0"/>
          <a:ext cx="0" cy="0"/>
          <a:chOff x="0" y="0"/>
          <a:chExt cx="0" cy="0"/>
        </a:xfrm>
      </p:grpSpPr>
      <p:sp>
        <p:nvSpPr>
          <p:cNvPr id="250" name="Google Shape;250;p9"/>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9"/>
          <p:cNvSpPr txBox="1">
            <a:spLocks noGrp="1"/>
          </p:cNvSpPr>
          <p:nvPr>
            <p:ph type="title"/>
          </p:nvPr>
        </p:nvSpPr>
        <p:spPr>
          <a:xfrm>
            <a:off x="3846500" y="1851825"/>
            <a:ext cx="3888000" cy="736500"/>
          </a:xfrm>
          <a:prstGeom prst="rect">
            <a:avLst/>
          </a:prstGeom>
        </p:spPr>
        <p:txBody>
          <a:bodyPr spcFirstLastPara="1" wrap="square" lIns="91425" tIns="91425" rIns="91425" bIns="91425" anchor="ctr" anchorCtr="0">
            <a:noAutofit/>
          </a:bodyPr>
          <a:lstStyle>
            <a:lvl1pPr lvl="0" algn="l">
              <a:spcBef>
                <a:spcPts val="0"/>
              </a:spcBef>
              <a:spcAft>
                <a:spcPts val="0"/>
              </a:spcAft>
              <a:buSzPts val="4200"/>
              <a:buNone/>
              <a:defRPr sz="4300">
                <a:solidFill>
                  <a:schemeClr val="lt2"/>
                </a:solidFill>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252" name="Google Shape;252;p9"/>
          <p:cNvSpPr txBox="1">
            <a:spLocks noGrp="1"/>
          </p:cNvSpPr>
          <p:nvPr>
            <p:ph type="subTitle" idx="1"/>
          </p:nvPr>
        </p:nvSpPr>
        <p:spPr>
          <a:xfrm>
            <a:off x="3846500" y="2682388"/>
            <a:ext cx="2920800" cy="6093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2100"/>
              <a:buNone/>
              <a:defRPr sz="1700">
                <a:solidFill>
                  <a:schemeClr val="dk2"/>
                </a:solidFill>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253" name="Google Shape;253;p9"/>
          <p:cNvSpPr txBox="1">
            <a:spLocks noGrp="1"/>
          </p:cNvSpPr>
          <p:nvPr>
            <p:ph type="title" idx="2" hasCustomPrompt="1"/>
          </p:nvPr>
        </p:nvSpPr>
        <p:spPr>
          <a:xfrm>
            <a:off x="2130977" y="2030626"/>
            <a:ext cx="1682400" cy="1145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12000"/>
              <a:buNone/>
              <a:defRPr sz="9600">
                <a:solidFill>
                  <a:schemeClr val="lt2"/>
                </a:solidFill>
              </a:defRPr>
            </a:lvl1pPr>
            <a:lvl2pPr lvl="1" algn="ctr" rtl="0">
              <a:spcBef>
                <a:spcPts val="0"/>
              </a:spcBef>
              <a:spcAft>
                <a:spcPts val="0"/>
              </a:spcAft>
              <a:buClr>
                <a:schemeClr val="dk2"/>
              </a:buClr>
              <a:buSzPts val="12000"/>
              <a:buNone/>
              <a:defRPr sz="12000">
                <a:solidFill>
                  <a:schemeClr val="dk2"/>
                </a:solidFill>
              </a:defRPr>
            </a:lvl2pPr>
            <a:lvl3pPr lvl="2" algn="ctr" rtl="0">
              <a:spcBef>
                <a:spcPts val="0"/>
              </a:spcBef>
              <a:spcAft>
                <a:spcPts val="0"/>
              </a:spcAft>
              <a:buClr>
                <a:schemeClr val="dk2"/>
              </a:buClr>
              <a:buSzPts val="12000"/>
              <a:buNone/>
              <a:defRPr sz="12000">
                <a:solidFill>
                  <a:schemeClr val="dk2"/>
                </a:solidFill>
              </a:defRPr>
            </a:lvl3pPr>
            <a:lvl4pPr lvl="3" algn="ctr" rtl="0">
              <a:spcBef>
                <a:spcPts val="0"/>
              </a:spcBef>
              <a:spcAft>
                <a:spcPts val="0"/>
              </a:spcAft>
              <a:buClr>
                <a:schemeClr val="dk2"/>
              </a:buClr>
              <a:buSzPts val="12000"/>
              <a:buNone/>
              <a:defRPr sz="12000">
                <a:solidFill>
                  <a:schemeClr val="dk2"/>
                </a:solidFill>
              </a:defRPr>
            </a:lvl4pPr>
            <a:lvl5pPr lvl="4" algn="ctr" rtl="0">
              <a:spcBef>
                <a:spcPts val="0"/>
              </a:spcBef>
              <a:spcAft>
                <a:spcPts val="0"/>
              </a:spcAft>
              <a:buClr>
                <a:schemeClr val="dk2"/>
              </a:buClr>
              <a:buSzPts val="12000"/>
              <a:buNone/>
              <a:defRPr sz="12000">
                <a:solidFill>
                  <a:schemeClr val="dk2"/>
                </a:solidFill>
              </a:defRPr>
            </a:lvl5pPr>
            <a:lvl6pPr lvl="5" algn="ctr" rtl="0">
              <a:spcBef>
                <a:spcPts val="0"/>
              </a:spcBef>
              <a:spcAft>
                <a:spcPts val="0"/>
              </a:spcAft>
              <a:buClr>
                <a:schemeClr val="dk2"/>
              </a:buClr>
              <a:buSzPts val="12000"/>
              <a:buNone/>
              <a:defRPr sz="12000">
                <a:solidFill>
                  <a:schemeClr val="dk2"/>
                </a:solidFill>
              </a:defRPr>
            </a:lvl6pPr>
            <a:lvl7pPr lvl="6" algn="ctr" rtl="0">
              <a:spcBef>
                <a:spcPts val="0"/>
              </a:spcBef>
              <a:spcAft>
                <a:spcPts val="0"/>
              </a:spcAft>
              <a:buClr>
                <a:schemeClr val="dk2"/>
              </a:buClr>
              <a:buSzPts val="12000"/>
              <a:buNone/>
              <a:defRPr sz="12000">
                <a:solidFill>
                  <a:schemeClr val="dk2"/>
                </a:solidFill>
              </a:defRPr>
            </a:lvl7pPr>
            <a:lvl8pPr lvl="7" algn="ctr" rtl="0">
              <a:spcBef>
                <a:spcPts val="0"/>
              </a:spcBef>
              <a:spcAft>
                <a:spcPts val="0"/>
              </a:spcAft>
              <a:buClr>
                <a:schemeClr val="dk2"/>
              </a:buClr>
              <a:buSzPts val="12000"/>
              <a:buNone/>
              <a:defRPr sz="12000">
                <a:solidFill>
                  <a:schemeClr val="dk2"/>
                </a:solidFill>
              </a:defRPr>
            </a:lvl8pPr>
            <a:lvl9pPr lvl="8" algn="ctr" rtl="0">
              <a:spcBef>
                <a:spcPts val="0"/>
              </a:spcBef>
              <a:spcAft>
                <a:spcPts val="0"/>
              </a:spcAft>
              <a:buClr>
                <a:schemeClr val="dk2"/>
              </a:buClr>
              <a:buSzPts val="12000"/>
              <a:buNone/>
              <a:defRPr sz="12000">
                <a:solidFill>
                  <a:schemeClr val="dk2"/>
                </a:solidFill>
              </a:defRPr>
            </a:lvl9pPr>
          </a:lstStyle>
          <a:p>
            <a:r>
              <a:t>xx%</a:t>
            </a:r>
          </a:p>
        </p:txBody>
      </p:sp>
      <p:grpSp>
        <p:nvGrpSpPr>
          <p:cNvPr id="254" name="Google Shape;254;p9"/>
          <p:cNvGrpSpPr/>
          <p:nvPr/>
        </p:nvGrpSpPr>
        <p:grpSpPr>
          <a:xfrm>
            <a:off x="237206" y="862227"/>
            <a:ext cx="8699874" cy="3332662"/>
            <a:chOff x="234756" y="60772"/>
            <a:chExt cx="8909241" cy="3412864"/>
          </a:xfrm>
        </p:grpSpPr>
        <p:grpSp>
          <p:nvGrpSpPr>
            <p:cNvPr id="255" name="Google Shape;255;p9"/>
            <p:cNvGrpSpPr/>
            <p:nvPr/>
          </p:nvGrpSpPr>
          <p:grpSpPr>
            <a:xfrm>
              <a:off x="599023" y="2405143"/>
              <a:ext cx="54453" cy="53706"/>
              <a:chOff x="267576" y="-388942"/>
              <a:chExt cx="51885" cy="51173"/>
            </a:xfrm>
          </p:grpSpPr>
          <p:sp>
            <p:nvSpPr>
              <p:cNvPr id="256" name="Google Shape;256;p9"/>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9"/>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 name="Google Shape;258;p9"/>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9"/>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9"/>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9"/>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9"/>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9"/>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9"/>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9"/>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9"/>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 name="Google Shape;267;p9"/>
            <p:cNvGrpSpPr/>
            <p:nvPr/>
          </p:nvGrpSpPr>
          <p:grpSpPr>
            <a:xfrm>
              <a:off x="6063364" y="60772"/>
              <a:ext cx="54453" cy="53706"/>
              <a:chOff x="267576" y="-388942"/>
              <a:chExt cx="51885" cy="51173"/>
            </a:xfrm>
          </p:grpSpPr>
          <p:sp>
            <p:nvSpPr>
              <p:cNvPr id="268" name="Google Shape;268;p9"/>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9"/>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 name="Google Shape;270;p9"/>
            <p:cNvGrpSpPr/>
            <p:nvPr/>
          </p:nvGrpSpPr>
          <p:grpSpPr>
            <a:xfrm>
              <a:off x="8222857" y="671946"/>
              <a:ext cx="54453" cy="53706"/>
              <a:chOff x="267576" y="-388942"/>
              <a:chExt cx="51885" cy="51173"/>
            </a:xfrm>
          </p:grpSpPr>
          <p:sp>
            <p:nvSpPr>
              <p:cNvPr id="271" name="Google Shape;271;p9"/>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9"/>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3" name="Google Shape;273;p9"/>
          <p:cNvGrpSpPr/>
          <p:nvPr/>
        </p:nvGrpSpPr>
        <p:grpSpPr>
          <a:xfrm>
            <a:off x="57151" y="3106254"/>
            <a:ext cx="9014116" cy="3079969"/>
            <a:chOff x="57151" y="2781304"/>
            <a:chExt cx="9014116" cy="3079969"/>
          </a:xfrm>
        </p:grpSpPr>
        <p:sp>
          <p:nvSpPr>
            <p:cNvPr id="274" name="Google Shape;274;p9"/>
            <p:cNvSpPr/>
            <p:nvPr/>
          </p:nvSpPr>
          <p:spPr>
            <a:xfrm rot="-818683">
              <a:off x="1082187" y="2840771"/>
              <a:ext cx="786876" cy="2582901"/>
            </a:xfrm>
            <a:custGeom>
              <a:avLst/>
              <a:gdLst/>
              <a:ahLst/>
              <a:cxnLst/>
              <a:rect l="l" t="t" r="r" b="b"/>
              <a:pathLst>
                <a:path w="5132" h="16846" extrusionOk="0">
                  <a:moveTo>
                    <a:pt x="2594" y="1"/>
                  </a:moveTo>
                  <a:cubicBezTo>
                    <a:pt x="1183" y="1"/>
                    <a:pt x="29" y="5111"/>
                    <a:pt x="15" y="9762"/>
                  </a:cubicBezTo>
                  <a:cubicBezTo>
                    <a:pt x="1" y="14413"/>
                    <a:pt x="1134" y="16846"/>
                    <a:pt x="2538" y="16846"/>
                  </a:cubicBezTo>
                  <a:cubicBezTo>
                    <a:pt x="3950" y="16846"/>
                    <a:pt x="5097" y="14427"/>
                    <a:pt x="5111" y="9783"/>
                  </a:cubicBezTo>
                  <a:cubicBezTo>
                    <a:pt x="5132" y="5131"/>
                    <a:pt x="3998" y="15"/>
                    <a:pt x="2594" y="1"/>
                  </a:cubicBezTo>
                  <a:close/>
                </a:path>
              </a:pathLst>
            </a:custGeom>
            <a:solidFill>
              <a:srgbClr val="DBE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9"/>
            <p:cNvSpPr/>
            <p:nvPr/>
          </p:nvSpPr>
          <p:spPr>
            <a:xfrm rot="-818683">
              <a:off x="1079483" y="2838434"/>
              <a:ext cx="794236" cy="2590414"/>
            </a:xfrm>
            <a:custGeom>
              <a:avLst/>
              <a:gdLst/>
              <a:ahLst/>
              <a:cxnLst/>
              <a:rect l="l" t="t" r="r" b="b"/>
              <a:pathLst>
                <a:path w="5180" h="16895" extrusionOk="0">
                  <a:moveTo>
                    <a:pt x="2614" y="50"/>
                  </a:moveTo>
                  <a:cubicBezTo>
                    <a:pt x="3247" y="63"/>
                    <a:pt x="3893" y="1197"/>
                    <a:pt x="4359" y="3164"/>
                  </a:cubicBezTo>
                  <a:cubicBezTo>
                    <a:pt x="4832" y="5048"/>
                    <a:pt x="5096" y="7523"/>
                    <a:pt x="5089" y="9783"/>
                  </a:cubicBezTo>
                  <a:cubicBezTo>
                    <a:pt x="5089" y="11973"/>
                    <a:pt x="4818" y="13801"/>
                    <a:pt x="4331" y="15052"/>
                  </a:cubicBezTo>
                  <a:cubicBezTo>
                    <a:pt x="3893" y="16186"/>
                    <a:pt x="3254" y="16818"/>
                    <a:pt x="2558" y="16818"/>
                  </a:cubicBezTo>
                  <a:cubicBezTo>
                    <a:pt x="1863" y="16818"/>
                    <a:pt x="1238" y="16193"/>
                    <a:pt x="800" y="15045"/>
                  </a:cubicBezTo>
                  <a:cubicBezTo>
                    <a:pt x="313" y="13794"/>
                    <a:pt x="56" y="11966"/>
                    <a:pt x="70" y="9776"/>
                  </a:cubicBezTo>
                  <a:cubicBezTo>
                    <a:pt x="77" y="7516"/>
                    <a:pt x="362" y="5041"/>
                    <a:pt x="834" y="3164"/>
                  </a:cubicBezTo>
                  <a:cubicBezTo>
                    <a:pt x="1328" y="1183"/>
                    <a:pt x="1981" y="50"/>
                    <a:pt x="2614" y="50"/>
                  </a:cubicBezTo>
                  <a:close/>
                  <a:moveTo>
                    <a:pt x="2614" y="1"/>
                  </a:moveTo>
                  <a:cubicBezTo>
                    <a:pt x="1933" y="1"/>
                    <a:pt x="1286" y="1120"/>
                    <a:pt x="772" y="3157"/>
                  </a:cubicBezTo>
                  <a:cubicBezTo>
                    <a:pt x="299" y="5041"/>
                    <a:pt x="14" y="7516"/>
                    <a:pt x="7" y="9783"/>
                  </a:cubicBezTo>
                  <a:cubicBezTo>
                    <a:pt x="0" y="11979"/>
                    <a:pt x="250" y="13815"/>
                    <a:pt x="737" y="15080"/>
                  </a:cubicBezTo>
                  <a:cubicBezTo>
                    <a:pt x="1196" y="16262"/>
                    <a:pt x="1828" y="16895"/>
                    <a:pt x="2572" y="16895"/>
                  </a:cubicBezTo>
                  <a:cubicBezTo>
                    <a:pt x="4137" y="16895"/>
                    <a:pt x="5159" y="14114"/>
                    <a:pt x="5166" y="9810"/>
                  </a:cubicBezTo>
                  <a:cubicBezTo>
                    <a:pt x="5179" y="7544"/>
                    <a:pt x="4901" y="5055"/>
                    <a:pt x="4436" y="3171"/>
                  </a:cubicBezTo>
                  <a:cubicBezTo>
                    <a:pt x="3935" y="1127"/>
                    <a:pt x="3288" y="1"/>
                    <a:pt x="2614"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9"/>
            <p:cNvSpPr/>
            <p:nvPr/>
          </p:nvSpPr>
          <p:spPr>
            <a:xfrm rot="-818683">
              <a:off x="1469405" y="2838342"/>
              <a:ext cx="15026" cy="2589341"/>
            </a:xfrm>
            <a:custGeom>
              <a:avLst/>
              <a:gdLst/>
              <a:ahLst/>
              <a:cxnLst/>
              <a:rect l="l" t="t" r="r" b="b"/>
              <a:pathLst>
                <a:path w="98" h="16888" extrusionOk="0">
                  <a:moveTo>
                    <a:pt x="77" y="1"/>
                  </a:moveTo>
                  <a:cubicBezTo>
                    <a:pt x="70" y="1"/>
                    <a:pt x="63" y="8"/>
                    <a:pt x="63" y="15"/>
                  </a:cubicBezTo>
                  <a:lnTo>
                    <a:pt x="7" y="16860"/>
                  </a:lnTo>
                  <a:cubicBezTo>
                    <a:pt x="1" y="16874"/>
                    <a:pt x="14" y="16888"/>
                    <a:pt x="28" y="16888"/>
                  </a:cubicBezTo>
                  <a:cubicBezTo>
                    <a:pt x="35" y="16888"/>
                    <a:pt x="42" y="16874"/>
                    <a:pt x="42" y="16867"/>
                  </a:cubicBezTo>
                  <a:lnTo>
                    <a:pt x="98" y="29"/>
                  </a:lnTo>
                  <a:cubicBezTo>
                    <a:pt x="98" y="8"/>
                    <a:pt x="84" y="1"/>
                    <a:pt x="77"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9"/>
            <p:cNvSpPr/>
            <p:nvPr/>
          </p:nvSpPr>
          <p:spPr>
            <a:xfrm rot="-818683">
              <a:off x="1346966" y="4871262"/>
              <a:ext cx="697333" cy="352646"/>
            </a:xfrm>
            <a:custGeom>
              <a:avLst/>
              <a:gdLst/>
              <a:ahLst/>
              <a:cxnLst/>
              <a:rect l="l" t="t" r="r" b="b"/>
              <a:pathLst>
                <a:path w="4548" h="2300" extrusionOk="0">
                  <a:moveTo>
                    <a:pt x="30" y="0"/>
                  </a:moveTo>
                  <a:cubicBezTo>
                    <a:pt x="24" y="0"/>
                    <a:pt x="18" y="2"/>
                    <a:pt x="15" y="5"/>
                  </a:cubicBezTo>
                  <a:cubicBezTo>
                    <a:pt x="1" y="19"/>
                    <a:pt x="1" y="33"/>
                    <a:pt x="15" y="40"/>
                  </a:cubicBezTo>
                  <a:lnTo>
                    <a:pt x="2253" y="2293"/>
                  </a:lnTo>
                  <a:cubicBezTo>
                    <a:pt x="2260" y="2300"/>
                    <a:pt x="2260" y="2300"/>
                    <a:pt x="2274" y="2300"/>
                  </a:cubicBezTo>
                  <a:lnTo>
                    <a:pt x="2288" y="2300"/>
                  </a:lnTo>
                  <a:lnTo>
                    <a:pt x="4541" y="61"/>
                  </a:lnTo>
                  <a:cubicBezTo>
                    <a:pt x="4548" y="47"/>
                    <a:pt x="4548" y="33"/>
                    <a:pt x="4541" y="26"/>
                  </a:cubicBezTo>
                  <a:cubicBezTo>
                    <a:pt x="4537" y="19"/>
                    <a:pt x="4530" y="16"/>
                    <a:pt x="4523" y="16"/>
                  </a:cubicBezTo>
                  <a:cubicBezTo>
                    <a:pt x="4516" y="16"/>
                    <a:pt x="4509" y="19"/>
                    <a:pt x="4506" y="26"/>
                  </a:cubicBezTo>
                  <a:lnTo>
                    <a:pt x="2274" y="2251"/>
                  </a:lnTo>
                  <a:lnTo>
                    <a:pt x="50" y="5"/>
                  </a:lnTo>
                  <a:cubicBezTo>
                    <a:pt x="43" y="2"/>
                    <a:pt x="36" y="0"/>
                    <a:pt x="30"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9"/>
            <p:cNvSpPr/>
            <p:nvPr/>
          </p:nvSpPr>
          <p:spPr>
            <a:xfrm rot="-818683">
              <a:off x="1155636" y="4239536"/>
              <a:ext cx="789022" cy="399256"/>
            </a:xfrm>
            <a:custGeom>
              <a:avLst/>
              <a:gdLst/>
              <a:ahLst/>
              <a:cxnLst/>
              <a:rect l="l" t="t" r="r" b="b"/>
              <a:pathLst>
                <a:path w="5146" h="2604" extrusionOk="0">
                  <a:moveTo>
                    <a:pt x="25" y="0"/>
                  </a:moveTo>
                  <a:cubicBezTo>
                    <a:pt x="18" y="0"/>
                    <a:pt x="11" y="4"/>
                    <a:pt x="8" y="11"/>
                  </a:cubicBezTo>
                  <a:cubicBezTo>
                    <a:pt x="1" y="18"/>
                    <a:pt x="1" y="31"/>
                    <a:pt x="8" y="45"/>
                  </a:cubicBezTo>
                  <a:lnTo>
                    <a:pt x="2545" y="2597"/>
                  </a:lnTo>
                  <a:cubicBezTo>
                    <a:pt x="2559" y="2604"/>
                    <a:pt x="2559" y="2604"/>
                    <a:pt x="2566" y="2604"/>
                  </a:cubicBezTo>
                  <a:cubicBezTo>
                    <a:pt x="2573" y="2604"/>
                    <a:pt x="2580" y="2604"/>
                    <a:pt x="2580" y="2597"/>
                  </a:cubicBezTo>
                  <a:lnTo>
                    <a:pt x="5139" y="59"/>
                  </a:lnTo>
                  <a:cubicBezTo>
                    <a:pt x="5146" y="52"/>
                    <a:pt x="5146" y="31"/>
                    <a:pt x="5139" y="24"/>
                  </a:cubicBezTo>
                  <a:cubicBezTo>
                    <a:pt x="5135" y="21"/>
                    <a:pt x="5128" y="19"/>
                    <a:pt x="5121" y="19"/>
                  </a:cubicBezTo>
                  <a:cubicBezTo>
                    <a:pt x="5114" y="19"/>
                    <a:pt x="5107" y="21"/>
                    <a:pt x="5104" y="24"/>
                  </a:cubicBezTo>
                  <a:lnTo>
                    <a:pt x="2566" y="2548"/>
                  </a:lnTo>
                  <a:lnTo>
                    <a:pt x="43" y="11"/>
                  </a:lnTo>
                  <a:cubicBezTo>
                    <a:pt x="39" y="4"/>
                    <a:pt x="32" y="0"/>
                    <a:pt x="25"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9"/>
            <p:cNvSpPr/>
            <p:nvPr/>
          </p:nvSpPr>
          <p:spPr>
            <a:xfrm rot="-818683">
              <a:off x="1065529" y="3696466"/>
              <a:ext cx="702699" cy="355559"/>
            </a:xfrm>
            <a:custGeom>
              <a:avLst/>
              <a:gdLst/>
              <a:ahLst/>
              <a:cxnLst/>
              <a:rect l="l" t="t" r="r" b="b"/>
              <a:pathLst>
                <a:path w="4583" h="2319" extrusionOk="0">
                  <a:moveTo>
                    <a:pt x="25" y="0"/>
                  </a:moveTo>
                  <a:cubicBezTo>
                    <a:pt x="18" y="0"/>
                    <a:pt x="11" y="4"/>
                    <a:pt x="8" y="11"/>
                  </a:cubicBezTo>
                  <a:cubicBezTo>
                    <a:pt x="1" y="18"/>
                    <a:pt x="1" y="31"/>
                    <a:pt x="8" y="45"/>
                  </a:cubicBezTo>
                  <a:lnTo>
                    <a:pt x="2260" y="2312"/>
                  </a:lnTo>
                  <a:cubicBezTo>
                    <a:pt x="2267" y="2319"/>
                    <a:pt x="2267" y="2319"/>
                    <a:pt x="2274" y="2319"/>
                  </a:cubicBezTo>
                  <a:cubicBezTo>
                    <a:pt x="2274" y="2319"/>
                    <a:pt x="2288" y="2319"/>
                    <a:pt x="2302" y="2312"/>
                  </a:cubicBezTo>
                  <a:lnTo>
                    <a:pt x="4568" y="59"/>
                  </a:lnTo>
                  <a:cubicBezTo>
                    <a:pt x="4582" y="52"/>
                    <a:pt x="4582" y="31"/>
                    <a:pt x="4568" y="25"/>
                  </a:cubicBezTo>
                  <a:cubicBezTo>
                    <a:pt x="4565" y="21"/>
                    <a:pt x="4560" y="19"/>
                    <a:pt x="4554" y="19"/>
                  </a:cubicBezTo>
                  <a:cubicBezTo>
                    <a:pt x="4548" y="19"/>
                    <a:pt x="4541" y="21"/>
                    <a:pt x="4534" y="25"/>
                  </a:cubicBezTo>
                  <a:lnTo>
                    <a:pt x="2288" y="2256"/>
                  </a:lnTo>
                  <a:lnTo>
                    <a:pt x="43" y="11"/>
                  </a:lnTo>
                  <a:cubicBezTo>
                    <a:pt x="39" y="4"/>
                    <a:pt x="32" y="0"/>
                    <a:pt x="25"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9"/>
            <p:cNvSpPr/>
            <p:nvPr/>
          </p:nvSpPr>
          <p:spPr>
            <a:xfrm rot="-818683">
              <a:off x="1041538" y="3215181"/>
              <a:ext cx="491567" cy="250072"/>
            </a:xfrm>
            <a:custGeom>
              <a:avLst/>
              <a:gdLst/>
              <a:ahLst/>
              <a:cxnLst/>
              <a:rect l="l" t="t" r="r" b="b"/>
              <a:pathLst>
                <a:path w="3206" h="1631" extrusionOk="0">
                  <a:moveTo>
                    <a:pt x="24" y="0"/>
                  </a:moveTo>
                  <a:cubicBezTo>
                    <a:pt x="17" y="0"/>
                    <a:pt x="11" y="4"/>
                    <a:pt x="7" y="11"/>
                  </a:cubicBezTo>
                  <a:cubicBezTo>
                    <a:pt x="0" y="18"/>
                    <a:pt x="0" y="32"/>
                    <a:pt x="7" y="46"/>
                  </a:cubicBezTo>
                  <a:lnTo>
                    <a:pt x="1578" y="1624"/>
                  </a:lnTo>
                  <a:cubicBezTo>
                    <a:pt x="1585" y="1631"/>
                    <a:pt x="1585" y="1631"/>
                    <a:pt x="1599" y="1631"/>
                  </a:cubicBezTo>
                  <a:cubicBezTo>
                    <a:pt x="1606" y="1631"/>
                    <a:pt x="1606" y="1631"/>
                    <a:pt x="1613" y="1624"/>
                  </a:cubicBezTo>
                  <a:lnTo>
                    <a:pt x="3198" y="53"/>
                  </a:lnTo>
                  <a:cubicBezTo>
                    <a:pt x="3205" y="46"/>
                    <a:pt x="3205" y="25"/>
                    <a:pt x="3198" y="18"/>
                  </a:cubicBezTo>
                  <a:cubicBezTo>
                    <a:pt x="3191" y="14"/>
                    <a:pt x="3184" y="13"/>
                    <a:pt x="3178" y="13"/>
                  </a:cubicBezTo>
                  <a:cubicBezTo>
                    <a:pt x="3172" y="13"/>
                    <a:pt x="3167" y="14"/>
                    <a:pt x="3163" y="18"/>
                  </a:cubicBezTo>
                  <a:lnTo>
                    <a:pt x="1599" y="1575"/>
                  </a:lnTo>
                  <a:lnTo>
                    <a:pt x="42" y="11"/>
                  </a:lnTo>
                  <a:cubicBezTo>
                    <a:pt x="38" y="4"/>
                    <a:pt x="31" y="0"/>
                    <a:pt x="24"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9"/>
            <p:cNvSpPr/>
            <p:nvPr/>
          </p:nvSpPr>
          <p:spPr>
            <a:xfrm rot="-818683">
              <a:off x="279272" y="3597081"/>
              <a:ext cx="1147042" cy="2020508"/>
            </a:xfrm>
            <a:custGeom>
              <a:avLst/>
              <a:gdLst/>
              <a:ahLst/>
              <a:cxnLst/>
              <a:rect l="l" t="t" r="r" b="b"/>
              <a:pathLst>
                <a:path w="7481" h="13178" extrusionOk="0">
                  <a:moveTo>
                    <a:pt x="1274" y="1"/>
                  </a:moveTo>
                  <a:cubicBezTo>
                    <a:pt x="1207" y="1"/>
                    <a:pt x="1144" y="12"/>
                    <a:pt x="1085" y="35"/>
                  </a:cubicBezTo>
                  <a:cubicBezTo>
                    <a:pt x="0" y="473"/>
                    <a:pt x="674" y="4790"/>
                    <a:pt x="2100" y="8398"/>
                  </a:cubicBezTo>
                  <a:cubicBezTo>
                    <a:pt x="3367" y="11612"/>
                    <a:pt x="4793" y="13178"/>
                    <a:pt x="5866" y="13178"/>
                  </a:cubicBezTo>
                  <a:cubicBezTo>
                    <a:pt x="6000" y="13178"/>
                    <a:pt x="6128" y="13154"/>
                    <a:pt x="6250" y="13105"/>
                  </a:cubicBezTo>
                  <a:cubicBezTo>
                    <a:pt x="7342" y="12681"/>
                    <a:pt x="7481" y="10449"/>
                    <a:pt x="6055" y="6841"/>
                  </a:cubicBezTo>
                  <a:cubicBezTo>
                    <a:pt x="4707" y="3427"/>
                    <a:pt x="2444" y="1"/>
                    <a:pt x="1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9"/>
            <p:cNvSpPr/>
            <p:nvPr/>
          </p:nvSpPr>
          <p:spPr>
            <a:xfrm rot="-818683">
              <a:off x="337933" y="3591853"/>
              <a:ext cx="1036339" cy="2030934"/>
            </a:xfrm>
            <a:custGeom>
              <a:avLst/>
              <a:gdLst/>
              <a:ahLst/>
              <a:cxnLst/>
              <a:rect l="l" t="t" r="r" b="b"/>
              <a:pathLst>
                <a:path w="6759" h="13246" extrusionOk="0">
                  <a:moveTo>
                    <a:pt x="897" y="64"/>
                  </a:moveTo>
                  <a:cubicBezTo>
                    <a:pt x="1398" y="64"/>
                    <a:pt x="2163" y="745"/>
                    <a:pt x="3039" y="1976"/>
                  </a:cubicBezTo>
                  <a:cubicBezTo>
                    <a:pt x="3977" y="3297"/>
                    <a:pt x="4950" y="5132"/>
                    <a:pt x="5646" y="6884"/>
                  </a:cubicBezTo>
                  <a:cubicBezTo>
                    <a:pt x="6320" y="8580"/>
                    <a:pt x="6675" y="10075"/>
                    <a:pt x="6682" y="11194"/>
                  </a:cubicBezTo>
                  <a:cubicBezTo>
                    <a:pt x="6689" y="12216"/>
                    <a:pt x="6397" y="12891"/>
                    <a:pt x="5854" y="13106"/>
                  </a:cubicBezTo>
                  <a:cubicBezTo>
                    <a:pt x="5742" y="13150"/>
                    <a:pt x="5623" y="13172"/>
                    <a:pt x="5499" y="13172"/>
                  </a:cubicBezTo>
                  <a:cubicBezTo>
                    <a:pt x="5032" y="13172"/>
                    <a:pt x="4492" y="12865"/>
                    <a:pt x="3942" y="12272"/>
                  </a:cubicBezTo>
                  <a:cubicBezTo>
                    <a:pt x="3178" y="11445"/>
                    <a:pt x="2427" y="10117"/>
                    <a:pt x="1752" y="8413"/>
                  </a:cubicBezTo>
                  <a:cubicBezTo>
                    <a:pt x="1057" y="6661"/>
                    <a:pt x="522" y="4659"/>
                    <a:pt x="306" y="3053"/>
                  </a:cubicBezTo>
                  <a:cubicBezTo>
                    <a:pt x="77" y="1364"/>
                    <a:pt x="237" y="286"/>
                    <a:pt x="724" y="99"/>
                  </a:cubicBezTo>
                  <a:cubicBezTo>
                    <a:pt x="772" y="71"/>
                    <a:pt x="835" y="64"/>
                    <a:pt x="897" y="64"/>
                  </a:cubicBezTo>
                  <a:close/>
                  <a:moveTo>
                    <a:pt x="890" y="1"/>
                  </a:moveTo>
                  <a:cubicBezTo>
                    <a:pt x="821" y="1"/>
                    <a:pt x="757" y="12"/>
                    <a:pt x="696" y="36"/>
                  </a:cubicBezTo>
                  <a:cubicBezTo>
                    <a:pt x="167" y="245"/>
                    <a:pt x="0" y="1322"/>
                    <a:pt x="237" y="3060"/>
                  </a:cubicBezTo>
                  <a:cubicBezTo>
                    <a:pt x="452" y="4673"/>
                    <a:pt x="988" y="6689"/>
                    <a:pt x="1683" y="8441"/>
                  </a:cubicBezTo>
                  <a:cubicBezTo>
                    <a:pt x="2865" y="11445"/>
                    <a:pt x="4311" y="13245"/>
                    <a:pt x="5472" y="13245"/>
                  </a:cubicBezTo>
                  <a:cubicBezTo>
                    <a:pt x="5611" y="13245"/>
                    <a:pt x="5743" y="13224"/>
                    <a:pt x="5882" y="13162"/>
                  </a:cubicBezTo>
                  <a:cubicBezTo>
                    <a:pt x="6459" y="12932"/>
                    <a:pt x="6758" y="12251"/>
                    <a:pt x="6751" y="11187"/>
                  </a:cubicBezTo>
                  <a:cubicBezTo>
                    <a:pt x="6744" y="10061"/>
                    <a:pt x="6390" y="8566"/>
                    <a:pt x="5708" y="6849"/>
                  </a:cubicBezTo>
                  <a:cubicBezTo>
                    <a:pt x="4393" y="3521"/>
                    <a:pt x="2088" y="1"/>
                    <a:pt x="890"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9"/>
            <p:cNvSpPr/>
            <p:nvPr/>
          </p:nvSpPr>
          <p:spPr>
            <a:xfrm rot="-818683">
              <a:off x="441082" y="3603120"/>
              <a:ext cx="799755" cy="2010388"/>
            </a:xfrm>
            <a:custGeom>
              <a:avLst/>
              <a:gdLst/>
              <a:ahLst/>
              <a:cxnLst/>
              <a:rect l="l" t="t" r="r" b="b"/>
              <a:pathLst>
                <a:path w="5216" h="13112" extrusionOk="0">
                  <a:moveTo>
                    <a:pt x="31" y="1"/>
                  </a:moveTo>
                  <a:cubicBezTo>
                    <a:pt x="27" y="1"/>
                    <a:pt x="24" y="3"/>
                    <a:pt x="22" y="7"/>
                  </a:cubicBezTo>
                  <a:cubicBezTo>
                    <a:pt x="15" y="7"/>
                    <a:pt x="1" y="21"/>
                    <a:pt x="15" y="35"/>
                  </a:cubicBezTo>
                  <a:lnTo>
                    <a:pt x="5173" y="13091"/>
                  </a:lnTo>
                  <a:cubicBezTo>
                    <a:pt x="5173" y="13098"/>
                    <a:pt x="5180" y="13112"/>
                    <a:pt x="5194" y="13112"/>
                  </a:cubicBezTo>
                  <a:cubicBezTo>
                    <a:pt x="5208" y="13098"/>
                    <a:pt x="5215" y="13091"/>
                    <a:pt x="5208" y="13084"/>
                  </a:cubicBezTo>
                  <a:lnTo>
                    <a:pt x="50" y="14"/>
                  </a:lnTo>
                  <a:cubicBezTo>
                    <a:pt x="50" y="9"/>
                    <a:pt x="40" y="1"/>
                    <a:pt x="31"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9"/>
            <p:cNvSpPr/>
            <p:nvPr/>
          </p:nvSpPr>
          <p:spPr>
            <a:xfrm rot="-818683">
              <a:off x="958922" y="5021349"/>
              <a:ext cx="541705" cy="379938"/>
            </a:xfrm>
            <a:custGeom>
              <a:avLst/>
              <a:gdLst/>
              <a:ahLst/>
              <a:cxnLst/>
              <a:rect l="l" t="t" r="r" b="b"/>
              <a:pathLst>
                <a:path w="3533" h="2478" extrusionOk="0">
                  <a:moveTo>
                    <a:pt x="3511" y="0"/>
                  </a:moveTo>
                  <a:cubicBezTo>
                    <a:pt x="3504" y="0"/>
                    <a:pt x="3495" y="5"/>
                    <a:pt x="3491" y="10"/>
                  </a:cubicBezTo>
                  <a:lnTo>
                    <a:pt x="2448" y="2429"/>
                  </a:lnTo>
                  <a:lnTo>
                    <a:pt x="35" y="1386"/>
                  </a:lnTo>
                  <a:cubicBezTo>
                    <a:pt x="31" y="1382"/>
                    <a:pt x="27" y="1380"/>
                    <a:pt x="24" y="1380"/>
                  </a:cubicBezTo>
                  <a:cubicBezTo>
                    <a:pt x="17" y="1380"/>
                    <a:pt x="12" y="1389"/>
                    <a:pt x="7" y="1393"/>
                  </a:cubicBezTo>
                  <a:cubicBezTo>
                    <a:pt x="1" y="1400"/>
                    <a:pt x="7" y="1407"/>
                    <a:pt x="14" y="1421"/>
                  </a:cubicBezTo>
                  <a:lnTo>
                    <a:pt x="2455" y="2478"/>
                  </a:lnTo>
                  <a:cubicBezTo>
                    <a:pt x="2469" y="2478"/>
                    <a:pt x="2476" y="2471"/>
                    <a:pt x="2476" y="2464"/>
                  </a:cubicBezTo>
                  <a:lnTo>
                    <a:pt x="3525" y="31"/>
                  </a:lnTo>
                  <a:cubicBezTo>
                    <a:pt x="3532" y="17"/>
                    <a:pt x="3525" y="10"/>
                    <a:pt x="3518" y="3"/>
                  </a:cubicBezTo>
                  <a:cubicBezTo>
                    <a:pt x="3516" y="1"/>
                    <a:pt x="3514" y="0"/>
                    <a:pt x="3511"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9"/>
            <p:cNvSpPr/>
            <p:nvPr/>
          </p:nvSpPr>
          <p:spPr>
            <a:xfrm rot="-818683">
              <a:off x="614938" y="4565951"/>
              <a:ext cx="613156" cy="427928"/>
            </a:xfrm>
            <a:custGeom>
              <a:avLst/>
              <a:gdLst/>
              <a:ahLst/>
              <a:cxnLst/>
              <a:rect l="l" t="t" r="r" b="b"/>
              <a:pathLst>
                <a:path w="3999" h="2791" extrusionOk="0">
                  <a:moveTo>
                    <a:pt x="3972" y="0"/>
                  </a:moveTo>
                  <a:cubicBezTo>
                    <a:pt x="3967" y="0"/>
                    <a:pt x="3962" y="5"/>
                    <a:pt x="3957" y="10"/>
                  </a:cubicBezTo>
                  <a:lnTo>
                    <a:pt x="2775" y="2742"/>
                  </a:lnTo>
                  <a:lnTo>
                    <a:pt x="36" y="1560"/>
                  </a:lnTo>
                  <a:cubicBezTo>
                    <a:pt x="34" y="1558"/>
                    <a:pt x="31" y="1557"/>
                    <a:pt x="28" y="1557"/>
                  </a:cubicBezTo>
                  <a:cubicBezTo>
                    <a:pt x="21" y="1557"/>
                    <a:pt x="13" y="1562"/>
                    <a:pt x="8" y="1567"/>
                  </a:cubicBezTo>
                  <a:cubicBezTo>
                    <a:pt x="1" y="1574"/>
                    <a:pt x="8" y="1588"/>
                    <a:pt x="15" y="1595"/>
                  </a:cubicBezTo>
                  <a:lnTo>
                    <a:pt x="2782" y="2791"/>
                  </a:lnTo>
                  <a:cubicBezTo>
                    <a:pt x="2789" y="2791"/>
                    <a:pt x="2789" y="2784"/>
                    <a:pt x="2796" y="2784"/>
                  </a:cubicBezTo>
                  <a:lnTo>
                    <a:pt x="3992" y="31"/>
                  </a:lnTo>
                  <a:cubicBezTo>
                    <a:pt x="3999" y="24"/>
                    <a:pt x="3992" y="10"/>
                    <a:pt x="3978" y="3"/>
                  </a:cubicBezTo>
                  <a:cubicBezTo>
                    <a:pt x="3976" y="1"/>
                    <a:pt x="3974" y="0"/>
                    <a:pt x="3972"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9"/>
            <p:cNvSpPr/>
            <p:nvPr/>
          </p:nvSpPr>
          <p:spPr>
            <a:xfrm rot="-818683">
              <a:off x="376755" y="4199233"/>
              <a:ext cx="544772" cy="381011"/>
            </a:xfrm>
            <a:custGeom>
              <a:avLst/>
              <a:gdLst/>
              <a:ahLst/>
              <a:cxnLst/>
              <a:rect l="l" t="t" r="r" b="b"/>
              <a:pathLst>
                <a:path w="3553" h="2485" extrusionOk="0">
                  <a:moveTo>
                    <a:pt x="3529" y="0"/>
                  </a:moveTo>
                  <a:cubicBezTo>
                    <a:pt x="3521" y="0"/>
                    <a:pt x="3516" y="7"/>
                    <a:pt x="3511" y="17"/>
                  </a:cubicBezTo>
                  <a:lnTo>
                    <a:pt x="2461" y="2436"/>
                  </a:lnTo>
                  <a:lnTo>
                    <a:pt x="35" y="1386"/>
                  </a:lnTo>
                  <a:cubicBezTo>
                    <a:pt x="33" y="1384"/>
                    <a:pt x="30" y="1384"/>
                    <a:pt x="27" y="1384"/>
                  </a:cubicBezTo>
                  <a:cubicBezTo>
                    <a:pt x="20" y="1384"/>
                    <a:pt x="12" y="1388"/>
                    <a:pt x="7" y="1393"/>
                  </a:cubicBezTo>
                  <a:cubicBezTo>
                    <a:pt x="0" y="1400"/>
                    <a:pt x="7" y="1414"/>
                    <a:pt x="14" y="1421"/>
                  </a:cubicBezTo>
                  <a:lnTo>
                    <a:pt x="2475" y="2485"/>
                  </a:lnTo>
                  <a:cubicBezTo>
                    <a:pt x="2482" y="2485"/>
                    <a:pt x="2496" y="2485"/>
                    <a:pt x="2482" y="2471"/>
                  </a:cubicBezTo>
                  <a:lnTo>
                    <a:pt x="3546" y="31"/>
                  </a:lnTo>
                  <a:cubicBezTo>
                    <a:pt x="3553" y="24"/>
                    <a:pt x="3546" y="17"/>
                    <a:pt x="3539" y="3"/>
                  </a:cubicBezTo>
                  <a:cubicBezTo>
                    <a:pt x="3535" y="1"/>
                    <a:pt x="3532" y="0"/>
                    <a:pt x="3529"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9"/>
            <p:cNvSpPr/>
            <p:nvPr/>
          </p:nvSpPr>
          <p:spPr>
            <a:xfrm rot="-818683">
              <a:off x="214687" y="3891796"/>
              <a:ext cx="382858" cy="267551"/>
            </a:xfrm>
            <a:custGeom>
              <a:avLst/>
              <a:gdLst/>
              <a:ahLst/>
              <a:cxnLst/>
              <a:rect l="l" t="t" r="r" b="b"/>
              <a:pathLst>
                <a:path w="2497" h="1745" extrusionOk="0">
                  <a:moveTo>
                    <a:pt x="2469" y="1"/>
                  </a:moveTo>
                  <a:cubicBezTo>
                    <a:pt x="2463" y="1"/>
                    <a:pt x="2457" y="9"/>
                    <a:pt x="2447" y="14"/>
                  </a:cubicBezTo>
                  <a:lnTo>
                    <a:pt x="1717" y="1696"/>
                  </a:lnTo>
                  <a:lnTo>
                    <a:pt x="35" y="973"/>
                  </a:lnTo>
                  <a:cubicBezTo>
                    <a:pt x="33" y="969"/>
                    <a:pt x="30" y="967"/>
                    <a:pt x="27" y="967"/>
                  </a:cubicBezTo>
                  <a:cubicBezTo>
                    <a:pt x="20" y="967"/>
                    <a:pt x="12" y="975"/>
                    <a:pt x="7" y="980"/>
                  </a:cubicBezTo>
                  <a:cubicBezTo>
                    <a:pt x="0" y="987"/>
                    <a:pt x="7" y="994"/>
                    <a:pt x="14" y="1001"/>
                  </a:cubicBezTo>
                  <a:lnTo>
                    <a:pt x="1731" y="1745"/>
                  </a:lnTo>
                  <a:cubicBezTo>
                    <a:pt x="1738" y="1745"/>
                    <a:pt x="1745" y="1738"/>
                    <a:pt x="1745" y="1731"/>
                  </a:cubicBezTo>
                  <a:lnTo>
                    <a:pt x="2482" y="28"/>
                  </a:lnTo>
                  <a:cubicBezTo>
                    <a:pt x="2496" y="21"/>
                    <a:pt x="2482" y="14"/>
                    <a:pt x="2475" y="7"/>
                  </a:cubicBezTo>
                  <a:cubicBezTo>
                    <a:pt x="2473" y="2"/>
                    <a:pt x="2471" y="1"/>
                    <a:pt x="2469"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9"/>
            <p:cNvSpPr/>
            <p:nvPr/>
          </p:nvSpPr>
          <p:spPr>
            <a:xfrm rot="-818683">
              <a:off x="1713272" y="3583607"/>
              <a:ext cx="986201" cy="1717846"/>
            </a:xfrm>
            <a:custGeom>
              <a:avLst/>
              <a:gdLst/>
              <a:ahLst/>
              <a:cxnLst/>
              <a:rect l="l" t="t" r="r" b="b"/>
              <a:pathLst>
                <a:path w="6432" h="11204" extrusionOk="0">
                  <a:moveTo>
                    <a:pt x="5332" y="1"/>
                  </a:moveTo>
                  <a:cubicBezTo>
                    <a:pt x="4344" y="1"/>
                    <a:pt x="2399" y="2898"/>
                    <a:pt x="1238" y="5796"/>
                  </a:cubicBezTo>
                  <a:cubicBezTo>
                    <a:pt x="1" y="8862"/>
                    <a:pt x="112" y="10767"/>
                    <a:pt x="1044" y="11142"/>
                  </a:cubicBezTo>
                  <a:cubicBezTo>
                    <a:pt x="1147" y="11183"/>
                    <a:pt x="1255" y="11204"/>
                    <a:pt x="1369" y="11204"/>
                  </a:cubicBezTo>
                  <a:cubicBezTo>
                    <a:pt x="2282" y="11204"/>
                    <a:pt x="3508" y="9879"/>
                    <a:pt x="4596" y="7152"/>
                  </a:cubicBezTo>
                  <a:cubicBezTo>
                    <a:pt x="5834" y="4086"/>
                    <a:pt x="6432" y="401"/>
                    <a:pt x="5500" y="33"/>
                  </a:cubicBezTo>
                  <a:cubicBezTo>
                    <a:pt x="5448" y="11"/>
                    <a:pt x="5392" y="1"/>
                    <a:pt x="5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9"/>
            <p:cNvSpPr/>
            <p:nvPr/>
          </p:nvSpPr>
          <p:spPr>
            <a:xfrm rot="-818683">
              <a:off x="1755924" y="3578320"/>
              <a:ext cx="891292" cy="1729805"/>
            </a:xfrm>
            <a:custGeom>
              <a:avLst/>
              <a:gdLst/>
              <a:ahLst/>
              <a:cxnLst/>
              <a:rect l="l" t="t" r="r" b="b"/>
              <a:pathLst>
                <a:path w="5813" h="11282" extrusionOk="0">
                  <a:moveTo>
                    <a:pt x="5055" y="74"/>
                  </a:moveTo>
                  <a:cubicBezTo>
                    <a:pt x="5110" y="74"/>
                    <a:pt x="5161" y="84"/>
                    <a:pt x="5208" y="103"/>
                  </a:cubicBezTo>
                  <a:cubicBezTo>
                    <a:pt x="5625" y="270"/>
                    <a:pt x="5743" y="1180"/>
                    <a:pt x="5549" y="2612"/>
                  </a:cubicBezTo>
                  <a:cubicBezTo>
                    <a:pt x="5354" y="3982"/>
                    <a:pt x="4888" y="5678"/>
                    <a:pt x="4283" y="7173"/>
                  </a:cubicBezTo>
                  <a:cubicBezTo>
                    <a:pt x="3706" y="8619"/>
                    <a:pt x="3053" y="9759"/>
                    <a:pt x="2399" y="10455"/>
                  </a:cubicBezTo>
                  <a:cubicBezTo>
                    <a:pt x="1936" y="10951"/>
                    <a:pt x="1484" y="11208"/>
                    <a:pt x="1087" y="11208"/>
                  </a:cubicBezTo>
                  <a:cubicBezTo>
                    <a:pt x="978" y="11208"/>
                    <a:pt x="873" y="11189"/>
                    <a:pt x="773" y="11150"/>
                  </a:cubicBezTo>
                  <a:cubicBezTo>
                    <a:pt x="314" y="10955"/>
                    <a:pt x="70" y="10385"/>
                    <a:pt x="77" y="9516"/>
                  </a:cubicBezTo>
                  <a:cubicBezTo>
                    <a:pt x="91" y="8564"/>
                    <a:pt x="404" y="7291"/>
                    <a:pt x="981" y="5845"/>
                  </a:cubicBezTo>
                  <a:cubicBezTo>
                    <a:pt x="1586" y="4350"/>
                    <a:pt x="2427" y="2793"/>
                    <a:pt x="3227" y="1688"/>
                  </a:cubicBezTo>
                  <a:cubicBezTo>
                    <a:pt x="3973" y="646"/>
                    <a:pt x="4625" y="74"/>
                    <a:pt x="5055" y="74"/>
                  </a:cubicBezTo>
                  <a:close/>
                  <a:moveTo>
                    <a:pt x="5059" y="0"/>
                  </a:moveTo>
                  <a:cubicBezTo>
                    <a:pt x="4605" y="0"/>
                    <a:pt x="3947" y="570"/>
                    <a:pt x="3171" y="1639"/>
                  </a:cubicBezTo>
                  <a:cubicBezTo>
                    <a:pt x="2365" y="2765"/>
                    <a:pt x="1523" y="4330"/>
                    <a:pt x="926" y="5824"/>
                  </a:cubicBezTo>
                  <a:cubicBezTo>
                    <a:pt x="335" y="7270"/>
                    <a:pt x="22" y="8550"/>
                    <a:pt x="8" y="9516"/>
                  </a:cubicBezTo>
                  <a:cubicBezTo>
                    <a:pt x="1" y="10427"/>
                    <a:pt x="251" y="11011"/>
                    <a:pt x="752" y="11212"/>
                  </a:cubicBezTo>
                  <a:cubicBezTo>
                    <a:pt x="863" y="11254"/>
                    <a:pt x="974" y="11282"/>
                    <a:pt x="1099" y="11282"/>
                  </a:cubicBezTo>
                  <a:cubicBezTo>
                    <a:pt x="1503" y="11282"/>
                    <a:pt x="1975" y="11011"/>
                    <a:pt x="2441" y="10489"/>
                  </a:cubicBezTo>
                  <a:cubicBezTo>
                    <a:pt x="3095" y="9794"/>
                    <a:pt x="3755" y="8647"/>
                    <a:pt x="4339" y="7194"/>
                  </a:cubicBezTo>
                  <a:cubicBezTo>
                    <a:pt x="4944" y="5699"/>
                    <a:pt x="5417" y="3989"/>
                    <a:pt x="5604" y="2612"/>
                  </a:cubicBezTo>
                  <a:cubicBezTo>
                    <a:pt x="5813" y="1132"/>
                    <a:pt x="5688" y="214"/>
                    <a:pt x="5236" y="33"/>
                  </a:cubicBezTo>
                  <a:cubicBezTo>
                    <a:pt x="5181" y="11"/>
                    <a:pt x="5122" y="0"/>
                    <a:pt x="5059"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9"/>
            <p:cNvSpPr/>
            <p:nvPr/>
          </p:nvSpPr>
          <p:spPr>
            <a:xfrm rot="-818683">
              <a:off x="1867901" y="3582482"/>
              <a:ext cx="693040" cy="1709719"/>
            </a:xfrm>
            <a:custGeom>
              <a:avLst/>
              <a:gdLst/>
              <a:ahLst/>
              <a:cxnLst/>
              <a:rect l="l" t="t" r="r" b="b"/>
              <a:pathLst>
                <a:path w="4520" h="11151" extrusionOk="0">
                  <a:moveTo>
                    <a:pt x="4498" y="0"/>
                  </a:moveTo>
                  <a:cubicBezTo>
                    <a:pt x="4491" y="0"/>
                    <a:pt x="4483" y="8"/>
                    <a:pt x="4478" y="13"/>
                  </a:cubicBezTo>
                  <a:lnTo>
                    <a:pt x="15" y="11130"/>
                  </a:lnTo>
                  <a:cubicBezTo>
                    <a:pt x="1" y="11136"/>
                    <a:pt x="15" y="11143"/>
                    <a:pt x="29" y="11150"/>
                  </a:cubicBezTo>
                  <a:cubicBezTo>
                    <a:pt x="36" y="11150"/>
                    <a:pt x="49" y="11143"/>
                    <a:pt x="49" y="11143"/>
                  </a:cubicBezTo>
                  <a:lnTo>
                    <a:pt x="4513" y="27"/>
                  </a:lnTo>
                  <a:cubicBezTo>
                    <a:pt x="4520" y="20"/>
                    <a:pt x="4513" y="13"/>
                    <a:pt x="4506" y="6"/>
                  </a:cubicBezTo>
                  <a:cubicBezTo>
                    <a:pt x="4504" y="2"/>
                    <a:pt x="4501" y="0"/>
                    <a:pt x="4498"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9"/>
            <p:cNvSpPr/>
            <p:nvPr/>
          </p:nvSpPr>
          <p:spPr>
            <a:xfrm rot="-818683">
              <a:off x="1920781" y="4881178"/>
              <a:ext cx="461822" cy="325661"/>
            </a:xfrm>
            <a:custGeom>
              <a:avLst/>
              <a:gdLst/>
              <a:ahLst/>
              <a:cxnLst/>
              <a:rect l="l" t="t" r="r" b="b"/>
              <a:pathLst>
                <a:path w="3012" h="2124" extrusionOk="0">
                  <a:moveTo>
                    <a:pt x="23" y="1"/>
                  </a:moveTo>
                  <a:cubicBezTo>
                    <a:pt x="19" y="1"/>
                    <a:pt x="17" y="1"/>
                    <a:pt x="15" y="3"/>
                  </a:cubicBezTo>
                  <a:cubicBezTo>
                    <a:pt x="8" y="3"/>
                    <a:pt x="1" y="24"/>
                    <a:pt x="8" y="31"/>
                  </a:cubicBezTo>
                  <a:lnTo>
                    <a:pt x="891" y="2110"/>
                  </a:lnTo>
                  <a:cubicBezTo>
                    <a:pt x="891" y="2117"/>
                    <a:pt x="905" y="2124"/>
                    <a:pt x="912" y="2124"/>
                  </a:cubicBezTo>
                  <a:lnTo>
                    <a:pt x="2997" y="1234"/>
                  </a:lnTo>
                  <a:cubicBezTo>
                    <a:pt x="3004" y="1234"/>
                    <a:pt x="3011" y="1213"/>
                    <a:pt x="3004" y="1206"/>
                  </a:cubicBezTo>
                  <a:cubicBezTo>
                    <a:pt x="3004" y="1201"/>
                    <a:pt x="2994" y="1193"/>
                    <a:pt x="2986" y="1193"/>
                  </a:cubicBezTo>
                  <a:cubicBezTo>
                    <a:pt x="2982" y="1193"/>
                    <a:pt x="2978" y="1195"/>
                    <a:pt x="2976" y="1199"/>
                  </a:cubicBezTo>
                  <a:lnTo>
                    <a:pt x="918" y="2075"/>
                  </a:lnTo>
                  <a:lnTo>
                    <a:pt x="43" y="17"/>
                  </a:lnTo>
                  <a:cubicBezTo>
                    <a:pt x="43" y="7"/>
                    <a:pt x="31" y="1"/>
                    <a:pt x="23"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9"/>
            <p:cNvSpPr/>
            <p:nvPr/>
          </p:nvSpPr>
          <p:spPr>
            <a:xfrm rot="-818683">
              <a:off x="1958071" y="4412875"/>
              <a:ext cx="522540" cy="368898"/>
            </a:xfrm>
            <a:custGeom>
              <a:avLst/>
              <a:gdLst/>
              <a:ahLst/>
              <a:cxnLst/>
              <a:rect l="l" t="t" r="r" b="b"/>
              <a:pathLst>
                <a:path w="3408" h="2406" extrusionOk="0">
                  <a:moveTo>
                    <a:pt x="29" y="1"/>
                  </a:moveTo>
                  <a:cubicBezTo>
                    <a:pt x="26" y="1"/>
                    <a:pt x="23" y="3"/>
                    <a:pt x="21" y="7"/>
                  </a:cubicBezTo>
                  <a:cubicBezTo>
                    <a:pt x="7" y="7"/>
                    <a:pt x="0" y="21"/>
                    <a:pt x="7" y="28"/>
                  </a:cubicBezTo>
                  <a:lnTo>
                    <a:pt x="1016" y="2385"/>
                  </a:lnTo>
                  <a:cubicBezTo>
                    <a:pt x="1016" y="2392"/>
                    <a:pt x="1029" y="2405"/>
                    <a:pt x="1036" y="2405"/>
                  </a:cubicBezTo>
                  <a:lnTo>
                    <a:pt x="3393" y="1377"/>
                  </a:lnTo>
                  <a:cubicBezTo>
                    <a:pt x="3400" y="1377"/>
                    <a:pt x="3407" y="1363"/>
                    <a:pt x="3400" y="1349"/>
                  </a:cubicBezTo>
                  <a:cubicBezTo>
                    <a:pt x="3400" y="1344"/>
                    <a:pt x="3390" y="1339"/>
                    <a:pt x="3381" y="1339"/>
                  </a:cubicBezTo>
                  <a:cubicBezTo>
                    <a:pt x="3378" y="1339"/>
                    <a:pt x="3374" y="1340"/>
                    <a:pt x="3372" y="1342"/>
                  </a:cubicBezTo>
                  <a:lnTo>
                    <a:pt x="1043" y="2343"/>
                  </a:lnTo>
                  <a:lnTo>
                    <a:pt x="42" y="14"/>
                  </a:lnTo>
                  <a:cubicBezTo>
                    <a:pt x="42" y="9"/>
                    <a:pt x="36" y="1"/>
                    <a:pt x="29"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9"/>
            <p:cNvSpPr/>
            <p:nvPr/>
          </p:nvSpPr>
          <p:spPr>
            <a:xfrm rot="-818683">
              <a:off x="2042031" y="4033279"/>
              <a:ext cx="463815" cy="326734"/>
            </a:xfrm>
            <a:custGeom>
              <a:avLst/>
              <a:gdLst/>
              <a:ahLst/>
              <a:cxnLst/>
              <a:rect l="l" t="t" r="r" b="b"/>
              <a:pathLst>
                <a:path w="3025" h="2131" extrusionOk="0">
                  <a:moveTo>
                    <a:pt x="30" y="0"/>
                  </a:moveTo>
                  <a:cubicBezTo>
                    <a:pt x="27" y="0"/>
                    <a:pt x="23" y="1"/>
                    <a:pt x="21" y="3"/>
                  </a:cubicBezTo>
                  <a:cubicBezTo>
                    <a:pt x="14" y="3"/>
                    <a:pt x="1" y="17"/>
                    <a:pt x="14" y="31"/>
                  </a:cubicBezTo>
                  <a:lnTo>
                    <a:pt x="904" y="2116"/>
                  </a:lnTo>
                  <a:cubicBezTo>
                    <a:pt x="904" y="2123"/>
                    <a:pt x="918" y="2130"/>
                    <a:pt x="925" y="2130"/>
                  </a:cubicBezTo>
                  <a:lnTo>
                    <a:pt x="3018" y="1226"/>
                  </a:lnTo>
                  <a:cubicBezTo>
                    <a:pt x="3025" y="1226"/>
                    <a:pt x="3025" y="1213"/>
                    <a:pt x="3025" y="1206"/>
                  </a:cubicBezTo>
                  <a:cubicBezTo>
                    <a:pt x="3025" y="1195"/>
                    <a:pt x="3017" y="1189"/>
                    <a:pt x="3011" y="1189"/>
                  </a:cubicBezTo>
                  <a:cubicBezTo>
                    <a:pt x="3008" y="1189"/>
                    <a:pt x="3006" y="1190"/>
                    <a:pt x="3004" y="1192"/>
                  </a:cubicBezTo>
                  <a:lnTo>
                    <a:pt x="932" y="2082"/>
                  </a:lnTo>
                  <a:lnTo>
                    <a:pt x="49" y="10"/>
                  </a:lnTo>
                  <a:cubicBezTo>
                    <a:pt x="49" y="5"/>
                    <a:pt x="39" y="0"/>
                    <a:pt x="30"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9"/>
            <p:cNvSpPr/>
            <p:nvPr/>
          </p:nvSpPr>
          <p:spPr>
            <a:xfrm rot="-818683">
              <a:off x="2157146" y="3709040"/>
              <a:ext cx="326281" cy="231980"/>
            </a:xfrm>
            <a:custGeom>
              <a:avLst/>
              <a:gdLst/>
              <a:ahLst/>
              <a:cxnLst/>
              <a:rect l="l" t="t" r="r" b="b"/>
              <a:pathLst>
                <a:path w="2128" h="1513" extrusionOk="0">
                  <a:moveTo>
                    <a:pt x="28" y="1"/>
                  </a:moveTo>
                  <a:cubicBezTo>
                    <a:pt x="26" y="1"/>
                    <a:pt x="23" y="2"/>
                    <a:pt x="21" y="3"/>
                  </a:cubicBezTo>
                  <a:cubicBezTo>
                    <a:pt x="7" y="3"/>
                    <a:pt x="1" y="24"/>
                    <a:pt x="7" y="31"/>
                  </a:cubicBezTo>
                  <a:lnTo>
                    <a:pt x="633" y="1491"/>
                  </a:lnTo>
                  <a:cubicBezTo>
                    <a:pt x="633" y="1498"/>
                    <a:pt x="647" y="1512"/>
                    <a:pt x="654" y="1512"/>
                  </a:cubicBezTo>
                  <a:lnTo>
                    <a:pt x="2121" y="873"/>
                  </a:lnTo>
                  <a:cubicBezTo>
                    <a:pt x="2128" y="873"/>
                    <a:pt x="2128" y="859"/>
                    <a:pt x="2128" y="852"/>
                  </a:cubicBezTo>
                  <a:cubicBezTo>
                    <a:pt x="2128" y="841"/>
                    <a:pt x="2120" y="835"/>
                    <a:pt x="2111" y="835"/>
                  </a:cubicBezTo>
                  <a:cubicBezTo>
                    <a:pt x="2108" y="835"/>
                    <a:pt x="2104" y="836"/>
                    <a:pt x="2100" y="838"/>
                  </a:cubicBezTo>
                  <a:lnTo>
                    <a:pt x="661" y="1456"/>
                  </a:lnTo>
                  <a:lnTo>
                    <a:pt x="42" y="17"/>
                  </a:lnTo>
                  <a:cubicBezTo>
                    <a:pt x="42" y="7"/>
                    <a:pt x="35" y="1"/>
                    <a:pt x="28"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 name="Google Shape;295;p9"/>
            <p:cNvGrpSpPr/>
            <p:nvPr/>
          </p:nvGrpSpPr>
          <p:grpSpPr>
            <a:xfrm>
              <a:off x="6240251" y="2918204"/>
              <a:ext cx="2831016" cy="2943069"/>
              <a:chOff x="6183101" y="2756279"/>
              <a:chExt cx="2831016" cy="2943069"/>
            </a:xfrm>
          </p:grpSpPr>
          <p:grpSp>
            <p:nvGrpSpPr>
              <p:cNvPr id="296" name="Google Shape;296;p9"/>
              <p:cNvGrpSpPr/>
              <p:nvPr/>
            </p:nvGrpSpPr>
            <p:grpSpPr>
              <a:xfrm rot="60885">
                <a:off x="6594070" y="2905444"/>
                <a:ext cx="1284784" cy="2190227"/>
                <a:chOff x="-19439" y="1956375"/>
                <a:chExt cx="1791607" cy="3492566"/>
              </a:xfrm>
            </p:grpSpPr>
            <p:sp>
              <p:nvSpPr>
                <p:cNvPr id="297" name="Google Shape;297;p9"/>
                <p:cNvSpPr/>
                <p:nvPr/>
              </p:nvSpPr>
              <p:spPr>
                <a:xfrm rot="38844">
                  <a:off x="67" y="1970847"/>
                  <a:ext cx="1752596" cy="3462573"/>
                </a:xfrm>
                <a:custGeom>
                  <a:avLst/>
                  <a:gdLst/>
                  <a:ahLst/>
                  <a:cxnLst/>
                  <a:rect l="l" t="t" r="r" b="b"/>
                  <a:pathLst>
                    <a:path w="21466" h="42410" extrusionOk="0">
                      <a:moveTo>
                        <a:pt x="4697" y="1"/>
                      </a:moveTo>
                      <a:cubicBezTo>
                        <a:pt x="4697" y="1"/>
                        <a:pt x="1" y="6008"/>
                        <a:pt x="2103" y="11014"/>
                      </a:cubicBezTo>
                      <a:cubicBezTo>
                        <a:pt x="4205" y="16020"/>
                        <a:pt x="3122" y="18802"/>
                        <a:pt x="2969" y="20412"/>
                      </a:cubicBezTo>
                      <a:cubicBezTo>
                        <a:pt x="2817" y="22022"/>
                        <a:pt x="3303" y="24985"/>
                        <a:pt x="5440" y="26279"/>
                      </a:cubicBezTo>
                      <a:cubicBezTo>
                        <a:pt x="7572" y="27573"/>
                        <a:pt x="7976" y="28878"/>
                        <a:pt x="7572" y="31033"/>
                      </a:cubicBezTo>
                      <a:cubicBezTo>
                        <a:pt x="7168" y="33199"/>
                        <a:pt x="7724" y="35793"/>
                        <a:pt x="10294" y="36999"/>
                      </a:cubicBezTo>
                      <a:cubicBezTo>
                        <a:pt x="12859" y="38211"/>
                        <a:pt x="13228" y="42322"/>
                        <a:pt x="17121" y="42410"/>
                      </a:cubicBezTo>
                      <a:cubicBezTo>
                        <a:pt x="20353" y="40231"/>
                        <a:pt x="18450" y="36572"/>
                        <a:pt x="19955" y="34171"/>
                      </a:cubicBezTo>
                      <a:cubicBezTo>
                        <a:pt x="21466" y="31771"/>
                        <a:pt x="20535" y="29288"/>
                        <a:pt x="19024" y="27678"/>
                      </a:cubicBezTo>
                      <a:cubicBezTo>
                        <a:pt x="17519" y="26074"/>
                        <a:pt x="17162" y="24762"/>
                        <a:pt x="18251" y="22514"/>
                      </a:cubicBezTo>
                      <a:cubicBezTo>
                        <a:pt x="19346" y="20271"/>
                        <a:pt x="18164" y="17508"/>
                        <a:pt x="17162" y="16237"/>
                      </a:cubicBezTo>
                      <a:cubicBezTo>
                        <a:pt x="16161" y="14972"/>
                        <a:pt x="13749" y="13204"/>
                        <a:pt x="12818" y="7864"/>
                      </a:cubicBezTo>
                      <a:cubicBezTo>
                        <a:pt x="11893" y="2513"/>
                        <a:pt x="4697" y="1"/>
                        <a:pt x="4697"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9"/>
                <p:cNvSpPr/>
                <p:nvPr/>
              </p:nvSpPr>
              <p:spPr>
                <a:xfrm rot="38844">
                  <a:off x="84237" y="1965452"/>
                  <a:ext cx="1626373" cy="3474412"/>
                </a:xfrm>
                <a:custGeom>
                  <a:avLst/>
                  <a:gdLst/>
                  <a:ahLst/>
                  <a:cxnLst/>
                  <a:rect l="l" t="t" r="r" b="b"/>
                  <a:pathLst>
                    <a:path w="19920" h="42555" extrusionOk="0">
                      <a:moveTo>
                        <a:pt x="3695" y="169"/>
                      </a:moveTo>
                      <a:cubicBezTo>
                        <a:pt x="3994" y="280"/>
                        <a:pt x="5633" y="907"/>
                        <a:pt x="7366" y="2078"/>
                      </a:cubicBezTo>
                      <a:cubicBezTo>
                        <a:pt x="10504" y="4209"/>
                        <a:pt x="11482" y="6458"/>
                        <a:pt x="11746" y="7962"/>
                      </a:cubicBezTo>
                      <a:cubicBezTo>
                        <a:pt x="12519" y="12430"/>
                        <a:pt x="14304" y="14380"/>
                        <a:pt x="15493" y="15679"/>
                      </a:cubicBezTo>
                      <a:cubicBezTo>
                        <a:pt x="15727" y="15931"/>
                        <a:pt x="15932" y="16160"/>
                        <a:pt x="16096" y="16370"/>
                      </a:cubicBezTo>
                      <a:cubicBezTo>
                        <a:pt x="17115" y="17670"/>
                        <a:pt x="18245" y="20393"/>
                        <a:pt x="17174" y="22571"/>
                      </a:cubicBezTo>
                      <a:cubicBezTo>
                        <a:pt x="16125" y="24708"/>
                        <a:pt x="16330" y="26084"/>
                        <a:pt x="17958" y="27811"/>
                      </a:cubicBezTo>
                      <a:cubicBezTo>
                        <a:pt x="18760" y="28678"/>
                        <a:pt x="19322" y="29708"/>
                        <a:pt x="19533" y="30727"/>
                      </a:cubicBezTo>
                      <a:cubicBezTo>
                        <a:pt x="19779" y="31945"/>
                        <a:pt x="19562" y="33116"/>
                        <a:pt x="18872" y="34217"/>
                      </a:cubicBezTo>
                      <a:cubicBezTo>
                        <a:pt x="18257" y="35189"/>
                        <a:pt x="18198" y="36336"/>
                        <a:pt x="18140" y="37560"/>
                      </a:cubicBezTo>
                      <a:cubicBezTo>
                        <a:pt x="18052" y="39317"/>
                        <a:pt x="17964" y="41132"/>
                        <a:pt x="16079" y="42420"/>
                      </a:cubicBezTo>
                      <a:cubicBezTo>
                        <a:pt x="13795" y="42356"/>
                        <a:pt x="12741" y="40874"/>
                        <a:pt x="11722" y="39440"/>
                      </a:cubicBezTo>
                      <a:cubicBezTo>
                        <a:pt x="11014" y="38444"/>
                        <a:pt x="10346" y="37508"/>
                        <a:pt x="9298" y="37022"/>
                      </a:cubicBezTo>
                      <a:cubicBezTo>
                        <a:pt x="8127" y="36471"/>
                        <a:pt x="7308" y="35599"/>
                        <a:pt x="6863" y="34434"/>
                      </a:cubicBezTo>
                      <a:cubicBezTo>
                        <a:pt x="6488" y="33462"/>
                        <a:pt x="6406" y="32291"/>
                        <a:pt x="6622" y="31137"/>
                      </a:cubicBezTo>
                      <a:cubicBezTo>
                        <a:pt x="7050" y="28801"/>
                        <a:pt x="6488" y="27536"/>
                        <a:pt x="4456" y="26295"/>
                      </a:cubicBezTo>
                      <a:cubicBezTo>
                        <a:pt x="2377" y="25030"/>
                        <a:pt x="1856" y="22132"/>
                        <a:pt x="2014" y="20492"/>
                      </a:cubicBezTo>
                      <a:cubicBezTo>
                        <a:pt x="2044" y="20223"/>
                        <a:pt x="2096" y="19924"/>
                        <a:pt x="2155" y="19579"/>
                      </a:cubicBezTo>
                      <a:cubicBezTo>
                        <a:pt x="2448" y="17852"/>
                        <a:pt x="2904" y="15240"/>
                        <a:pt x="1148" y="11060"/>
                      </a:cubicBezTo>
                      <a:cubicBezTo>
                        <a:pt x="545" y="9643"/>
                        <a:pt x="158" y="7225"/>
                        <a:pt x="1651" y="3741"/>
                      </a:cubicBezTo>
                      <a:cubicBezTo>
                        <a:pt x="2465" y="1838"/>
                        <a:pt x="3496" y="427"/>
                        <a:pt x="3695" y="169"/>
                      </a:cubicBezTo>
                      <a:close/>
                      <a:moveTo>
                        <a:pt x="3671" y="1"/>
                      </a:moveTo>
                      <a:cubicBezTo>
                        <a:pt x="3650" y="1"/>
                        <a:pt x="3630" y="12"/>
                        <a:pt x="3613" y="29"/>
                      </a:cubicBezTo>
                      <a:cubicBezTo>
                        <a:pt x="3607" y="40"/>
                        <a:pt x="2430" y="1557"/>
                        <a:pt x="1523" y="3665"/>
                      </a:cubicBezTo>
                      <a:cubicBezTo>
                        <a:pt x="0" y="7201"/>
                        <a:pt x="398" y="9660"/>
                        <a:pt x="1007" y="11101"/>
                      </a:cubicBezTo>
                      <a:cubicBezTo>
                        <a:pt x="2741" y="15246"/>
                        <a:pt x="2296" y="17828"/>
                        <a:pt x="2003" y="19544"/>
                      </a:cubicBezTo>
                      <a:cubicBezTo>
                        <a:pt x="1944" y="19883"/>
                        <a:pt x="1892" y="20194"/>
                        <a:pt x="1862" y="20463"/>
                      </a:cubicBezTo>
                      <a:cubicBezTo>
                        <a:pt x="1704" y="22138"/>
                        <a:pt x="2237" y="25112"/>
                        <a:pt x="4374" y="26406"/>
                      </a:cubicBezTo>
                      <a:cubicBezTo>
                        <a:pt x="6371" y="27624"/>
                        <a:pt x="6898" y="28801"/>
                        <a:pt x="6476" y="31090"/>
                      </a:cubicBezTo>
                      <a:cubicBezTo>
                        <a:pt x="6324" y="31928"/>
                        <a:pt x="6236" y="33192"/>
                        <a:pt x="6722" y="34475"/>
                      </a:cubicBezTo>
                      <a:cubicBezTo>
                        <a:pt x="7185" y="35675"/>
                        <a:pt x="8028" y="36571"/>
                        <a:pt x="9234" y="37139"/>
                      </a:cubicBezTo>
                      <a:cubicBezTo>
                        <a:pt x="10247" y="37613"/>
                        <a:pt x="10903" y="38532"/>
                        <a:pt x="11599" y="39516"/>
                      </a:cubicBezTo>
                      <a:cubicBezTo>
                        <a:pt x="12636" y="40980"/>
                        <a:pt x="13719" y="42496"/>
                        <a:pt x="16090" y="42555"/>
                      </a:cubicBezTo>
                      <a:cubicBezTo>
                        <a:pt x="16108" y="42555"/>
                        <a:pt x="16120" y="42555"/>
                        <a:pt x="16131" y="42531"/>
                      </a:cubicBezTo>
                      <a:cubicBezTo>
                        <a:pt x="18099" y="41208"/>
                        <a:pt x="18186" y="39346"/>
                        <a:pt x="18274" y="37548"/>
                      </a:cubicBezTo>
                      <a:cubicBezTo>
                        <a:pt x="18333" y="36348"/>
                        <a:pt x="18391" y="35212"/>
                        <a:pt x="18983" y="34270"/>
                      </a:cubicBezTo>
                      <a:cubicBezTo>
                        <a:pt x="19691" y="33140"/>
                        <a:pt x="19920" y="31933"/>
                        <a:pt x="19656" y="30675"/>
                      </a:cubicBezTo>
                      <a:cubicBezTo>
                        <a:pt x="19381" y="29334"/>
                        <a:pt x="18631" y="28315"/>
                        <a:pt x="18046" y="27694"/>
                      </a:cubicBezTo>
                      <a:cubicBezTo>
                        <a:pt x="16453" y="26002"/>
                        <a:pt x="16260" y="24726"/>
                        <a:pt x="17285" y="22624"/>
                      </a:cubicBezTo>
                      <a:cubicBezTo>
                        <a:pt x="18374" y="20381"/>
                        <a:pt x="17226" y="17594"/>
                        <a:pt x="16190" y="16271"/>
                      </a:cubicBezTo>
                      <a:cubicBezTo>
                        <a:pt x="16020" y="16054"/>
                        <a:pt x="15815" y="15832"/>
                        <a:pt x="15575" y="15568"/>
                      </a:cubicBezTo>
                      <a:cubicBezTo>
                        <a:pt x="14404" y="14286"/>
                        <a:pt x="12630" y="12348"/>
                        <a:pt x="11863" y="7927"/>
                      </a:cubicBezTo>
                      <a:cubicBezTo>
                        <a:pt x="11594" y="6382"/>
                        <a:pt x="10604" y="4098"/>
                        <a:pt x="7419" y="1937"/>
                      </a:cubicBezTo>
                      <a:cubicBezTo>
                        <a:pt x="5522" y="649"/>
                        <a:pt x="3707" y="11"/>
                        <a:pt x="3695" y="5"/>
                      </a:cubicBezTo>
                      <a:cubicBezTo>
                        <a:pt x="3687" y="2"/>
                        <a:pt x="3679" y="1"/>
                        <a:pt x="3671"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9"/>
                <p:cNvSpPr/>
                <p:nvPr/>
              </p:nvSpPr>
              <p:spPr>
                <a:xfrm rot="38844">
                  <a:off x="376764" y="1966274"/>
                  <a:ext cx="1027913" cy="3473514"/>
                </a:xfrm>
                <a:custGeom>
                  <a:avLst/>
                  <a:gdLst/>
                  <a:ahLst/>
                  <a:cxnLst/>
                  <a:rect l="l" t="t" r="r" b="b"/>
                  <a:pathLst>
                    <a:path w="12590" h="42544" extrusionOk="0">
                      <a:moveTo>
                        <a:pt x="93" y="0"/>
                      </a:moveTo>
                      <a:cubicBezTo>
                        <a:pt x="84" y="0"/>
                        <a:pt x="74" y="2"/>
                        <a:pt x="65" y="6"/>
                      </a:cubicBezTo>
                      <a:cubicBezTo>
                        <a:pt x="24" y="12"/>
                        <a:pt x="1" y="53"/>
                        <a:pt x="18" y="94"/>
                      </a:cubicBezTo>
                      <a:lnTo>
                        <a:pt x="12437" y="42491"/>
                      </a:lnTo>
                      <a:cubicBezTo>
                        <a:pt x="12449" y="42520"/>
                        <a:pt x="12478" y="42544"/>
                        <a:pt x="12507" y="42544"/>
                      </a:cubicBezTo>
                      <a:lnTo>
                        <a:pt x="12525" y="42544"/>
                      </a:lnTo>
                      <a:cubicBezTo>
                        <a:pt x="12566" y="42532"/>
                        <a:pt x="12589" y="42491"/>
                        <a:pt x="12572" y="42456"/>
                      </a:cubicBezTo>
                      <a:lnTo>
                        <a:pt x="153" y="53"/>
                      </a:lnTo>
                      <a:cubicBezTo>
                        <a:pt x="148" y="21"/>
                        <a:pt x="123" y="0"/>
                        <a:pt x="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9"/>
                <p:cNvSpPr/>
                <p:nvPr/>
              </p:nvSpPr>
              <p:spPr>
                <a:xfrm rot="38844">
                  <a:off x="1203414" y="4418217"/>
                  <a:ext cx="231383" cy="424147"/>
                </a:xfrm>
                <a:custGeom>
                  <a:avLst/>
                  <a:gdLst/>
                  <a:ahLst/>
                  <a:cxnLst/>
                  <a:rect l="l" t="t" r="r" b="b"/>
                  <a:pathLst>
                    <a:path w="2834" h="5195" extrusionOk="0">
                      <a:moveTo>
                        <a:pt x="2744" y="0"/>
                      </a:moveTo>
                      <a:cubicBezTo>
                        <a:pt x="2720" y="0"/>
                        <a:pt x="2697" y="15"/>
                        <a:pt x="2682" y="42"/>
                      </a:cubicBezTo>
                      <a:lnTo>
                        <a:pt x="23" y="5083"/>
                      </a:lnTo>
                      <a:cubicBezTo>
                        <a:pt x="0" y="5118"/>
                        <a:pt x="18" y="5165"/>
                        <a:pt x="53" y="5182"/>
                      </a:cubicBezTo>
                      <a:cubicBezTo>
                        <a:pt x="64" y="5194"/>
                        <a:pt x="76" y="5194"/>
                        <a:pt x="88" y="5194"/>
                      </a:cubicBezTo>
                      <a:cubicBezTo>
                        <a:pt x="117" y="5194"/>
                        <a:pt x="141" y="5177"/>
                        <a:pt x="152" y="5153"/>
                      </a:cubicBezTo>
                      <a:lnTo>
                        <a:pt x="2811" y="112"/>
                      </a:lnTo>
                      <a:cubicBezTo>
                        <a:pt x="2834" y="77"/>
                        <a:pt x="2822" y="30"/>
                        <a:pt x="2781" y="12"/>
                      </a:cubicBezTo>
                      <a:cubicBezTo>
                        <a:pt x="2769" y="4"/>
                        <a:pt x="2756" y="0"/>
                        <a:pt x="27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9"/>
                <p:cNvSpPr/>
                <p:nvPr/>
              </p:nvSpPr>
              <p:spPr>
                <a:xfrm rot="38844">
                  <a:off x="735374" y="4532197"/>
                  <a:ext cx="445620" cy="187539"/>
                </a:xfrm>
                <a:custGeom>
                  <a:avLst/>
                  <a:gdLst/>
                  <a:ahLst/>
                  <a:cxnLst/>
                  <a:rect l="l" t="t" r="r" b="b"/>
                  <a:pathLst>
                    <a:path w="5458" h="2297" extrusionOk="0">
                      <a:moveTo>
                        <a:pt x="87" y="1"/>
                      </a:moveTo>
                      <a:cubicBezTo>
                        <a:pt x="59" y="1"/>
                        <a:pt x="32" y="21"/>
                        <a:pt x="18" y="48"/>
                      </a:cubicBezTo>
                      <a:cubicBezTo>
                        <a:pt x="1" y="89"/>
                        <a:pt x="24" y="130"/>
                        <a:pt x="65" y="147"/>
                      </a:cubicBezTo>
                      <a:lnTo>
                        <a:pt x="5341" y="2290"/>
                      </a:lnTo>
                      <a:cubicBezTo>
                        <a:pt x="5347" y="2296"/>
                        <a:pt x="5358" y="2296"/>
                        <a:pt x="5370" y="2296"/>
                      </a:cubicBezTo>
                      <a:cubicBezTo>
                        <a:pt x="5399" y="2296"/>
                        <a:pt x="5429" y="2284"/>
                        <a:pt x="5440" y="2243"/>
                      </a:cubicBezTo>
                      <a:cubicBezTo>
                        <a:pt x="5458" y="2208"/>
                        <a:pt x="5434" y="2167"/>
                        <a:pt x="5399" y="2150"/>
                      </a:cubicBezTo>
                      <a:lnTo>
                        <a:pt x="112" y="7"/>
                      </a:lnTo>
                      <a:cubicBezTo>
                        <a:pt x="104" y="3"/>
                        <a:pt x="95"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9"/>
                <p:cNvSpPr/>
                <p:nvPr/>
              </p:nvSpPr>
              <p:spPr>
                <a:xfrm rot="38844">
                  <a:off x="285019" y="2688491"/>
                  <a:ext cx="367730" cy="155942"/>
                </a:xfrm>
                <a:custGeom>
                  <a:avLst/>
                  <a:gdLst/>
                  <a:ahLst/>
                  <a:cxnLst/>
                  <a:rect l="l" t="t" r="r" b="b"/>
                  <a:pathLst>
                    <a:path w="4504" h="1910" extrusionOk="0">
                      <a:moveTo>
                        <a:pt x="86" y="1"/>
                      </a:moveTo>
                      <a:cubicBezTo>
                        <a:pt x="57" y="1"/>
                        <a:pt x="27" y="21"/>
                        <a:pt x="18" y="48"/>
                      </a:cubicBezTo>
                      <a:cubicBezTo>
                        <a:pt x="1" y="83"/>
                        <a:pt x="24" y="130"/>
                        <a:pt x="59" y="141"/>
                      </a:cubicBezTo>
                      <a:lnTo>
                        <a:pt x="4392" y="1898"/>
                      </a:lnTo>
                      <a:cubicBezTo>
                        <a:pt x="4404" y="1910"/>
                        <a:pt x="4415" y="1910"/>
                        <a:pt x="4421" y="1910"/>
                      </a:cubicBezTo>
                      <a:cubicBezTo>
                        <a:pt x="4451" y="1910"/>
                        <a:pt x="4480" y="1886"/>
                        <a:pt x="4492" y="1857"/>
                      </a:cubicBezTo>
                      <a:cubicBezTo>
                        <a:pt x="4503" y="1822"/>
                        <a:pt x="4480" y="1775"/>
                        <a:pt x="4445" y="1763"/>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9"/>
                <p:cNvSpPr/>
                <p:nvPr/>
              </p:nvSpPr>
              <p:spPr>
                <a:xfrm rot="38844">
                  <a:off x="350319" y="3593986"/>
                  <a:ext cx="583763" cy="242976"/>
                </a:xfrm>
                <a:custGeom>
                  <a:avLst/>
                  <a:gdLst/>
                  <a:ahLst/>
                  <a:cxnLst/>
                  <a:rect l="l" t="t" r="r" b="b"/>
                  <a:pathLst>
                    <a:path w="7150" h="2976" extrusionOk="0">
                      <a:moveTo>
                        <a:pt x="86" y="1"/>
                      </a:moveTo>
                      <a:cubicBezTo>
                        <a:pt x="57" y="1"/>
                        <a:pt x="27" y="21"/>
                        <a:pt x="18" y="48"/>
                      </a:cubicBezTo>
                      <a:cubicBezTo>
                        <a:pt x="1" y="89"/>
                        <a:pt x="24" y="130"/>
                        <a:pt x="59" y="147"/>
                      </a:cubicBezTo>
                      <a:lnTo>
                        <a:pt x="7044" y="2970"/>
                      </a:lnTo>
                      <a:cubicBezTo>
                        <a:pt x="7050" y="2975"/>
                        <a:pt x="7062" y="2975"/>
                        <a:pt x="7074" y="2975"/>
                      </a:cubicBezTo>
                      <a:cubicBezTo>
                        <a:pt x="7103" y="2975"/>
                        <a:pt x="7132" y="2964"/>
                        <a:pt x="7138" y="2934"/>
                      </a:cubicBezTo>
                      <a:cubicBezTo>
                        <a:pt x="7150" y="2899"/>
                        <a:pt x="7132" y="2852"/>
                        <a:pt x="7091" y="2841"/>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9"/>
                <p:cNvSpPr/>
                <p:nvPr/>
              </p:nvSpPr>
              <p:spPr>
                <a:xfrm rot="38844">
                  <a:off x="948940" y="3401493"/>
                  <a:ext cx="287391" cy="530939"/>
                </a:xfrm>
                <a:custGeom>
                  <a:avLst/>
                  <a:gdLst/>
                  <a:ahLst/>
                  <a:cxnLst/>
                  <a:rect l="l" t="t" r="r" b="b"/>
                  <a:pathLst>
                    <a:path w="3520" h="6503" extrusionOk="0">
                      <a:moveTo>
                        <a:pt x="3438" y="1"/>
                      </a:moveTo>
                      <a:cubicBezTo>
                        <a:pt x="3411" y="1"/>
                        <a:pt x="3383" y="14"/>
                        <a:pt x="3367" y="38"/>
                      </a:cubicBezTo>
                      <a:lnTo>
                        <a:pt x="24" y="6391"/>
                      </a:lnTo>
                      <a:cubicBezTo>
                        <a:pt x="0" y="6432"/>
                        <a:pt x="18" y="6473"/>
                        <a:pt x="53" y="6496"/>
                      </a:cubicBezTo>
                      <a:cubicBezTo>
                        <a:pt x="71" y="6502"/>
                        <a:pt x="77" y="6502"/>
                        <a:pt x="88" y="6502"/>
                      </a:cubicBezTo>
                      <a:cubicBezTo>
                        <a:pt x="112" y="6502"/>
                        <a:pt x="141" y="6490"/>
                        <a:pt x="153" y="6467"/>
                      </a:cubicBezTo>
                      <a:lnTo>
                        <a:pt x="3502" y="114"/>
                      </a:lnTo>
                      <a:cubicBezTo>
                        <a:pt x="3519" y="79"/>
                        <a:pt x="3508" y="32"/>
                        <a:pt x="3473" y="9"/>
                      </a:cubicBezTo>
                      <a:cubicBezTo>
                        <a:pt x="3462" y="3"/>
                        <a:pt x="3450" y="1"/>
                        <a:pt x="34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9"/>
                <p:cNvSpPr/>
                <p:nvPr/>
              </p:nvSpPr>
              <p:spPr>
                <a:xfrm rot="38844">
                  <a:off x="683039" y="2660998"/>
                  <a:ext cx="181742" cy="329357"/>
                </a:xfrm>
                <a:custGeom>
                  <a:avLst/>
                  <a:gdLst/>
                  <a:ahLst/>
                  <a:cxnLst/>
                  <a:rect l="l" t="t" r="r" b="b"/>
                  <a:pathLst>
                    <a:path w="2226" h="4034" extrusionOk="0">
                      <a:moveTo>
                        <a:pt x="2139" y="0"/>
                      </a:moveTo>
                      <a:cubicBezTo>
                        <a:pt x="2114" y="0"/>
                        <a:pt x="2090" y="16"/>
                        <a:pt x="2074" y="40"/>
                      </a:cubicBezTo>
                      <a:lnTo>
                        <a:pt x="24" y="3928"/>
                      </a:lnTo>
                      <a:cubicBezTo>
                        <a:pt x="1" y="3963"/>
                        <a:pt x="18" y="4004"/>
                        <a:pt x="54" y="4028"/>
                      </a:cubicBezTo>
                      <a:cubicBezTo>
                        <a:pt x="65" y="4033"/>
                        <a:pt x="77" y="4033"/>
                        <a:pt x="89" y="4033"/>
                      </a:cubicBezTo>
                      <a:cubicBezTo>
                        <a:pt x="118" y="4033"/>
                        <a:pt x="141" y="4022"/>
                        <a:pt x="153" y="3998"/>
                      </a:cubicBezTo>
                      <a:lnTo>
                        <a:pt x="2202" y="110"/>
                      </a:lnTo>
                      <a:cubicBezTo>
                        <a:pt x="2226" y="75"/>
                        <a:pt x="2214" y="34"/>
                        <a:pt x="2173" y="11"/>
                      </a:cubicBezTo>
                      <a:cubicBezTo>
                        <a:pt x="2162" y="4"/>
                        <a:pt x="2151" y="0"/>
                        <a:pt x="21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 name="Google Shape;306;p9"/>
              <p:cNvSpPr/>
              <p:nvPr/>
            </p:nvSpPr>
            <p:spPr>
              <a:xfrm rot="818683" flipH="1">
                <a:off x="7202205" y="2815746"/>
                <a:ext cx="786876" cy="2582901"/>
              </a:xfrm>
              <a:custGeom>
                <a:avLst/>
                <a:gdLst/>
                <a:ahLst/>
                <a:cxnLst/>
                <a:rect l="l" t="t" r="r" b="b"/>
                <a:pathLst>
                  <a:path w="5132" h="16846" extrusionOk="0">
                    <a:moveTo>
                      <a:pt x="2594" y="1"/>
                    </a:moveTo>
                    <a:cubicBezTo>
                      <a:pt x="1183" y="1"/>
                      <a:pt x="29" y="5111"/>
                      <a:pt x="15" y="9762"/>
                    </a:cubicBezTo>
                    <a:cubicBezTo>
                      <a:pt x="1" y="14413"/>
                      <a:pt x="1134" y="16846"/>
                      <a:pt x="2538" y="16846"/>
                    </a:cubicBezTo>
                    <a:cubicBezTo>
                      <a:pt x="3950" y="16846"/>
                      <a:pt x="5097" y="14427"/>
                      <a:pt x="5111" y="9783"/>
                    </a:cubicBezTo>
                    <a:cubicBezTo>
                      <a:pt x="5132" y="5131"/>
                      <a:pt x="3998" y="15"/>
                      <a:pt x="2594" y="1"/>
                    </a:cubicBezTo>
                    <a:close/>
                  </a:path>
                </a:pathLst>
              </a:custGeom>
              <a:solidFill>
                <a:srgbClr val="DBE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9"/>
              <p:cNvSpPr/>
              <p:nvPr/>
            </p:nvSpPr>
            <p:spPr>
              <a:xfrm rot="818683" flipH="1">
                <a:off x="7197549" y="2813409"/>
                <a:ext cx="794236" cy="2590414"/>
              </a:xfrm>
              <a:custGeom>
                <a:avLst/>
                <a:gdLst/>
                <a:ahLst/>
                <a:cxnLst/>
                <a:rect l="l" t="t" r="r" b="b"/>
                <a:pathLst>
                  <a:path w="5180" h="16895" extrusionOk="0">
                    <a:moveTo>
                      <a:pt x="2614" y="50"/>
                    </a:moveTo>
                    <a:cubicBezTo>
                      <a:pt x="3247" y="63"/>
                      <a:pt x="3893" y="1197"/>
                      <a:pt x="4359" y="3164"/>
                    </a:cubicBezTo>
                    <a:cubicBezTo>
                      <a:pt x="4832" y="5048"/>
                      <a:pt x="5096" y="7523"/>
                      <a:pt x="5089" y="9783"/>
                    </a:cubicBezTo>
                    <a:cubicBezTo>
                      <a:pt x="5089" y="11973"/>
                      <a:pt x="4818" y="13801"/>
                      <a:pt x="4331" y="15052"/>
                    </a:cubicBezTo>
                    <a:cubicBezTo>
                      <a:pt x="3893" y="16186"/>
                      <a:pt x="3254" y="16818"/>
                      <a:pt x="2558" y="16818"/>
                    </a:cubicBezTo>
                    <a:cubicBezTo>
                      <a:pt x="1863" y="16818"/>
                      <a:pt x="1238" y="16193"/>
                      <a:pt x="800" y="15045"/>
                    </a:cubicBezTo>
                    <a:cubicBezTo>
                      <a:pt x="313" y="13794"/>
                      <a:pt x="56" y="11966"/>
                      <a:pt x="70" y="9776"/>
                    </a:cubicBezTo>
                    <a:cubicBezTo>
                      <a:pt x="77" y="7516"/>
                      <a:pt x="362" y="5041"/>
                      <a:pt x="834" y="3164"/>
                    </a:cubicBezTo>
                    <a:cubicBezTo>
                      <a:pt x="1328" y="1183"/>
                      <a:pt x="1981" y="50"/>
                      <a:pt x="2614" y="50"/>
                    </a:cubicBezTo>
                    <a:close/>
                    <a:moveTo>
                      <a:pt x="2614" y="1"/>
                    </a:moveTo>
                    <a:cubicBezTo>
                      <a:pt x="1933" y="1"/>
                      <a:pt x="1286" y="1120"/>
                      <a:pt x="772" y="3157"/>
                    </a:cubicBezTo>
                    <a:cubicBezTo>
                      <a:pt x="299" y="5041"/>
                      <a:pt x="14" y="7516"/>
                      <a:pt x="7" y="9783"/>
                    </a:cubicBezTo>
                    <a:cubicBezTo>
                      <a:pt x="0" y="11979"/>
                      <a:pt x="250" y="13815"/>
                      <a:pt x="737" y="15080"/>
                    </a:cubicBezTo>
                    <a:cubicBezTo>
                      <a:pt x="1196" y="16262"/>
                      <a:pt x="1828" y="16895"/>
                      <a:pt x="2572" y="16895"/>
                    </a:cubicBezTo>
                    <a:cubicBezTo>
                      <a:pt x="4137" y="16895"/>
                      <a:pt x="5159" y="14114"/>
                      <a:pt x="5166" y="9810"/>
                    </a:cubicBezTo>
                    <a:cubicBezTo>
                      <a:pt x="5179" y="7544"/>
                      <a:pt x="4901" y="5055"/>
                      <a:pt x="4436" y="3171"/>
                    </a:cubicBezTo>
                    <a:cubicBezTo>
                      <a:pt x="3935" y="1127"/>
                      <a:pt x="3288" y="1"/>
                      <a:pt x="2614"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9"/>
              <p:cNvSpPr/>
              <p:nvPr/>
            </p:nvSpPr>
            <p:spPr>
              <a:xfrm rot="818683" flipH="1">
                <a:off x="7586836" y="2813317"/>
                <a:ext cx="15026" cy="2589341"/>
              </a:xfrm>
              <a:custGeom>
                <a:avLst/>
                <a:gdLst/>
                <a:ahLst/>
                <a:cxnLst/>
                <a:rect l="l" t="t" r="r" b="b"/>
                <a:pathLst>
                  <a:path w="98" h="16888" extrusionOk="0">
                    <a:moveTo>
                      <a:pt x="77" y="1"/>
                    </a:moveTo>
                    <a:cubicBezTo>
                      <a:pt x="70" y="1"/>
                      <a:pt x="63" y="8"/>
                      <a:pt x="63" y="15"/>
                    </a:cubicBezTo>
                    <a:lnTo>
                      <a:pt x="7" y="16860"/>
                    </a:lnTo>
                    <a:cubicBezTo>
                      <a:pt x="1" y="16874"/>
                      <a:pt x="14" y="16888"/>
                      <a:pt x="28" y="16888"/>
                    </a:cubicBezTo>
                    <a:cubicBezTo>
                      <a:pt x="35" y="16888"/>
                      <a:pt x="42" y="16874"/>
                      <a:pt x="42" y="16867"/>
                    </a:cubicBezTo>
                    <a:lnTo>
                      <a:pt x="98" y="29"/>
                    </a:lnTo>
                    <a:cubicBezTo>
                      <a:pt x="98" y="8"/>
                      <a:pt x="84" y="1"/>
                      <a:pt x="77"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9"/>
              <p:cNvSpPr/>
              <p:nvPr/>
            </p:nvSpPr>
            <p:spPr>
              <a:xfrm rot="818683" flipH="1">
                <a:off x="7026969" y="4846237"/>
                <a:ext cx="697333" cy="352646"/>
              </a:xfrm>
              <a:custGeom>
                <a:avLst/>
                <a:gdLst/>
                <a:ahLst/>
                <a:cxnLst/>
                <a:rect l="l" t="t" r="r" b="b"/>
                <a:pathLst>
                  <a:path w="4548" h="2300" extrusionOk="0">
                    <a:moveTo>
                      <a:pt x="30" y="0"/>
                    </a:moveTo>
                    <a:cubicBezTo>
                      <a:pt x="24" y="0"/>
                      <a:pt x="18" y="2"/>
                      <a:pt x="15" y="5"/>
                    </a:cubicBezTo>
                    <a:cubicBezTo>
                      <a:pt x="1" y="19"/>
                      <a:pt x="1" y="33"/>
                      <a:pt x="15" y="40"/>
                    </a:cubicBezTo>
                    <a:lnTo>
                      <a:pt x="2253" y="2293"/>
                    </a:lnTo>
                    <a:cubicBezTo>
                      <a:pt x="2260" y="2300"/>
                      <a:pt x="2260" y="2300"/>
                      <a:pt x="2274" y="2300"/>
                    </a:cubicBezTo>
                    <a:lnTo>
                      <a:pt x="2288" y="2300"/>
                    </a:lnTo>
                    <a:lnTo>
                      <a:pt x="4541" y="61"/>
                    </a:lnTo>
                    <a:cubicBezTo>
                      <a:pt x="4548" y="47"/>
                      <a:pt x="4548" y="33"/>
                      <a:pt x="4541" y="26"/>
                    </a:cubicBezTo>
                    <a:cubicBezTo>
                      <a:pt x="4537" y="19"/>
                      <a:pt x="4530" y="16"/>
                      <a:pt x="4523" y="16"/>
                    </a:cubicBezTo>
                    <a:cubicBezTo>
                      <a:pt x="4516" y="16"/>
                      <a:pt x="4509" y="19"/>
                      <a:pt x="4506" y="26"/>
                    </a:cubicBezTo>
                    <a:lnTo>
                      <a:pt x="2274" y="2251"/>
                    </a:lnTo>
                    <a:lnTo>
                      <a:pt x="50" y="5"/>
                    </a:lnTo>
                    <a:cubicBezTo>
                      <a:pt x="43" y="2"/>
                      <a:pt x="36" y="0"/>
                      <a:pt x="30"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9"/>
              <p:cNvSpPr/>
              <p:nvPr/>
            </p:nvSpPr>
            <p:spPr>
              <a:xfrm rot="818683" flipH="1">
                <a:off x="7126609" y="4214511"/>
                <a:ext cx="789022" cy="399256"/>
              </a:xfrm>
              <a:custGeom>
                <a:avLst/>
                <a:gdLst/>
                <a:ahLst/>
                <a:cxnLst/>
                <a:rect l="l" t="t" r="r" b="b"/>
                <a:pathLst>
                  <a:path w="5146" h="2604" extrusionOk="0">
                    <a:moveTo>
                      <a:pt x="25" y="0"/>
                    </a:moveTo>
                    <a:cubicBezTo>
                      <a:pt x="18" y="0"/>
                      <a:pt x="11" y="4"/>
                      <a:pt x="8" y="11"/>
                    </a:cubicBezTo>
                    <a:cubicBezTo>
                      <a:pt x="1" y="18"/>
                      <a:pt x="1" y="31"/>
                      <a:pt x="8" y="45"/>
                    </a:cubicBezTo>
                    <a:lnTo>
                      <a:pt x="2545" y="2597"/>
                    </a:lnTo>
                    <a:cubicBezTo>
                      <a:pt x="2559" y="2604"/>
                      <a:pt x="2559" y="2604"/>
                      <a:pt x="2566" y="2604"/>
                    </a:cubicBezTo>
                    <a:cubicBezTo>
                      <a:pt x="2573" y="2604"/>
                      <a:pt x="2580" y="2604"/>
                      <a:pt x="2580" y="2597"/>
                    </a:cubicBezTo>
                    <a:lnTo>
                      <a:pt x="5139" y="59"/>
                    </a:lnTo>
                    <a:cubicBezTo>
                      <a:pt x="5146" y="52"/>
                      <a:pt x="5146" y="31"/>
                      <a:pt x="5139" y="24"/>
                    </a:cubicBezTo>
                    <a:cubicBezTo>
                      <a:pt x="5135" y="21"/>
                      <a:pt x="5128" y="19"/>
                      <a:pt x="5121" y="19"/>
                    </a:cubicBezTo>
                    <a:cubicBezTo>
                      <a:pt x="5114" y="19"/>
                      <a:pt x="5107" y="21"/>
                      <a:pt x="5104" y="24"/>
                    </a:cubicBezTo>
                    <a:lnTo>
                      <a:pt x="2566" y="2548"/>
                    </a:lnTo>
                    <a:lnTo>
                      <a:pt x="43" y="11"/>
                    </a:lnTo>
                    <a:cubicBezTo>
                      <a:pt x="39" y="4"/>
                      <a:pt x="32" y="0"/>
                      <a:pt x="25"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9"/>
              <p:cNvSpPr/>
              <p:nvPr/>
            </p:nvSpPr>
            <p:spPr>
              <a:xfrm rot="818683" flipH="1">
                <a:off x="7303040" y="3671441"/>
                <a:ext cx="702699" cy="355559"/>
              </a:xfrm>
              <a:custGeom>
                <a:avLst/>
                <a:gdLst/>
                <a:ahLst/>
                <a:cxnLst/>
                <a:rect l="l" t="t" r="r" b="b"/>
                <a:pathLst>
                  <a:path w="4583" h="2319" extrusionOk="0">
                    <a:moveTo>
                      <a:pt x="25" y="0"/>
                    </a:moveTo>
                    <a:cubicBezTo>
                      <a:pt x="18" y="0"/>
                      <a:pt x="11" y="4"/>
                      <a:pt x="8" y="11"/>
                    </a:cubicBezTo>
                    <a:cubicBezTo>
                      <a:pt x="1" y="18"/>
                      <a:pt x="1" y="31"/>
                      <a:pt x="8" y="45"/>
                    </a:cubicBezTo>
                    <a:lnTo>
                      <a:pt x="2260" y="2312"/>
                    </a:lnTo>
                    <a:cubicBezTo>
                      <a:pt x="2267" y="2319"/>
                      <a:pt x="2267" y="2319"/>
                      <a:pt x="2274" y="2319"/>
                    </a:cubicBezTo>
                    <a:cubicBezTo>
                      <a:pt x="2274" y="2319"/>
                      <a:pt x="2288" y="2319"/>
                      <a:pt x="2302" y="2312"/>
                    </a:cubicBezTo>
                    <a:lnTo>
                      <a:pt x="4568" y="59"/>
                    </a:lnTo>
                    <a:cubicBezTo>
                      <a:pt x="4582" y="52"/>
                      <a:pt x="4582" y="31"/>
                      <a:pt x="4568" y="25"/>
                    </a:cubicBezTo>
                    <a:cubicBezTo>
                      <a:pt x="4565" y="21"/>
                      <a:pt x="4560" y="19"/>
                      <a:pt x="4554" y="19"/>
                    </a:cubicBezTo>
                    <a:cubicBezTo>
                      <a:pt x="4548" y="19"/>
                      <a:pt x="4541" y="21"/>
                      <a:pt x="4534" y="25"/>
                    </a:cubicBezTo>
                    <a:lnTo>
                      <a:pt x="2288" y="2256"/>
                    </a:lnTo>
                    <a:lnTo>
                      <a:pt x="43" y="11"/>
                    </a:lnTo>
                    <a:cubicBezTo>
                      <a:pt x="39" y="4"/>
                      <a:pt x="32" y="0"/>
                      <a:pt x="25"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9"/>
              <p:cNvSpPr/>
              <p:nvPr/>
            </p:nvSpPr>
            <p:spPr>
              <a:xfrm rot="818683" flipH="1">
                <a:off x="7538162" y="3190156"/>
                <a:ext cx="491567" cy="250072"/>
              </a:xfrm>
              <a:custGeom>
                <a:avLst/>
                <a:gdLst/>
                <a:ahLst/>
                <a:cxnLst/>
                <a:rect l="l" t="t" r="r" b="b"/>
                <a:pathLst>
                  <a:path w="3206" h="1631" extrusionOk="0">
                    <a:moveTo>
                      <a:pt x="24" y="0"/>
                    </a:moveTo>
                    <a:cubicBezTo>
                      <a:pt x="17" y="0"/>
                      <a:pt x="11" y="4"/>
                      <a:pt x="7" y="11"/>
                    </a:cubicBezTo>
                    <a:cubicBezTo>
                      <a:pt x="0" y="18"/>
                      <a:pt x="0" y="32"/>
                      <a:pt x="7" y="46"/>
                    </a:cubicBezTo>
                    <a:lnTo>
                      <a:pt x="1578" y="1624"/>
                    </a:lnTo>
                    <a:cubicBezTo>
                      <a:pt x="1585" y="1631"/>
                      <a:pt x="1585" y="1631"/>
                      <a:pt x="1599" y="1631"/>
                    </a:cubicBezTo>
                    <a:cubicBezTo>
                      <a:pt x="1606" y="1631"/>
                      <a:pt x="1606" y="1631"/>
                      <a:pt x="1613" y="1624"/>
                    </a:cubicBezTo>
                    <a:lnTo>
                      <a:pt x="3198" y="53"/>
                    </a:lnTo>
                    <a:cubicBezTo>
                      <a:pt x="3205" y="46"/>
                      <a:pt x="3205" y="25"/>
                      <a:pt x="3198" y="18"/>
                    </a:cubicBezTo>
                    <a:cubicBezTo>
                      <a:pt x="3191" y="14"/>
                      <a:pt x="3184" y="13"/>
                      <a:pt x="3178" y="13"/>
                    </a:cubicBezTo>
                    <a:cubicBezTo>
                      <a:pt x="3172" y="13"/>
                      <a:pt x="3167" y="14"/>
                      <a:pt x="3163" y="18"/>
                    </a:cubicBezTo>
                    <a:lnTo>
                      <a:pt x="1599" y="1575"/>
                    </a:lnTo>
                    <a:lnTo>
                      <a:pt x="42" y="11"/>
                    </a:lnTo>
                    <a:cubicBezTo>
                      <a:pt x="38" y="4"/>
                      <a:pt x="31" y="0"/>
                      <a:pt x="24"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9"/>
              <p:cNvSpPr/>
              <p:nvPr/>
            </p:nvSpPr>
            <p:spPr>
              <a:xfrm rot="818683" flipH="1">
                <a:off x="7644954" y="3572056"/>
                <a:ext cx="1147042" cy="2020508"/>
              </a:xfrm>
              <a:custGeom>
                <a:avLst/>
                <a:gdLst/>
                <a:ahLst/>
                <a:cxnLst/>
                <a:rect l="l" t="t" r="r" b="b"/>
                <a:pathLst>
                  <a:path w="7481" h="13178" extrusionOk="0">
                    <a:moveTo>
                      <a:pt x="1274" y="1"/>
                    </a:moveTo>
                    <a:cubicBezTo>
                      <a:pt x="1207" y="1"/>
                      <a:pt x="1144" y="12"/>
                      <a:pt x="1085" y="35"/>
                    </a:cubicBezTo>
                    <a:cubicBezTo>
                      <a:pt x="0" y="473"/>
                      <a:pt x="674" y="4790"/>
                      <a:pt x="2100" y="8398"/>
                    </a:cubicBezTo>
                    <a:cubicBezTo>
                      <a:pt x="3367" y="11612"/>
                      <a:pt x="4793" y="13178"/>
                      <a:pt x="5866" y="13178"/>
                    </a:cubicBezTo>
                    <a:cubicBezTo>
                      <a:pt x="6000" y="13178"/>
                      <a:pt x="6128" y="13154"/>
                      <a:pt x="6250" y="13105"/>
                    </a:cubicBezTo>
                    <a:cubicBezTo>
                      <a:pt x="7342" y="12681"/>
                      <a:pt x="7481" y="10449"/>
                      <a:pt x="6055" y="6841"/>
                    </a:cubicBezTo>
                    <a:cubicBezTo>
                      <a:pt x="4707" y="3427"/>
                      <a:pt x="2444" y="1"/>
                      <a:pt x="1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9"/>
              <p:cNvSpPr/>
              <p:nvPr/>
            </p:nvSpPr>
            <p:spPr>
              <a:xfrm rot="818683" flipH="1">
                <a:off x="7696995" y="3566828"/>
                <a:ext cx="1036339" cy="2030934"/>
              </a:xfrm>
              <a:custGeom>
                <a:avLst/>
                <a:gdLst/>
                <a:ahLst/>
                <a:cxnLst/>
                <a:rect l="l" t="t" r="r" b="b"/>
                <a:pathLst>
                  <a:path w="6759" h="13246" extrusionOk="0">
                    <a:moveTo>
                      <a:pt x="897" y="64"/>
                    </a:moveTo>
                    <a:cubicBezTo>
                      <a:pt x="1398" y="64"/>
                      <a:pt x="2163" y="745"/>
                      <a:pt x="3039" y="1976"/>
                    </a:cubicBezTo>
                    <a:cubicBezTo>
                      <a:pt x="3977" y="3297"/>
                      <a:pt x="4950" y="5132"/>
                      <a:pt x="5646" y="6884"/>
                    </a:cubicBezTo>
                    <a:cubicBezTo>
                      <a:pt x="6320" y="8580"/>
                      <a:pt x="6675" y="10075"/>
                      <a:pt x="6682" y="11194"/>
                    </a:cubicBezTo>
                    <a:cubicBezTo>
                      <a:pt x="6689" y="12216"/>
                      <a:pt x="6397" y="12891"/>
                      <a:pt x="5854" y="13106"/>
                    </a:cubicBezTo>
                    <a:cubicBezTo>
                      <a:pt x="5742" y="13150"/>
                      <a:pt x="5623" y="13172"/>
                      <a:pt x="5499" y="13172"/>
                    </a:cubicBezTo>
                    <a:cubicBezTo>
                      <a:pt x="5032" y="13172"/>
                      <a:pt x="4492" y="12865"/>
                      <a:pt x="3942" y="12272"/>
                    </a:cubicBezTo>
                    <a:cubicBezTo>
                      <a:pt x="3178" y="11445"/>
                      <a:pt x="2427" y="10117"/>
                      <a:pt x="1752" y="8413"/>
                    </a:cubicBezTo>
                    <a:cubicBezTo>
                      <a:pt x="1057" y="6661"/>
                      <a:pt x="522" y="4659"/>
                      <a:pt x="306" y="3053"/>
                    </a:cubicBezTo>
                    <a:cubicBezTo>
                      <a:pt x="77" y="1364"/>
                      <a:pt x="237" y="286"/>
                      <a:pt x="724" y="99"/>
                    </a:cubicBezTo>
                    <a:cubicBezTo>
                      <a:pt x="772" y="71"/>
                      <a:pt x="835" y="64"/>
                      <a:pt x="897" y="64"/>
                    </a:cubicBezTo>
                    <a:close/>
                    <a:moveTo>
                      <a:pt x="890" y="1"/>
                    </a:moveTo>
                    <a:cubicBezTo>
                      <a:pt x="821" y="1"/>
                      <a:pt x="757" y="12"/>
                      <a:pt x="696" y="36"/>
                    </a:cubicBezTo>
                    <a:cubicBezTo>
                      <a:pt x="167" y="245"/>
                      <a:pt x="0" y="1322"/>
                      <a:pt x="237" y="3060"/>
                    </a:cubicBezTo>
                    <a:cubicBezTo>
                      <a:pt x="452" y="4673"/>
                      <a:pt x="988" y="6689"/>
                      <a:pt x="1683" y="8441"/>
                    </a:cubicBezTo>
                    <a:cubicBezTo>
                      <a:pt x="2865" y="11445"/>
                      <a:pt x="4311" y="13245"/>
                      <a:pt x="5472" y="13245"/>
                    </a:cubicBezTo>
                    <a:cubicBezTo>
                      <a:pt x="5611" y="13245"/>
                      <a:pt x="5743" y="13224"/>
                      <a:pt x="5882" y="13162"/>
                    </a:cubicBezTo>
                    <a:cubicBezTo>
                      <a:pt x="6459" y="12932"/>
                      <a:pt x="6758" y="12251"/>
                      <a:pt x="6751" y="11187"/>
                    </a:cubicBezTo>
                    <a:cubicBezTo>
                      <a:pt x="6744" y="10061"/>
                      <a:pt x="6390" y="8566"/>
                      <a:pt x="5708" y="6849"/>
                    </a:cubicBezTo>
                    <a:cubicBezTo>
                      <a:pt x="4393" y="3521"/>
                      <a:pt x="2088" y="1"/>
                      <a:pt x="890"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9"/>
              <p:cNvSpPr/>
              <p:nvPr/>
            </p:nvSpPr>
            <p:spPr>
              <a:xfrm rot="818683" flipH="1">
                <a:off x="7830430" y="3578095"/>
                <a:ext cx="799755" cy="2010388"/>
              </a:xfrm>
              <a:custGeom>
                <a:avLst/>
                <a:gdLst/>
                <a:ahLst/>
                <a:cxnLst/>
                <a:rect l="l" t="t" r="r" b="b"/>
                <a:pathLst>
                  <a:path w="5216" h="13112" extrusionOk="0">
                    <a:moveTo>
                      <a:pt x="31" y="1"/>
                    </a:moveTo>
                    <a:cubicBezTo>
                      <a:pt x="27" y="1"/>
                      <a:pt x="24" y="3"/>
                      <a:pt x="22" y="7"/>
                    </a:cubicBezTo>
                    <a:cubicBezTo>
                      <a:pt x="15" y="7"/>
                      <a:pt x="1" y="21"/>
                      <a:pt x="15" y="35"/>
                    </a:cubicBezTo>
                    <a:lnTo>
                      <a:pt x="5173" y="13091"/>
                    </a:lnTo>
                    <a:cubicBezTo>
                      <a:pt x="5173" y="13098"/>
                      <a:pt x="5180" y="13112"/>
                      <a:pt x="5194" y="13112"/>
                    </a:cubicBezTo>
                    <a:cubicBezTo>
                      <a:pt x="5208" y="13098"/>
                      <a:pt x="5215" y="13091"/>
                      <a:pt x="5208" y="13084"/>
                    </a:cubicBezTo>
                    <a:lnTo>
                      <a:pt x="50" y="14"/>
                    </a:lnTo>
                    <a:cubicBezTo>
                      <a:pt x="50" y="9"/>
                      <a:pt x="40" y="1"/>
                      <a:pt x="31"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9"/>
              <p:cNvSpPr/>
              <p:nvPr/>
            </p:nvSpPr>
            <p:spPr>
              <a:xfrm rot="818683" flipH="1">
                <a:off x="7570640" y="4996324"/>
                <a:ext cx="541705" cy="379938"/>
              </a:xfrm>
              <a:custGeom>
                <a:avLst/>
                <a:gdLst/>
                <a:ahLst/>
                <a:cxnLst/>
                <a:rect l="l" t="t" r="r" b="b"/>
                <a:pathLst>
                  <a:path w="3533" h="2478" extrusionOk="0">
                    <a:moveTo>
                      <a:pt x="3511" y="0"/>
                    </a:moveTo>
                    <a:cubicBezTo>
                      <a:pt x="3504" y="0"/>
                      <a:pt x="3495" y="5"/>
                      <a:pt x="3491" y="10"/>
                    </a:cubicBezTo>
                    <a:lnTo>
                      <a:pt x="2448" y="2429"/>
                    </a:lnTo>
                    <a:lnTo>
                      <a:pt x="35" y="1386"/>
                    </a:lnTo>
                    <a:cubicBezTo>
                      <a:pt x="31" y="1382"/>
                      <a:pt x="27" y="1380"/>
                      <a:pt x="24" y="1380"/>
                    </a:cubicBezTo>
                    <a:cubicBezTo>
                      <a:pt x="17" y="1380"/>
                      <a:pt x="12" y="1389"/>
                      <a:pt x="7" y="1393"/>
                    </a:cubicBezTo>
                    <a:cubicBezTo>
                      <a:pt x="1" y="1400"/>
                      <a:pt x="7" y="1407"/>
                      <a:pt x="14" y="1421"/>
                    </a:cubicBezTo>
                    <a:lnTo>
                      <a:pt x="2455" y="2478"/>
                    </a:lnTo>
                    <a:cubicBezTo>
                      <a:pt x="2469" y="2478"/>
                      <a:pt x="2476" y="2471"/>
                      <a:pt x="2476" y="2464"/>
                    </a:cubicBezTo>
                    <a:lnTo>
                      <a:pt x="3525" y="31"/>
                    </a:lnTo>
                    <a:cubicBezTo>
                      <a:pt x="3532" y="17"/>
                      <a:pt x="3525" y="10"/>
                      <a:pt x="3518" y="3"/>
                    </a:cubicBezTo>
                    <a:cubicBezTo>
                      <a:pt x="3516" y="1"/>
                      <a:pt x="3514" y="0"/>
                      <a:pt x="3511"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9"/>
              <p:cNvSpPr/>
              <p:nvPr/>
            </p:nvSpPr>
            <p:spPr>
              <a:xfrm rot="818683" flipH="1">
                <a:off x="7843173" y="4540926"/>
                <a:ext cx="613156" cy="427928"/>
              </a:xfrm>
              <a:custGeom>
                <a:avLst/>
                <a:gdLst/>
                <a:ahLst/>
                <a:cxnLst/>
                <a:rect l="l" t="t" r="r" b="b"/>
                <a:pathLst>
                  <a:path w="3999" h="2791" extrusionOk="0">
                    <a:moveTo>
                      <a:pt x="3972" y="0"/>
                    </a:moveTo>
                    <a:cubicBezTo>
                      <a:pt x="3967" y="0"/>
                      <a:pt x="3962" y="5"/>
                      <a:pt x="3957" y="10"/>
                    </a:cubicBezTo>
                    <a:lnTo>
                      <a:pt x="2775" y="2742"/>
                    </a:lnTo>
                    <a:lnTo>
                      <a:pt x="36" y="1560"/>
                    </a:lnTo>
                    <a:cubicBezTo>
                      <a:pt x="34" y="1558"/>
                      <a:pt x="31" y="1557"/>
                      <a:pt x="28" y="1557"/>
                    </a:cubicBezTo>
                    <a:cubicBezTo>
                      <a:pt x="21" y="1557"/>
                      <a:pt x="13" y="1562"/>
                      <a:pt x="8" y="1567"/>
                    </a:cubicBezTo>
                    <a:cubicBezTo>
                      <a:pt x="1" y="1574"/>
                      <a:pt x="8" y="1588"/>
                      <a:pt x="15" y="1595"/>
                    </a:cubicBezTo>
                    <a:lnTo>
                      <a:pt x="2782" y="2791"/>
                    </a:lnTo>
                    <a:cubicBezTo>
                      <a:pt x="2789" y="2791"/>
                      <a:pt x="2789" y="2784"/>
                      <a:pt x="2796" y="2784"/>
                    </a:cubicBezTo>
                    <a:lnTo>
                      <a:pt x="3992" y="31"/>
                    </a:lnTo>
                    <a:cubicBezTo>
                      <a:pt x="3999" y="24"/>
                      <a:pt x="3992" y="10"/>
                      <a:pt x="3978" y="3"/>
                    </a:cubicBezTo>
                    <a:cubicBezTo>
                      <a:pt x="3976" y="1"/>
                      <a:pt x="3974" y="0"/>
                      <a:pt x="3972"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9"/>
              <p:cNvSpPr/>
              <p:nvPr/>
            </p:nvSpPr>
            <p:spPr>
              <a:xfrm rot="818683" flipH="1">
                <a:off x="8149740" y="4174208"/>
                <a:ext cx="544772" cy="381011"/>
              </a:xfrm>
              <a:custGeom>
                <a:avLst/>
                <a:gdLst/>
                <a:ahLst/>
                <a:cxnLst/>
                <a:rect l="l" t="t" r="r" b="b"/>
                <a:pathLst>
                  <a:path w="3553" h="2485" extrusionOk="0">
                    <a:moveTo>
                      <a:pt x="3529" y="0"/>
                    </a:moveTo>
                    <a:cubicBezTo>
                      <a:pt x="3521" y="0"/>
                      <a:pt x="3516" y="7"/>
                      <a:pt x="3511" y="17"/>
                    </a:cubicBezTo>
                    <a:lnTo>
                      <a:pt x="2461" y="2436"/>
                    </a:lnTo>
                    <a:lnTo>
                      <a:pt x="35" y="1386"/>
                    </a:lnTo>
                    <a:cubicBezTo>
                      <a:pt x="33" y="1384"/>
                      <a:pt x="30" y="1384"/>
                      <a:pt x="27" y="1384"/>
                    </a:cubicBezTo>
                    <a:cubicBezTo>
                      <a:pt x="20" y="1384"/>
                      <a:pt x="12" y="1388"/>
                      <a:pt x="7" y="1393"/>
                    </a:cubicBezTo>
                    <a:cubicBezTo>
                      <a:pt x="0" y="1400"/>
                      <a:pt x="7" y="1414"/>
                      <a:pt x="14" y="1421"/>
                    </a:cubicBezTo>
                    <a:lnTo>
                      <a:pt x="2475" y="2485"/>
                    </a:lnTo>
                    <a:cubicBezTo>
                      <a:pt x="2482" y="2485"/>
                      <a:pt x="2496" y="2485"/>
                      <a:pt x="2482" y="2471"/>
                    </a:cubicBezTo>
                    <a:lnTo>
                      <a:pt x="3546" y="31"/>
                    </a:lnTo>
                    <a:cubicBezTo>
                      <a:pt x="3553" y="24"/>
                      <a:pt x="3546" y="17"/>
                      <a:pt x="3539" y="3"/>
                    </a:cubicBezTo>
                    <a:cubicBezTo>
                      <a:pt x="3535" y="1"/>
                      <a:pt x="3532" y="0"/>
                      <a:pt x="3529"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9"/>
              <p:cNvSpPr/>
              <p:nvPr/>
            </p:nvSpPr>
            <p:spPr>
              <a:xfrm rot="818683" flipH="1">
                <a:off x="8473722" y="3866771"/>
                <a:ext cx="382858" cy="267551"/>
              </a:xfrm>
              <a:custGeom>
                <a:avLst/>
                <a:gdLst/>
                <a:ahLst/>
                <a:cxnLst/>
                <a:rect l="l" t="t" r="r" b="b"/>
                <a:pathLst>
                  <a:path w="2497" h="1745" extrusionOk="0">
                    <a:moveTo>
                      <a:pt x="2469" y="1"/>
                    </a:moveTo>
                    <a:cubicBezTo>
                      <a:pt x="2463" y="1"/>
                      <a:pt x="2457" y="9"/>
                      <a:pt x="2447" y="14"/>
                    </a:cubicBezTo>
                    <a:lnTo>
                      <a:pt x="1717" y="1696"/>
                    </a:lnTo>
                    <a:lnTo>
                      <a:pt x="35" y="973"/>
                    </a:lnTo>
                    <a:cubicBezTo>
                      <a:pt x="33" y="969"/>
                      <a:pt x="30" y="967"/>
                      <a:pt x="27" y="967"/>
                    </a:cubicBezTo>
                    <a:cubicBezTo>
                      <a:pt x="20" y="967"/>
                      <a:pt x="12" y="975"/>
                      <a:pt x="7" y="980"/>
                    </a:cubicBezTo>
                    <a:cubicBezTo>
                      <a:pt x="0" y="987"/>
                      <a:pt x="7" y="994"/>
                      <a:pt x="14" y="1001"/>
                    </a:cubicBezTo>
                    <a:lnTo>
                      <a:pt x="1731" y="1745"/>
                    </a:lnTo>
                    <a:cubicBezTo>
                      <a:pt x="1738" y="1745"/>
                      <a:pt x="1745" y="1738"/>
                      <a:pt x="1745" y="1731"/>
                    </a:cubicBezTo>
                    <a:lnTo>
                      <a:pt x="2482" y="28"/>
                    </a:lnTo>
                    <a:cubicBezTo>
                      <a:pt x="2496" y="21"/>
                      <a:pt x="2482" y="14"/>
                      <a:pt x="2475" y="7"/>
                    </a:cubicBezTo>
                    <a:cubicBezTo>
                      <a:pt x="2473" y="2"/>
                      <a:pt x="2471" y="1"/>
                      <a:pt x="2469"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9"/>
              <p:cNvSpPr/>
              <p:nvPr/>
            </p:nvSpPr>
            <p:spPr>
              <a:xfrm rot="818683" flipH="1">
                <a:off x="6371794" y="3558582"/>
                <a:ext cx="986201" cy="1717846"/>
              </a:xfrm>
              <a:custGeom>
                <a:avLst/>
                <a:gdLst/>
                <a:ahLst/>
                <a:cxnLst/>
                <a:rect l="l" t="t" r="r" b="b"/>
                <a:pathLst>
                  <a:path w="6432" h="11204" extrusionOk="0">
                    <a:moveTo>
                      <a:pt x="5332" y="1"/>
                    </a:moveTo>
                    <a:cubicBezTo>
                      <a:pt x="4344" y="1"/>
                      <a:pt x="2399" y="2898"/>
                      <a:pt x="1238" y="5796"/>
                    </a:cubicBezTo>
                    <a:cubicBezTo>
                      <a:pt x="1" y="8862"/>
                      <a:pt x="112" y="10767"/>
                      <a:pt x="1044" y="11142"/>
                    </a:cubicBezTo>
                    <a:cubicBezTo>
                      <a:pt x="1147" y="11183"/>
                      <a:pt x="1255" y="11204"/>
                      <a:pt x="1369" y="11204"/>
                    </a:cubicBezTo>
                    <a:cubicBezTo>
                      <a:pt x="2282" y="11204"/>
                      <a:pt x="3508" y="9879"/>
                      <a:pt x="4596" y="7152"/>
                    </a:cubicBezTo>
                    <a:cubicBezTo>
                      <a:pt x="5834" y="4086"/>
                      <a:pt x="6432" y="401"/>
                      <a:pt x="5500" y="33"/>
                    </a:cubicBezTo>
                    <a:cubicBezTo>
                      <a:pt x="5448" y="11"/>
                      <a:pt x="5392" y="1"/>
                      <a:pt x="5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9"/>
              <p:cNvSpPr/>
              <p:nvPr/>
            </p:nvSpPr>
            <p:spPr>
              <a:xfrm rot="818683" flipH="1">
                <a:off x="6424052" y="3553295"/>
                <a:ext cx="891292" cy="1729805"/>
              </a:xfrm>
              <a:custGeom>
                <a:avLst/>
                <a:gdLst/>
                <a:ahLst/>
                <a:cxnLst/>
                <a:rect l="l" t="t" r="r" b="b"/>
                <a:pathLst>
                  <a:path w="5813" h="11282" extrusionOk="0">
                    <a:moveTo>
                      <a:pt x="5055" y="74"/>
                    </a:moveTo>
                    <a:cubicBezTo>
                      <a:pt x="5110" y="74"/>
                      <a:pt x="5161" y="84"/>
                      <a:pt x="5208" y="103"/>
                    </a:cubicBezTo>
                    <a:cubicBezTo>
                      <a:pt x="5625" y="270"/>
                      <a:pt x="5743" y="1180"/>
                      <a:pt x="5549" y="2612"/>
                    </a:cubicBezTo>
                    <a:cubicBezTo>
                      <a:pt x="5354" y="3982"/>
                      <a:pt x="4888" y="5678"/>
                      <a:pt x="4283" y="7173"/>
                    </a:cubicBezTo>
                    <a:cubicBezTo>
                      <a:pt x="3706" y="8619"/>
                      <a:pt x="3053" y="9759"/>
                      <a:pt x="2399" y="10455"/>
                    </a:cubicBezTo>
                    <a:cubicBezTo>
                      <a:pt x="1936" y="10951"/>
                      <a:pt x="1484" y="11208"/>
                      <a:pt x="1087" y="11208"/>
                    </a:cubicBezTo>
                    <a:cubicBezTo>
                      <a:pt x="978" y="11208"/>
                      <a:pt x="873" y="11189"/>
                      <a:pt x="773" y="11150"/>
                    </a:cubicBezTo>
                    <a:cubicBezTo>
                      <a:pt x="314" y="10955"/>
                      <a:pt x="70" y="10385"/>
                      <a:pt x="77" y="9516"/>
                    </a:cubicBezTo>
                    <a:cubicBezTo>
                      <a:pt x="91" y="8564"/>
                      <a:pt x="404" y="7291"/>
                      <a:pt x="981" y="5845"/>
                    </a:cubicBezTo>
                    <a:cubicBezTo>
                      <a:pt x="1586" y="4350"/>
                      <a:pt x="2427" y="2793"/>
                      <a:pt x="3227" y="1688"/>
                    </a:cubicBezTo>
                    <a:cubicBezTo>
                      <a:pt x="3973" y="646"/>
                      <a:pt x="4625" y="74"/>
                      <a:pt x="5055" y="74"/>
                    </a:cubicBezTo>
                    <a:close/>
                    <a:moveTo>
                      <a:pt x="5059" y="0"/>
                    </a:moveTo>
                    <a:cubicBezTo>
                      <a:pt x="4605" y="0"/>
                      <a:pt x="3947" y="570"/>
                      <a:pt x="3171" y="1639"/>
                    </a:cubicBezTo>
                    <a:cubicBezTo>
                      <a:pt x="2365" y="2765"/>
                      <a:pt x="1523" y="4330"/>
                      <a:pt x="926" y="5824"/>
                    </a:cubicBezTo>
                    <a:cubicBezTo>
                      <a:pt x="335" y="7270"/>
                      <a:pt x="22" y="8550"/>
                      <a:pt x="8" y="9516"/>
                    </a:cubicBezTo>
                    <a:cubicBezTo>
                      <a:pt x="1" y="10427"/>
                      <a:pt x="251" y="11011"/>
                      <a:pt x="752" y="11212"/>
                    </a:cubicBezTo>
                    <a:cubicBezTo>
                      <a:pt x="863" y="11254"/>
                      <a:pt x="974" y="11282"/>
                      <a:pt x="1099" y="11282"/>
                    </a:cubicBezTo>
                    <a:cubicBezTo>
                      <a:pt x="1503" y="11282"/>
                      <a:pt x="1975" y="11011"/>
                      <a:pt x="2441" y="10489"/>
                    </a:cubicBezTo>
                    <a:cubicBezTo>
                      <a:pt x="3095" y="9794"/>
                      <a:pt x="3755" y="8647"/>
                      <a:pt x="4339" y="7194"/>
                    </a:cubicBezTo>
                    <a:cubicBezTo>
                      <a:pt x="4944" y="5699"/>
                      <a:pt x="5417" y="3989"/>
                      <a:pt x="5604" y="2612"/>
                    </a:cubicBezTo>
                    <a:cubicBezTo>
                      <a:pt x="5813" y="1132"/>
                      <a:pt x="5688" y="214"/>
                      <a:pt x="5236" y="33"/>
                    </a:cubicBezTo>
                    <a:cubicBezTo>
                      <a:pt x="5181" y="11"/>
                      <a:pt x="5122" y="0"/>
                      <a:pt x="5059"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9"/>
              <p:cNvSpPr/>
              <p:nvPr/>
            </p:nvSpPr>
            <p:spPr>
              <a:xfrm rot="818683" flipH="1">
                <a:off x="6510327" y="3557457"/>
                <a:ext cx="693040" cy="1709719"/>
              </a:xfrm>
              <a:custGeom>
                <a:avLst/>
                <a:gdLst/>
                <a:ahLst/>
                <a:cxnLst/>
                <a:rect l="l" t="t" r="r" b="b"/>
                <a:pathLst>
                  <a:path w="4520" h="11151" extrusionOk="0">
                    <a:moveTo>
                      <a:pt x="4498" y="0"/>
                    </a:moveTo>
                    <a:cubicBezTo>
                      <a:pt x="4491" y="0"/>
                      <a:pt x="4483" y="8"/>
                      <a:pt x="4478" y="13"/>
                    </a:cubicBezTo>
                    <a:lnTo>
                      <a:pt x="15" y="11130"/>
                    </a:lnTo>
                    <a:cubicBezTo>
                      <a:pt x="1" y="11136"/>
                      <a:pt x="15" y="11143"/>
                      <a:pt x="29" y="11150"/>
                    </a:cubicBezTo>
                    <a:cubicBezTo>
                      <a:pt x="36" y="11150"/>
                      <a:pt x="49" y="11143"/>
                      <a:pt x="49" y="11143"/>
                    </a:cubicBezTo>
                    <a:lnTo>
                      <a:pt x="4513" y="27"/>
                    </a:lnTo>
                    <a:cubicBezTo>
                      <a:pt x="4520" y="20"/>
                      <a:pt x="4513" y="13"/>
                      <a:pt x="4506" y="6"/>
                    </a:cubicBezTo>
                    <a:cubicBezTo>
                      <a:pt x="4504" y="2"/>
                      <a:pt x="4501" y="0"/>
                      <a:pt x="4498"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9"/>
              <p:cNvSpPr/>
              <p:nvPr/>
            </p:nvSpPr>
            <p:spPr>
              <a:xfrm rot="818683" flipH="1">
                <a:off x="6688665" y="4856153"/>
                <a:ext cx="461822" cy="325661"/>
              </a:xfrm>
              <a:custGeom>
                <a:avLst/>
                <a:gdLst/>
                <a:ahLst/>
                <a:cxnLst/>
                <a:rect l="l" t="t" r="r" b="b"/>
                <a:pathLst>
                  <a:path w="3012" h="2124" extrusionOk="0">
                    <a:moveTo>
                      <a:pt x="23" y="1"/>
                    </a:moveTo>
                    <a:cubicBezTo>
                      <a:pt x="19" y="1"/>
                      <a:pt x="17" y="1"/>
                      <a:pt x="15" y="3"/>
                    </a:cubicBezTo>
                    <a:cubicBezTo>
                      <a:pt x="8" y="3"/>
                      <a:pt x="1" y="24"/>
                      <a:pt x="8" y="31"/>
                    </a:cubicBezTo>
                    <a:lnTo>
                      <a:pt x="891" y="2110"/>
                    </a:lnTo>
                    <a:cubicBezTo>
                      <a:pt x="891" y="2117"/>
                      <a:pt x="905" y="2124"/>
                      <a:pt x="912" y="2124"/>
                    </a:cubicBezTo>
                    <a:lnTo>
                      <a:pt x="2997" y="1234"/>
                    </a:lnTo>
                    <a:cubicBezTo>
                      <a:pt x="3004" y="1234"/>
                      <a:pt x="3011" y="1213"/>
                      <a:pt x="3004" y="1206"/>
                    </a:cubicBezTo>
                    <a:cubicBezTo>
                      <a:pt x="3004" y="1201"/>
                      <a:pt x="2994" y="1193"/>
                      <a:pt x="2986" y="1193"/>
                    </a:cubicBezTo>
                    <a:cubicBezTo>
                      <a:pt x="2982" y="1193"/>
                      <a:pt x="2978" y="1195"/>
                      <a:pt x="2976" y="1199"/>
                    </a:cubicBezTo>
                    <a:lnTo>
                      <a:pt x="918" y="2075"/>
                    </a:lnTo>
                    <a:lnTo>
                      <a:pt x="43" y="17"/>
                    </a:lnTo>
                    <a:cubicBezTo>
                      <a:pt x="43" y="7"/>
                      <a:pt x="31" y="1"/>
                      <a:pt x="23"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9"/>
              <p:cNvSpPr/>
              <p:nvPr/>
            </p:nvSpPr>
            <p:spPr>
              <a:xfrm rot="818683" flipH="1">
                <a:off x="6590657" y="4387850"/>
                <a:ext cx="522540" cy="368898"/>
              </a:xfrm>
              <a:custGeom>
                <a:avLst/>
                <a:gdLst/>
                <a:ahLst/>
                <a:cxnLst/>
                <a:rect l="l" t="t" r="r" b="b"/>
                <a:pathLst>
                  <a:path w="3408" h="2406" extrusionOk="0">
                    <a:moveTo>
                      <a:pt x="29" y="1"/>
                    </a:moveTo>
                    <a:cubicBezTo>
                      <a:pt x="26" y="1"/>
                      <a:pt x="23" y="3"/>
                      <a:pt x="21" y="7"/>
                    </a:cubicBezTo>
                    <a:cubicBezTo>
                      <a:pt x="7" y="7"/>
                      <a:pt x="0" y="21"/>
                      <a:pt x="7" y="28"/>
                    </a:cubicBezTo>
                    <a:lnTo>
                      <a:pt x="1016" y="2385"/>
                    </a:lnTo>
                    <a:cubicBezTo>
                      <a:pt x="1016" y="2392"/>
                      <a:pt x="1029" y="2405"/>
                      <a:pt x="1036" y="2405"/>
                    </a:cubicBezTo>
                    <a:lnTo>
                      <a:pt x="3393" y="1377"/>
                    </a:lnTo>
                    <a:cubicBezTo>
                      <a:pt x="3400" y="1377"/>
                      <a:pt x="3407" y="1363"/>
                      <a:pt x="3400" y="1349"/>
                    </a:cubicBezTo>
                    <a:cubicBezTo>
                      <a:pt x="3400" y="1344"/>
                      <a:pt x="3390" y="1339"/>
                      <a:pt x="3381" y="1339"/>
                    </a:cubicBezTo>
                    <a:cubicBezTo>
                      <a:pt x="3378" y="1339"/>
                      <a:pt x="3374" y="1340"/>
                      <a:pt x="3372" y="1342"/>
                    </a:cubicBezTo>
                    <a:lnTo>
                      <a:pt x="1043" y="2343"/>
                    </a:lnTo>
                    <a:lnTo>
                      <a:pt x="42" y="14"/>
                    </a:lnTo>
                    <a:cubicBezTo>
                      <a:pt x="42" y="9"/>
                      <a:pt x="36" y="1"/>
                      <a:pt x="29"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9"/>
              <p:cNvSpPr/>
              <p:nvPr/>
            </p:nvSpPr>
            <p:spPr>
              <a:xfrm rot="818683" flipH="1">
                <a:off x="6565421" y="4008254"/>
                <a:ext cx="463815" cy="326734"/>
              </a:xfrm>
              <a:custGeom>
                <a:avLst/>
                <a:gdLst/>
                <a:ahLst/>
                <a:cxnLst/>
                <a:rect l="l" t="t" r="r" b="b"/>
                <a:pathLst>
                  <a:path w="3025" h="2131" extrusionOk="0">
                    <a:moveTo>
                      <a:pt x="30" y="0"/>
                    </a:moveTo>
                    <a:cubicBezTo>
                      <a:pt x="27" y="0"/>
                      <a:pt x="23" y="1"/>
                      <a:pt x="21" y="3"/>
                    </a:cubicBezTo>
                    <a:cubicBezTo>
                      <a:pt x="14" y="3"/>
                      <a:pt x="1" y="17"/>
                      <a:pt x="14" y="31"/>
                    </a:cubicBezTo>
                    <a:lnTo>
                      <a:pt x="904" y="2116"/>
                    </a:lnTo>
                    <a:cubicBezTo>
                      <a:pt x="904" y="2123"/>
                      <a:pt x="918" y="2130"/>
                      <a:pt x="925" y="2130"/>
                    </a:cubicBezTo>
                    <a:lnTo>
                      <a:pt x="3018" y="1226"/>
                    </a:lnTo>
                    <a:cubicBezTo>
                      <a:pt x="3025" y="1226"/>
                      <a:pt x="3025" y="1213"/>
                      <a:pt x="3025" y="1206"/>
                    </a:cubicBezTo>
                    <a:cubicBezTo>
                      <a:pt x="3025" y="1195"/>
                      <a:pt x="3017" y="1189"/>
                      <a:pt x="3011" y="1189"/>
                    </a:cubicBezTo>
                    <a:cubicBezTo>
                      <a:pt x="3008" y="1189"/>
                      <a:pt x="3006" y="1190"/>
                      <a:pt x="3004" y="1192"/>
                    </a:cubicBezTo>
                    <a:lnTo>
                      <a:pt x="932" y="2082"/>
                    </a:lnTo>
                    <a:lnTo>
                      <a:pt x="49" y="10"/>
                    </a:lnTo>
                    <a:cubicBezTo>
                      <a:pt x="49" y="5"/>
                      <a:pt x="39" y="0"/>
                      <a:pt x="30"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9"/>
              <p:cNvSpPr/>
              <p:nvPr/>
            </p:nvSpPr>
            <p:spPr>
              <a:xfrm rot="818683" flipH="1">
                <a:off x="6587841" y="3684015"/>
                <a:ext cx="326281" cy="231980"/>
              </a:xfrm>
              <a:custGeom>
                <a:avLst/>
                <a:gdLst/>
                <a:ahLst/>
                <a:cxnLst/>
                <a:rect l="l" t="t" r="r" b="b"/>
                <a:pathLst>
                  <a:path w="2128" h="1513" extrusionOk="0">
                    <a:moveTo>
                      <a:pt x="28" y="1"/>
                    </a:moveTo>
                    <a:cubicBezTo>
                      <a:pt x="26" y="1"/>
                      <a:pt x="23" y="2"/>
                      <a:pt x="21" y="3"/>
                    </a:cubicBezTo>
                    <a:cubicBezTo>
                      <a:pt x="7" y="3"/>
                      <a:pt x="1" y="24"/>
                      <a:pt x="7" y="31"/>
                    </a:cubicBezTo>
                    <a:lnTo>
                      <a:pt x="633" y="1491"/>
                    </a:lnTo>
                    <a:cubicBezTo>
                      <a:pt x="633" y="1498"/>
                      <a:pt x="647" y="1512"/>
                      <a:pt x="654" y="1512"/>
                    </a:cubicBezTo>
                    <a:lnTo>
                      <a:pt x="2121" y="873"/>
                    </a:lnTo>
                    <a:cubicBezTo>
                      <a:pt x="2128" y="873"/>
                      <a:pt x="2128" y="859"/>
                      <a:pt x="2128" y="852"/>
                    </a:cubicBezTo>
                    <a:cubicBezTo>
                      <a:pt x="2128" y="841"/>
                      <a:pt x="2120" y="835"/>
                      <a:pt x="2111" y="835"/>
                    </a:cubicBezTo>
                    <a:cubicBezTo>
                      <a:pt x="2108" y="835"/>
                      <a:pt x="2104" y="836"/>
                      <a:pt x="2100" y="838"/>
                    </a:cubicBezTo>
                    <a:lnTo>
                      <a:pt x="661" y="1456"/>
                    </a:lnTo>
                    <a:lnTo>
                      <a:pt x="42" y="17"/>
                    </a:lnTo>
                    <a:cubicBezTo>
                      <a:pt x="42" y="7"/>
                      <a:pt x="35" y="1"/>
                      <a:pt x="28"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 name="Google Shape;327;p9"/>
            <p:cNvGrpSpPr/>
            <p:nvPr/>
          </p:nvGrpSpPr>
          <p:grpSpPr>
            <a:xfrm rot="3483796">
              <a:off x="1946378" y="3816887"/>
              <a:ext cx="919203" cy="1765323"/>
              <a:chOff x="-19439" y="1956375"/>
              <a:chExt cx="1791607" cy="3492566"/>
            </a:xfrm>
          </p:grpSpPr>
          <p:sp>
            <p:nvSpPr>
              <p:cNvPr id="328" name="Google Shape;328;p9"/>
              <p:cNvSpPr/>
              <p:nvPr/>
            </p:nvSpPr>
            <p:spPr>
              <a:xfrm rot="38844">
                <a:off x="67" y="1970847"/>
                <a:ext cx="1752596" cy="3462573"/>
              </a:xfrm>
              <a:custGeom>
                <a:avLst/>
                <a:gdLst/>
                <a:ahLst/>
                <a:cxnLst/>
                <a:rect l="l" t="t" r="r" b="b"/>
                <a:pathLst>
                  <a:path w="21466" h="42410" extrusionOk="0">
                    <a:moveTo>
                      <a:pt x="4697" y="1"/>
                    </a:moveTo>
                    <a:cubicBezTo>
                      <a:pt x="4697" y="1"/>
                      <a:pt x="1" y="6008"/>
                      <a:pt x="2103" y="11014"/>
                    </a:cubicBezTo>
                    <a:cubicBezTo>
                      <a:pt x="4205" y="16020"/>
                      <a:pt x="3122" y="18802"/>
                      <a:pt x="2969" y="20412"/>
                    </a:cubicBezTo>
                    <a:cubicBezTo>
                      <a:pt x="2817" y="22022"/>
                      <a:pt x="3303" y="24985"/>
                      <a:pt x="5440" y="26279"/>
                    </a:cubicBezTo>
                    <a:cubicBezTo>
                      <a:pt x="7572" y="27573"/>
                      <a:pt x="7976" y="28878"/>
                      <a:pt x="7572" y="31033"/>
                    </a:cubicBezTo>
                    <a:cubicBezTo>
                      <a:pt x="7168" y="33199"/>
                      <a:pt x="7724" y="35793"/>
                      <a:pt x="10294" y="36999"/>
                    </a:cubicBezTo>
                    <a:cubicBezTo>
                      <a:pt x="12859" y="38211"/>
                      <a:pt x="13228" y="42322"/>
                      <a:pt x="17121" y="42410"/>
                    </a:cubicBezTo>
                    <a:cubicBezTo>
                      <a:pt x="20353" y="40231"/>
                      <a:pt x="18450" y="36572"/>
                      <a:pt x="19955" y="34171"/>
                    </a:cubicBezTo>
                    <a:cubicBezTo>
                      <a:pt x="21466" y="31771"/>
                      <a:pt x="20535" y="29288"/>
                      <a:pt x="19024" y="27678"/>
                    </a:cubicBezTo>
                    <a:cubicBezTo>
                      <a:pt x="17519" y="26074"/>
                      <a:pt x="17162" y="24762"/>
                      <a:pt x="18251" y="22514"/>
                    </a:cubicBezTo>
                    <a:cubicBezTo>
                      <a:pt x="19346" y="20271"/>
                      <a:pt x="18164" y="17508"/>
                      <a:pt x="17162" y="16237"/>
                    </a:cubicBezTo>
                    <a:cubicBezTo>
                      <a:pt x="16161" y="14972"/>
                      <a:pt x="13749" y="13204"/>
                      <a:pt x="12818" y="7864"/>
                    </a:cubicBezTo>
                    <a:cubicBezTo>
                      <a:pt x="11893" y="2513"/>
                      <a:pt x="4697" y="1"/>
                      <a:pt x="4697"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9"/>
              <p:cNvSpPr/>
              <p:nvPr/>
            </p:nvSpPr>
            <p:spPr>
              <a:xfrm rot="38844">
                <a:off x="84237" y="1965452"/>
                <a:ext cx="1626373" cy="3474412"/>
              </a:xfrm>
              <a:custGeom>
                <a:avLst/>
                <a:gdLst/>
                <a:ahLst/>
                <a:cxnLst/>
                <a:rect l="l" t="t" r="r" b="b"/>
                <a:pathLst>
                  <a:path w="19920" h="42555" extrusionOk="0">
                    <a:moveTo>
                      <a:pt x="3695" y="169"/>
                    </a:moveTo>
                    <a:cubicBezTo>
                      <a:pt x="3994" y="280"/>
                      <a:pt x="5633" y="907"/>
                      <a:pt x="7366" y="2078"/>
                    </a:cubicBezTo>
                    <a:cubicBezTo>
                      <a:pt x="10504" y="4209"/>
                      <a:pt x="11482" y="6458"/>
                      <a:pt x="11746" y="7962"/>
                    </a:cubicBezTo>
                    <a:cubicBezTo>
                      <a:pt x="12519" y="12430"/>
                      <a:pt x="14304" y="14380"/>
                      <a:pt x="15493" y="15679"/>
                    </a:cubicBezTo>
                    <a:cubicBezTo>
                      <a:pt x="15727" y="15931"/>
                      <a:pt x="15932" y="16160"/>
                      <a:pt x="16096" y="16370"/>
                    </a:cubicBezTo>
                    <a:cubicBezTo>
                      <a:pt x="17115" y="17670"/>
                      <a:pt x="18245" y="20393"/>
                      <a:pt x="17174" y="22571"/>
                    </a:cubicBezTo>
                    <a:cubicBezTo>
                      <a:pt x="16125" y="24708"/>
                      <a:pt x="16330" y="26084"/>
                      <a:pt x="17958" y="27811"/>
                    </a:cubicBezTo>
                    <a:cubicBezTo>
                      <a:pt x="18760" y="28678"/>
                      <a:pt x="19322" y="29708"/>
                      <a:pt x="19533" y="30727"/>
                    </a:cubicBezTo>
                    <a:cubicBezTo>
                      <a:pt x="19779" y="31945"/>
                      <a:pt x="19562" y="33116"/>
                      <a:pt x="18872" y="34217"/>
                    </a:cubicBezTo>
                    <a:cubicBezTo>
                      <a:pt x="18257" y="35189"/>
                      <a:pt x="18198" y="36336"/>
                      <a:pt x="18140" y="37560"/>
                    </a:cubicBezTo>
                    <a:cubicBezTo>
                      <a:pt x="18052" y="39317"/>
                      <a:pt x="17964" y="41132"/>
                      <a:pt x="16079" y="42420"/>
                    </a:cubicBezTo>
                    <a:cubicBezTo>
                      <a:pt x="13795" y="42356"/>
                      <a:pt x="12741" y="40874"/>
                      <a:pt x="11722" y="39440"/>
                    </a:cubicBezTo>
                    <a:cubicBezTo>
                      <a:pt x="11014" y="38444"/>
                      <a:pt x="10346" y="37508"/>
                      <a:pt x="9298" y="37022"/>
                    </a:cubicBezTo>
                    <a:cubicBezTo>
                      <a:pt x="8127" y="36471"/>
                      <a:pt x="7308" y="35599"/>
                      <a:pt x="6863" y="34434"/>
                    </a:cubicBezTo>
                    <a:cubicBezTo>
                      <a:pt x="6488" y="33462"/>
                      <a:pt x="6406" y="32291"/>
                      <a:pt x="6622" y="31137"/>
                    </a:cubicBezTo>
                    <a:cubicBezTo>
                      <a:pt x="7050" y="28801"/>
                      <a:pt x="6488" y="27536"/>
                      <a:pt x="4456" y="26295"/>
                    </a:cubicBezTo>
                    <a:cubicBezTo>
                      <a:pt x="2377" y="25030"/>
                      <a:pt x="1856" y="22132"/>
                      <a:pt x="2014" y="20492"/>
                    </a:cubicBezTo>
                    <a:cubicBezTo>
                      <a:pt x="2044" y="20223"/>
                      <a:pt x="2096" y="19924"/>
                      <a:pt x="2155" y="19579"/>
                    </a:cubicBezTo>
                    <a:cubicBezTo>
                      <a:pt x="2448" y="17852"/>
                      <a:pt x="2904" y="15240"/>
                      <a:pt x="1148" y="11060"/>
                    </a:cubicBezTo>
                    <a:cubicBezTo>
                      <a:pt x="545" y="9643"/>
                      <a:pt x="158" y="7225"/>
                      <a:pt x="1651" y="3741"/>
                    </a:cubicBezTo>
                    <a:cubicBezTo>
                      <a:pt x="2465" y="1838"/>
                      <a:pt x="3496" y="427"/>
                      <a:pt x="3695" y="169"/>
                    </a:cubicBezTo>
                    <a:close/>
                    <a:moveTo>
                      <a:pt x="3671" y="1"/>
                    </a:moveTo>
                    <a:cubicBezTo>
                      <a:pt x="3650" y="1"/>
                      <a:pt x="3630" y="12"/>
                      <a:pt x="3613" y="29"/>
                    </a:cubicBezTo>
                    <a:cubicBezTo>
                      <a:pt x="3607" y="40"/>
                      <a:pt x="2430" y="1557"/>
                      <a:pt x="1523" y="3665"/>
                    </a:cubicBezTo>
                    <a:cubicBezTo>
                      <a:pt x="0" y="7201"/>
                      <a:pt x="398" y="9660"/>
                      <a:pt x="1007" y="11101"/>
                    </a:cubicBezTo>
                    <a:cubicBezTo>
                      <a:pt x="2741" y="15246"/>
                      <a:pt x="2296" y="17828"/>
                      <a:pt x="2003" y="19544"/>
                    </a:cubicBezTo>
                    <a:cubicBezTo>
                      <a:pt x="1944" y="19883"/>
                      <a:pt x="1892" y="20194"/>
                      <a:pt x="1862" y="20463"/>
                    </a:cubicBezTo>
                    <a:cubicBezTo>
                      <a:pt x="1704" y="22138"/>
                      <a:pt x="2237" y="25112"/>
                      <a:pt x="4374" y="26406"/>
                    </a:cubicBezTo>
                    <a:cubicBezTo>
                      <a:pt x="6371" y="27624"/>
                      <a:pt x="6898" y="28801"/>
                      <a:pt x="6476" y="31090"/>
                    </a:cubicBezTo>
                    <a:cubicBezTo>
                      <a:pt x="6324" y="31928"/>
                      <a:pt x="6236" y="33192"/>
                      <a:pt x="6722" y="34475"/>
                    </a:cubicBezTo>
                    <a:cubicBezTo>
                      <a:pt x="7185" y="35675"/>
                      <a:pt x="8028" y="36571"/>
                      <a:pt x="9234" y="37139"/>
                    </a:cubicBezTo>
                    <a:cubicBezTo>
                      <a:pt x="10247" y="37613"/>
                      <a:pt x="10903" y="38532"/>
                      <a:pt x="11599" y="39516"/>
                    </a:cubicBezTo>
                    <a:cubicBezTo>
                      <a:pt x="12636" y="40980"/>
                      <a:pt x="13719" y="42496"/>
                      <a:pt x="16090" y="42555"/>
                    </a:cubicBezTo>
                    <a:cubicBezTo>
                      <a:pt x="16108" y="42555"/>
                      <a:pt x="16120" y="42555"/>
                      <a:pt x="16131" y="42531"/>
                    </a:cubicBezTo>
                    <a:cubicBezTo>
                      <a:pt x="18099" y="41208"/>
                      <a:pt x="18186" y="39346"/>
                      <a:pt x="18274" y="37548"/>
                    </a:cubicBezTo>
                    <a:cubicBezTo>
                      <a:pt x="18333" y="36348"/>
                      <a:pt x="18391" y="35212"/>
                      <a:pt x="18983" y="34270"/>
                    </a:cubicBezTo>
                    <a:cubicBezTo>
                      <a:pt x="19691" y="33140"/>
                      <a:pt x="19920" y="31933"/>
                      <a:pt x="19656" y="30675"/>
                    </a:cubicBezTo>
                    <a:cubicBezTo>
                      <a:pt x="19381" y="29334"/>
                      <a:pt x="18631" y="28315"/>
                      <a:pt x="18046" y="27694"/>
                    </a:cubicBezTo>
                    <a:cubicBezTo>
                      <a:pt x="16453" y="26002"/>
                      <a:pt x="16260" y="24726"/>
                      <a:pt x="17285" y="22624"/>
                    </a:cubicBezTo>
                    <a:cubicBezTo>
                      <a:pt x="18374" y="20381"/>
                      <a:pt x="17226" y="17594"/>
                      <a:pt x="16190" y="16271"/>
                    </a:cubicBezTo>
                    <a:cubicBezTo>
                      <a:pt x="16020" y="16054"/>
                      <a:pt x="15815" y="15832"/>
                      <a:pt x="15575" y="15568"/>
                    </a:cubicBezTo>
                    <a:cubicBezTo>
                      <a:pt x="14404" y="14286"/>
                      <a:pt x="12630" y="12348"/>
                      <a:pt x="11863" y="7927"/>
                    </a:cubicBezTo>
                    <a:cubicBezTo>
                      <a:pt x="11594" y="6382"/>
                      <a:pt x="10604" y="4098"/>
                      <a:pt x="7419" y="1937"/>
                    </a:cubicBezTo>
                    <a:cubicBezTo>
                      <a:pt x="5522" y="649"/>
                      <a:pt x="3707" y="11"/>
                      <a:pt x="3695" y="5"/>
                    </a:cubicBezTo>
                    <a:cubicBezTo>
                      <a:pt x="3687" y="2"/>
                      <a:pt x="3679" y="1"/>
                      <a:pt x="3671"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9"/>
              <p:cNvSpPr/>
              <p:nvPr/>
            </p:nvSpPr>
            <p:spPr>
              <a:xfrm rot="38844">
                <a:off x="376764" y="1966274"/>
                <a:ext cx="1027913" cy="3473514"/>
              </a:xfrm>
              <a:custGeom>
                <a:avLst/>
                <a:gdLst/>
                <a:ahLst/>
                <a:cxnLst/>
                <a:rect l="l" t="t" r="r" b="b"/>
                <a:pathLst>
                  <a:path w="12590" h="42544" extrusionOk="0">
                    <a:moveTo>
                      <a:pt x="93" y="0"/>
                    </a:moveTo>
                    <a:cubicBezTo>
                      <a:pt x="84" y="0"/>
                      <a:pt x="74" y="2"/>
                      <a:pt x="65" y="6"/>
                    </a:cubicBezTo>
                    <a:cubicBezTo>
                      <a:pt x="24" y="12"/>
                      <a:pt x="1" y="53"/>
                      <a:pt x="18" y="94"/>
                    </a:cubicBezTo>
                    <a:lnTo>
                      <a:pt x="12437" y="42491"/>
                    </a:lnTo>
                    <a:cubicBezTo>
                      <a:pt x="12449" y="42520"/>
                      <a:pt x="12478" y="42544"/>
                      <a:pt x="12507" y="42544"/>
                    </a:cubicBezTo>
                    <a:lnTo>
                      <a:pt x="12525" y="42544"/>
                    </a:lnTo>
                    <a:cubicBezTo>
                      <a:pt x="12566" y="42532"/>
                      <a:pt x="12589" y="42491"/>
                      <a:pt x="12572" y="42456"/>
                    </a:cubicBezTo>
                    <a:lnTo>
                      <a:pt x="153" y="53"/>
                    </a:lnTo>
                    <a:cubicBezTo>
                      <a:pt x="148" y="21"/>
                      <a:pt x="123" y="0"/>
                      <a:pt x="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9"/>
              <p:cNvSpPr/>
              <p:nvPr/>
            </p:nvSpPr>
            <p:spPr>
              <a:xfrm rot="38844">
                <a:off x="1203414" y="4418217"/>
                <a:ext cx="231383" cy="424147"/>
              </a:xfrm>
              <a:custGeom>
                <a:avLst/>
                <a:gdLst/>
                <a:ahLst/>
                <a:cxnLst/>
                <a:rect l="l" t="t" r="r" b="b"/>
                <a:pathLst>
                  <a:path w="2834" h="5195" extrusionOk="0">
                    <a:moveTo>
                      <a:pt x="2744" y="0"/>
                    </a:moveTo>
                    <a:cubicBezTo>
                      <a:pt x="2720" y="0"/>
                      <a:pt x="2697" y="15"/>
                      <a:pt x="2682" y="42"/>
                    </a:cubicBezTo>
                    <a:lnTo>
                      <a:pt x="23" y="5083"/>
                    </a:lnTo>
                    <a:cubicBezTo>
                      <a:pt x="0" y="5118"/>
                      <a:pt x="18" y="5165"/>
                      <a:pt x="53" y="5182"/>
                    </a:cubicBezTo>
                    <a:cubicBezTo>
                      <a:pt x="64" y="5194"/>
                      <a:pt x="76" y="5194"/>
                      <a:pt x="88" y="5194"/>
                    </a:cubicBezTo>
                    <a:cubicBezTo>
                      <a:pt x="117" y="5194"/>
                      <a:pt x="141" y="5177"/>
                      <a:pt x="152" y="5153"/>
                    </a:cubicBezTo>
                    <a:lnTo>
                      <a:pt x="2811" y="112"/>
                    </a:lnTo>
                    <a:cubicBezTo>
                      <a:pt x="2834" y="77"/>
                      <a:pt x="2822" y="30"/>
                      <a:pt x="2781" y="12"/>
                    </a:cubicBezTo>
                    <a:cubicBezTo>
                      <a:pt x="2769" y="4"/>
                      <a:pt x="2756" y="0"/>
                      <a:pt x="27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9"/>
              <p:cNvSpPr/>
              <p:nvPr/>
            </p:nvSpPr>
            <p:spPr>
              <a:xfrm rot="38844">
                <a:off x="735374" y="4532197"/>
                <a:ext cx="445620" cy="187539"/>
              </a:xfrm>
              <a:custGeom>
                <a:avLst/>
                <a:gdLst/>
                <a:ahLst/>
                <a:cxnLst/>
                <a:rect l="l" t="t" r="r" b="b"/>
                <a:pathLst>
                  <a:path w="5458" h="2297" extrusionOk="0">
                    <a:moveTo>
                      <a:pt x="87" y="1"/>
                    </a:moveTo>
                    <a:cubicBezTo>
                      <a:pt x="59" y="1"/>
                      <a:pt x="32" y="21"/>
                      <a:pt x="18" y="48"/>
                    </a:cubicBezTo>
                    <a:cubicBezTo>
                      <a:pt x="1" y="89"/>
                      <a:pt x="24" y="130"/>
                      <a:pt x="65" y="147"/>
                    </a:cubicBezTo>
                    <a:lnTo>
                      <a:pt x="5341" y="2290"/>
                    </a:lnTo>
                    <a:cubicBezTo>
                      <a:pt x="5347" y="2296"/>
                      <a:pt x="5358" y="2296"/>
                      <a:pt x="5370" y="2296"/>
                    </a:cubicBezTo>
                    <a:cubicBezTo>
                      <a:pt x="5399" y="2296"/>
                      <a:pt x="5429" y="2284"/>
                      <a:pt x="5440" y="2243"/>
                    </a:cubicBezTo>
                    <a:cubicBezTo>
                      <a:pt x="5458" y="2208"/>
                      <a:pt x="5434" y="2167"/>
                      <a:pt x="5399" y="2150"/>
                    </a:cubicBezTo>
                    <a:lnTo>
                      <a:pt x="112" y="7"/>
                    </a:lnTo>
                    <a:cubicBezTo>
                      <a:pt x="104" y="3"/>
                      <a:pt x="95"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9"/>
              <p:cNvSpPr/>
              <p:nvPr/>
            </p:nvSpPr>
            <p:spPr>
              <a:xfrm rot="38844">
                <a:off x="285019" y="2688491"/>
                <a:ext cx="367730" cy="155942"/>
              </a:xfrm>
              <a:custGeom>
                <a:avLst/>
                <a:gdLst/>
                <a:ahLst/>
                <a:cxnLst/>
                <a:rect l="l" t="t" r="r" b="b"/>
                <a:pathLst>
                  <a:path w="4504" h="1910" extrusionOk="0">
                    <a:moveTo>
                      <a:pt x="86" y="1"/>
                    </a:moveTo>
                    <a:cubicBezTo>
                      <a:pt x="57" y="1"/>
                      <a:pt x="27" y="21"/>
                      <a:pt x="18" y="48"/>
                    </a:cubicBezTo>
                    <a:cubicBezTo>
                      <a:pt x="1" y="83"/>
                      <a:pt x="24" y="130"/>
                      <a:pt x="59" y="141"/>
                    </a:cubicBezTo>
                    <a:lnTo>
                      <a:pt x="4392" y="1898"/>
                    </a:lnTo>
                    <a:cubicBezTo>
                      <a:pt x="4404" y="1910"/>
                      <a:pt x="4415" y="1910"/>
                      <a:pt x="4421" y="1910"/>
                    </a:cubicBezTo>
                    <a:cubicBezTo>
                      <a:pt x="4451" y="1910"/>
                      <a:pt x="4480" y="1886"/>
                      <a:pt x="4492" y="1857"/>
                    </a:cubicBezTo>
                    <a:cubicBezTo>
                      <a:pt x="4503" y="1822"/>
                      <a:pt x="4480" y="1775"/>
                      <a:pt x="4445" y="1763"/>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9"/>
              <p:cNvSpPr/>
              <p:nvPr/>
            </p:nvSpPr>
            <p:spPr>
              <a:xfrm rot="38844">
                <a:off x="350319" y="3593986"/>
                <a:ext cx="583763" cy="242976"/>
              </a:xfrm>
              <a:custGeom>
                <a:avLst/>
                <a:gdLst/>
                <a:ahLst/>
                <a:cxnLst/>
                <a:rect l="l" t="t" r="r" b="b"/>
                <a:pathLst>
                  <a:path w="7150" h="2976" extrusionOk="0">
                    <a:moveTo>
                      <a:pt x="86" y="1"/>
                    </a:moveTo>
                    <a:cubicBezTo>
                      <a:pt x="57" y="1"/>
                      <a:pt x="27" y="21"/>
                      <a:pt x="18" y="48"/>
                    </a:cubicBezTo>
                    <a:cubicBezTo>
                      <a:pt x="1" y="89"/>
                      <a:pt x="24" y="130"/>
                      <a:pt x="59" y="147"/>
                    </a:cubicBezTo>
                    <a:lnTo>
                      <a:pt x="7044" y="2970"/>
                    </a:lnTo>
                    <a:cubicBezTo>
                      <a:pt x="7050" y="2975"/>
                      <a:pt x="7062" y="2975"/>
                      <a:pt x="7074" y="2975"/>
                    </a:cubicBezTo>
                    <a:cubicBezTo>
                      <a:pt x="7103" y="2975"/>
                      <a:pt x="7132" y="2964"/>
                      <a:pt x="7138" y="2934"/>
                    </a:cubicBezTo>
                    <a:cubicBezTo>
                      <a:pt x="7150" y="2899"/>
                      <a:pt x="7132" y="2852"/>
                      <a:pt x="7091" y="2841"/>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9"/>
              <p:cNvSpPr/>
              <p:nvPr/>
            </p:nvSpPr>
            <p:spPr>
              <a:xfrm rot="38844">
                <a:off x="948940" y="3401493"/>
                <a:ext cx="287391" cy="530939"/>
              </a:xfrm>
              <a:custGeom>
                <a:avLst/>
                <a:gdLst/>
                <a:ahLst/>
                <a:cxnLst/>
                <a:rect l="l" t="t" r="r" b="b"/>
                <a:pathLst>
                  <a:path w="3520" h="6503" extrusionOk="0">
                    <a:moveTo>
                      <a:pt x="3438" y="1"/>
                    </a:moveTo>
                    <a:cubicBezTo>
                      <a:pt x="3411" y="1"/>
                      <a:pt x="3383" y="14"/>
                      <a:pt x="3367" y="38"/>
                    </a:cubicBezTo>
                    <a:lnTo>
                      <a:pt x="24" y="6391"/>
                    </a:lnTo>
                    <a:cubicBezTo>
                      <a:pt x="0" y="6432"/>
                      <a:pt x="18" y="6473"/>
                      <a:pt x="53" y="6496"/>
                    </a:cubicBezTo>
                    <a:cubicBezTo>
                      <a:pt x="71" y="6502"/>
                      <a:pt x="77" y="6502"/>
                      <a:pt x="88" y="6502"/>
                    </a:cubicBezTo>
                    <a:cubicBezTo>
                      <a:pt x="112" y="6502"/>
                      <a:pt x="141" y="6490"/>
                      <a:pt x="153" y="6467"/>
                    </a:cubicBezTo>
                    <a:lnTo>
                      <a:pt x="3502" y="114"/>
                    </a:lnTo>
                    <a:cubicBezTo>
                      <a:pt x="3519" y="79"/>
                      <a:pt x="3508" y="32"/>
                      <a:pt x="3473" y="9"/>
                    </a:cubicBezTo>
                    <a:cubicBezTo>
                      <a:pt x="3462" y="3"/>
                      <a:pt x="3450" y="1"/>
                      <a:pt x="34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9"/>
              <p:cNvSpPr/>
              <p:nvPr/>
            </p:nvSpPr>
            <p:spPr>
              <a:xfrm rot="38844">
                <a:off x="683039" y="2660998"/>
                <a:ext cx="181742" cy="329357"/>
              </a:xfrm>
              <a:custGeom>
                <a:avLst/>
                <a:gdLst/>
                <a:ahLst/>
                <a:cxnLst/>
                <a:rect l="l" t="t" r="r" b="b"/>
                <a:pathLst>
                  <a:path w="2226" h="4034" extrusionOk="0">
                    <a:moveTo>
                      <a:pt x="2139" y="0"/>
                    </a:moveTo>
                    <a:cubicBezTo>
                      <a:pt x="2114" y="0"/>
                      <a:pt x="2090" y="16"/>
                      <a:pt x="2074" y="40"/>
                    </a:cubicBezTo>
                    <a:lnTo>
                      <a:pt x="24" y="3928"/>
                    </a:lnTo>
                    <a:cubicBezTo>
                      <a:pt x="1" y="3963"/>
                      <a:pt x="18" y="4004"/>
                      <a:pt x="54" y="4028"/>
                    </a:cubicBezTo>
                    <a:cubicBezTo>
                      <a:pt x="65" y="4033"/>
                      <a:pt x="77" y="4033"/>
                      <a:pt x="89" y="4033"/>
                    </a:cubicBezTo>
                    <a:cubicBezTo>
                      <a:pt x="118" y="4033"/>
                      <a:pt x="141" y="4022"/>
                      <a:pt x="153" y="3998"/>
                    </a:cubicBezTo>
                    <a:lnTo>
                      <a:pt x="2202" y="110"/>
                    </a:lnTo>
                    <a:cubicBezTo>
                      <a:pt x="2226" y="75"/>
                      <a:pt x="2214" y="34"/>
                      <a:pt x="2173" y="11"/>
                    </a:cubicBezTo>
                    <a:cubicBezTo>
                      <a:pt x="2162" y="4"/>
                      <a:pt x="2151" y="0"/>
                      <a:pt x="21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dk1"/>
        </a:solidFill>
        <a:effectLst/>
      </p:bgPr>
    </p:bg>
    <p:spTree>
      <p:nvGrpSpPr>
        <p:cNvPr id="1" name="Shape 337"/>
        <p:cNvGrpSpPr/>
        <p:nvPr/>
      </p:nvGrpSpPr>
      <p:grpSpPr>
        <a:xfrm>
          <a:off x="0" y="0"/>
          <a:ext cx="0" cy="0"/>
          <a:chOff x="0" y="0"/>
          <a:chExt cx="0" cy="0"/>
        </a:xfrm>
      </p:grpSpPr>
      <p:sp>
        <p:nvSpPr>
          <p:cNvPr id="338" name="Google Shape;338;p10"/>
          <p:cNvSpPr txBox="1">
            <a:spLocks noGrp="1"/>
          </p:cNvSpPr>
          <p:nvPr>
            <p:ph type="title"/>
          </p:nvPr>
        </p:nvSpPr>
        <p:spPr>
          <a:xfrm>
            <a:off x="913500" y="1506375"/>
            <a:ext cx="7317000" cy="8199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3600"/>
              <a:buNone/>
              <a:defRPr sz="5200" b="0">
                <a:solidFill>
                  <a:schemeClr val="l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dk1"/>
        </a:solidFill>
        <a:effectLst/>
      </p:bgPr>
    </p:bg>
    <p:spTree>
      <p:nvGrpSpPr>
        <p:cNvPr id="1" name="Shape 339"/>
        <p:cNvGrpSpPr/>
        <p:nvPr/>
      </p:nvGrpSpPr>
      <p:grpSpPr>
        <a:xfrm>
          <a:off x="0" y="0"/>
          <a:ext cx="0" cy="0"/>
          <a:chOff x="0" y="0"/>
          <a:chExt cx="0" cy="0"/>
        </a:xfrm>
      </p:grpSpPr>
      <p:sp>
        <p:nvSpPr>
          <p:cNvPr id="340" name="Google Shape;340;p11"/>
          <p:cNvSpPr/>
          <p:nvPr/>
        </p:nvSpPr>
        <p:spPr>
          <a:xfrm>
            <a:off x="204600" y="149100"/>
            <a:ext cx="8734800" cy="4845300"/>
          </a:xfrm>
          <a:prstGeom prst="roundRect">
            <a:avLst>
              <a:gd name="adj" fmla="val 41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1"/>
          <p:cNvSpPr txBox="1">
            <a:spLocks noGrp="1"/>
          </p:cNvSpPr>
          <p:nvPr>
            <p:ph type="title" hasCustomPrompt="1"/>
          </p:nvPr>
        </p:nvSpPr>
        <p:spPr>
          <a:xfrm>
            <a:off x="713225" y="1674425"/>
            <a:ext cx="7717800" cy="1228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12000"/>
              <a:buNone/>
              <a:defRPr sz="8300">
                <a:solidFill>
                  <a:schemeClr val="lt2"/>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342" name="Google Shape;342;p11"/>
          <p:cNvSpPr txBox="1">
            <a:spLocks noGrp="1"/>
          </p:cNvSpPr>
          <p:nvPr>
            <p:ph type="subTitle" idx="1"/>
          </p:nvPr>
        </p:nvSpPr>
        <p:spPr>
          <a:xfrm>
            <a:off x="1860550" y="2982200"/>
            <a:ext cx="5423100" cy="60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b="1">
                <a:solidFill>
                  <a:schemeClr val="dk1"/>
                </a:solidFill>
              </a:defRPr>
            </a:lvl1pPr>
            <a:lvl2pPr lvl="1" algn="ctr" rtl="0">
              <a:lnSpc>
                <a:spcPct val="100000"/>
              </a:lnSpc>
              <a:spcBef>
                <a:spcPts val="0"/>
              </a:spcBef>
              <a:spcAft>
                <a:spcPts val="0"/>
              </a:spcAft>
              <a:buNone/>
              <a:defRPr sz="2400" b="1">
                <a:solidFill>
                  <a:schemeClr val="dk1"/>
                </a:solidFill>
              </a:defRPr>
            </a:lvl2pPr>
            <a:lvl3pPr lvl="2" algn="ctr" rtl="0">
              <a:lnSpc>
                <a:spcPct val="100000"/>
              </a:lnSpc>
              <a:spcBef>
                <a:spcPts val="0"/>
              </a:spcBef>
              <a:spcAft>
                <a:spcPts val="0"/>
              </a:spcAft>
              <a:buNone/>
              <a:defRPr sz="2400" b="1">
                <a:solidFill>
                  <a:schemeClr val="dk1"/>
                </a:solidFill>
              </a:defRPr>
            </a:lvl3pPr>
            <a:lvl4pPr lvl="3" algn="ctr" rtl="0">
              <a:lnSpc>
                <a:spcPct val="100000"/>
              </a:lnSpc>
              <a:spcBef>
                <a:spcPts val="0"/>
              </a:spcBef>
              <a:spcAft>
                <a:spcPts val="0"/>
              </a:spcAft>
              <a:buNone/>
              <a:defRPr sz="2400" b="1">
                <a:solidFill>
                  <a:schemeClr val="dk1"/>
                </a:solidFill>
              </a:defRPr>
            </a:lvl4pPr>
            <a:lvl5pPr lvl="4" algn="ctr" rtl="0">
              <a:lnSpc>
                <a:spcPct val="100000"/>
              </a:lnSpc>
              <a:spcBef>
                <a:spcPts val="0"/>
              </a:spcBef>
              <a:spcAft>
                <a:spcPts val="0"/>
              </a:spcAft>
              <a:buNone/>
              <a:defRPr sz="2400" b="1">
                <a:solidFill>
                  <a:schemeClr val="dk1"/>
                </a:solidFill>
              </a:defRPr>
            </a:lvl5pPr>
            <a:lvl6pPr lvl="5" algn="ctr" rtl="0">
              <a:lnSpc>
                <a:spcPct val="100000"/>
              </a:lnSpc>
              <a:spcBef>
                <a:spcPts val="0"/>
              </a:spcBef>
              <a:spcAft>
                <a:spcPts val="0"/>
              </a:spcAft>
              <a:buNone/>
              <a:defRPr sz="2400" b="1">
                <a:solidFill>
                  <a:schemeClr val="dk1"/>
                </a:solidFill>
              </a:defRPr>
            </a:lvl6pPr>
            <a:lvl7pPr lvl="6" algn="ctr" rtl="0">
              <a:lnSpc>
                <a:spcPct val="100000"/>
              </a:lnSpc>
              <a:spcBef>
                <a:spcPts val="0"/>
              </a:spcBef>
              <a:spcAft>
                <a:spcPts val="0"/>
              </a:spcAft>
              <a:buNone/>
              <a:defRPr sz="2400" b="1">
                <a:solidFill>
                  <a:schemeClr val="dk1"/>
                </a:solidFill>
              </a:defRPr>
            </a:lvl7pPr>
            <a:lvl8pPr lvl="7" algn="ctr" rtl="0">
              <a:lnSpc>
                <a:spcPct val="100000"/>
              </a:lnSpc>
              <a:spcBef>
                <a:spcPts val="0"/>
              </a:spcBef>
              <a:spcAft>
                <a:spcPts val="0"/>
              </a:spcAft>
              <a:buNone/>
              <a:defRPr sz="2400" b="1">
                <a:solidFill>
                  <a:schemeClr val="dk1"/>
                </a:solidFill>
              </a:defRPr>
            </a:lvl8pPr>
            <a:lvl9pPr lvl="8" algn="ctr" rtl="0">
              <a:lnSpc>
                <a:spcPct val="100000"/>
              </a:lnSpc>
              <a:spcBef>
                <a:spcPts val="0"/>
              </a:spcBef>
              <a:spcAft>
                <a:spcPts val="0"/>
              </a:spcAft>
              <a:buNone/>
              <a:defRPr sz="2400" b="1">
                <a:solidFill>
                  <a:schemeClr val="dk1"/>
                </a:solidFill>
              </a:defRPr>
            </a:lvl9pPr>
          </a:lstStyle>
          <a:p>
            <a:endParaRPr/>
          </a:p>
        </p:txBody>
      </p:sp>
      <p:grpSp>
        <p:nvGrpSpPr>
          <p:cNvPr id="343" name="Google Shape;343;p11"/>
          <p:cNvGrpSpPr/>
          <p:nvPr/>
        </p:nvGrpSpPr>
        <p:grpSpPr>
          <a:xfrm>
            <a:off x="1218107" y="850489"/>
            <a:ext cx="6788841" cy="2600602"/>
            <a:chOff x="234756" y="60772"/>
            <a:chExt cx="8909241" cy="3412864"/>
          </a:xfrm>
        </p:grpSpPr>
        <p:grpSp>
          <p:nvGrpSpPr>
            <p:cNvPr id="344" name="Google Shape;344;p11"/>
            <p:cNvGrpSpPr/>
            <p:nvPr/>
          </p:nvGrpSpPr>
          <p:grpSpPr>
            <a:xfrm>
              <a:off x="599023" y="2405143"/>
              <a:ext cx="54453" cy="53706"/>
              <a:chOff x="267576" y="-388942"/>
              <a:chExt cx="51885" cy="51173"/>
            </a:xfrm>
          </p:grpSpPr>
          <p:sp>
            <p:nvSpPr>
              <p:cNvPr id="345" name="Google Shape;345;p11"/>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1"/>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7" name="Google Shape;347;p11"/>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1"/>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1"/>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1"/>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1"/>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1"/>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1"/>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11"/>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1"/>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6" name="Google Shape;356;p11"/>
            <p:cNvGrpSpPr/>
            <p:nvPr/>
          </p:nvGrpSpPr>
          <p:grpSpPr>
            <a:xfrm>
              <a:off x="6063364" y="60772"/>
              <a:ext cx="54453" cy="53706"/>
              <a:chOff x="267576" y="-388942"/>
              <a:chExt cx="51885" cy="51173"/>
            </a:xfrm>
          </p:grpSpPr>
          <p:sp>
            <p:nvSpPr>
              <p:cNvPr id="357" name="Google Shape;357;p11"/>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11"/>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 name="Google Shape;359;p11"/>
            <p:cNvGrpSpPr/>
            <p:nvPr/>
          </p:nvGrpSpPr>
          <p:grpSpPr>
            <a:xfrm>
              <a:off x="8222857" y="671946"/>
              <a:ext cx="54453" cy="53706"/>
              <a:chOff x="267576" y="-388942"/>
              <a:chExt cx="51885" cy="51173"/>
            </a:xfrm>
          </p:grpSpPr>
          <p:sp>
            <p:nvSpPr>
              <p:cNvPr id="360" name="Google Shape;360;p11"/>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1"/>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2" name="Google Shape;362;p11"/>
          <p:cNvGrpSpPr/>
          <p:nvPr/>
        </p:nvGrpSpPr>
        <p:grpSpPr>
          <a:xfrm rot="10800000">
            <a:off x="267952" y="1625183"/>
            <a:ext cx="8679382" cy="3324812"/>
            <a:chOff x="234756" y="60772"/>
            <a:chExt cx="8909241" cy="3412864"/>
          </a:xfrm>
        </p:grpSpPr>
        <p:grpSp>
          <p:nvGrpSpPr>
            <p:cNvPr id="363" name="Google Shape;363;p11"/>
            <p:cNvGrpSpPr/>
            <p:nvPr/>
          </p:nvGrpSpPr>
          <p:grpSpPr>
            <a:xfrm>
              <a:off x="599023" y="2405143"/>
              <a:ext cx="54453" cy="53706"/>
              <a:chOff x="267576" y="-388942"/>
              <a:chExt cx="51885" cy="51173"/>
            </a:xfrm>
          </p:grpSpPr>
          <p:sp>
            <p:nvSpPr>
              <p:cNvPr id="364" name="Google Shape;364;p11"/>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1"/>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6" name="Google Shape;366;p11"/>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1"/>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11"/>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11"/>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11"/>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11"/>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11"/>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11"/>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1"/>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 name="Google Shape;375;p11"/>
            <p:cNvGrpSpPr/>
            <p:nvPr/>
          </p:nvGrpSpPr>
          <p:grpSpPr>
            <a:xfrm>
              <a:off x="6063364" y="60772"/>
              <a:ext cx="54453" cy="53706"/>
              <a:chOff x="267576" y="-388942"/>
              <a:chExt cx="51885" cy="51173"/>
            </a:xfrm>
          </p:grpSpPr>
          <p:sp>
            <p:nvSpPr>
              <p:cNvPr id="376" name="Google Shape;376;p11"/>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11"/>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 name="Google Shape;378;p11"/>
            <p:cNvGrpSpPr/>
            <p:nvPr/>
          </p:nvGrpSpPr>
          <p:grpSpPr>
            <a:xfrm>
              <a:off x="8222857" y="671946"/>
              <a:ext cx="54453" cy="53706"/>
              <a:chOff x="267576" y="-388942"/>
              <a:chExt cx="51885" cy="51173"/>
            </a:xfrm>
          </p:grpSpPr>
          <p:sp>
            <p:nvSpPr>
              <p:cNvPr id="379" name="Google Shape;379;p11"/>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11"/>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3.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3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384150"/>
            <a:ext cx="7740900" cy="572700"/>
          </a:xfrm>
          <a:prstGeom prst="rect">
            <a:avLst/>
          </a:prstGeom>
          <a:noFill/>
          <a:ln>
            <a:noFill/>
          </a:ln>
          <a:effectLst>
            <a:outerShdw dist="28575" dir="19800000" algn="bl" rotWithShape="0">
              <a:schemeClr val="lt1"/>
            </a:outerShdw>
          </a:effectLst>
        </p:spPr>
        <p:txBody>
          <a:bodyPr spcFirstLastPara="1" wrap="square" lIns="91425" tIns="91425" rIns="91425" bIns="91425" anchor="t" anchorCtr="0">
            <a:noAutofit/>
          </a:bodyPr>
          <a:lstStyle>
            <a:lvl1pPr lvl="0" algn="ctr">
              <a:spcBef>
                <a:spcPts val="0"/>
              </a:spcBef>
              <a:spcAft>
                <a:spcPts val="0"/>
              </a:spcAft>
              <a:buClr>
                <a:schemeClr val="dk2"/>
              </a:buClr>
              <a:buSzPts val="3000"/>
              <a:buFont typeface="Sen ExtraBold"/>
              <a:buNone/>
              <a:defRPr sz="3000">
                <a:solidFill>
                  <a:schemeClr val="dk2"/>
                </a:solidFill>
                <a:latin typeface="Sen ExtraBold"/>
                <a:ea typeface="Sen ExtraBold"/>
                <a:cs typeface="Sen ExtraBold"/>
                <a:sym typeface="Sen ExtraBold"/>
              </a:defRPr>
            </a:lvl1pPr>
            <a:lvl2pPr lvl="1" algn="ctr">
              <a:spcBef>
                <a:spcPts val="0"/>
              </a:spcBef>
              <a:spcAft>
                <a:spcPts val="0"/>
              </a:spcAft>
              <a:buClr>
                <a:schemeClr val="accent1"/>
              </a:buClr>
              <a:buSzPts val="3000"/>
              <a:buFont typeface="Sen ExtraBold"/>
              <a:buNone/>
              <a:defRPr sz="3000">
                <a:solidFill>
                  <a:schemeClr val="accent1"/>
                </a:solidFill>
                <a:latin typeface="Sen ExtraBold"/>
                <a:ea typeface="Sen ExtraBold"/>
                <a:cs typeface="Sen ExtraBold"/>
                <a:sym typeface="Sen ExtraBold"/>
              </a:defRPr>
            </a:lvl2pPr>
            <a:lvl3pPr lvl="2" algn="ctr">
              <a:spcBef>
                <a:spcPts val="0"/>
              </a:spcBef>
              <a:spcAft>
                <a:spcPts val="0"/>
              </a:spcAft>
              <a:buClr>
                <a:schemeClr val="accent1"/>
              </a:buClr>
              <a:buSzPts val="3000"/>
              <a:buFont typeface="Sen ExtraBold"/>
              <a:buNone/>
              <a:defRPr sz="3000">
                <a:solidFill>
                  <a:schemeClr val="accent1"/>
                </a:solidFill>
                <a:latin typeface="Sen ExtraBold"/>
                <a:ea typeface="Sen ExtraBold"/>
                <a:cs typeface="Sen ExtraBold"/>
                <a:sym typeface="Sen ExtraBold"/>
              </a:defRPr>
            </a:lvl3pPr>
            <a:lvl4pPr lvl="3" algn="ctr">
              <a:spcBef>
                <a:spcPts val="0"/>
              </a:spcBef>
              <a:spcAft>
                <a:spcPts val="0"/>
              </a:spcAft>
              <a:buClr>
                <a:schemeClr val="accent1"/>
              </a:buClr>
              <a:buSzPts val="3000"/>
              <a:buFont typeface="Sen ExtraBold"/>
              <a:buNone/>
              <a:defRPr sz="3000">
                <a:solidFill>
                  <a:schemeClr val="accent1"/>
                </a:solidFill>
                <a:latin typeface="Sen ExtraBold"/>
                <a:ea typeface="Sen ExtraBold"/>
                <a:cs typeface="Sen ExtraBold"/>
                <a:sym typeface="Sen ExtraBold"/>
              </a:defRPr>
            </a:lvl4pPr>
            <a:lvl5pPr lvl="4" algn="ctr">
              <a:spcBef>
                <a:spcPts val="0"/>
              </a:spcBef>
              <a:spcAft>
                <a:spcPts val="0"/>
              </a:spcAft>
              <a:buClr>
                <a:schemeClr val="accent1"/>
              </a:buClr>
              <a:buSzPts val="3000"/>
              <a:buFont typeface="Sen ExtraBold"/>
              <a:buNone/>
              <a:defRPr sz="3000">
                <a:solidFill>
                  <a:schemeClr val="accent1"/>
                </a:solidFill>
                <a:latin typeface="Sen ExtraBold"/>
                <a:ea typeface="Sen ExtraBold"/>
                <a:cs typeface="Sen ExtraBold"/>
                <a:sym typeface="Sen ExtraBold"/>
              </a:defRPr>
            </a:lvl5pPr>
            <a:lvl6pPr lvl="5" algn="ctr">
              <a:spcBef>
                <a:spcPts val="0"/>
              </a:spcBef>
              <a:spcAft>
                <a:spcPts val="0"/>
              </a:spcAft>
              <a:buClr>
                <a:schemeClr val="accent1"/>
              </a:buClr>
              <a:buSzPts val="3000"/>
              <a:buFont typeface="Sen ExtraBold"/>
              <a:buNone/>
              <a:defRPr sz="3000">
                <a:solidFill>
                  <a:schemeClr val="accent1"/>
                </a:solidFill>
                <a:latin typeface="Sen ExtraBold"/>
                <a:ea typeface="Sen ExtraBold"/>
                <a:cs typeface="Sen ExtraBold"/>
                <a:sym typeface="Sen ExtraBold"/>
              </a:defRPr>
            </a:lvl6pPr>
            <a:lvl7pPr lvl="6" algn="ctr">
              <a:spcBef>
                <a:spcPts val="0"/>
              </a:spcBef>
              <a:spcAft>
                <a:spcPts val="0"/>
              </a:spcAft>
              <a:buClr>
                <a:schemeClr val="accent1"/>
              </a:buClr>
              <a:buSzPts val="3000"/>
              <a:buFont typeface="Sen ExtraBold"/>
              <a:buNone/>
              <a:defRPr sz="3000">
                <a:solidFill>
                  <a:schemeClr val="accent1"/>
                </a:solidFill>
                <a:latin typeface="Sen ExtraBold"/>
                <a:ea typeface="Sen ExtraBold"/>
                <a:cs typeface="Sen ExtraBold"/>
                <a:sym typeface="Sen ExtraBold"/>
              </a:defRPr>
            </a:lvl7pPr>
            <a:lvl8pPr lvl="7" algn="ctr">
              <a:spcBef>
                <a:spcPts val="0"/>
              </a:spcBef>
              <a:spcAft>
                <a:spcPts val="0"/>
              </a:spcAft>
              <a:buClr>
                <a:schemeClr val="accent1"/>
              </a:buClr>
              <a:buSzPts val="3000"/>
              <a:buFont typeface="Sen ExtraBold"/>
              <a:buNone/>
              <a:defRPr sz="3000">
                <a:solidFill>
                  <a:schemeClr val="accent1"/>
                </a:solidFill>
                <a:latin typeface="Sen ExtraBold"/>
                <a:ea typeface="Sen ExtraBold"/>
                <a:cs typeface="Sen ExtraBold"/>
                <a:sym typeface="Sen ExtraBold"/>
              </a:defRPr>
            </a:lvl8pPr>
            <a:lvl9pPr lvl="8" algn="ctr">
              <a:spcBef>
                <a:spcPts val="0"/>
              </a:spcBef>
              <a:spcAft>
                <a:spcPts val="0"/>
              </a:spcAft>
              <a:buClr>
                <a:schemeClr val="accent1"/>
              </a:buClr>
              <a:buSzPts val="3000"/>
              <a:buFont typeface="Sen ExtraBold"/>
              <a:buNone/>
              <a:defRPr sz="3000">
                <a:solidFill>
                  <a:schemeClr val="accent1"/>
                </a:solidFill>
                <a:latin typeface="Sen ExtraBold"/>
                <a:ea typeface="Sen ExtraBold"/>
                <a:cs typeface="Sen ExtraBold"/>
                <a:sym typeface="Sen ExtraBold"/>
              </a:defRPr>
            </a:lvl9pPr>
          </a:lstStyle>
          <a:p>
            <a:endParaRPr/>
          </a:p>
        </p:txBody>
      </p:sp>
      <p:sp>
        <p:nvSpPr>
          <p:cNvPr id="7" name="Google Shape;7;p1"/>
          <p:cNvSpPr txBox="1">
            <a:spLocks noGrp="1"/>
          </p:cNvSpPr>
          <p:nvPr>
            <p:ph type="body" idx="1"/>
          </p:nvPr>
        </p:nvSpPr>
        <p:spPr>
          <a:xfrm>
            <a:off x="613117" y="1152475"/>
            <a:ext cx="7832700" cy="34164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accent1"/>
              </a:buClr>
              <a:buSzPts val="1600"/>
              <a:buFont typeface="Sen"/>
              <a:buChar char="●"/>
              <a:defRPr sz="1600">
                <a:solidFill>
                  <a:schemeClr val="accent1"/>
                </a:solidFill>
                <a:latin typeface="Sen"/>
                <a:ea typeface="Sen"/>
                <a:cs typeface="Sen"/>
                <a:sym typeface="Sen"/>
              </a:defRPr>
            </a:lvl1pPr>
            <a:lvl2pPr marL="914400" lvl="1" indent="-330200">
              <a:lnSpc>
                <a:spcPct val="115000"/>
              </a:lnSpc>
              <a:spcBef>
                <a:spcPts val="1600"/>
              </a:spcBef>
              <a:spcAft>
                <a:spcPts val="0"/>
              </a:spcAft>
              <a:buClr>
                <a:schemeClr val="accent1"/>
              </a:buClr>
              <a:buSzPts val="1600"/>
              <a:buFont typeface="Sen"/>
              <a:buChar char="○"/>
              <a:defRPr sz="1600">
                <a:solidFill>
                  <a:schemeClr val="accent1"/>
                </a:solidFill>
                <a:latin typeface="Sen"/>
                <a:ea typeface="Sen"/>
                <a:cs typeface="Sen"/>
                <a:sym typeface="Sen"/>
              </a:defRPr>
            </a:lvl2pPr>
            <a:lvl3pPr marL="1371600" lvl="2" indent="-330200">
              <a:lnSpc>
                <a:spcPct val="115000"/>
              </a:lnSpc>
              <a:spcBef>
                <a:spcPts val="1600"/>
              </a:spcBef>
              <a:spcAft>
                <a:spcPts val="0"/>
              </a:spcAft>
              <a:buClr>
                <a:schemeClr val="accent1"/>
              </a:buClr>
              <a:buSzPts val="1600"/>
              <a:buFont typeface="Sen"/>
              <a:buChar char="■"/>
              <a:defRPr sz="1600">
                <a:solidFill>
                  <a:schemeClr val="accent1"/>
                </a:solidFill>
                <a:latin typeface="Sen"/>
                <a:ea typeface="Sen"/>
                <a:cs typeface="Sen"/>
                <a:sym typeface="Sen"/>
              </a:defRPr>
            </a:lvl3pPr>
            <a:lvl4pPr marL="1828800" lvl="3" indent="-330200">
              <a:lnSpc>
                <a:spcPct val="115000"/>
              </a:lnSpc>
              <a:spcBef>
                <a:spcPts val="1600"/>
              </a:spcBef>
              <a:spcAft>
                <a:spcPts val="0"/>
              </a:spcAft>
              <a:buClr>
                <a:schemeClr val="accent1"/>
              </a:buClr>
              <a:buSzPts val="1600"/>
              <a:buFont typeface="Sen"/>
              <a:buChar char="●"/>
              <a:defRPr sz="1600">
                <a:solidFill>
                  <a:schemeClr val="accent1"/>
                </a:solidFill>
                <a:latin typeface="Sen"/>
                <a:ea typeface="Sen"/>
                <a:cs typeface="Sen"/>
                <a:sym typeface="Sen"/>
              </a:defRPr>
            </a:lvl4pPr>
            <a:lvl5pPr marL="2286000" lvl="4" indent="-330200">
              <a:lnSpc>
                <a:spcPct val="115000"/>
              </a:lnSpc>
              <a:spcBef>
                <a:spcPts val="1600"/>
              </a:spcBef>
              <a:spcAft>
                <a:spcPts val="0"/>
              </a:spcAft>
              <a:buClr>
                <a:schemeClr val="accent1"/>
              </a:buClr>
              <a:buSzPts val="1600"/>
              <a:buFont typeface="Sen"/>
              <a:buChar char="○"/>
              <a:defRPr sz="1600">
                <a:solidFill>
                  <a:schemeClr val="accent1"/>
                </a:solidFill>
                <a:latin typeface="Sen"/>
                <a:ea typeface="Sen"/>
                <a:cs typeface="Sen"/>
                <a:sym typeface="Sen"/>
              </a:defRPr>
            </a:lvl5pPr>
            <a:lvl6pPr marL="2743200" lvl="5" indent="-330200">
              <a:lnSpc>
                <a:spcPct val="115000"/>
              </a:lnSpc>
              <a:spcBef>
                <a:spcPts val="1600"/>
              </a:spcBef>
              <a:spcAft>
                <a:spcPts val="0"/>
              </a:spcAft>
              <a:buClr>
                <a:schemeClr val="accent1"/>
              </a:buClr>
              <a:buSzPts val="1600"/>
              <a:buFont typeface="Sen"/>
              <a:buChar char="■"/>
              <a:defRPr sz="1600">
                <a:solidFill>
                  <a:schemeClr val="accent1"/>
                </a:solidFill>
                <a:latin typeface="Sen"/>
                <a:ea typeface="Sen"/>
                <a:cs typeface="Sen"/>
                <a:sym typeface="Sen"/>
              </a:defRPr>
            </a:lvl6pPr>
            <a:lvl7pPr marL="3200400" lvl="6" indent="-330200">
              <a:lnSpc>
                <a:spcPct val="115000"/>
              </a:lnSpc>
              <a:spcBef>
                <a:spcPts val="1600"/>
              </a:spcBef>
              <a:spcAft>
                <a:spcPts val="0"/>
              </a:spcAft>
              <a:buClr>
                <a:schemeClr val="accent1"/>
              </a:buClr>
              <a:buSzPts val="1600"/>
              <a:buFont typeface="Sen"/>
              <a:buChar char="●"/>
              <a:defRPr sz="1600">
                <a:solidFill>
                  <a:schemeClr val="accent1"/>
                </a:solidFill>
                <a:latin typeface="Sen"/>
                <a:ea typeface="Sen"/>
                <a:cs typeface="Sen"/>
                <a:sym typeface="Sen"/>
              </a:defRPr>
            </a:lvl7pPr>
            <a:lvl8pPr marL="3657600" lvl="7" indent="-330200">
              <a:lnSpc>
                <a:spcPct val="115000"/>
              </a:lnSpc>
              <a:spcBef>
                <a:spcPts val="1600"/>
              </a:spcBef>
              <a:spcAft>
                <a:spcPts val="0"/>
              </a:spcAft>
              <a:buClr>
                <a:schemeClr val="accent1"/>
              </a:buClr>
              <a:buSzPts val="1600"/>
              <a:buFont typeface="Sen"/>
              <a:buChar char="○"/>
              <a:defRPr sz="1600">
                <a:solidFill>
                  <a:schemeClr val="accent1"/>
                </a:solidFill>
                <a:latin typeface="Sen"/>
                <a:ea typeface="Sen"/>
                <a:cs typeface="Sen"/>
                <a:sym typeface="Sen"/>
              </a:defRPr>
            </a:lvl8pPr>
            <a:lvl9pPr marL="4114800" lvl="8" indent="-330200">
              <a:lnSpc>
                <a:spcPct val="115000"/>
              </a:lnSpc>
              <a:spcBef>
                <a:spcPts val="1600"/>
              </a:spcBef>
              <a:spcAft>
                <a:spcPts val="1600"/>
              </a:spcAft>
              <a:buClr>
                <a:schemeClr val="accent1"/>
              </a:buClr>
              <a:buSzPts val="1600"/>
              <a:buFont typeface="Sen"/>
              <a:buChar char="■"/>
              <a:defRPr sz="1600">
                <a:solidFill>
                  <a:schemeClr val="accent1"/>
                </a:solidFill>
                <a:latin typeface="Sen"/>
                <a:ea typeface="Sen"/>
                <a:cs typeface="Sen"/>
                <a:sym typeface="Sen"/>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1" r:id="rId3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056"/>
        <p:cNvGrpSpPr/>
        <p:nvPr/>
      </p:nvGrpSpPr>
      <p:grpSpPr>
        <a:xfrm>
          <a:off x="0" y="0"/>
          <a:ext cx="0" cy="0"/>
          <a:chOff x="0" y="0"/>
          <a:chExt cx="0" cy="0"/>
        </a:xfrm>
      </p:grpSpPr>
      <p:sp>
        <p:nvSpPr>
          <p:cNvPr id="1057" name="Google Shape;1057;p3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058" name="Google Shape;1058;p3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2"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39"/>
        <p:cNvGrpSpPr/>
        <p:nvPr/>
      </p:nvGrpSpPr>
      <p:grpSpPr>
        <a:xfrm>
          <a:off x="0" y="0"/>
          <a:ext cx="0" cy="0"/>
          <a:chOff x="0" y="0"/>
          <a:chExt cx="0" cy="0"/>
        </a:xfrm>
      </p:grpSpPr>
      <p:sp>
        <p:nvSpPr>
          <p:cNvPr id="440" name="Google Shape;440;p39"/>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441" name="Google Shape;441;p39"/>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3251412569"/>
      </p:ext>
    </p:extLst>
  </p:cSld>
  <p:clrMap bg1="lt1" tx1="dk1" bg2="dk2" tx2="lt2" accent1="accent1" accent2="accent2" accent3="accent3" accent4="accent4" accent5="accent5" accent6="accent6" hlink="hlink" folHlink="folHlink"/>
  <p:sldLayoutIdLst>
    <p:sldLayoutId id="2147483686"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slide" Target="slide13.xml"/><Relationship Id="rId13" Type="http://schemas.openxmlformats.org/officeDocument/2006/relationships/slide" Target="slide18.xml"/><Relationship Id="rId18" Type="http://schemas.openxmlformats.org/officeDocument/2006/relationships/slide" Target="slide24.xml"/><Relationship Id="rId26" Type="http://schemas.openxmlformats.org/officeDocument/2006/relationships/slide" Target="slide10.xml"/><Relationship Id="rId3" Type="http://schemas.openxmlformats.org/officeDocument/2006/relationships/slide" Target="slide11.xml"/><Relationship Id="rId21" Type="http://schemas.openxmlformats.org/officeDocument/2006/relationships/slide" Target="slide34.xml"/><Relationship Id="rId7" Type="http://schemas.openxmlformats.org/officeDocument/2006/relationships/slide" Target="slide29.xml"/><Relationship Id="rId12" Type="http://schemas.openxmlformats.org/officeDocument/2006/relationships/slide" Target="slide14.xml"/><Relationship Id="rId17" Type="http://schemas.openxmlformats.org/officeDocument/2006/relationships/slide" Target="slide19.xml"/><Relationship Id="rId25" Type="http://schemas.openxmlformats.org/officeDocument/2006/relationships/slide" Target="slide4.xml"/><Relationship Id="rId2" Type="http://schemas.openxmlformats.org/officeDocument/2006/relationships/notesSlide" Target="../notesSlides/notesSlide10.xml"/><Relationship Id="rId16" Type="http://schemas.openxmlformats.org/officeDocument/2006/relationships/slide" Target="slide32.xml"/><Relationship Id="rId20" Type="http://schemas.openxmlformats.org/officeDocument/2006/relationships/slide" Target="slide33.xml"/><Relationship Id="rId1" Type="http://schemas.openxmlformats.org/officeDocument/2006/relationships/slideLayout" Target="../slideLayouts/slideLayout4.xml"/><Relationship Id="rId6" Type="http://schemas.openxmlformats.org/officeDocument/2006/relationships/slide" Target="slide25.xml"/><Relationship Id="rId11" Type="http://schemas.openxmlformats.org/officeDocument/2006/relationships/slide" Target="slide31.xml"/><Relationship Id="rId24" Type="http://schemas.openxmlformats.org/officeDocument/2006/relationships/slide" Target="slide43.xml"/><Relationship Id="rId5" Type="http://schemas.openxmlformats.org/officeDocument/2006/relationships/slide" Target="slide20.xml"/><Relationship Id="rId15" Type="http://schemas.openxmlformats.org/officeDocument/2006/relationships/slide" Target="slide27.xml"/><Relationship Id="rId23" Type="http://schemas.openxmlformats.org/officeDocument/2006/relationships/slide" Target="slide35.xml"/><Relationship Id="rId10" Type="http://schemas.openxmlformats.org/officeDocument/2006/relationships/slide" Target="slide22.xml"/><Relationship Id="rId19" Type="http://schemas.openxmlformats.org/officeDocument/2006/relationships/slide" Target="slide28.xml"/><Relationship Id="rId4" Type="http://schemas.openxmlformats.org/officeDocument/2006/relationships/slide" Target="slide15.xml"/><Relationship Id="rId9" Type="http://schemas.openxmlformats.org/officeDocument/2006/relationships/slide" Target="slide17.xml"/><Relationship Id="rId14" Type="http://schemas.openxmlformats.org/officeDocument/2006/relationships/slide" Target="slide23.xml"/><Relationship Id="rId22" Type="http://schemas.openxmlformats.org/officeDocument/2006/relationships/slide" Target="slide5.xml"/><Relationship Id="rId27" Type="http://schemas.openxmlformats.org/officeDocument/2006/relationships/slide" Target="slide8.xml"/></Relationships>
</file>

<file path=ppt/slides/_rels/slide11.xml.rels><?xml version="1.0" encoding="UTF-8" standalone="yes"?>
<Relationships xmlns="http://schemas.openxmlformats.org/package/2006/relationships"><Relationship Id="rId8" Type="http://schemas.openxmlformats.org/officeDocument/2006/relationships/slide" Target="slide8.xml"/><Relationship Id="rId3" Type="http://schemas.openxmlformats.org/officeDocument/2006/relationships/slide" Target="slide5.xml"/><Relationship Id="rId7" Type="http://schemas.openxmlformats.org/officeDocument/2006/relationships/slide" Target="slide10.xml"/><Relationship Id="rId2" Type="http://schemas.openxmlformats.org/officeDocument/2006/relationships/notesSlide" Target="../notesSlides/notesSlide11.xml"/><Relationship Id="rId1" Type="http://schemas.openxmlformats.org/officeDocument/2006/relationships/slideLayout" Target="../slideLayouts/slideLayout19.xml"/><Relationship Id="rId6" Type="http://schemas.openxmlformats.org/officeDocument/2006/relationships/slide" Target="slide4.xml"/><Relationship Id="rId5" Type="http://schemas.openxmlformats.org/officeDocument/2006/relationships/slide" Target="slide43.xml"/><Relationship Id="rId4" Type="http://schemas.openxmlformats.org/officeDocument/2006/relationships/slide" Target="slide35.xml"/></Relationships>
</file>

<file path=ppt/slides/_rels/slide12.xml.rels><?xml version="1.0" encoding="UTF-8" standalone="yes"?>
<Relationships xmlns="http://schemas.openxmlformats.org/package/2006/relationships"><Relationship Id="rId8" Type="http://schemas.openxmlformats.org/officeDocument/2006/relationships/slide" Target="slide10.xml"/><Relationship Id="rId3" Type="http://schemas.openxmlformats.org/officeDocument/2006/relationships/slide" Target="slide5.xml"/><Relationship Id="rId7" Type="http://schemas.openxmlformats.org/officeDocument/2006/relationships/slide" Target="slide8.xml"/><Relationship Id="rId2" Type="http://schemas.openxmlformats.org/officeDocument/2006/relationships/notesSlide" Target="../notesSlides/notesSlide12.xml"/><Relationship Id="rId1" Type="http://schemas.openxmlformats.org/officeDocument/2006/relationships/slideLayout" Target="../slideLayouts/slideLayout3.xml"/><Relationship Id="rId6" Type="http://schemas.openxmlformats.org/officeDocument/2006/relationships/slide" Target="slide4.xml"/><Relationship Id="rId5" Type="http://schemas.openxmlformats.org/officeDocument/2006/relationships/slide" Target="slide43.xml"/><Relationship Id="rId4" Type="http://schemas.openxmlformats.org/officeDocument/2006/relationships/slide" Target="slide35.xml"/></Relationships>
</file>

<file path=ppt/slides/_rels/slide13.xml.rels><?xml version="1.0" encoding="UTF-8" standalone="yes"?>
<Relationships xmlns="http://schemas.openxmlformats.org/package/2006/relationships"><Relationship Id="rId8" Type="http://schemas.openxmlformats.org/officeDocument/2006/relationships/slide" Target="slide10.xml"/><Relationship Id="rId3" Type="http://schemas.openxmlformats.org/officeDocument/2006/relationships/slide" Target="slide5.xml"/><Relationship Id="rId7" Type="http://schemas.openxmlformats.org/officeDocument/2006/relationships/slide" Target="slide8.xml"/><Relationship Id="rId2" Type="http://schemas.openxmlformats.org/officeDocument/2006/relationships/notesSlide" Target="../notesSlides/notesSlide13.xml"/><Relationship Id="rId1" Type="http://schemas.openxmlformats.org/officeDocument/2006/relationships/slideLayout" Target="../slideLayouts/slideLayout9.xml"/><Relationship Id="rId6" Type="http://schemas.openxmlformats.org/officeDocument/2006/relationships/slide" Target="slide4.xml"/><Relationship Id="rId5" Type="http://schemas.openxmlformats.org/officeDocument/2006/relationships/slide" Target="slide43.xml"/><Relationship Id="rId4" Type="http://schemas.openxmlformats.org/officeDocument/2006/relationships/slide" Target="slide35.xml"/></Relationships>
</file>

<file path=ppt/slides/_rels/slide14.xml.rels><?xml version="1.0" encoding="UTF-8" standalone="yes"?>
<Relationships xmlns="http://schemas.openxmlformats.org/package/2006/relationships"><Relationship Id="rId8" Type="http://schemas.openxmlformats.org/officeDocument/2006/relationships/slide" Target="slide10.xml"/><Relationship Id="rId3" Type="http://schemas.openxmlformats.org/officeDocument/2006/relationships/slide" Target="slide5.xml"/><Relationship Id="rId7" Type="http://schemas.openxmlformats.org/officeDocument/2006/relationships/slide" Target="slide8.xml"/><Relationship Id="rId2" Type="http://schemas.openxmlformats.org/officeDocument/2006/relationships/notesSlide" Target="../notesSlides/notesSlide14.xml"/><Relationship Id="rId1" Type="http://schemas.openxmlformats.org/officeDocument/2006/relationships/slideLayout" Target="../slideLayouts/slideLayout4.xml"/><Relationship Id="rId6" Type="http://schemas.openxmlformats.org/officeDocument/2006/relationships/slide" Target="slide4.xml"/><Relationship Id="rId5" Type="http://schemas.openxmlformats.org/officeDocument/2006/relationships/slide" Target="slide43.xml"/><Relationship Id="rId4" Type="http://schemas.openxmlformats.org/officeDocument/2006/relationships/slide" Target="slide35.xml"/></Relationships>
</file>

<file path=ppt/slides/_rels/slide15.xml.rels><?xml version="1.0" encoding="UTF-8" standalone="yes"?>
<Relationships xmlns="http://schemas.openxmlformats.org/package/2006/relationships"><Relationship Id="rId8" Type="http://schemas.openxmlformats.org/officeDocument/2006/relationships/slide" Target="slide10.xml"/><Relationship Id="rId3" Type="http://schemas.openxmlformats.org/officeDocument/2006/relationships/slide" Target="slide5.xml"/><Relationship Id="rId7" Type="http://schemas.openxmlformats.org/officeDocument/2006/relationships/slide" Target="slide8.xml"/><Relationship Id="rId2" Type="http://schemas.openxmlformats.org/officeDocument/2006/relationships/notesSlide" Target="../notesSlides/notesSlide15.xml"/><Relationship Id="rId1" Type="http://schemas.openxmlformats.org/officeDocument/2006/relationships/slideLayout" Target="../slideLayouts/slideLayout19.xml"/><Relationship Id="rId6" Type="http://schemas.openxmlformats.org/officeDocument/2006/relationships/slide" Target="slide4.xml"/><Relationship Id="rId5" Type="http://schemas.openxmlformats.org/officeDocument/2006/relationships/slide" Target="slide43.xml"/><Relationship Id="rId4" Type="http://schemas.openxmlformats.org/officeDocument/2006/relationships/slide" Target="slide35.xml"/></Relationships>
</file>

<file path=ppt/slides/_rels/slide16.xml.rels><?xml version="1.0" encoding="UTF-8" standalone="yes"?>
<Relationships xmlns="http://schemas.openxmlformats.org/package/2006/relationships"><Relationship Id="rId8" Type="http://schemas.openxmlformats.org/officeDocument/2006/relationships/slide" Target="slide8.xml"/><Relationship Id="rId3" Type="http://schemas.openxmlformats.org/officeDocument/2006/relationships/slide" Target="slide5.xml"/><Relationship Id="rId7" Type="http://schemas.openxmlformats.org/officeDocument/2006/relationships/slide" Target="slide10.xml"/><Relationship Id="rId2" Type="http://schemas.openxmlformats.org/officeDocument/2006/relationships/notesSlide" Target="../notesSlides/notesSlide16.xml"/><Relationship Id="rId1" Type="http://schemas.openxmlformats.org/officeDocument/2006/relationships/slideLayout" Target="../slideLayouts/slideLayout25.xml"/><Relationship Id="rId6" Type="http://schemas.openxmlformats.org/officeDocument/2006/relationships/slide" Target="slide4.xml"/><Relationship Id="rId5" Type="http://schemas.openxmlformats.org/officeDocument/2006/relationships/slide" Target="slide43.xml"/><Relationship Id="rId4" Type="http://schemas.openxmlformats.org/officeDocument/2006/relationships/slide" Target="slide35.xml"/></Relationships>
</file>

<file path=ppt/slides/_rels/slide17.xml.rels><?xml version="1.0" encoding="UTF-8" standalone="yes"?>
<Relationships xmlns="http://schemas.openxmlformats.org/package/2006/relationships"><Relationship Id="rId8" Type="http://schemas.openxmlformats.org/officeDocument/2006/relationships/slide" Target="slide10.xml"/><Relationship Id="rId3" Type="http://schemas.openxmlformats.org/officeDocument/2006/relationships/image" Target="../media/image1.jpg"/><Relationship Id="rId7" Type="http://schemas.openxmlformats.org/officeDocument/2006/relationships/slide" Target="slide4.xml"/><Relationship Id="rId2" Type="http://schemas.openxmlformats.org/officeDocument/2006/relationships/notesSlide" Target="../notesSlides/notesSlide17.xml"/><Relationship Id="rId1" Type="http://schemas.openxmlformats.org/officeDocument/2006/relationships/slideLayout" Target="../slideLayouts/slideLayout6.xml"/><Relationship Id="rId6" Type="http://schemas.openxmlformats.org/officeDocument/2006/relationships/slide" Target="slide43.xml"/><Relationship Id="rId5" Type="http://schemas.openxmlformats.org/officeDocument/2006/relationships/slide" Target="slide35.xml"/><Relationship Id="rId4" Type="http://schemas.openxmlformats.org/officeDocument/2006/relationships/slide" Target="slide5.xml"/><Relationship Id="rId9" Type="http://schemas.openxmlformats.org/officeDocument/2006/relationships/slide" Target="slide8.xml"/></Relationships>
</file>

<file path=ppt/slides/_rels/slide18.xml.rels><?xml version="1.0" encoding="UTF-8" standalone="yes"?>
<Relationships xmlns="http://schemas.openxmlformats.org/package/2006/relationships"><Relationship Id="rId8" Type="http://schemas.openxmlformats.org/officeDocument/2006/relationships/slide" Target="slide8.xml"/><Relationship Id="rId3" Type="http://schemas.openxmlformats.org/officeDocument/2006/relationships/slide" Target="slide5.xml"/><Relationship Id="rId7" Type="http://schemas.openxmlformats.org/officeDocument/2006/relationships/slide" Target="slide10.xml"/><Relationship Id="rId2" Type="http://schemas.openxmlformats.org/officeDocument/2006/relationships/notesSlide" Target="../notesSlides/notesSlide18.xml"/><Relationship Id="rId1" Type="http://schemas.openxmlformats.org/officeDocument/2006/relationships/slideLayout" Target="../slideLayouts/slideLayout18.xml"/><Relationship Id="rId6" Type="http://schemas.openxmlformats.org/officeDocument/2006/relationships/slide" Target="slide4.xml"/><Relationship Id="rId5" Type="http://schemas.openxmlformats.org/officeDocument/2006/relationships/slide" Target="slide43.xml"/><Relationship Id="rId4" Type="http://schemas.openxmlformats.org/officeDocument/2006/relationships/slide" Target="slide35.xml"/></Relationships>
</file>

<file path=ppt/slides/_rels/slide19.xml.rels><?xml version="1.0" encoding="UTF-8" standalone="yes"?>
<Relationships xmlns="http://schemas.openxmlformats.org/package/2006/relationships"><Relationship Id="rId8" Type="http://schemas.openxmlformats.org/officeDocument/2006/relationships/slide" Target="slide8.xml"/><Relationship Id="rId3" Type="http://schemas.openxmlformats.org/officeDocument/2006/relationships/slide" Target="slide5.xml"/><Relationship Id="rId7" Type="http://schemas.openxmlformats.org/officeDocument/2006/relationships/slide" Target="slide10.xml"/><Relationship Id="rId2" Type="http://schemas.openxmlformats.org/officeDocument/2006/relationships/notesSlide" Target="../notesSlides/notesSlide19.xml"/><Relationship Id="rId1" Type="http://schemas.openxmlformats.org/officeDocument/2006/relationships/slideLayout" Target="../slideLayouts/slideLayout24.xml"/><Relationship Id="rId6" Type="http://schemas.openxmlformats.org/officeDocument/2006/relationships/slide" Target="slide4.xml"/><Relationship Id="rId5" Type="http://schemas.openxmlformats.org/officeDocument/2006/relationships/slide" Target="slide43.xml"/><Relationship Id="rId4" Type="http://schemas.openxmlformats.org/officeDocument/2006/relationships/slide" Target="slide3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8" Type="http://schemas.openxmlformats.org/officeDocument/2006/relationships/slide" Target="slide8.xml"/><Relationship Id="rId3" Type="http://schemas.openxmlformats.org/officeDocument/2006/relationships/slide" Target="slide5.xml"/><Relationship Id="rId7" Type="http://schemas.openxmlformats.org/officeDocument/2006/relationships/slide" Target="slide10.xml"/><Relationship Id="rId2" Type="http://schemas.openxmlformats.org/officeDocument/2006/relationships/notesSlide" Target="../notesSlides/notesSlide20.xml"/><Relationship Id="rId1" Type="http://schemas.openxmlformats.org/officeDocument/2006/relationships/slideLayout" Target="../slideLayouts/slideLayout19.xml"/><Relationship Id="rId6" Type="http://schemas.openxmlformats.org/officeDocument/2006/relationships/slide" Target="slide4.xml"/><Relationship Id="rId5" Type="http://schemas.openxmlformats.org/officeDocument/2006/relationships/slide" Target="slide43.xml"/><Relationship Id="rId4" Type="http://schemas.openxmlformats.org/officeDocument/2006/relationships/slide" Target="slide35.xml"/></Relationships>
</file>

<file path=ppt/slides/_rels/slide21.xml.rels><?xml version="1.0" encoding="UTF-8" standalone="yes"?>
<Relationships xmlns="http://schemas.openxmlformats.org/package/2006/relationships"><Relationship Id="rId8" Type="http://schemas.openxmlformats.org/officeDocument/2006/relationships/slide" Target="slide8.xml"/><Relationship Id="rId3" Type="http://schemas.openxmlformats.org/officeDocument/2006/relationships/slide" Target="slide5.xml"/><Relationship Id="rId7" Type="http://schemas.openxmlformats.org/officeDocument/2006/relationships/slide" Target="slide10.xml"/><Relationship Id="rId2" Type="http://schemas.openxmlformats.org/officeDocument/2006/relationships/notesSlide" Target="../notesSlides/notesSlide21.xml"/><Relationship Id="rId1" Type="http://schemas.openxmlformats.org/officeDocument/2006/relationships/slideLayout" Target="../slideLayouts/slideLayout24.xml"/><Relationship Id="rId6" Type="http://schemas.openxmlformats.org/officeDocument/2006/relationships/slide" Target="slide4.xml"/><Relationship Id="rId5" Type="http://schemas.openxmlformats.org/officeDocument/2006/relationships/slide" Target="slide43.xml"/><Relationship Id="rId4" Type="http://schemas.openxmlformats.org/officeDocument/2006/relationships/slide" Target="slide35.xml"/></Relationships>
</file>

<file path=ppt/slides/_rels/slide22.xml.rels><?xml version="1.0" encoding="UTF-8" standalone="yes"?>
<Relationships xmlns="http://schemas.openxmlformats.org/package/2006/relationships"><Relationship Id="rId8" Type="http://schemas.openxmlformats.org/officeDocument/2006/relationships/slide" Target="slide4.xml"/><Relationship Id="rId3" Type="http://schemas.openxmlformats.org/officeDocument/2006/relationships/hyperlink" Target="https://docs.google.com/spreadsheets/d/1NM_G2X-dC00JAzrYOA2DeHAjj6qvAFfbCrphf2pO6ks/copy" TargetMode="External"/><Relationship Id="rId7" Type="http://schemas.openxmlformats.org/officeDocument/2006/relationships/slide" Target="slide43.xml"/><Relationship Id="rId2" Type="http://schemas.openxmlformats.org/officeDocument/2006/relationships/notesSlide" Target="../notesSlides/notesSlide22.xml"/><Relationship Id="rId1" Type="http://schemas.openxmlformats.org/officeDocument/2006/relationships/slideLayout" Target="../slideLayouts/slideLayout4.xml"/><Relationship Id="rId6" Type="http://schemas.openxmlformats.org/officeDocument/2006/relationships/slide" Target="slide35.xml"/><Relationship Id="rId5" Type="http://schemas.openxmlformats.org/officeDocument/2006/relationships/slide" Target="slide5.xml"/><Relationship Id="rId10" Type="http://schemas.openxmlformats.org/officeDocument/2006/relationships/slide" Target="slide8.xml"/><Relationship Id="rId4" Type="http://schemas.openxmlformats.org/officeDocument/2006/relationships/image" Target="../media/image2.png"/><Relationship Id="rId9" Type="http://schemas.openxmlformats.org/officeDocument/2006/relationships/slide" Target="slide10.xml"/></Relationships>
</file>

<file path=ppt/slides/_rels/slide23.xml.rels><?xml version="1.0" encoding="UTF-8" standalone="yes"?>
<Relationships xmlns="http://schemas.openxmlformats.org/package/2006/relationships"><Relationship Id="rId8" Type="http://schemas.openxmlformats.org/officeDocument/2006/relationships/slide" Target="slide8.xml"/><Relationship Id="rId3" Type="http://schemas.openxmlformats.org/officeDocument/2006/relationships/slide" Target="slide5.xml"/><Relationship Id="rId7" Type="http://schemas.openxmlformats.org/officeDocument/2006/relationships/slide" Target="slide10.xml"/><Relationship Id="rId2" Type="http://schemas.openxmlformats.org/officeDocument/2006/relationships/notesSlide" Target="../notesSlides/notesSlide23.xml"/><Relationship Id="rId1" Type="http://schemas.openxmlformats.org/officeDocument/2006/relationships/slideLayout" Target="../slideLayouts/slideLayout9.xml"/><Relationship Id="rId6" Type="http://schemas.openxmlformats.org/officeDocument/2006/relationships/slide" Target="slide4.xml"/><Relationship Id="rId5" Type="http://schemas.openxmlformats.org/officeDocument/2006/relationships/slide" Target="slide43.xml"/><Relationship Id="rId4" Type="http://schemas.openxmlformats.org/officeDocument/2006/relationships/slide" Target="slide35.xml"/></Relationships>
</file>

<file path=ppt/slides/_rels/slide24.xml.rels><?xml version="1.0" encoding="UTF-8" standalone="yes"?>
<Relationships xmlns="http://schemas.openxmlformats.org/package/2006/relationships"><Relationship Id="rId8" Type="http://schemas.openxmlformats.org/officeDocument/2006/relationships/slide" Target="slide8.xml"/><Relationship Id="rId3" Type="http://schemas.openxmlformats.org/officeDocument/2006/relationships/slide" Target="slide5.xml"/><Relationship Id="rId7" Type="http://schemas.openxmlformats.org/officeDocument/2006/relationships/slide" Target="slide10.xml"/><Relationship Id="rId2" Type="http://schemas.openxmlformats.org/officeDocument/2006/relationships/notesSlide" Target="../notesSlides/notesSlide24.xml"/><Relationship Id="rId1" Type="http://schemas.openxmlformats.org/officeDocument/2006/relationships/slideLayout" Target="../slideLayouts/slideLayout14.xml"/><Relationship Id="rId6" Type="http://schemas.openxmlformats.org/officeDocument/2006/relationships/slide" Target="slide4.xml"/><Relationship Id="rId5" Type="http://schemas.openxmlformats.org/officeDocument/2006/relationships/slide" Target="slide43.xml"/><Relationship Id="rId4" Type="http://schemas.openxmlformats.org/officeDocument/2006/relationships/slide" Target="slide35.xml"/></Relationships>
</file>

<file path=ppt/slides/_rels/slide25.xml.rels><?xml version="1.0" encoding="UTF-8" standalone="yes"?>
<Relationships xmlns="http://schemas.openxmlformats.org/package/2006/relationships"><Relationship Id="rId8" Type="http://schemas.openxmlformats.org/officeDocument/2006/relationships/slide" Target="slide8.xml"/><Relationship Id="rId3" Type="http://schemas.openxmlformats.org/officeDocument/2006/relationships/slide" Target="slide5.xml"/><Relationship Id="rId7" Type="http://schemas.openxmlformats.org/officeDocument/2006/relationships/slide" Target="slide10.xml"/><Relationship Id="rId2" Type="http://schemas.openxmlformats.org/officeDocument/2006/relationships/notesSlide" Target="../notesSlides/notesSlide25.xml"/><Relationship Id="rId1" Type="http://schemas.openxmlformats.org/officeDocument/2006/relationships/slideLayout" Target="../slideLayouts/slideLayout19.xml"/><Relationship Id="rId6" Type="http://schemas.openxmlformats.org/officeDocument/2006/relationships/slide" Target="slide4.xml"/><Relationship Id="rId5" Type="http://schemas.openxmlformats.org/officeDocument/2006/relationships/slide" Target="slide43.xml"/><Relationship Id="rId4" Type="http://schemas.openxmlformats.org/officeDocument/2006/relationships/slide" Target="slide35.xml"/></Relationships>
</file>

<file path=ppt/slides/_rels/slide26.xml.rels><?xml version="1.0" encoding="UTF-8" standalone="yes"?>
<Relationships xmlns="http://schemas.openxmlformats.org/package/2006/relationships"><Relationship Id="rId8" Type="http://schemas.openxmlformats.org/officeDocument/2006/relationships/slide" Target="slide8.xml"/><Relationship Id="rId3" Type="http://schemas.openxmlformats.org/officeDocument/2006/relationships/slide" Target="slide5.xml"/><Relationship Id="rId7" Type="http://schemas.openxmlformats.org/officeDocument/2006/relationships/slide" Target="slide10.xml"/><Relationship Id="rId2" Type="http://schemas.openxmlformats.org/officeDocument/2006/relationships/notesSlide" Target="../notesSlides/notesSlide26.xml"/><Relationship Id="rId1" Type="http://schemas.openxmlformats.org/officeDocument/2006/relationships/slideLayout" Target="../slideLayouts/slideLayout20.xml"/><Relationship Id="rId6" Type="http://schemas.openxmlformats.org/officeDocument/2006/relationships/slide" Target="slide4.xml"/><Relationship Id="rId5" Type="http://schemas.openxmlformats.org/officeDocument/2006/relationships/slide" Target="slide43.xml"/><Relationship Id="rId4" Type="http://schemas.openxmlformats.org/officeDocument/2006/relationships/slide" Target="slide35.xml"/></Relationships>
</file>

<file path=ppt/slides/_rels/slide27.xml.rels><?xml version="1.0" encoding="UTF-8" standalone="yes"?>
<Relationships xmlns="http://schemas.openxmlformats.org/package/2006/relationships"><Relationship Id="rId8" Type="http://schemas.openxmlformats.org/officeDocument/2006/relationships/slide" Target="slide8.xml"/><Relationship Id="rId3" Type="http://schemas.openxmlformats.org/officeDocument/2006/relationships/slide" Target="slide5.xml"/><Relationship Id="rId7" Type="http://schemas.openxmlformats.org/officeDocument/2006/relationships/slide" Target="slide10.xml"/><Relationship Id="rId2" Type="http://schemas.openxmlformats.org/officeDocument/2006/relationships/notesSlide" Target="../notesSlides/notesSlide27.xml"/><Relationship Id="rId1" Type="http://schemas.openxmlformats.org/officeDocument/2006/relationships/slideLayout" Target="../slideLayouts/slideLayout4.xml"/><Relationship Id="rId6" Type="http://schemas.openxmlformats.org/officeDocument/2006/relationships/slide" Target="slide4.xml"/><Relationship Id="rId5" Type="http://schemas.openxmlformats.org/officeDocument/2006/relationships/slide" Target="slide43.xml"/><Relationship Id="rId4" Type="http://schemas.openxmlformats.org/officeDocument/2006/relationships/slide" Target="slide35.xml"/></Relationships>
</file>

<file path=ppt/slides/_rels/slide28.xml.rels><?xml version="1.0" encoding="UTF-8" standalone="yes"?>
<Relationships xmlns="http://schemas.openxmlformats.org/package/2006/relationships"><Relationship Id="rId8" Type="http://schemas.openxmlformats.org/officeDocument/2006/relationships/slide" Target="slide10.xml"/><Relationship Id="rId3" Type="http://schemas.openxmlformats.org/officeDocument/2006/relationships/image" Target="../media/image3.jpg"/><Relationship Id="rId7" Type="http://schemas.openxmlformats.org/officeDocument/2006/relationships/slide" Target="slide4.xml"/><Relationship Id="rId2" Type="http://schemas.openxmlformats.org/officeDocument/2006/relationships/notesSlide" Target="../notesSlides/notesSlide28.xml"/><Relationship Id="rId1" Type="http://schemas.openxmlformats.org/officeDocument/2006/relationships/slideLayout" Target="../slideLayouts/slideLayout12.xml"/><Relationship Id="rId6" Type="http://schemas.openxmlformats.org/officeDocument/2006/relationships/slide" Target="slide43.xml"/><Relationship Id="rId5" Type="http://schemas.openxmlformats.org/officeDocument/2006/relationships/slide" Target="slide35.xml"/><Relationship Id="rId4" Type="http://schemas.openxmlformats.org/officeDocument/2006/relationships/slide" Target="slide5.xml"/><Relationship Id="rId9" Type="http://schemas.openxmlformats.org/officeDocument/2006/relationships/slide" Target="slide8.xml"/></Relationships>
</file>

<file path=ppt/slides/_rels/slide29.xml.rels><?xml version="1.0" encoding="UTF-8" standalone="yes"?>
<Relationships xmlns="http://schemas.openxmlformats.org/package/2006/relationships"><Relationship Id="rId8" Type="http://schemas.openxmlformats.org/officeDocument/2006/relationships/slide" Target="slide8.xml"/><Relationship Id="rId3" Type="http://schemas.openxmlformats.org/officeDocument/2006/relationships/slide" Target="slide5.xml"/><Relationship Id="rId7" Type="http://schemas.openxmlformats.org/officeDocument/2006/relationships/slide" Target="slide10.xml"/><Relationship Id="rId2" Type="http://schemas.openxmlformats.org/officeDocument/2006/relationships/notesSlide" Target="../notesSlides/notesSlide29.xml"/><Relationship Id="rId1" Type="http://schemas.openxmlformats.org/officeDocument/2006/relationships/slideLayout" Target="../slideLayouts/slideLayout19.xml"/><Relationship Id="rId6" Type="http://schemas.openxmlformats.org/officeDocument/2006/relationships/slide" Target="slide4.xml"/><Relationship Id="rId5" Type="http://schemas.openxmlformats.org/officeDocument/2006/relationships/slide" Target="slide43.xml"/><Relationship Id="rId4" Type="http://schemas.openxmlformats.org/officeDocument/2006/relationships/slide" Target="slide35.xml"/></Relationships>
</file>

<file path=ppt/slides/_rels/slide3.xml.rels><?xml version="1.0" encoding="UTF-8" standalone="yes"?>
<Relationships xmlns="http://schemas.openxmlformats.org/package/2006/relationships"><Relationship Id="rId3" Type="http://schemas.openxmlformats.org/officeDocument/2006/relationships/slide" Target="slide5.xml"/><Relationship Id="rId7" Type="http://schemas.openxmlformats.org/officeDocument/2006/relationships/slide" Target="slide4.xml"/><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slide" Target="slide43.xml"/><Relationship Id="rId5" Type="http://schemas.openxmlformats.org/officeDocument/2006/relationships/slide" Target="slide35.xml"/><Relationship Id="rId4" Type="http://schemas.openxmlformats.org/officeDocument/2006/relationships/slide" Target="slide8.xml"/></Relationships>
</file>

<file path=ppt/slides/_rels/slide30.xml.rels><?xml version="1.0" encoding="UTF-8" standalone="yes"?>
<Relationships xmlns="http://schemas.openxmlformats.org/package/2006/relationships"><Relationship Id="rId8" Type="http://schemas.openxmlformats.org/officeDocument/2006/relationships/slide" Target="slide8.xml"/><Relationship Id="rId3" Type="http://schemas.openxmlformats.org/officeDocument/2006/relationships/slide" Target="slide5.xml"/><Relationship Id="rId7" Type="http://schemas.openxmlformats.org/officeDocument/2006/relationships/slide" Target="slide10.xml"/><Relationship Id="rId2" Type="http://schemas.openxmlformats.org/officeDocument/2006/relationships/notesSlide" Target="../notesSlides/notesSlide30.xml"/><Relationship Id="rId1" Type="http://schemas.openxmlformats.org/officeDocument/2006/relationships/slideLayout" Target="../slideLayouts/slideLayout21.xml"/><Relationship Id="rId6" Type="http://schemas.openxmlformats.org/officeDocument/2006/relationships/slide" Target="slide4.xml"/><Relationship Id="rId5" Type="http://schemas.openxmlformats.org/officeDocument/2006/relationships/slide" Target="slide43.xml"/><Relationship Id="rId4" Type="http://schemas.openxmlformats.org/officeDocument/2006/relationships/slide" Target="slide35.xml"/></Relationships>
</file>

<file path=ppt/slides/_rels/slide31.xml.rels><?xml version="1.0" encoding="UTF-8" standalone="yes"?>
<Relationships xmlns="http://schemas.openxmlformats.org/package/2006/relationships"><Relationship Id="rId8" Type="http://schemas.openxmlformats.org/officeDocument/2006/relationships/slide" Target="slide8.xml"/><Relationship Id="rId3" Type="http://schemas.openxmlformats.org/officeDocument/2006/relationships/slide" Target="slide5.xml"/><Relationship Id="rId7" Type="http://schemas.openxmlformats.org/officeDocument/2006/relationships/slide" Target="slide10.xml"/><Relationship Id="rId2" Type="http://schemas.openxmlformats.org/officeDocument/2006/relationships/notesSlide" Target="../notesSlides/notesSlide31.xml"/><Relationship Id="rId1" Type="http://schemas.openxmlformats.org/officeDocument/2006/relationships/slideLayout" Target="../slideLayouts/slideLayout32.xml"/><Relationship Id="rId6" Type="http://schemas.openxmlformats.org/officeDocument/2006/relationships/slide" Target="slide4.xml"/><Relationship Id="rId5" Type="http://schemas.openxmlformats.org/officeDocument/2006/relationships/slide" Target="slide43.xml"/><Relationship Id="rId4" Type="http://schemas.openxmlformats.org/officeDocument/2006/relationships/slide" Target="slide35.xml"/></Relationships>
</file>

<file path=ppt/slides/_rels/slide32.xml.rels><?xml version="1.0" encoding="UTF-8" standalone="yes"?>
<Relationships xmlns="http://schemas.openxmlformats.org/package/2006/relationships"><Relationship Id="rId8" Type="http://schemas.openxmlformats.org/officeDocument/2006/relationships/slide" Target="slide8.xml"/><Relationship Id="rId3" Type="http://schemas.openxmlformats.org/officeDocument/2006/relationships/slide" Target="slide5.xml"/><Relationship Id="rId7" Type="http://schemas.openxmlformats.org/officeDocument/2006/relationships/slide" Target="slide10.xml"/><Relationship Id="rId2" Type="http://schemas.openxmlformats.org/officeDocument/2006/relationships/notesSlide" Target="../notesSlides/notesSlide32.xml"/><Relationship Id="rId1" Type="http://schemas.openxmlformats.org/officeDocument/2006/relationships/slideLayout" Target="../slideLayouts/slideLayout28.xml"/><Relationship Id="rId6" Type="http://schemas.openxmlformats.org/officeDocument/2006/relationships/slide" Target="slide4.xml"/><Relationship Id="rId5" Type="http://schemas.openxmlformats.org/officeDocument/2006/relationships/slide" Target="slide43.xml"/><Relationship Id="rId4" Type="http://schemas.openxmlformats.org/officeDocument/2006/relationships/slide" Target="slide35.xml"/></Relationships>
</file>

<file path=ppt/slides/_rels/slide33.xml.rels><?xml version="1.0" encoding="UTF-8" standalone="yes"?>
<Relationships xmlns="http://schemas.openxmlformats.org/package/2006/relationships"><Relationship Id="rId8" Type="http://schemas.openxmlformats.org/officeDocument/2006/relationships/slide" Target="slide10.xml"/><Relationship Id="rId3" Type="http://schemas.openxmlformats.org/officeDocument/2006/relationships/image" Target="../media/image4.jpg"/><Relationship Id="rId7" Type="http://schemas.openxmlformats.org/officeDocument/2006/relationships/slide" Target="slide4.xml"/><Relationship Id="rId2" Type="http://schemas.openxmlformats.org/officeDocument/2006/relationships/notesSlide" Target="../notesSlides/notesSlide33.xml"/><Relationship Id="rId1" Type="http://schemas.openxmlformats.org/officeDocument/2006/relationships/slideLayout" Target="../slideLayouts/slideLayout4.xml"/><Relationship Id="rId6" Type="http://schemas.openxmlformats.org/officeDocument/2006/relationships/slide" Target="slide43.xml"/><Relationship Id="rId5" Type="http://schemas.openxmlformats.org/officeDocument/2006/relationships/slide" Target="slide35.xml"/><Relationship Id="rId4" Type="http://schemas.openxmlformats.org/officeDocument/2006/relationships/slide" Target="slide5.xml"/><Relationship Id="rId9" Type="http://schemas.openxmlformats.org/officeDocument/2006/relationships/slide" Target="slide8.xml"/></Relationships>
</file>

<file path=ppt/slides/_rels/slide34.xml.rels><?xml version="1.0" encoding="UTF-8" standalone="yes"?>
<Relationships xmlns="http://schemas.openxmlformats.org/package/2006/relationships"><Relationship Id="rId8" Type="http://schemas.openxmlformats.org/officeDocument/2006/relationships/slide" Target="slide8.xml"/><Relationship Id="rId3" Type="http://schemas.openxmlformats.org/officeDocument/2006/relationships/slide" Target="slide5.xml"/><Relationship Id="rId7" Type="http://schemas.openxmlformats.org/officeDocument/2006/relationships/slide" Target="slide10.xml"/><Relationship Id="rId2" Type="http://schemas.openxmlformats.org/officeDocument/2006/relationships/notesSlide" Target="../notesSlides/notesSlide34.xml"/><Relationship Id="rId1" Type="http://schemas.openxmlformats.org/officeDocument/2006/relationships/slideLayout" Target="../slideLayouts/slideLayout4.xml"/><Relationship Id="rId6" Type="http://schemas.openxmlformats.org/officeDocument/2006/relationships/slide" Target="slide4.xml"/><Relationship Id="rId5" Type="http://schemas.openxmlformats.org/officeDocument/2006/relationships/slide" Target="slide43.xml"/><Relationship Id="rId4" Type="http://schemas.openxmlformats.org/officeDocument/2006/relationships/slide" Target="slide35.xml"/></Relationships>
</file>

<file path=ppt/slides/_rels/slide35.xml.rels><?xml version="1.0" encoding="UTF-8" standalone="yes"?>
<Relationships xmlns="http://schemas.openxmlformats.org/package/2006/relationships"><Relationship Id="rId8" Type="http://schemas.openxmlformats.org/officeDocument/2006/relationships/slide" Target="slide10.xml"/><Relationship Id="rId3" Type="http://schemas.openxmlformats.org/officeDocument/2006/relationships/slide" Target="slide5.xml"/><Relationship Id="rId7" Type="http://schemas.openxmlformats.org/officeDocument/2006/relationships/slide" Target="slide4.xml"/><Relationship Id="rId2" Type="http://schemas.openxmlformats.org/officeDocument/2006/relationships/notesSlide" Target="../notesSlides/notesSlide35.xml"/><Relationship Id="rId1" Type="http://schemas.openxmlformats.org/officeDocument/2006/relationships/slideLayout" Target="../slideLayouts/slideLayout7.xml"/><Relationship Id="rId6" Type="http://schemas.openxmlformats.org/officeDocument/2006/relationships/slide" Target="slide43.xml"/><Relationship Id="rId5" Type="http://schemas.openxmlformats.org/officeDocument/2006/relationships/slide" Target="slide35.xml"/><Relationship Id="rId4" Type="http://schemas.openxmlformats.org/officeDocument/2006/relationships/slide" Target="slide8.xml"/></Relationships>
</file>

<file path=ppt/slides/_rels/slide3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36.xml"/><Relationship Id="rId1" Type="http://schemas.openxmlformats.org/officeDocument/2006/relationships/slideLayout" Target="../slideLayouts/slideLayout8.xml"/><Relationship Id="rId4" Type="http://schemas.openxmlformats.org/officeDocument/2006/relationships/slide" Target="slide10.xml"/></Relationships>
</file>

<file path=ppt/slides/_rels/slide37.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slide" Target="slide10.xml"/><Relationship Id="rId3" Type="http://schemas.openxmlformats.org/officeDocument/2006/relationships/slide" Target="slide38.xml"/><Relationship Id="rId7" Type="http://schemas.openxmlformats.org/officeDocument/2006/relationships/slide" Target="slide42.xml"/><Relationship Id="rId12" Type="http://schemas.openxmlformats.org/officeDocument/2006/relationships/slide" Target="slide4.xml"/><Relationship Id="rId2" Type="http://schemas.openxmlformats.org/officeDocument/2006/relationships/notesSlide" Target="../notesSlides/notesSlide37.xml"/><Relationship Id="rId1" Type="http://schemas.openxmlformats.org/officeDocument/2006/relationships/slideLayout" Target="../slideLayouts/slideLayout23.xml"/><Relationship Id="rId6" Type="http://schemas.openxmlformats.org/officeDocument/2006/relationships/slide" Target="slide41.xml"/><Relationship Id="rId11" Type="http://schemas.openxmlformats.org/officeDocument/2006/relationships/slide" Target="slide43.xml"/><Relationship Id="rId5" Type="http://schemas.openxmlformats.org/officeDocument/2006/relationships/slide" Target="slide39.xml"/><Relationship Id="rId10" Type="http://schemas.openxmlformats.org/officeDocument/2006/relationships/slide" Target="slide35.xml"/><Relationship Id="rId4" Type="http://schemas.openxmlformats.org/officeDocument/2006/relationships/slide" Target="slide40.xml"/><Relationship Id="rId9" Type="http://schemas.openxmlformats.org/officeDocument/2006/relationships/slide" Target="slide8.xml"/></Relationships>
</file>

<file path=ppt/slides/_rels/slide38.xml.rels><?xml version="1.0" encoding="UTF-8" standalone="yes"?>
<Relationships xmlns="http://schemas.openxmlformats.org/package/2006/relationships"><Relationship Id="rId8" Type="http://schemas.openxmlformats.org/officeDocument/2006/relationships/slide" Target="slide10.xml"/><Relationship Id="rId3" Type="http://schemas.openxmlformats.org/officeDocument/2006/relationships/slide" Target="slide5.xml"/><Relationship Id="rId7" Type="http://schemas.openxmlformats.org/officeDocument/2006/relationships/slide" Target="slide4.xml"/><Relationship Id="rId2" Type="http://schemas.openxmlformats.org/officeDocument/2006/relationships/notesSlide" Target="../notesSlides/notesSlide38.xml"/><Relationship Id="rId1" Type="http://schemas.openxmlformats.org/officeDocument/2006/relationships/slideLayout" Target="../slideLayouts/slideLayout15.xml"/><Relationship Id="rId6" Type="http://schemas.openxmlformats.org/officeDocument/2006/relationships/slide" Target="slide43.xml"/><Relationship Id="rId5" Type="http://schemas.openxmlformats.org/officeDocument/2006/relationships/slide" Target="slide35.xml"/><Relationship Id="rId4" Type="http://schemas.openxmlformats.org/officeDocument/2006/relationships/slide" Target="slide8.xml"/></Relationships>
</file>

<file path=ppt/slides/_rels/slide39.xml.rels><?xml version="1.0" encoding="UTF-8" standalone="yes"?>
<Relationships xmlns="http://schemas.openxmlformats.org/package/2006/relationships"><Relationship Id="rId8" Type="http://schemas.openxmlformats.org/officeDocument/2006/relationships/slide" Target="slide35.xml"/><Relationship Id="rId3" Type="http://schemas.openxmlformats.org/officeDocument/2006/relationships/image" Target="../media/image6.jpg"/><Relationship Id="rId7" Type="http://schemas.openxmlformats.org/officeDocument/2006/relationships/slide" Target="slide8.xml"/><Relationship Id="rId2" Type="http://schemas.openxmlformats.org/officeDocument/2006/relationships/notesSlide" Target="../notesSlides/notesSlide39.xml"/><Relationship Id="rId1" Type="http://schemas.openxmlformats.org/officeDocument/2006/relationships/slideLayout" Target="../slideLayouts/slideLayout29.xml"/><Relationship Id="rId6" Type="http://schemas.openxmlformats.org/officeDocument/2006/relationships/slide" Target="slide5.xml"/><Relationship Id="rId11" Type="http://schemas.openxmlformats.org/officeDocument/2006/relationships/slide" Target="slide10.xml"/><Relationship Id="rId5" Type="http://schemas.openxmlformats.org/officeDocument/2006/relationships/image" Target="../media/image7.png"/><Relationship Id="rId10" Type="http://schemas.openxmlformats.org/officeDocument/2006/relationships/slide" Target="slide4.xml"/><Relationship Id="rId4" Type="http://schemas.openxmlformats.org/officeDocument/2006/relationships/hyperlink" Target="http://drive.google.com/file/d/19xOLu5HIdVWvOYWX1qFNH7BdFm8WCSad/view" TargetMode="External"/><Relationship Id="rId9" Type="http://schemas.openxmlformats.org/officeDocument/2006/relationships/slide" Target="slide43.xml"/></Relationships>
</file>

<file path=ppt/slides/_rels/slide4.xml.rels><?xml version="1.0" encoding="UTF-8" standalone="yes"?>
<Relationships xmlns="http://schemas.openxmlformats.org/package/2006/relationships"><Relationship Id="rId8" Type="http://schemas.openxmlformats.org/officeDocument/2006/relationships/slide" Target="slide10.xml"/><Relationship Id="rId3" Type="http://schemas.openxmlformats.org/officeDocument/2006/relationships/slide" Target="slide5.xml"/><Relationship Id="rId7" Type="http://schemas.openxmlformats.org/officeDocument/2006/relationships/slide" Target="slide4.xml"/><Relationship Id="rId2" Type="http://schemas.openxmlformats.org/officeDocument/2006/relationships/notesSlide" Target="../notesSlides/notesSlide4.xml"/><Relationship Id="rId1" Type="http://schemas.openxmlformats.org/officeDocument/2006/relationships/slideLayout" Target="../slideLayouts/slideLayout30.xml"/><Relationship Id="rId6" Type="http://schemas.openxmlformats.org/officeDocument/2006/relationships/slide" Target="slide43.xml"/><Relationship Id="rId5" Type="http://schemas.openxmlformats.org/officeDocument/2006/relationships/slide" Target="slide35.xml"/><Relationship Id="rId4" Type="http://schemas.openxmlformats.org/officeDocument/2006/relationships/slide" Target="slide8.xml"/></Relationships>
</file>

<file path=ppt/slides/_rels/slide40.xml.rels><?xml version="1.0" encoding="UTF-8" standalone="yes"?>
<Relationships xmlns="http://schemas.openxmlformats.org/package/2006/relationships"><Relationship Id="rId8" Type="http://schemas.openxmlformats.org/officeDocument/2006/relationships/slide" Target="slide10.xml"/><Relationship Id="rId3" Type="http://schemas.openxmlformats.org/officeDocument/2006/relationships/slide" Target="slide5.xml"/><Relationship Id="rId7" Type="http://schemas.openxmlformats.org/officeDocument/2006/relationships/slide" Target="slide4.xml"/><Relationship Id="rId2" Type="http://schemas.openxmlformats.org/officeDocument/2006/relationships/notesSlide" Target="../notesSlides/notesSlide40.xml"/><Relationship Id="rId1" Type="http://schemas.openxmlformats.org/officeDocument/2006/relationships/slideLayout" Target="../slideLayouts/slideLayout16.xml"/><Relationship Id="rId6" Type="http://schemas.openxmlformats.org/officeDocument/2006/relationships/slide" Target="slide43.xml"/><Relationship Id="rId5" Type="http://schemas.openxmlformats.org/officeDocument/2006/relationships/slide" Target="slide35.xml"/><Relationship Id="rId4" Type="http://schemas.openxmlformats.org/officeDocument/2006/relationships/slide" Target="slide8.xml"/></Relationships>
</file>

<file path=ppt/slides/_rels/slide41.xml.rels><?xml version="1.0" encoding="UTF-8" standalone="yes"?>
<Relationships xmlns="http://schemas.openxmlformats.org/package/2006/relationships"><Relationship Id="rId8" Type="http://schemas.openxmlformats.org/officeDocument/2006/relationships/slide" Target="slide10.xml"/><Relationship Id="rId3" Type="http://schemas.openxmlformats.org/officeDocument/2006/relationships/slide" Target="slide5.xml"/><Relationship Id="rId7" Type="http://schemas.openxmlformats.org/officeDocument/2006/relationships/slide" Target="slide4.xml"/><Relationship Id="rId2" Type="http://schemas.openxmlformats.org/officeDocument/2006/relationships/notesSlide" Target="../notesSlides/notesSlide41.xml"/><Relationship Id="rId1" Type="http://schemas.openxmlformats.org/officeDocument/2006/relationships/slideLayout" Target="../slideLayouts/slideLayout26.xml"/><Relationship Id="rId6" Type="http://schemas.openxmlformats.org/officeDocument/2006/relationships/slide" Target="slide43.xml"/><Relationship Id="rId5" Type="http://schemas.openxmlformats.org/officeDocument/2006/relationships/slide" Target="slide35.xml"/><Relationship Id="rId4" Type="http://schemas.openxmlformats.org/officeDocument/2006/relationships/slide" Target="slide8.xml"/></Relationships>
</file>

<file path=ppt/slides/_rels/slide42.xml.rels><?xml version="1.0" encoding="UTF-8" standalone="yes"?>
<Relationships xmlns="http://schemas.openxmlformats.org/package/2006/relationships"><Relationship Id="rId8" Type="http://schemas.openxmlformats.org/officeDocument/2006/relationships/slide" Target="slide10.xml"/><Relationship Id="rId3" Type="http://schemas.openxmlformats.org/officeDocument/2006/relationships/slide" Target="slide5.xml"/><Relationship Id="rId7" Type="http://schemas.openxmlformats.org/officeDocument/2006/relationships/slide" Target="slide4.xml"/><Relationship Id="rId2" Type="http://schemas.openxmlformats.org/officeDocument/2006/relationships/notesSlide" Target="../notesSlides/notesSlide42.xml"/><Relationship Id="rId1" Type="http://schemas.openxmlformats.org/officeDocument/2006/relationships/slideLayout" Target="../slideLayouts/slideLayout4.xml"/><Relationship Id="rId6" Type="http://schemas.openxmlformats.org/officeDocument/2006/relationships/slide" Target="slide43.xml"/><Relationship Id="rId5" Type="http://schemas.openxmlformats.org/officeDocument/2006/relationships/slide" Target="slide35.xml"/><Relationship Id="rId4" Type="http://schemas.openxmlformats.org/officeDocument/2006/relationships/slide" Target="slide8.xml"/></Relationships>
</file>

<file path=ppt/slides/_rels/slide43.xml.rels><?xml version="1.0" encoding="UTF-8" standalone="yes"?>
<Relationships xmlns="http://schemas.openxmlformats.org/package/2006/relationships"><Relationship Id="rId8" Type="http://schemas.openxmlformats.org/officeDocument/2006/relationships/slide" Target="slide10.xml"/><Relationship Id="rId3" Type="http://schemas.openxmlformats.org/officeDocument/2006/relationships/slide" Target="slide5.xml"/><Relationship Id="rId7" Type="http://schemas.openxmlformats.org/officeDocument/2006/relationships/slide" Target="slide4.xml"/><Relationship Id="rId2" Type="http://schemas.openxmlformats.org/officeDocument/2006/relationships/notesSlide" Target="../notesSlides/notesSlide43.xml"/><Relationship Id="rId1" Type="http://schemas.openxmlformats.org/officeDocument/2006/relationships/slideLayout" Target="../slideLayouts/slideLayout7.xml"/><Relationship Id="rId6" Type="http://schemas.openxmlformats.org/officeDocument/2006/relationships/slide" Target="slide43.xml"/><Relationship Id="rId5" Type="http://schemas.openxmlformats.org/officeDocument/2006/relationships/slide" Target="slide35.xml"/><Relationship Id="rId4" Type="http://schemas.openxmlformats.org/officeDocument/2006/relationships/slide" Target="slide8.xml"/></Relationships>
</file>

<file path=ppt/slides/_rels/slide44.xml.rels><?xml version="1.0" encoding="UTF-8" standalone="yes"?>
<Relationships xmlns="http://schemas.openxmlformats.org/package/2006/relationships"><Relationship Id="rId8" Type="http://schemas.openxmlformats.org/officeDocument/2006/relationships/slide" Target="slide10.xml"/><Relationship Id="rId3" Type="http://schemas.openxmlformats.org/officeDocument/2006/relationships/slide" Target="slide5.xml"/><Relationship Id="rId7" Type="http://schemas.openxmlformats.org/officeDocument/2006/relationships/slide" Target="slide4.xml"/><Relationship Id="rId2" Type="http://schemas.openxmlformats.org/officeDocument/2006/relationships/notesSlide" Target="../notesSlides/notesSlide44.xml"/><Relationship Id="rId1" Type="http://schemas.openxmlformats.org/officeDocument/2006/relationships/slideLayout" Target="../slideLayouts/slideLayout22.xml"/><Relationship Id="rId6" Type="http://schemas.openxmlformats.org/officeDocument/2006/relationships/slide" Target="slide44.xml"/><Relationship Id="rId5" Type="http://schemas.openxmlformats.org/officeDocument/2006/relationships/slide" Target="slide35.xml"/><Relationship Id="rId4" Type="http://schemas.openxmlformats.org/officeDocument/2006/relationships/slide" Target="slide8.xml"/></Relationships>
</file>

<file path=ppt/slides/_rels/slide45.xml.rels><?xml version="1.0" encoding="UTF-8" standalone="yes"?>
<Relationships xmlns="http://schemas.openxmlformats.org/package/2006/relationships"><Relationship Id="rId8" Type="http://schemas.openxmlformats.org/officeDocument/2006/relationships/slide" Target="slide10.xml"/><Relationship Id="rId3" Type="http://schemas.openxmlformats.org/officeDocument/2006/relationships/slide" Target="slide5.xml"/><Relationship Id="rId7" Type="http://schemas.openxmlformats.org/officeDocument/2006/relationships/slide" Target="slide4.xml"/><Relationship Id="rId2" Type="http://schemas.openxmlformats.org/officeDocument/2006/relationships/notesSlide" Target="../notesSlides/notesSlide45.xml"/><Relationship Id="rId1" Type="http://schemas.openxmlformats.org/officeDocument/2006/relationships/slideLayout" Target="../slideLayouts/slideLayout4.xml"/><Relationship Id="rId6" Type="http://schemas.openxmlformats.org/officeDocument/2006/relationships/slide" Target="slide43.xml"/><Relationship Id="rId5" Type="http://schemas.openxmlformats.org/officeDocument/2006/relationships/slide" Target="slide35.xml"/><Relationship Id="rId4" Type="http://schemas.openxmlformats.org/officeDocument/2006/relationships/slide" Target="slide8.xml"/></Relationships>
</file>

<file path=ppt/slides/_rels/slide46.xml.rels><?xml version="1.0" encoding="UTF-8" standalone="yes"?>
<Relationships xmlns="http://schemas.openxmlformats.org/package/2006/relationships"><Relationship Id="rId8" Type="http://schemas.openxmlformats.org/officeDocument/2006/relationships/slide" Target="slide10.xml"/><Relationship Id="rId3" Type="http://schemas.openxmlformats.org/officeDocument/2006/relationships/slide" Target="slide5.xml"/><Relationship Id="rId7" Type="http://schemas.openxmlformats.org/officeDocument/2006/relationships/slide" Target="slide4.xml"/><Relationship Id="rId2" Type="http://schemas.openxmlformats.org/officeDocument/2006/relationships/notesSlide" Target="../notesSlides/notesSlide46.xml"/><Relationship Id="rId1" Type="http://schemas.openxmlformats.org/officeDocument/2006/relationships/slideLayout" Target="../slideLayouts/slideLayout11.xml"/><Relationship Id="rId6" Type="http://schemas.openxmlformats.org/officeDocument/2006/relationships/slide" Target="slide43.xml"/><Relationship Id="rId5" Type="http://schemas.openxmlformats.org/officeDocument/2006/relationships/slide" Target="slide35.xml"/><Relationship Id="rId4" Type="http://schemas.openxmlformats.org/officeDocument/2006/relationships/slide" Target="slide8.xml"/></Relationships>
</file>

<file path=ppt/slides/_rels/slide47.xml.rels><?xml version="1.0" encoding="UTF-8" standalone="yes"?>
<Relationships xmlns="http://schemas.openxmlformats.org/package/2006/relationships"><Relationship Id="rId8" Type="http://schemas.openxmlformats.org/officeDocument/2006/relationships/slide" Target="slide10.xml"/><Relationship Id="rId3" Type="http://schemas.openxmlformats.org/officeDocument/2006/relationships/slide" Target="slide5.xml"/><Relationship Id="rId7" Type="http://schemas.openxmlformats.org/officeDocument/2006/relationships/slide" Target="slide4.xml"/><Relationship Id="rId2" Type="http://schemas.openxmlformats.org/officeDocument/2006/relationships/notesSlide" Target="../notesSlides/notesSlide47.xml"/><Relationship Id="rId1" Type="http://schemas.openxmlformats.org/officeDocument/2006/relationships/slideLayout" Target="../slideLayouts/slideLayout13.xml"/><Relationship Id="rId6" Type="http://schemas.openxmlformats.org/officeDocument/2006/relationships/slide" Target="slide43.xml"/><Relationship Id="rId5" Type="http://schemas.openxmlformats.org/officeDocument/2006/relationships/slide" Target="slide35.xml"/><Relationship Id="rId4" Type="http://schemas.openxmlformats.org/officeDocument/2006/relationships/slide" Target="slide8.xml"/></Relationships>
</file>

<file path=ppt/slides/_rels/slide48.xml.rels><?xml version="1.0" encoding="UTF-8" standalone="yes"?>
<Relationships xmlns="http://schemas.openxmlformats.org/package/2006/relationships"><Relationship Id="rId8" Type="http://schemas.openxmlformats.org/officeDocument/2006/relationships/slide" Target="slide10.xml"/><Relationship Id="rId3" Type="http://schemas.openxmlformats.org/officeDocument/2006/relationships/slide" Target="slide5.xml"/><Relationship Id="rId7" Type="http://schemas.openxmlformats.org/officeDocument/2006/relationships/slide" Target="slide4.xml"/><Relationship Id="rId2" Type="http://schemas.openxmlformats.org/officeDocument/2006/relationships/notesSlide" Target="../notesSlides/notesSlide48.xml"/><Relationship Id="rId1" Type="http://schemas.openxmlformats.org/officeDocument/2006/relationships/slideLayout" Target="../slideLayouts/slideLayout11.xml"/><Relationship Id="rId6" Type="http://schemas.openxmlformats.org/officeDocument/2006/relationships/slide" Target="slide43.xml"/><Relationship Id="rId5" Type="http://schemas.openxmlformats.org/officeDocument/2006/relationships/slide" Target="slide35.xml"/><Relationship Id="rId4" Type="http://schemas.openxmlformats.org/officeDocument/2006/relationships/slide" Target="slide8.xml"/></Relationships>
</file>

<file path=ppt/slides/_rels/slide49.xml.rels><?xml version="1.0" encoding="UTF-8" standalone="yes"?>
<Relationships xmlns="http://schemas.openxmlformats.org/package/2006/relationships"><Relationship Id="rId8" Type="http://schemas.openxmlformats.org/officeDocument/2006/relationships/slide" Target="slide4.xml"/><Relationship Id="rId3" Type="http://schemas.openxmlformats.org/officeDocument/2006/relationships/image" Target="../media/image8.png"/><Relationship Id="rId7" Type="http://schemas.openxmlformats.org/officeDocument/2006/relationships/slide" Target="slide43.xml"/><Relationship Id="rId2" Type="http://schemas.openxmlformats.org/officeDocument/2006/relationships/notesSlide" Target="../notesSlides/notesSlide49.xml"/><Relationship Id="rId1" Type="http://schemas.openxmlformats.org/officeDocument/2006/relationships/slideLayout" Target="../slideLayouts/slideLayout17.xml"/><Relationship Id="rId6" Type="http://schemas.openxmlformats.org/officeDocument/2006/relationships/slide" Target="slide35.xml"/><Relationship Id="rId5" Type="http://schemas.openxmlformats.org/officeDocument/2006/relationships/slide" Target="slide8.xml"/><Relationship Id="rId4" Type="http://schemas.openxmlformats.org/officeDocument/2006/relationships/slide" Target="slide5.xml"/><Relationship Id="rId9" Type="http://schemas.openxmlformats.org/officeDocument/2006/relationships/slide" Target="slide10.xml"/></Relationships>
</file>

<file path=ppt/slides/_rels/slide5.xml.rels><?xml version="1.0" encoding="UTF-8" standalone="yes"?>
<Relationships xmlns="http://schemas.openxmlformats.org/package/2006/relationships"><Relationship Id="rId8" Type="http://schemas.openxmlformats.org/officeDocument/2006/relationships/slide" Target="slide10.xml"/><Relationship Id="rId3" Type="http://schemas.openxmlformats.org/officeDocument/2006/relationships/slide" Target="slide5.xml"/><Relationship Id="rId7" Type="http://schemas.openxmlformats.org/officeDocument/2006/relationships/slide" Target="slide4.xml"/><Relationship Id="rId2" Type="http://schemas.openxmlformats.org/officeDocument/2006/relationships/notesSlide" Target="../notesSlides/notesSlide5.xml"/><Relationship Id="rId1" Type="http://schemas.openxmlformats.org/officeDocument/2006/relationships/slideLayout" Target="../slideLayouts/slideLayout7.xml"/><Relationship Id="rId6" Type="http://schemas.openxmlformats.org/officeDocument/2006/relationships/slide" Target="slide43.xml"/><Relationship Id="rId5" Type="http://schemas.openxmlformats.org/officeDocument/2006/relationships/slide" Target="slide35.xml"/><Relationship Id="rId4" Type="http://schemas.openxmlformats.org/officeDocument/2006/relationships/slide" Target="slide8.xml"/></Relationships>
</file>

<file path=ppt/slides/_rels/slide50.xml.rels><?xml version="1.0" encoding="UTF-8" standalone="yes"?>
<Relationships xmlns="http://schemas.openxmlformats.org/package/2006/relationships"><Relationship Id="rId3" Type="http://schemas.openxmlformats.org/officeDocument/2006/relationships/hyperlink" Target="https://fonts.google.com/specimen/Sen" TargetMode="External"/><Relationship Id="rId2" Type="http://schemas.openxmlformats.org/officeDocument/2006/relationships/notesSlide" Target="../notesSlides/notesSlide50.xml"/><Relationship Id="rId1" Type="http://schemas.openxmlformats.org/officeDocument/2006/relationships/slideLayout" Target="../slideLayouts/slideLayout3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3.xml"/></Relationships>
</file>

<file path=ppt/slides/_rels/slide6.xml.rels><?xml version="1.0" encoding="UTF-8" standalone="yes"?>
<Relationships xmlns="http://schemas.openxmlformats.org/package/2006/relationships"><Relationship Id="rId8" Type="http://schemas.openxmlformats.org/officeDocument/2006/relationships/slide" Target="slide10.xml"/><Relationship Id="rId3" Type="http://schemas.openxmlformats.org/officeDocument/2006/relationships/slide" Target="slide6.xml"/><Relationship Id="rId7" Type="http://schemas.openxmlformats.org/officeDocument/2006/relationships/slide" Target="slide4.xml"/><Relationship Id="rId2" Type="http://schemas.openxmlformats.org/officeDocument/2006/relationships/notesSlide" Target="../notesSlides/notesSlide6.xml"/><Relationship Id="rId1" Type="http://schemas.openxmlformats.org/officeDocument/2006/relationships/slideLayout" Target="../slideLayouts/slideLayout27.xml"/><Relationship Id="rId6" Type="http://schemas.openxmlformats.org/officeDocument/2006/relationships/slide" Target="slide43.xml"/><Relationship Id="rId5" Type="http://schemas.openxmlformats.org/officeDocument/2006/relationships/slide" Target="slide35.xml"/><Relationship Id="rId4" Type="http://schemas.openxmlformats.org/officeDocument/2006/relationships/slide" Target="slide8.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3.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3.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3.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3.xml"/></Relationships>
</file>

<file path=ppt/slides/_rels/slide6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64.xml"/><Relationship Id="rId1" Type="http://schemas.openxmlformats.org/officeDocument/2006/relationships/slideLayout" Target="../slideLayouts/slideLayout34.xml"/><Relationship Id="rId4" Type="http://schemas.openxmlformats.org/officeDocument/2006/relationships/hyperlink" Target="https://www.greatppt.com/" TargetMode="External"/></Relationships>
</file>

<file path=ppt/slides/_rels/slide7.xml.rels><?xml version="1.0" encoding="UTF-8" standalone="yes"?>
<Relationships xmlns="http://schemas.openxmlformats.org/package/2006/relationships"><Relationship Id="rId8" Type="http://schemas.openxmlformats.org/officeDocument/2006/relationships/slide" Target="slide4.xml"/><Relationship Id="rId3" Type="http://schemas.openxmlformats.org/officeDocument/2006/relationships/slide" Target="slide49.xml"/><Relationship Id="rId7" Type="http://schemas.openxmlformats.org/officeDocument/2006/relationships/slide" Target="slide43.xml"/><Relationship Id="rId2" Type="http://schemas.openxmlformats.org/officeDocument/2006/relationships/notesSlide" Target="../notesSlides/notesSlide7.xml"/><Relationship Id="rId1" Type="http://schemas.openxmlformats.org/officeDocument/2006/relationships/slideLayout" Target="../slideLayouts/slideLayout13.xml"/><Relationship Id="rId6" Type="http://schemas.openxmlformats.org/officeDocument/2006/relationships/slide" Target="slide35.xml"/><Relationship Id="rId5" Type="http://schemas.openxmlformats.org/officeDocument/2006/relationships/slide" Target="slide8.xml"/><Relationship Id="rId4" Type="http://schemas.openxmlformats.org/officeDocument/2006/relationships/slide" Target="slide7.xml"/><Relationship Id="rId9" Type="http://schemas.openxmlformats.org/officeDocument/2006/relationships/slide" Target="slide10.xml"/></Relationships>
</file>

<file path=ppt/slides/_rels/slide8.xml.rels><?xml version="1.0" encoding="UTF-8" standalone="yes"?>
<Relationships xmlns="http://schemas.openxmlformats.org/package/2006/relationships"><Relationship Id="rId8" Type="http://schemas.openxmlformats.org/officeDocument/2006/relationships/slide" Target="slide10.xml"/><Relationship Id="rId3" Type="http://schemas.openxmlformats.org/officeDocument/2006/relationships/slide" Target="slide5.xml"/><Relationship Id="rId7" Type="http://schemas.openxmlformats.org/officeDocument/2006/relationships/slide" Target="slide4.xml"/><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slide" Target="slide43.xml"/><Relationship Id="rId5" Type="http://schemas.openxmlformats.org/officeDocument/2006/relationships/slide" Target="slide35.xml"/><Relationship Id="rId4" Type="http://schemas.openxmlformats.org/officeDocument/2006/relationships/slide" Target="slide8.xml"/></Relationships>
</file>

<file path=ppt/slides/_rels/slide9.xml.rels><?xml version="1.0" encoding="UTF-8" standalone="yes"?>
<Relationships xmlns="http://schemas.openxmlformats.org/package/2006/relationships"><Relationship Id="rId8" Type="http://schemas.openxmlformats.org/officeDocument/2006/relationships/slide" Target="slide25.xml"/><Relationship Id="rId13" Type="http://schemas.openxmlformats.org/officeDocument/2006/relationships/slide" Target="slide8.xml"/><Relationship Id="rId3" Type="http://schemas.openxmlformats.org/officeDocument/2006/relationships/slide" Target="slide10.xml"/><Relationship Id="rId7" Type="http://schemas.openxmlformats.org/officeDocument/2006/relationships/slide" Target="slide29.xml"/><Relationship Id="rId12" Type="http://schemas.openxmlformats.org/officeDocument/2006/relationships/slide" Target="slide4.xml"/><Relationship Id="rId2" Type="http://schemas.openxmlformats.org/officeDocument/2006/relationships/notesSlide" Target="../notesSlides/notesSlide9.xml"/><Relationship Id="rId1" Type="http://schemas.openxmlformats.org/officeDocument/2006/relationships/slideLayout" Target="../slideLayouts/slideLayout31.xml"/><Relationship Id="rId6" Type="http://schemas.openxmlformats.org/officeDocument/2006/relationships/slide" Target="slide20.xml"/><Relationship Id="rId11" Type="http://schemas.openxmlformats.org/officeDocument/2006/relationships/slide" Target="slide43.xml"/><Relationship Id="rId5" Type="http://schemas.openxmlformats.org/officeDocument/2006/relationships/slide" Target="slide11.xml"/><Relationship Id="rId10" Type="http://schemas.openxmlformats.org/officeDocument/2006/relationships/slide" Target="slide35.xml"/><Relationship Id="rId4" Type="http://schemas.openxmlformats.org/officeDocument/2006/relationships/slide" Target="slide15.xml"/><Relationship Id="rId9" Type="http://schemas.openxmlformats.org/officeDocument/2006/relationships/slide" Target="slide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063"/>
        <p:cNvGrpSpPr/>
        <p:nvPr/>
      </p:nvGrpSpPr>
      <p:grpSpPr>
        <a:xfrm>
          <a:off x="0" y="0"/>
          <a:ext cx="0" cy="0"/>
          <a:chOff x="0" y="0"/>
          <a:chExt cx="0" cy="0"/>
        </a:xfrm>
      </p:grpSpPr>
      <p:grpSp>
        <p:nvGrpSpPr>
          <p:cNvPr id="1064" name="Google Shape;1064;p38"/>
          <p:cNvGrpSpPr/>
          <p:nvPr/>
        </p:nvGrpSpPr>
        <p:grpSpPr>
          <a:xfrm>
            <a:off x="1590570" y="387075"/>
            <a:ext cx="5952944" cy="4619868"/>
            <a:chOff x="5972083" y="4050352"/>
            <a:chExt cx="1178054" cy="951648"/>
          </a:xfrm>
        </p:grpSpPr>
        <p:sp>
          <p:nvSpPr>
            <p:cNvPr id="1065" name="Google Shape;1065;p38"/>
            <p:cNvSpPr/>
            <p:nvPr/>
          </p:nvSpPr>
          <p:spPr>
            <a:xfrm>
              <a:off x="6270825" y="4732625"/>
              <a:ext cx="607075" cy="268625"/>
            </a:xfrm>
            <a:custGeom>
              <a:avLst/>
              <a:gdLst/>
              <a:ahLst/>
              <a:cxnLst/>
              <a:rect l="l" t="t" r="r" b="b"/>
              <a:pathLst>
                <a:path w="24283" h="10745" extrusionOk="0">
                  <a:moveTo>
                    <a:pt x="7273" y="1"/>
                  </a:moveTo>
                  <a:lnTo>
                    <a:pt x="7273" y="5370"/>
                  </a:lnTo>
                  <a:cubicBezTo>
                    <a:pt x="7273" y="6471"/>
                    <a:pt x="5165" y="8169"/>
                    <a:pt x="130" y="10054"/>
                  </a:cubicBezTo>
                  <a:cubicBezTo>
                    <a:pt x="7" y="10241"/>
                    <a:pt x="1" y="10558"/>
                    <a:pt x="1" y="10745"/>
                  </a:cubicBezTo>
                  <a:lnTo>
                    <a:pt x="24282" y="10745"/>
                  </a:lnTo>
                  <a:cubicBezTo>
                    <a:pt x="24282" y="10563"/>
                    <a:pt x="24276" y="10247"/>
                    <a:pt x="24154" y="10054"/>
                  </a:cubicBezTo>
                  <a:cubicBezTo>
                    <a:pt x="19118" y="8169"/>
                    <a:pt x="17010" y="6471"/>
                    <a:pt x="17010" y="5370"/>
                  </a:cubicBezTo>
                  <a:lnTo>
                    <a:pt x="170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8"/>
            <p:cNvSpPr/>
            <p:nvPr/>
          </p:nvSpPr>
          <p:spPr>
            <a:xfrm>
              <a:off x="6452500" y="4732625"/>
              <a:ext cx="257800" cy="162375"/>
            </a:xfrm>
            <a:custGeom>
              <a:avLst/>
              <a:gdLst/>
              <a:ahLst/>
              <a:cxnLst/>
              <a:rect l="l" t="t" r="r" b="b"/>
              <a:pathLst>
                <a:path w="10312" h="6495" extrusionOk="0">
                  <a:moveTo>
                    <a:pt x="0" y="1"/>
                  </a:moveTo>
                  <a:lnTo>
                    <a:pt x="0" y="4287"/>
                  </a:lnTo>
                  <a:lnTo>
                    <a:pt x="10311" y="6494"/>
                  </a:lnTo>
                  <a:cubicBezTo>
                    <a:pt x="9925" y="6078"/>
                    <a:pt x="9737" y="5698"/>
                    <a:pt x="9737" y="5370"/>
                  </a:cubicBezTo>
                  <a:lnTo>
                    <a:pt x="9737" y="1"/>
                  </a:lnTo>
                  <a:close/>
                </a:path>
              </a:pathLst>
            </a:custGeom>
            <a:solidFill>
              <a:srgbClr val="DBE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8"/>
            <p:cNvSpPr/>
            <p:nvPr/>
          </p:nvSpPr>
          <p:spPr>
            <a:xfrm>
              <a:off x="6270250" y="4731900"/>
              <a:ext cx="608675" cy="270100"/>
            </a:xfrm>
            <a:custGeom>
              <a:avLst/>
              <a:gdLst/>
              <a:ahLst/>
              <a:cxnLst/>
              <a:rect l="l" t="t" r="r" b="b"/>
              <a:pathLst>
                <a:path w="24347" h="10804" extrusionOk="0">
                  <a:moveTo>
                    <a:pt x="17010" y="71"/>
                  </a:moveTo>
                  <a:lnTo>
                    <a:pt x="17010" y="5405"/>
                  </a:lnTo>
                  <a:cubicBezTo>
                    <a:pt x="17010" y="6014"/>
                    <a:pt x="17707" y="7694"/>
                    <a:pt x="24159" y="10112"/>
                  </a:cubicBezTo>
                  <a:cubicBezTo>
                    <a:pt x="24270" y="10294"/>
                    <a:pt x="24276" y="10592"/>
                    <a:pt x="24276" y="10756"/>
                  </a:cubicBezTo>
                  <a:lnTo>
                    <a:pt x="53" y="10756"/>
                  </a:lnTo>
                  <a:cubicBezTo>
                    <a:pt x="53" y="10592"/>
                    <a:pt x="59" y="10294"/>
                    <a:pt x="182" y="10112"/>
                  </a:cubicBezTo>
                  <a:cubicBezTo>
                    <a:pt x="6640" y="7694"/>
                    <a:pt x="7337" y="6014"/>
                    <a:pt x="7337" y="5405"/>
                  </a:cubicBezTo>
                  <a:lnTo>
                    <a:pt x="7337" y="71"/>
                  </a:lnTo>
                  <a:close/>
                  <a:moveTo>
                    <a:pt x="7308" y="0"/>
                  </a:moveTo>
                  <a:cubicBezTo>
                    <a:pt x="7290" y="0"/>
                    <a:pt x="7278" y="18"/>
                    <a:pt x="7278" y="30"/>
                  </a:cubicBezTo>
                  <a:lnTo>
                    <a:pt x="7278" y="5393"/>
                  </a:lnTo>
                  <a:cubicBezTo>
                    <a:pt x="7278" y="6640"/>
                    <a:pt x="4614" y="8385"/>
                    <a:pt x="147" y="10048"/>
                  </a:cubicBezTo>
                  <a:cubicBezTo>
                    <a:pt x="141" y="10060"/>
                    <a:pt x="135" y="10060"/>
                    <a:pt x="135" y="10065"/>
                  </a:cubicBezTo>
                  <a:cubicBezTo>
                    <a:pt x="18" y="10247"/>
                    <a:pt x="1" y="10528"/>
                    <a:pt x="1" y="10774"/>
                  </a:cubicBezTo>
                  <a:cubicBezTo>
                    <a:pt x="1" y="10791"/>
                    <a:pt x="18" y="10803"/>
                    <a:pt x="30" y="10803"/>
                  </a:cubicBezTo>
                  <a:lnTo>
                    <a:pt x="24305" y="10803"/>
                  </a:lnTo>
                  <a:cubicBezTo>
                    <a:pt x="24323" y="10803"/>
                    <a:pt x="24329" y="10797"/>
                    <a:pt x="24346" y="10774"/>
                  </a:cubicBezTo>
                  <a:cubicBezTo>
                    <a:pt x="24346" y="10528"/>
                    <a:pt x="24329" y="10247"/>
                    <a:pt x="24212" y="10065"/>
                  </a:cubicBezTo>
                  <a:cubicBezTo>
                    <a:pt x="24206" y="10060"/>
                    <a:pt x="24206" y="10048"/>
                    <a:pt x="24200" y="10048"/>
                  </a:cubicBezTo>
                  <a:cubicBezTo>
                    <a:pt x="19732" y="8379"/>
                    <a:pt x="17068" y="6646"/>
                    <a:pt x="17068" y="5393"/>
                  </a:cubicBezTo>
                  <a:lnTo>
                    <a:pt x="17068" y="30"/>
                  </a:lnTo>
                  <a:cubicBezTo>
                    <a:pt x="17068" y="18"/>
                    <a:pt x="17057" y="0"/>
                    <a:pt x="17039"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8"/>
            <p:cNvSpPr/>
            <p:nvPr/>
          </p:nvSpPr>
          <p:spPr>
            <a:xfrm>
              <a:off x="5972083" y="4051099"/>
              <a:ext cx="1177344" cy="767175"/>
            </a:xfrm>
            <a:custGeom>
              <a:avLst/>
              <a:gdLst/>
              <a:ahLst/>
              <a:cxnLst/>
              <a:rect l="l" t="t" r="r" b="b"/>
              <a:pathLst>
                <a:path w="45999" h="30687" extrusionOk="0">
                  <a:moveTo>
                    <a:pt x="814" y="0"/>
                  </a:moveTo>
                  <a:cubicBezTo>
                    <a:pt x="369" y="0"/>
                    <a:pt x="0" y="369"/>
                    <a:pt x="0" y="814"/>
                  </a:cubicBezTo>
                  <a:lnTo>
                    <a:pt x="0" y="29879"/>
                  </a:lnTo>
                  <a:cubicBezTo>
                    <a:pt x="0" y="30324"/>
                    <a:pt x="369" y="30687"/>
                    <a:pt x="814" y="30687"/>
                  </a:cubicBezTo>
                  <a:lnTo>
                    <a:pt x="45191" y="30687"/>
                  </a:lnTo>
                  <a:cubicBezTo>
                    <a:pt x="45636" y="30687"/>
                    <a:pt x="45999" y="30324"/>
                    <a:pt x="45999" y="29879"/>
                  </a:cubicBezTo>
                  <a:lnTo>
                    <a:pt x="45999" y="814"/>
                  </a:lnTo>
                  <a:cubicBezTo>
                    <a:pt x="45999" y="369"/>
                    <a:pt x="45636" y="0"/>
                    <a:pt x="451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8"/>
            <p:cNvSpPr/>
            <p:nvPr/>
          </p:nvSpPr>
          <p:spPr>
            <a:xfrm>
              <a:off x="5972806" y="4050352"/>
              <a:ext cx="1177332" cy="768675"/>
            </a:xfrm>
            <a:custGeom>
              <a:avLst/>
              <a:gdLst/>
              <a:ahLst/>
              <a:cxnLst/>
              <a:rect l="l" t="t" r="r" b="b"/>
              <a:pathLst>
                <a:path w="46057" h="30747" extrusionOk="0">
                  <a:moveTo>
                    <a:pt x="837" y="54"/>
                  </a:moveTo>
                  <a:lnTo>
                    <a:pt x="837" y="59"/>
                  </a:lnTo>
                  <a:lnTo>
                    <a:pt x="45208" y="59"/>
                  </a:lnTo>
                  <a:cubicBezTo>
                    <a:pt x="45641" y="59"/>
                    <a:pt x="45993" y="411"/>
                    <a:pt x="45993" y="844"/>
                  </a:cubicBezTo>
                  <a:lnTo>
                    <a:pt x="45993" y="29909"/>
                  </a:lnTo>
                  <a:cubicBezTo>
                    <a:pt x="45993" y="30336"/>
                    <a:pt x="45641" y="30688"/>
                    <a:pt x="45208" y="30688"/>
                  </a:cubicBezTo>
                  <a:lnTo>
                    <a:pt x="837" y="30688"/>
                  </a:lnTo>
                  <a:cubicBezTo>
                    <a:pt x="404" y="30688"/>
                    <a:pt x="53" y="30336"/>
                    <a:pt x="53" y="29909"/>
                  </a:cubicBezTo>
                  <a:lnTo>
                    <a:pt x="53" y="838"/>
                  </a:lnTo>
                  <a:cubicBezTo>
                    <a:pt x="53" y="405"/>
                    <a:pt x="404" y="54"/>
                    <a:pt x="837" y="54"/>
                  </a:cubicBezTo>
                  <a:close/>
                  <a:moveTo>
                    <a:pt x="843" y="1"/>
                  </a:moveTo>
                  <a:cubicBezTo>
                    <a:pt x="381" y="1"/>
                    <a:pt x="0" y="381"/>
                    <a:pt x="0" y="844"/>
                  </a:cubicBezTo>
                  <a:lnTo>
                    <a:pt x="0" y="29909"/>
                  </a:lnTo>
                  <a:cubicBezTo>
                    <a:pt x="0" y="30366"/>
                    <a:pt x="381" y="30746"/>
                    <a:pt x="843" y="30746"/>
                  </a:cubicBezTo>
                  <a:lnTo>
                    <a:pt x="45220" y="30746"/>
                  </a:lnTo>
                  <a:cubicBezTo>
                    <a:pt x="45676" y="30746"/>
                    <a:pt x="46057" y="30377"/>
                    <a:pt x="46057" y="29915"/>
                  </a:cubicBezTo>
                  <a:lnTo>
                    <a:pt x="46057" y="844"/>
                  </a:lnTo>
                  <a:cubicBezTo>
                    <a:pt x="46057" y="381"/>
                    <a:pt x="45676" y="1"/>
                    <a:pt x="45220"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8"/>
            <p:cNvSpPr/>
            <p:nvPr/>
          </p:nvSpPr>
          <p:spPr>
            <a:xfrm>
              <a:off x="5972108" y="4050950"/>
              <a:ext cx="1177344" cy="654175"/>
            </a:xfrm>
            <a:custGeom>
              <a:avLst/>
              <a:gdLst/>
              <a:ahLst/>
              <a:cxnLst/>
              <a:rect l="l" t="t" r="r" b="b"/>
              <a:pathLst>
                <a:path w="45999" h="26167" extrusionOk="0">
                  <a:moveTo>
                    <a:pt x="814" y="0"/>
                  </a:moveTo>
                  <a:cubicBezTo>
                    <a:pt x="369" y="0"/>
                    <a:pt x="0" y="363"/>
                    <a:pt x="0" y="814"/>
                  </a:cubicBezTo>
                  <a:lnTo>
                    <a:pt x="0" y="26167"/>
                  </a:lnTo>
                  <a:lnTo>
                    <a:pt x="45999" y="26167"/>
                  </a:lnTo>
                  <a:lnTo>
                    <a:pt x="45999" y="820"/>
                  </a:lnTo>
                  <a:cubicBezTo>
                    <a:pt x="45999" y="363"/>
                    <a:pt x="45636" y="0"/>
                    <a:pt x="45191"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8"/>
            <p:cNvSpPr/>
            <p:nvPr/>
          </p:nvSpPr>
          <p:spPr>
            <a:xfrm>
              <a:off x="5995645" y="4078816"/>
              <a:ext cx="1120361" cy="596409"/>
            </a:xfrm>
            <a:custGeom>
              <a:avLst/>
              <a:gdLst/>
              <a:ahLst/>
              <a:cxnLst/>
              <a:rect l="l" t="t" r="r" b="b"/>
              <a:pathLst>
                <a:path w="43253" h="22742" extrusionOk="0">
                  <a:moveTo>
                    <a:pt x="1" y="0"/>
                  </a:moveTo>
                  <a:lnTo>
                    <a:pt x="1" y="22742"/>
                  </a:lnTo>
                  <a:lnTo>
                    <a:pt x="43253" y="22742"/>
                  </a:lnTo>
                  <a:lnTo>
                    <a:pt x="4325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2" name="Google Shape;1072;p38"/>
          <p:cNvSpPr txBox="1">
            <a:spLocks noGrp="1"/>
          </p:cNvSpPr>
          <p:nvPr>
            <p:ph type="ctrTitle"/>
          </p:nvPr>
        </p:nvSpPr>
        <p:spPr>
          <a:xfrm>
            <a:off x="1923225" y="727343"/>
            <a:ext cx="5297400" cy="255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Creative</a:t>
            </a:r>
            <a:br>
              <a:rPr lang="en" dirty="0"/>
            </a:br>
            <a:r>
              <a:rPr lang="en" dirty="0"/>
              <a:t>E-Learning </a:t>
            </a:r>
            <a:endParaRPr dirty="0"/>
          </a:p>
        </p:txBody>
      </p:sp>
      <p:sp>
        <p:nvSpPr>
          <p:cNvPr id="1073" name="Google Shape;1073;p38"/>
          <p:cNvSpPr txBox="1">
            <a:spLocks noGrp="1"/>
          </p:cNvSpPr>
          <p:nvPr>
            <p:ph type="subTitle" idx="1"/>
          </p:nvPr>
        </p:nvSpPr>
        <p:spPr>
          <a:xfrm>
            <a:off x="2349300" y="3603350"/>
            <a:ext cx="4445400" cy="44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is where your presentation begins</a:t>
            </a:r>
            <a:endParaRPr/>
          </a:p>
        </p:txBody>
      </p:sp>
      <p:sp>
        <p:nvSpPr>
          <p:cNvPr id="1074" name="Google Shape;1074;p38"/>
          <p:cNvSpPr/>
          <p:nvPr/>
        </p:nvSpPr>
        <p:spPr>
          <a:xfrm>
            <a:off x="10885200" y="4048850"/>
            <a:ext cx="2545425" cy="1500"/>
          </a:xfrm>
          <a:custGeom>
            <a:avLst/>
            <a:gdLst/>
            <a:ahLst/>
            <a:cxnLst/>
            <a:rect l="l" t="t" r="r" b="b"/>
            <a:pathLst>
              <a:path w="101817" h="60" extrusionOk="0">
                <a:moveTo>
                  <a:pt x="1" y="0"/>
                </a:moveTo>
                <a:lnTo>
                  <a:pt x="1" y="59"/>
                </a:lnTo>
                <a:lnTo>
                  <a:pt x="101816" y="59"/>
                </a:lnTo>
                <a:lnTo>
                  <a:pt x="101816" y="0"/>
                </a:ln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5" name="Google Shape;1075;p38"/>
          <p:cNvCxnSpPr/>
          <p:nvPr/>
        </p:nvCxnSpPr>
        <p:spPr>
          <a:xfrm rot="10800000">
            <a:off x="643462" y="5006282"/>
            <a:ext cx="7230300" cy="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613"/>
        <p:cNvGrpSpPr/>
        <p:nvPr/>
      </p:nvGrpSpPr>
      <p:grpSpPr>
        <a:xfrm>
          <a:off x="0" y="0"/>
          <a:ext cx="0" cy="0"/>
          <a:chOff x="0" y="0"/>
          <a:chExt cx="0" cy="0"/>
        </a:xfrm>
      </p:grpSpPr>
      <p:sp>
        <p:nvSpPr>
          <p:cNvPr id="1614" name="Google Shape;1614;p48"/>
          <p:cNvSpPr txBox="1">
            <a:spLocks noGrp="1"/>
          </p:cNvSpPr>
          <p:nvPr>
            <p:ph type="title"/>
          </p:nvPr>
        </p:nvSpPr>
        <p:spPr>
          <a:xfrm>
            <a:off x="716250" y="794806"/>
            <a:ext cx="7711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Week Schedule</a:t>
            </a:r>
            <a:endParaRPr/>
          </a:p>
        </p:txBody>
      </p:sp>
      <p:graphicFrame>
        <p:nvGraphicFramePr>
          <p:cNvPr id="1615" name="Google Shape;1615;p48"/>
          <p:cNvGraphicFramePr/>
          <p:nvPr/>
        </p:nvGraphicFramePr>
        <p:xfrm>
          <a:off x="952505" y="1617697"/>
          <a:ext cx="7239000" cy="2706025"/>
        </p:xfrm>
        <a:graphic>
          <a:graphicData uri="http://schemas.openxmlformats.org/drawingml/2006/table">
            <a:tbl>
              <a:tblPr>
                <a:noFill/>
                <a:tableStyleId>{21739FC1-1C88-4D08-88E4-BE545DA8F43D}</a:tableStyleId>
              </a:tblPr>
              <a:tblGrid>
                <a:gridCol w="1319925">
                  <a:extLst>
                    <a:ext uri="{9D8B030D-6E8A-4147-A177-3AD203B41FA5}">
                      <a16:colId xmlns:a16="http://schemas.microsoft.com/office/drawing/2014/main" val="20000"/>
                    </a:ext>
                  </a:extLst>
                </a:gridCol>
                <a:gridCol w="1093075">
                  <a:extLst>
                    <a:ext uri="{9D8B030D-6E8A-4147-A177-3AD203B41FA5}">
                      <a16:colId xmlns:a16="http://schemas.microsoft.com/office/drawing/2014/main" val="20001"/>
                    </a:ext>
                  </a:extLst>
                </a:gridCol>
                <a:gridCol w="1206500">
                  <a:extLst>
                    <a:ext uri="{9D8B030D-6E8A-4147-A177-3AD203B41FA5}">
                      <a16:colId xmlns:a16="http://schemas.microsoft.com/office/drawing/2014/main" val="20002"/>
                    </a:ext>
                  </a:extLst>
                </a:gridCol>
                <a:gridCol w="1206500">
                  <a:extLst>
                    <a:ext uri="{9D8B030D-6E8A-4147-A177-3AD203B41FA5}">
                      <a16:colId xmlns:a16="http://schemas.microsoft.com/office/drawing/2014/main" val="20003"/>
                    </a:ext>
                  </a:extLst>
                </a:gridCol>
                <a:gridCol w="1206500">
                  <a:extLst>
                    <a:ext uri="{9D8B030D-6E8A-4147-A177-3AD203B41FA5}">
                      <a16:colId xmlns:a16="http://schemas.microsoft.com/office/drawing/2014/main" val="20004"/>
                    </a:ext>
                  </a:extLst>
                </a:gridCol>
                <a:gridCol w="1206500">
                  <a:extLst>
                    <a:ext uri="{9D8B030D-6E8A-4147-A177-3AD203B41FA5}">
                      <a16:colId xmlns:a16="http://schemas.microsoft.com/office/drawing/2014/main" val="20005"/>
                    </a:ext>
                  </a:extLst>
                </a:gridCol>
              </a:tblGrid>
              <a:tr h="464550">
                <a:tc>
                  <a:txBody>
                    <a:bodyPr/>
                    <a:lstStyle/>
                    <a:p>
                      <a:pPr marL="0" lvl="0" indent="0" algn="ctr" rtl="0">
                        <a:spcBef>
                          <a:spcPts val="0"/>
                        </a:spcBef>
                        <a:spcAft>
                          <a:spcPts val="0"/>
                        </a:spcAft>
                        <a:buNone/>
                      </a:pPr>
                      <a:endParaRPr b="1">
                        <a:solidFill>
                          <a:schemeClr val="lt2"/>
                        </a:solidFill>
                        <a:latin typeface="Sen"/>
                        <a:ea typeface="Sen"/>
                        <a:cs typeface="Sen"/>
                        <a:sym typeface="Sen"/>
                      </a:endParaRPr>
                    </a:p>
                  </a:txBody>
                  <a:tcPr marL="91425" marR="91425" marT="91425" marB="91425" anchor="ctr">
                    <a:lnL w="9525" cap="flat" cmpd="sng">
                      <a:solidFill>
                        <a:schemeClr val="dk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lt2"/>
                          </a:solidFill>
                          <a:uFill>
                            <a:noFill/>
                          </a:uFill>
                          <a:latin typeface="Sen"/>
                          <a:ea typeface="Sen"/>
                          <a:cs typeface="Sen"/>
                          <a:sym typeface="Sen"/>
                          <a:hlinkClick r:id="rId3" action="ppaction://hlinksldjump"/>
                        </a:rPr>
                        <a:t>Monday</a:t>
                      </a:r>
                      <a:endParaRPr b="1">
                        <a:solidFill>
                          <a:schemeClr val="lt2"/>
                        </a:solidFill>
                        <a:latin typeface="Sen"/>
                        <a:ea typeface="Sen"/>
                        <a:cs typeface="Sen"/>
                        <a:sym typeface="Se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lt2"/>
                          </a:solidFill>
                          <a:uFill>
                            <a:noFill/>
                          </a:uFill>
                          <a:latin typeface="Sen"/>
                          <a:ea typeface="Sen"/>
                          <a:cs typeface="Sen"/>
                          <a:sym typeface="Sen"/>
                          <a:hlinkClick r:id="rId4" action="ppaction://hlinksldjump"/>
                        </a:rPr>
                        <a:t>Tuesday</a:t>
                      </a:r>
                      <a:endParaRPr b="1">
                        <a:solidFill>
                          <a:schemeClr val="lt2"/>
                        </a:solidFill>
                        <a:latin typeface="Sen"/>
                        <a:ea typeface="Sen"/>
                        <a:cs typeface="Sen"/>
                        <a:sym typeface="Se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lt2"/>
                          </a:solidFill>
                          <a:uFill>
                            <a:noFill/>
                          </a:uFill>
                          <a:latin typeface="Sen"/>
                          <a:ea typeface="Sen"/>
                          <a:cs typeface="Sen"/>
                          <a:sym typeface="Sen"/>
                          <a:hlinkClick r:id="rId5" action="ppaction://hlinksldjump"/>
                        </a:rPr>
                        <a:t>Wednesday</a:t>
                      </a:r>
                      <a:endParaRPr b="1">
                        <a:solidFill>
                          <a:schemeClr val="lt2"/>
                        </a:solidFill>
                        <a:latin typeface="Sen"/>
                        <a:ea typeface="Sen"/>
                        <a:cs typeface="Sen"/>
                        <a:sym typeface="Se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lt2"/>
                          </a:solidFill>
                          <a:uFill>
                            <a:noFill/>
                          </a:uFill>
                          <a:latin typeface="Sen"/>
                          <a:ea typeface="Sen"/>
                          <a:cs typeface="Sen"/>
                          <a:sym typeface="Sen"/>
                          <a:hlinkClick r:id="rId6" action="ppaction://hlinksldjump"/>
                        </a:rPr>
                        <a:t>Thursday</a:t>
                      </a:r>
                      <a:endParaRPr b="1">
                        <a:solidFill>
                          <a:schemeClr val="lt2"/>
                        </a:solidFill>
                        <a:latin typeface="Sen"/>
                        <a:ea typeface="Sen"/>
                        <a:cs typeface="Sen"/>
                        <a:sym typeface="Se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lt2"/>
                          </a:solidFill>
                          <a:uFill>
                            <a:noFill/>
                          </a:uFill>
                          <a:latin typeface="Sen"/>
                          <a:ea typeface="Sen"/>
                          <a:cs typeface="Sen"/>
                          <a:sym typeface="Sen"/>
                          <a:hlinkClick r:id="rId7" action="ppaction://hlinksldjump"/>
                        </a:rPr>
                        <a:t>Friday</a:t>
                      </a:r>
                      <a:endParaRPr b="1">
                        <a:solidFill>
                          <a:schemeClr val="lt2"/>
                        </a:solidFill>
                        <a:latin typeface="Sen"/>
                        <a:ea typeface="Sen"/>
                        <a:cs typeface="Sen"/>
                        <a:sym typeface="Se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583975">
                <a:tc>
                  <a:txBody>
                    <a:bodyPr/>
                    <a:lstStyle/>
                    <a:p>
                      <a:pPr marL="0" lvl="0" indent="0" algn="ctr" rtl="0">
                        <a:spcBef>
                          <a:spcPts val="0"/>
                        </a:spcBef>
                        <a:spcAft>
                          <a:spcPts val="0"/>
                        </a:spcAft>
                        <a:buNone/>
                      </a:pPr>
                      <a:r>
                        <a:rPr lang="en" b="1">
                          <a:solidFill>
                            <a:schemeClr val="lt2"/>
                          </a:solidFill>
                          <a:latin typeface="Sen"/>
                          <a:ea typeface="Sen"/>
                          <a:cs typeface="Sen"/>
                          <a:sym typeface="Sen"/>
                        </a:rPr>
                        <a:t>10 - 12h</a:t>
                      </a:r>
                      <a:endParaRPr b="1">
                        <a:solidFill>
                          <a:schemeClr val="lt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uFill>
                            <a:noFill/>
                          </a:uFill>
                          <a:latin typeface="Sen"/>
                          <a:ea typeface="Sen"/>
                          <a:cs typeface="Sen"/>
                          <a:sym typeface="Sen"/>
                          <a:hlinkClick r:id="rId8" action="ppaction://hlinksldjump"/>
                        </a:rPr>
                        <a:t>Lesson 1</a:t>
                      </a:r>
                      <a:endParaRPr>
                        <a:solidFill>
                          <a:schemeClr val="dk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uFill>
                            <a:noFill/>
                          </a:uFill>
                          <a:latin typeface="Sen"/>
                          <a:ea typeface="Sen"/>
                          <a:cs typeface="Sen"/>
                          <a:sym typeface="Sen"/>
                          <a:hlinkClick r:id="rId9" action="ppaction://hlinksldjump"/>
                        </a:rPr>
                        <a:t>Lesson 1</a:t>
                      </a:r>
                      <a:endParaRPr>
                        <a:solidFill>
                          <a:schemeClr val="dk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uFill>
                            <a:noFill/>
                          </a:uFill>
                          <a:latin typeface="Sen"/>
                          <a:ea typeface="Sen"/>
                          <a:cs typeface="Sen"/>
                          <a:sym typeface="Sen"/>
                          <a:hlinkClick r:id="rId10" action="ppaction://hlinksldjump"/>
                        </a:rPr>
                        <a:t>Lesson 1</a:t>
                      </a:r>
                      <a:endParaRPr>
                        <a:solidFill>
                          <a:schemeClr val="dk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uFill>
                            <a:noFill/>
                          </a:uFill>
                          <a:latin typeface="Sen"/>
                          <a:ea typeface="Sen"/>
                          <a:cs typeface="Sen"/>
                          <a:sym typeface="Sen"/>
                          <a:hlinkClick r:id="rId11" action="ppaction://hlinksldjump"/>
                        </a:rPr>
                        <a:t>Lesson 1</a:t>
                      </a:r>
                      <a:endParaRPr>
                        <a:solidFill>
                          <a:schemeClr val="dk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552500">
                <a:tc>
                  <a:txBody>
                    <a:bodyPr/>
                    <a:lstStyle/>
                    <a:p>
                      <a:pPr marL="0" lvl="0" indent="0" algn="ctr" rtl="0">
                        <a:spcBef>
                          <a:spcPts val="0"/>
                        </a:spcBef>
                        <a:spcAft>
                          <a:spcPts val="0"/>
                        </a:spcAft>
                        <a:buNone/>
                      </a:pPr>
                      <a:r>
                        <a:rPr lang="en" b="1">
                          <a:solidFill>
                            <a:schemeClr val="lt2"/>
                          </a:solidFill>
                          <a:latin typeface="Sen"/>
                          <a:ea typeface="Sen"/>
                          <a:cs typeface="Sen"/>
                          <a:sym typeface="Sen"/>
                        </a:rPr>
                        <a:t>13 - 15h</a:t>
                      </a:r>
                      <a:endParaRPr b="1">
                        <a:solidFill>
                          <a:schemeClr val="lt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uFill>
                            <a:noFill/>
                          </a:uFill>
                          <a:latin typeface="Sen"/>
                          <a:ea typeface="Sen"/>
                          <a:cs typeface="Sen"/>
                          <a:sym typeface="Sen"/>
                          <a:hlinkClick r:id="rId12" action="ppaction://hlinksldjump"/>
                        </a:rPr>
                        <a:t>Lesson 2</a:t>
                      </a:r>
                      <a:endParaRPr>
                        <a:solidFill>
                          <a:schemeClr val="dk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uFill>
                            <a:noFill/>
                          </a:uFill>
                          <a:latin typeface="Sen"/>
                          <a:ea typeface="Sen"/>
                          <a:cs typeface="Sen"/>
                          <a:sym typeface="Sen"/>
                          <a:hlinkClick r:id="rId13" action="ppaction://hlinksldjump"/>
                        </a:rPr>
                        <a:t>Lesson 2</a:t>
                      </a:r>
                      <a:endParaRPr>
                        <a:solidFill>
                          <a:schemeClr val="dk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uFill>
                            <a:noFill/>
                          </a:uFill>
                          <a:latin typeface="Sen"/>
                          <a:ea typeface="Sen"/>
                          <a:cs typeface="Sen"/>
                          <a:sym typeface="Sen"/>
                          <a:hlinkClick r:id="rId14" action="ppaction://hlinksldjump"/>
                        </a:rPr>
                        <a:t>Lesson 2</a:t>
                      </a:r>
                      <a:endParaRPr>
                        <a:solidFill>
                          <a:schemeClr val="dk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uFill>
                            <a:noFill/>
                          </a:uFill>
                          <a:latin typeface="Sen"/>
                          <a:ea typeface="Sen"/>
                          <a:cs typeface="Sen"/>
                          <a:sym typeface="Sen"/>
                          <a:hlinkClick r:id="rId15" action="ppaction://hlinksldjump"/>
                        </a:rPr>
                        <a:t>Lesson 1</a:t>
                      </a:r>
                      <a:endParaRPr>
                        <a:solidFill>
                          <a:schemeClr val="dk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uFill>
                            <a:noFill/>
                          </a:uFill>
                          <a:latin typeface="Sen"/>
                          <a:ea typeface="Sen"/>
                          <a:cs typeface="Sen"/>
                          <a:sym typeface="Sen"/>
                          <a:hlinkClick r:id="rId16" action="ppaction://hlinksldjump"/>
                        </a:rPr>
                        <a:t>Lesson 2</a:t>
                      </a:r>
                      <a:endParaRPr>
                        <a:solidFill>
                          <a:schemeClr val="dk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552500">
                <a:tc>
                  <a:txBody>
                    <a:bodyPr/>
                    <a:lstStyle/>
                    <a:p>
                      <a:pPr marL="0" lvl="0" indent="0" algn="ctr" rtl="0">
                        <a:spcBef>
                          <a:spcPts val="0"/>
                        </a:spcBef>
                        <a:spcAft>
                          <a:spcPts val="0"/>
                        </a:spcAft>
                        <a:buNone/>
                      </a:pPr>
                      <a:r>
                        <a:rPr lang="en" b="1">
                          <a:solidFill>
                            <a:schemeClr val="lt2"/>
                          </a:solidFill>
                          <a:latin typeface="Sen"/>
                          <a:ea typeface="Sen"/>
                          <a:cs typeface="Sen"/>
                          <a:sym typeface="Sen"/>
                        </a:rPr>
                        <a:t>16 - 18h</a:t>
                      </a:r>
                      <a:endParaRPr b="1">
                        <a:solidFill>
                          <a:schemeClr val="lt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dk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uFill>
                            <a:noFill/>
                          </a:uFill>
                          <a:latin typeface="Sen"/>
                          <a:ea typeface="Sen"/>
                          <a:cs typeface="Sen"/>
                          <a:sym typeface="Sen"/>
                          <a:hlinkClick r:id="rId17" action="ppaction://hlinksldjump"/>
                        </a:rPr>
                        <a:t>Lesson 3</a:t>
                      </a:r>
                      <a:endParaRPr>
                        <a:solidFill>
                          <a:schemeClr val="dk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uFill>
                            <a:noFill/>
                          </a:uFill>
                          <a:latin typeface="Sen"/>
                          <a:ea typeface="Sen"/>
                          <a:cs typeface="Sen"/>
                          <a:sym typeface="Sen"/>
                          <a:hlinkClick r:id="rId18" action="ppaction://hlinksldjump"/>
                        </a:rPr>
                        <a:t>Lesson 3</a:t>
                      </a:r>
                      <a:endParaRPr>
                        <a:solidFill>
                          <a:schemeClr val="dk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uFill>
                            <a:noFill/>
                          </a:uFill>
                          <a:latin typeface="Sen"/>
                          <a:ea typeface="Sen"/>
                          <a:cs typeface="Sen"/>
                          <a:sym typeface="Sen"/>
                          <a:hlinkClick r:id="rId19" action="ppaction://hlinksldjump"/>
                        </a:rPr>
                        <a:t>Lesson 2</a:t>
                      </a:r>
                      <a:endParaRPr>
                        <a:solidFill>
                          <a:schemeClr val="dk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uFill>
                            <a:noFill/>
                          </a:uFill>
                          <a:latin typeface="Sen"/>
                          <a:ea typeface="Sen"/>
                          <a:cs typeface="Sen"/>
                          <a:sym typeface="Sen"/>
                          <a:hlinkClick r:id="rId20" action="ppaction://hlinksldjump"/>
                        </a:rPr>
                        <a:t>Lesson 3</a:t>
                      </a:r>
                      <a:endParaRPr>
                        <a:solidFill>
                          <a:schemeClr val="dk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r h="552500">
                <a:tc>
                  <a:txBody>
                    <a:bodyPr/>
                    <a:lstStyle/>
                    <a:p>
                      <a:pPr marL="0" lvl="0" indent="0" algn="ctr" rtl="0">
                        <a:spcBef>
                          <a:spcPts val="0"/>
                        </a:spcBef>
                        <a:spcAft>
                          <a:spcPts val="0"/>
                        </a:spcAft>
                        <a:buNone/>
                      </a:pPr>
                      <a:r>
                        <a:rPr lang="en" b="1">
                          <a:solidFill>
                            <a:schemeClr val="lt2"/>
                          </a:solidFill>
                          <a:latin typeface="Sen"/>
                          <a:ea typeface="Sen"/>
                          <a:cs typeface="Sen"/>
                          <a:sym typeface="Sen"/>
                        </a:rPr>
                        <a:t>18 - 20h</a:t>
                      </a:r>
                      <a:endParaRPr b="1">
                        <a:solidFill>
                          <a:schemeClr val="lt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uFill>
                            <a:noFill/>
                          </a:uFill>
                          <a:latin typeface="Sen"/>
                          <a:ea typeface="Sen"/>
                          <a:cs typeface="Sen"/>
                          <a:sym typeface="Sen"/>
                          <a:hlinkClick r:id="rId21" action="ppaction://hlinksldjump"/>
                        </a:rPr>
                        <a:t>Lesson 4</a:t>
                      </a:r>
                      <a:endParaRPr>
                        <a:solidFill>
                          <a:schemeClr val="dk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1616" name="Google Shape;1616;p48">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8">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8">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8">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8">
            <a:hlinkClick r:id="rId22"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1621" name="Google Shape;1621;p48">
            <a:hlinkClick r:id="rId23"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1622" name="Google Shape;1622;p48">
            <a:hlinkClick r:id="rId24"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1623" name="Google Shape;1623;p48">
            <a:hlinkClick r:id="rId25"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8"/>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5" name="Google Shape;1625;p48"/>
          <p:cNvGrpSpPr/>
          <p:nvPr/>
        </p:nvGrpSpPr>
        <p:grpSpPr>
          <a:xfrm>
            <a:off x="4402319" y="4732206"/>
            <a:ext cx="344058" cy="344096"/>
            <a:chOff x="1561313" y="2098162"/>
            <a:chExt cx="383822" cy="383822"/>
          </a:xfrm>
        </p:grpSpPr>
        <p:sp>
          <p:nvSpPr>
            <p:cNvPr id="1626" name="Google Shape;1626;p48"/>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27" name="Google Shape;1627;p48"/>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628" name="Google Shape;1628;p48">
            <a:hlinkClick r:id="rId26"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8">
            <a:hlinkClick r:id="rId27"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Our Week</a:t>
            </a:r>
            <a:endParaRPr sz="1500" b="1">
              <a:solidFill>
                <a:srgbClr val="007DEA"/>
              </a:solidFill>
              <a:latin typeface="Sen"/>
              <a:ea typeface="Sen"/>
              <a:cs typeface="Sen"/>
              <a:sym typeface="Sen"/>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633"/>
        <p:cNvGrpSpPr/>
        <p:nvPr/>
      </p:nvGrpSpPr>
      <p:grpSpPr>
        <a:xfrm>
          <a:off x="0" y="0"/>
          <a:ext cx="0" cy="0"/>
          <a:chOff x="0" y="0"/>
          <a:chExt cx="0" cy="0"/>
        </a:xfrm>
      </p:grpSpPr>
      <p:sp>
        <p:nvSpPr>
          <p:cNvPr id="1634" name="Google Shape;1634;p49"/>
          <p:cNvSpPr/>
          <p:nvPr/>
        </p:nvSpPr>
        <p:spPr>
          <a:xfrm>
            <a:off x="3402750" y="3260863"/>
            <a:ext cx="122400" cy="122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9"/>
          <p:cNvSpPr/>
          <p:nvPr/>
        </p:nvSpPr>
        <p:spPr>
          <a:xfrm>
            <a:off x="3210925" y="3379488"/>
            <a:ext cx="122400" cy="122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9"/>
          <p:cNvSpPr/>
          <p:nvPr/>
        </p:nvSpPr>
        <p:spPr>
          <a:xfrm>
            <a:off x="1911138" y="1641613"/>
            <a:ext cx="5321700" cy="1346700"/>
          </a:xfrm>
          <a:prstGeom prst="roundRect">
            <a:avLst>
              <a:gd name="adj" fmla="val 50000"/>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9"/>
          <p:cNvSpPr txBox="1">
            <a:spLocks noGrp="1"/>
          </p:cNvSpPr>
          <p:nvPr>
            <p:ph type="title"/>
          </p:nvPr>
        </p:nvSpPr>
        <p:spPr>
          <a:xfrm>
            <a:off x="1502400" y="1933063"/>
            <a:ext cx="6139200" cy="66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rPr>
              <a:t>Monday: </a:t>
            </a:r>
            <a:r>
              <a:rPr lang="en"/>
              <a:t>Math</a:t>
            </a:r>
            <a:endParaRPr/>
          </a:p>
        </p:txBody>
      </p:sp>
      <p:sp>
        <p:nvSpPr>
          <p:cNvPr id="1638" name="Google Shape;1638;p49"/>
          <p:cNvSpPr/>
          <p:nvPr/>
        </p:nvSpPr>
        <p:spPr>
          <a:xfrm>
            <a:off x="3435875" y="3069600"/>
            <a:ext cx="342900" cy="122400"/>
          </a:xfrm>
          <a:prstGeom prst="roundRect">
            <a:avLst>
              <a:gd name="adj" fmla="val 50000"/>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9" name="Google Shape;1639;p49"/>
          <p:cNvGrpSpPr/>
          <p:nvPr/>
        </p:nvGrpSpPr>
        <p:grpSpPr>
          <a:xfrm>
            <a:off x="1911148" y="3037827"/>
            <a:ext cx="1491613" cy="1636995"/>
            <a:chOff x="1911148" y="3037827"/>
            <a:chExt cx="1491613" cy="1636995"/>
          </a:xfrm>
        </p:grpSpPr>
        <p:sp>
          <p:nvSpPr>
            <p:cNvPr id="1640" name="Google Shape;1640;p49"/>
            <p:cNvSpPr/>
            <p:nvPr/>
          </p:nvSpPr>
          <p:spPr>
            <a:xfrm>
              <a:off x="2224000" y="3368888"/>
              <a:ext cx="865260" cy="923704"/>
            </a:xfrm>
            <a:custGeom>
              <a:avLst/>
              <a:gdLst/>
              <a:ahLst/>
              <a:cxnLst/>
              <a:rect l="l" t="t" r="r" b="b"/>
              <a:pathLst>
                <a:path w="9268" h="9894" extrusionOk="0">
                  <a:moveTo>
                    <a:pt x="4492" y="0"/>
                  </a:moveTo>
                  <a:lnTo>
                    <a:pt x="4492" y="14"/>
                  </a:lnTo>
                  <a:lnTo>
                    <a:pt x="863" y="167"/>
                  </a:lnTo>
                  <a:cubicBezTo>
                    <a:pt x="863" y="167"/>
                    <a:pt x="1412" y="7036"/>
                    <a:pt x="0" y="9893"/>
                  </a:cubicBezTo>
                  <a:lnTo>
                    <a:pt x="4561" y="9754"/>
                  </a:lnTo>
                  <a:lnTo>
                    <a:pt x="9268" y="9893"/>
                  </a:lnTo>
                  <a:cubicBezTo>
                    <a:pt x="7856" y="7036"/>
                    <a:pt x="8267" y="167"/>
                    <a:pt x="8267" y="167"/>
                  </a:cubicBezTo>
                  <a:lnTo>
                    <a:pt x="4631" y="14"/>
                  </a:lnTo>
                  <a:lnTo>
                    <a:pt x="46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9"/>
            <p:cNvSpPr/>
            <p:nvPr/>
          </p:nvSpPr>
          <p:spPr>
            <a:xfrm>
              <a:off x="1915723" y="4125025"/>
              <a:ext cx="1482463" cy="545969"/>
            </a:xfrm>
            <a:custGeom>
              <a:avLst/>
              <a:gdLst/>
              <a:ahLst/>
              <a:cxnLst/>
              <a:rect l="l" t="t" r="r" b="b"/>
              <a:pathLst>
                <a:path w="15879" h="5848" extrusionOk="0">
                  <a:moveTo>
                    <a:pt x="6195" y="0"/>
                  </a:moveTo>
                  <a:lnTo>
                    <a:pt x="2600" y="2121"/>
                  </a:lnTo>
                  <a:cubicBezTo>
                    <a:pt x="2600" y="2121"/>
                    <a:pt x="0" y="3268"/>
                    <a:pt x="216" y="5847"/>
                  </a:cubicBezTo>
                  <a:lnTo>
                    <a:pt x="15677" y="5847"/>
                  </a:lnTo>
                  <a:cubicBezTo>
                    <a:pt x="15879" y="3351"/>
                    <a:pt x="13300" y="2121"/>
                    <a:pt x="13300" y="2121"/>
                  </a:cubicBezTo>
                  <a:lnTo>
                    <a:pt x="9559" y="0"/>
                  </a:ln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9"/>
            <p:cNvSpPr/>
            <p:nvPr/>
          </p:nvSpPr>
          <p:spPr>
            <a:xfrm>
              <a:off x="1911148" y="4121104"/>
              <a:ext cx="1491613" cy="553718"/>
            </a:xfrm>
            <a:custGeom>
              <a:avLst/>
              <a:gdLst/>
              <a:ahLst/>
              <a:cxnLst/>
              <a:rect l="l" t="t" r="r" b="b"/>
              <a:pathLst>
                <a:path w="15977" h="5931" extrusionOk="0">
                  <a:moveTo>
                    <a:pt x="6223" y="1"/>
                  </a:moveTo>
                  <a:lnTo>
                    <a:pt x="2621" y="2114"/>
                  </a:lnTo>
                  <a:cubicBezTo>
                    <a:pt x="2594" y="2121"/>
                    <a:pt x="0" y="3303"/>
                    <a:pt x="209" y="5882"/>
                  </a:cubicBezTo>
                  <a:cubicBezTo>
                    <a:pt x="209" y="5910"/>
                    <a:pt x="230" y="5931"/>
                    <a:pt x="258" y="5931"/>
                  </a:cubicBezTo>
                  <a:lnTo>
                    <a:pt x="15719" y="5931"/>
                  </a:lnTo>
                  <a:cubicBezTo>
                    <a:pt x="15747" y="5931"/>
                    <a:pt x="15768" y="5910"/>
                    <a:pt x="15768" y="5896"/>
                  </a:cubicBezTo>
                  <a:cubicBezTo>
                    <a:pt x="15977" y="3393"/>
                    <a:pt x="13390" y="2128"/>
                    <a:pt x="13363" y="2121"/>
                  </a:cubicBezTo>
                  <a:lnTo>
                    <a:pt x="9622" y="1"/>
                  </a:lnTo>
                  <a:lnTo>
                    <a:pt x="9574" y="91"/>
                  </a:lnTo>
                  <a:lnTo>
                    <a:pt x="13321" y="2211"/>
                  </a:lnTo>
                  <a:cubicBezTo>
                    <a:pt x="13335" y="2225"/>
                    <a:pt x="15838" y="3435"/>
                    <a:pt x="15671" y="5841"/>
                  </a:cubicBezTo>
                  <a:lnTo>
                    <a:pt x="313" y="5841"/>
                  </a:lnTo>
                  <a:cubicBezTo>
                    <a:pt x="140" y="3359"/>
                    <a:pt x="2642" y="2225"/>
                    <a:pt x="2677" y="2211"/>
                  </a:cubicBezTo>
                  <a:lnTo>
                    <a:pt x="6271" y="91"/>
                  </a:lnTo>
                  <a:lnTo>
                    <a:pt x="62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9"/>
            <p:cNvSpPr/>
            <p:nvPr/>
          </p:nvSpPr>
          <p:spPr>
            <a:xfrm>
              <a:off x="2317455" y="3677169"/>
              <a:ext cx="662109" cy="664070"/>
            </a:xfrm>
            <a:custGeom>
              <a:avLst/>
              <a:gdLst/>
              <a:ahLst/>
              <a:cxnLst/>
              <a:rect l="l" t="t" r="r" b="b"/>
              <a:pathLst>
                <a:path w="7092" h="7113" extrusionOk="0">
                  <a:moveTo>
                    <a:pt x="1912" y="0"/>
                  </a:moveTo>
                  <a:lnTo>
                    <a:pt x="1912" y="4790"/>
                  </a:lnTo>
                  <a:lnTo>
                    <a:pt x="1" y="5903"/>
                  </a:lnTo>
                  <a:cubicBezTo>
                    <a:pt x="1" y="5903"/>
                    <a:pt x="1271" y="7112"/>
                    <a:pt x="3360" y="7112"/>
                  </a:cubicBezTo>
                  <a:cubicBezTo>
                    <a:pt x="4415" y="7112"/>
                    <a:pt x="5678" y="6804"/>
                    <a:pt x="7092" y="5875"/>
                  </a:cubicBezTo>
                  <a:lnTo>
                    <a:pt x="5263" y="4811"/>
                  </a:lnTo>
                  <a:lnTo>
                    <a:pt x="526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9"/>
            <p:cNvSpPr/>
            <p:nvPr/>
          </p:nvSpPr>
          <p:spPr>
            <a:xfrm>
              <a:off x="2313533" y="3675208"/>
              <a:ext cx="671258" cy="670605"/>
            </a:xfrm>
            <a:custGeom>
              <a:avLst/>
              <a:gdLst/>
              <a:ahLst/>
              <a:cxnLst/>
              <a:rect l="l" t="t" r="r" b="b"/>
              <a:pathLst>
                <a:path w="7190" h="7183" extrusionOk="0">
                  <a:moveTo>
                    <a:pt x="5257" y="70"/>
                  </a:moveTo>
                  <a:lnTo>
                    <a:pt x="5257" y="4832"/>
                  </a:lnTo>
                  <a:cubicBezTo>
                    <a:pt x="5257" y="4839"/>
                    <a:pt x="5264" y="4853"/>
                    <a:pt x="5285" y="4867"/>
                  </a:cubicBezTo>
                  <a:lnTo>
                    <a:pt x="7043" y="5896"/>
                  </a:lnTo>
                  <a:cubicBezTo>
                    <a:pt x="5647" y="6804"/>
                    <a:pt x="4403" y="7086"/>
                    <a:pt x="3396" y="7086"/>
                  </a:cubicBezTo>
                  <a:cubicBezTo>
                    <a:pt x="2870" y="7086"/>
                    <a:pt x="2408" y="7009"/>
                    <a:pt x="2024" y="6904"/>
                  </a:cubicBezTo>
                  <a:cubicBezTo>
                    <a:pt x="981" y="6619"/>
                    <a:pt x="293" y="6084"/>
                    <a:pt x="119" y="5931"/>
                  </a:cubicBezTo>
                  <a:lnTo>
                    <a:pt x="1961" y="4846"/>
                  </a:lnTo>
                  <a:cubicBezTo>
                    <a:pt x="1982" y="4846"/>
                    <a:pt x="1989" y="4832"/>
                    <a:pt x="1989" y="4811"/>
                  </a:cubicBezTo>
                  <a:lnTo>
                    <a:pt x="1989" y="70"/>
                  </a:lnTo>
                  <a:close/>
                  <a:moveTo>
                    <a:pt x="1961" y="1"/>
                  </a:moveTo>
                  <a:cubicBezTo>
                    <a:pt x="1934" y="1"/>
                    <a:pt x="1920" y="14"/>
                    <a:pt x="1920" y="42"/>
                  </a:cubicBezTo>
                  <a:lnTo>
                    <a:pt x="1920" y="4805"/>
                  </a:lnTo>
                  <a:lnTo>
                    <a:pt x="22" y="5896"/>
                  </a:lnTo>
                  <a:cubicBezTo>
                    <a:pt x="8" y="5910"/>
                    <a:pt x="1" y="5917"/>
                    <a:pt x="1" y="5931"/>
                  </a:cubicBezTo>
                  <a:cubicBezTo>
                    <a:pt x="1" y="5945"/>
                    <a:pt x="8" y="5959"/>
                    <a:pt x="15" y="5966"/>
                  </a:cubicBezTo>
                  <a:cubicBezTo>
                    <a:pt x="15" y="5979"/>
                    <a:pt x="752" y="6661"/>
                    <a:pt x="1996" y="7001"/>
                  </a:cubicBezTo>
                  <a:cubicBezTo>
                    <a:pt x="2385" y="7106"/>
                    <a:pt x="2858" y="7182"/>
                    <a:pt x="3394" y="7182"/>
                  </a:cubicBezTo>
                  <a:cubicBezTo>
                    <a:pt x="4429" y="7182"/>
                    <a:pt x="5716" y="6890"/>
                    <a:pt x="7169" y="5952"/>
                  </a:cubicBezTo>
                  <a:cubicBezTo>
                    <a:pt x="7176" y="5945"/>
                    <a:pt x="7189" y="5924"/>
                    <a:pt x="7182" y="5917"/>
                  </a:cubicBezTo>
                  <a:cubicBezTo>
                    <a:pt x="7176" y="5910"/>
                    <a:pt x="7176" y="5889"/>
                    <a:pt x="7162" y="5882"/>
                  </a:cubicBezTo>
                  <a:lnTo>
                    <a:pt x="5361" y="4818"/>
                  </a:lnTo>
                  <a:lnTo>
                    <a:pt x="5361" y="42"/>
                  </a:lnTo>
                  <a:cubicBezTo>
                    <a:pt x="5361" y="14"/>
                    <a:pt x="5340" y="1"/>
                    <a:pt x="5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9"/>
            <p:cNvSpPr/>
            <p:nvPr/>
          </p:nvSpPr>
          <p:spPr>
            <a:xfrm>
              <a:off x="2496614" y="3871922"/>
              <a:ext cx="310889" cy="142934"/>
            </a:xfrm>
            <a:custGeom>
              <a:avLst/>
              <a:gdLst/>
              <a:ahLst/>
              <a:cxnLst/>
              <a:rect l="l" t="t" r="r" b="b"/>
              <a:pathLst>
                <a:path w="3330" h="1531" extrusionOk="0">
                  <a:moveTo>
                    <a:pt x="0" y="0"/>
                  </a:moveTo>
                  <a:cubicBezTo>
                    <a:pt x="0" y="0"/>
                    <a:pt x="279" y="1509"/>
                    <a:pt x="1599" y="1530"/>
                  </a:cubicBezTo>
                  <a:cubicBezTo>
                    <a:pt x="1619" y="1530"/>
                    <a:pt x="1639" y="1530"/>
                    <a:pt x="1658" y="1530"/>
                  </a:cubicBezTo>
                  <a:cubicBezTo>
                    <a:pt x="3330" y="1530"/>
                    <a:pt x="3303" y="63"/>
                    <a:pt x="3303" y="63"/>
                  </a:cubicBezTo>
                  <a:lnTo>
                    <a:pt x="3303" y="63"/>
                  </a:lnTo>
                  <a:cubicBezTo>
                    <a:pt x="3303" y="63"/>
                    <a:pt x="3066" y="508"/>
                    <a:pt x="1731" y="508"/>
                  </a:cubicBezTo>
                  <a:cubicBezTo>
                    <a:pt x="1721" y="508"/>
                    <a:pt x="1711" y="508"/>
                    <a:pt x="1701" y="508"/>
                  </a:cubicBezTo>
                  <a:cubicBezTo>
                    <a:pt x="227" y="508"/>
                    <a:pt x="0" y="0"/>
                    <a:pt x="0"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9"/>
            <p:cNvSpPr/>
            <p:nvPr/>
          </p:nvSpPr>
          <p:spPr>
            <a:xfrm>
              <a:off x="2304477" y="3037827"/>
              <a:ext cx="692638" cy="693291"/>
            </a:xfrm>
            <a:custGeom>
              <a:avLst/>
              <a:gdLst/>
              <a:ahLst/>
              <a:cxnLst/>
              <a:rect l="l" t="t" r="r" b="b"/>
              <a:pathLst>
                <a:path w="7419" h="7426" extrusionOk="0">
                  <a:moveTo>
                    <a:pt x="3713" y="1"/>
                  </a:moveTo>
                  <a:cubicBezTo>
                    <a:pt x="1662" y="1"/>
                    <a:pt x="1" y="1662"/>
                    <a:pt x="1" y="3713"/>
                  </a:cubicBezTo>
                  <a:cubicBezTo>
                    <a:pt x="1" y="5764"/>
                    <a:pt x="1662" y="7425"/>
                    <a:pt x="3713" y="7425"/>
                  </a:cubicBezTo>
                  <a:cubicBezTo>
                    <a:pt x="5757" y="7425"/>
                    <a:pt x="7419" y="5764"/>
                    <a:pt x="7419" y="3713"/>
                  </a:cubicBezTo>
                  <a:cubicBezTo>
                    <a:pt x="7419" y="1662"/>
                    <a:pt x="5757" y="1"/>
                    <a:pt x="37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9"/>
            <p:cNvSpPr/>
            <p:nvPr/>
          </p:nvSpPr>
          <p:spPr>
            <a:xfrm>
              <a:off x="2932142" y="3502862"/>
              <a:ext cx="151990" cy="168888"/>
            </a:xfrm>
            <a:custGeom>
              <a:avLst/>
              <a:gdLst/>
              <a:ahLst/>
              <a:cxnLst/>
              <a:rect l="l" t="t" r="r" b="b"/>
              <a:pathLst>
                <a:path w="1628" h="1809" extrusionOk="0">
                  <a:moveTo>
                    <a:pt x="775" y="0"/>
                  </a:moveTo>
                  <a:cubicBezTo>
                    <a:pt x="418" y="0"/>
                    <a:pt x="244" y="282"/>
                    <a:pt x="244" y="282"/>
                  </a:cubicBezTo>
                  <a:cubicBezTo>
                    <a:pt x="209" y="658"/>
                    <a:pt x="14" y="1659"/>
                    <a:pt x="0" y="1659"/>
                  </a:cubicBezTo>
                  <a:cubicBezTo>
                    <a:pt x="142" y="1784"/>
                    <a:pt x="309" y="1809"/>
                    <a:pt x="420" y="1809"/>
                  </a:cubicBezTo>
                  <a:cubicBezTo>
                    <a:pt x="494" y="1809"/>
                    <a:pt x="543" y="1798"/>
                    <a:pt x="543" y="1798"/>
                  </a:cubicBezTo>
                  <a:cubicBezTo>
                    <a:pt x="1377" y="1624"/>
                    <a:pt x="1627" y="268"/>
                    <a:pt x="1071" y="60"/>
                  </a:cubicBezTo>
                  <a:cubicBezTo>
                    <a:pt x="961" y="17"/>
                    <a:pt x="862" y="0"/>
                    <a:pt x="7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9"/>
            <p:cNvSpPr/>
            <p:nvPr/>
          </p:nvSpPr>
          <p:spPr>
            <a:xfrm>
              <a:off x="2928221" y="3498754"/>
              <a:ext cx="139013" cy="177197"/>
            </a:xfrm>
            <a:custGeom>
              <a:avLst/>
              <a:gdLst/>
              <a:ahLst/>
              <a:cxnLst/>
              <a:rect l="l" t="t" r="r" b="b"/>
              <a:pathLst>
                <a:path w="1489" h="1898" extrusionOk="0">
                  <a:moveTo>
                    <a:pt x="809" y="93"/>
                  </a:moveTo>
                  <a:cubicBezTo>
                    <a:pt x="894" y="93"/>
                    <a:pt x="991" y="110"/>
                    <a:pt x="1099" y="152"/>
                  </a:cubicBezTo>
                  <a:cubicBezTo>
                    <a:pt x="1287" y="222"/>
                    <a:pt x="1391" y="451"/>
                    <a:pt x="1363" y="764"/>
                  </a:cubicBezTo>
                  <a:cubicBezTo>
                    <a:pt x="1328" y="1209"/>
                    <a:pt x="1043" y="1703"/>
                    <a:pt x="578" y="1800"/>
                  </a:cubicBezTo>
                  <a:cubicBezTo>
                    <a:pt x="572" y="1800"/>
                    <a:pt x="528" y="1809"/>
                    <a:pt x="463" y="1809"/>
                  </a:cubicBezTo>
                  <a:cubicBezTo>
                    <a:pt x="366" y="1809"/>
                    <a:pt x="223" y="1789"/>
                    <a:pt x="98" y="1689"/>
                  </a:cubicBezTo>
                  <a:cubicBezTo>
                    <a:pt x="133" y="1522"/>
                    <a:pt x="300" y="695"/>
                    <a:pt x="334" y="340"/>
                  </a:cubicBezTo>
                  <a:cubicBezTo>
                    <a:pt x="361" y="292"/>
                    <a:pt x="517" y="93"/>
                    <a:pt x="809" y="93"/>
                  </a:cubicBezTo>
                  <a:close/>
                  <a:moveTo>
                    <a:pt x="818" y="1"/>
                  </a:moveTo>
                  <a:cubicBezTo>
                    <a:pt x="437" y="1"/>
                    <a:pt x="244" y="293"/>
                    <a:pt x="244" y="298"/>
                  </a:cubicBezTo>
                  <a:cubicBezTo>
                    <a:pt x="237" y="298"/>
                    <a:pt x="237" y="305"/>
                    <a:pt x="237" y="312"/>
                  </a:cubicBezTo>
                  <a:cubicBezTo>
                    <a:pt x="209" y="688"/>
                    <a:pt x="1" y="1682"/>
                    <a:pt x="1" y="1689"/>
                  </a:cubicBezTo>
                  <a:cubicBezTo>
                    <a:pt x="1" y="1703"/>
                    <a:pt x="8" y="1724"/>
                    <a:pt x="21" y="1731"/>
                  </a:cubicBezTo>
                  <a:cubicBezTo>
                    <a:pt x="174" y="1870"/>
                    <a:pt x="355" y="1897"/>
                    <a:pt x="473" y="1897"/>
                  </a:cubicBezTo>
                  <a:cubicBezTo>
                    <a:pt x="520" y="1897"/>
                    <a:pt x="557" y="1894"/>
                    <a:pt x="576" y="1894"/>
                  </a:cubicBezTo>
                  <a:cubicBezTo>
                    <a:pt x="586" y="1894"/>
                    <a:pt x="592" y="1895"/>
                    <a:pt x="592" y="1897"/>
                  </a:cubicBezTo>
                  <a:cubicBezTo>
                    <a:pt x="1106" y="1786"/>
                    <a:pt x="1419" y="1251"/>
                    <a:pt x="1454" y="778"/>
                  </a:cubicBezTo>
                  <a:cubicBezTo>
                    <a:pt x="1488" y="417"/>
                    <a:pt x="1356" y="152"/>
                    <a:pt x="1134" y="62"/>
                  </a:cubicBezTo>
                  <a:cubicBezTo>
                    <a:pt x="1017" y="18"/>
                    <a:pt x="912" y="1"/>
                    <a:pt x="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9"/>
            <p:cNvSpPr/>
            <p:nvPr/>
          </p:nvSpPr>
          <p:spPr>
            <a:xfrm>
              <a:off x="2945120" y="3549076"/>
              <a:ext cx="79916" cy="56109"/>
            </a:xfrm>
            <a:custGeom>
              <a:avLst/>
              <a:gdLst/>
              <a:ahLst/>
              <a:cxnLst/>
              <a:rect l="l" t="t" r="r" b="b"/>
              <a:pathLst>
                <a:path w="856" h="601" extrusionOk="0">
                  <a:moveTo>
                    <a:pt x="711" y="0"/>
                  </a:moveTo>
                  <a:cubicBezTo>
                    <a:pt x="666" y="0"/>
                    <a:pt x="611" y="6"/>
                    <a:pt x="550" y="24"/>
                  </a:cubicBezTo>
                  <a:cubicBezTo>
                    <a:pt x="404" y="72"/>
                    <a:pt x="188" y="197"/>
                    <a:pt x="14" y="566"/>
                  </a:cubicBezTo>
                  <a:cubicBezTo>
                    <a:pt x="0" y="580"/>
                    <a:pt x="14" y="594"/>
                    <a:pt x="21" y="601"/>
                  </a:cubicBezTo>
                  <a:lnTo>
                    <a:pt x="28" y="601"/>
                  </a:lnTo>
                  <a:cubicBezTo>
                    <a:pt x="35" y="601"/>
                    <a:pt x="49" y="594"/>
                    <a:pt x="49" y="594"/>
                  </a:cubicBezTo>
                  <a:cubicBezTo>
                    <a:pt x="273" y="131"/>
                    <a:pt x="551" y="54"/>
                    <a:pt x="705" y="54"/>
                  </a:cubicBezTo>
                  <a:cubicBezTo>
                    <a:pt x="771" y="54"/>
                    <a:pt x="814" y="68"/>
                    <a:pt x="821" y="72"/>
                  </a:cubicBezTo>
                  <a:cubicBezTo>
                    <a:pt x="835" y="72"/>
                    <a:pt x="855" y="58"/>
                    <a:pt x="855" y="51"/>
                  </a:cubicBezTo>
                  <a:cubicBezTo>
                    <a:pt x="855" y="38"/>
                    <a:pt x="849" y="17"/>
                    <a:pt x="835" y="17"/>
                  </a:cubicBezTo>
                  <a:cubicBezTo>
                    <a:pt x="835" y="17"/>
                    <a:pt x="787" y="0"/>
                    <a:pt x="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9"/>
            <p:cNvSpPr/>
            <p:nvPr/>
          </p:nvSpPr>
          <p:spPr>
            <a:xfrm>
              <a:off x="2966499" y="3568216"/>
              <a:ext cx="33890" cy="68806"/>
            </a:xfrm>
            <a:custGeom>
              <a:avLst/>
              <a:gdLst/>
              <a:ahLst/>
              <a:cxnLst/>
              <a:rect l="l" t="t" r="r" b="b"/>
              <a:pathLst>
                <a:path w="363" h="737" extrusionOk="0">
                  <a:moveTo>
                    <a:pt x="30" y="0"/>
                  </a:moveTo>
                  <a:cubicBezTo>
                    <a:pt x="21" y="0"/>
                    <a:pt x="13" y="9"/>
                    <a:pt x="8" y="13"/>
                  </a:cubicBezTo>
                  <a:cubicBezTo>
                    <a:pt x="1" y="27"/>
                    <a:pt x="8" y="41"/>
                    <a:pt x="15" y="48"/>
                  </a:cubicBezTo>
                  <a:cubicBezTo>
                    <a:pt x="15" y="48"/>
                    <a:pt x="244" y="173"/>
                    <a:pt x="286" y="368"/>
                  </a:cubicBezTo>
                  <a:cubicBezTo>
                    <a:pt x="307" y="472"/>
                    <a:pt x="272" y="590"/>
                    <a:pt x="182" y="695"/>
                  </a:cubicBezTo>
                  <a:cubicBezTo>
                    <a:pt x="175" y="702"/>
                    <a:pt x="175" y="716"/>
                    <a:pt x="182" y="729"/>
                  </a:cubicBezTo>
                  <a:cubicBezTo>
                    <a:pt x="188" y="736"/>
                    <a:pt x="188" y="736"/>
                    <a:pt x="202" y="736"/>
                  </a:cubicBezTo>
                  <a:cubicBezTo>
                    <a:pt x="202" y="736"/>
                    <a:pt x="209" y="736"/>
                    <a:pt x="223" y="729"/>
                  </a:cubicBezTo>
                  <a:cubicBezTo>
                    <a:pt x="321" y="604"/>
                    <a:pt x="362" y="479"/>
                    <a:pt x="341" y="361"/>
                  </a:cubicBezTo>
                  <a:cubicBezTo>
                    <a:pt x="293" y="145"/>
                    <a:pt x="49" y="13"/>
                    <a:pt x="42" y="6"/>
                  </a:cubicBezTo>
                  <a:cubicBezTo>
                    <a:pt x="38" y="2"/>
                    <a:pt x="34" y="0"/>
                    <a:pt x="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9"/>
            <p:cNvSpPr/>
            <p:nvPr/>
          </p:nvSpPr>
          <p:spPr>
            <a:xfrm>
              <a:off x="2227268" y="3502862"/>
              <a:ext cx="151990" cy="168888"/>
            </a:xfrm>
            <a:custGeom>
              <a:avLst/>
              <a:gdLst/>
              <a:ahLst/>
              <a:cxnLst/>
              <a:rect l="l" t="t" r="r" b="b"/>
              <a:pathLst>
                <a:path w="1628" h="1809" extrusionOk="0">
                  <a:moveTo>
                    <a:pt x="853" y="0"/>
                  </a:moveTo>
                  <a:cubicBezTo>
                    <a:pt x="765" y="0"/>
                    <a:pt x="666" y="17"/>
                    <a:pt x="556" y="60"/>
                  </a:cubicBezTo>
                  <a:cubicBezTo>
                    <a:pt x="0" y="268"/>
                    <a:pt x="250" y="1624"/>
                    <a:pt x="1085" y="1798"/>
                  </a:cubicBezTo>
                  <a:cubicBezTo>
                    <a:pt x="1085" y="1798"/>
                    <a:pt x="1134" y="1809"/>
                    <a:pt x="1208" y="1809"/>
                  </a:cubicBezTo>
                  <a:cubicBezTo>
                    <a:pt x="1318" y="1809"/>
                    <a:pt x="1485" y="1784"/>
                    <a:pt x="1627" y="1659"/>
                  </a:cubicBezTo>
                  <a:cubicBezTo>
                    <a:pt x="1620" y="1659"/>
                    <a:pt x="1418" y="658"/>
                    <a:pt x="1384" y="282"/>
                  </a:cubicBezTo>
                  <a:cubicBezTo>
                    <a:pt x="1384" y="282"/>
                    <a:pt x="1209" y="0"/>
                    <a:pt x="8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9"/>
            <p:cNvSpPr/>
            <p:nvPr/>
          </p:nvSpPr>
          <p:spPr>
            <a:xfrm>
              <a:off x="2245380" y="3497914"/>
              <a:ext cx="137706" cy="178038"/>
            </a:xfrm>
            <a:custGeom>
              <a:avLst/>
              <a:gdLst/>
              <a:ahLst/>
              <a:cxnLst/>
              <a:rect l="l" t="t" r="r" b="b"/>
              <a:pathLst>
                <a:path w="1475" h="1907" extrusionOk="0">
                  <a:moveTo>
                    <a:pt x="661" y="99"/>
                  </a:moveTo>
                  <a:cubicBezTo>
                    <a:pt x="953" y="99"/>
                    <a:pt x="1113" y="301"/>
                    <a:pt x="1141" y="342"/>
                  </a:cubicBezTo>
                  <a:cubicBezTo>
                    <a:pt x="1183" y="697"/>
                    <a:pt x="1343" y="1524"/>
                    <a:pt x="1377" y="1691"/>
                  </a:cubicBezTo>
                  <a:cubicBezTo>
                    <a:pt x="1243" y="1790"/>
                    <a:pt x="1093" y="1809"/>
                    <a:pt x="999" y="1809"/>
                  </a:cubicBezTo>
                  <a:cubicBezTo>
                    <a:pt x="941" y="1809"/>
                    <a:pt x="905" y="1802"/>
                    <a:pt x="905" y="1802"/>
                  </a:cubicBezTo>
                  <a:cubicBezTo>
                    <a:pt x="432" y="1705"/>
                    <a:pt x="147" y="1211"/>
                    <a:pt x="112" y="766"/>
                  </a:cubicBezTo>
                  <a:cubicBezTo>
                    <a:pt x="91" y="453"/>
                    <a:pt x="189" y="217"/>
                    <a:pt x="383" y="148"/>
                  </a:cubicBezTo>
                  <a:cubicBezTo>
                    <a:pt x="488" y="113"/>
                    <a:pt x="571" y="99"/>
                    <a:pt x="661" y="99"/>
                  </a:cubicBezTo>
                  <a:close/>
                  <a:moveTo>
                    <a:pt x="663" y="1"/>
                  </a:moveTo>
                  <a:cubicBezTo>
                    <a:pt x="570" y="1"/>
                    <a:pt x="465" y="19"/>
                    <a:pt x="348" y="64"/>
                  </a:cubicBezTo>
                  <a:cubicBezTo>
                    <a:pt x="119" y="148"/>
                    <a:pt x="1" y="426"/>
                    <a:pt x="22" y="773"/>
                  </a:cubicBezTo>
                  <a:cubicBezTo>
                    <a:pt x="56" y="1253"/>
                    <a:pt x="369" y="1788"/>
                    <a:pt x="884" y="1900"/>
                  </a:cubicBezTo>
                  <a:cubicBezTo>
                    <a:pt x="884" y="1900"/>
                    <a:pt x="939" y="1906"/>
                    <a:pt x="1009" y="1906"/>
                  </a:cubicBezTo>
                  <a:cubicBezTo>
                    <a:pt x="1127" y="1906"/>
                    <a:pt x="1301" y="1879"/>
                    <a:pt x="1461" y="1733"/>
                  </a:cubicBezTo>
                  <a:cubicBezTo>
                    <a:pt x="1475" y="1726"/>
                    <a:pt x="1475" y="1705"/>
                    <a:pt x="1475" y="1691"/>
                  </a:cubicBezTo>
                  <a:cubicBezTo>
                    <a:pt x="1475" y="1677"/>
                    <a:pt x="1273" y="690"/>
                    <a:pt x="1238" y="314"/>
                  </a:cubicBezTo>
                  <a:cubicBezTo>
                    <a:pt x="1238" y="314"/>
                    <a:pt x="1231" y="307"/>
                    <a:pt x="1231" y="301"/>
                  </a:cubicBezTo>
                  <a:cubicBezTo>
                    <a:pt x="1226" y="301"/>
                    <a:pt x="1041"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9"/>
            <p:cNvSpPr/>
            <p:nvPr/>
          </p:nvSpPr>
          <p:spPr>
            <a:xfrm>
              <a:off x="2284965" y="3548423"/>
              <a:ext cx="80663" cy="56763"/>
            </a:xfrm>
            <a:custGeom>
              <a:avLst/>
              <a:gdLst/>
              <a:ahLst/>
              <a:cxnLst/>
              <a:rect l="l" t="t" r="r" b="b"/>
              <a:pathLst>
                <a:path w="864" h="608" extrusionOk="0">
                  <a:moveTo>
                    <a:pt x="158" y="0"/>
                  </a:moveTo>
                  <a:cubicBezTo>
                    <a:pt x="82" y="0"/>
                    <a:pt x="33" y="17"/>
                    <a:pt x="29" y="17"/>
                  </a:cubicBezTo>
                  <a:cubicBezTo>
                    <a:pt x="8" y="24"/>
                    <a:pt x="1" y="31"/>
                    <a:pt x="8" y="52"/>
                  </a:cubicBezTo>
                  <a:cubicBezTo>
                    <a:pt x="15" y="65"/>
                    <a:pt x="36" y="65"/>
                    <a:pt x="43" y="65"/>
                  </a:cubicBezTo>
                  <a:cubicBezTo>
                    <a:pt x="51" y="63"/>
                    <a:pt x="94" y="50"/>
                    <a:pt x="160" y="50"/>
                  </a:cubicBezTo>
                  <a:cubicBezTo>
                    <a:pt x="314" y="50"/>
                    <a:pt x="590" y="123"/>
                    <a:pt x="814" y="587"/>
                  </a:cubicBezTo>
                  <a:cubicBezTo>
                    <a:pt x="828" y="601"/>
                    <a:pt x="835" y="608"/>
                    <a:pt x="842" y="608"/>
                  </a:cubicBezTo>
                  <a:cubicBezTo>
                    <a:pt x="849" y="608"/>
                    <a:pt x="849" y="608"/>
                    <a:pt x="842" y="601"/>
                  </a:cubicBezTo>
                  <a:cubicBezTo>
                    <a:pt x="849" y="587"/>
                    <a:pt x="863" y="573"/>
                    <a:pt x="849" y="566"/>
                  </a:cubicBezTo>
                  <a:cubicBezTo>
                    <a:pt x="675" y="198"/>
                    <a:pt x="460" y="65"/>
                    <a:pt x="314" y="24"/>
                  </a:cubicBezTo>
                  <a:cubicBezTo>
                    <a:pt x="255" y="6"/>
                    <a:pt x="202"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9"/>
            <p:cNvSpPr/>
            <p:nvPr/>
          </p:nvSpPr>
          <p:spPr>
            <a:xfrm>
              <a:off x="2311573" y="3568216"/>
              <a:ext cx="34543" cy="68806"/>
            </a:xfrm>
            <a:custGeom>
              <a:avLst/>
              <a:gdLst/>
              <a:ahLst/>
              <a:cxnLst/>
              <a:rect l="l" t="t" r="r" b="b"/>
              <a:pathLst>
                <a:path w="370" h="737" extrusionOk="0">
                  <a:moveTo>
                    <a:pt x="334" y="0"/>
                  </a:moveTo>
                  <a:cubicBezTo>
                    <a:pt x="329" y="0"/>
                    <a:pt x="325" y="2"/>
                    <a:pt x="321" y="6"/>
                  </a:cubicBezTo>
                  <a:cubicBezTo>
                    <a:pt x="314" y="13"/>
                    <a:pt x="71" y="145"/>
                    <a:pt x="29" y="361"/>
                  </a:cubicBezTo>
                  <a:cubicBezTo>
                    <a:pt x="1" y="486"/>
                    <a:pt x="43" y="604"/>
                    <a:pt x="140" y="729"/>
                  </a:cubicBezTo>
                  <a:cubicBezTo>
                    <a:pt x="140" y="736"/>
                    <a:pt x="147" y="736"/>
                    <a:pt x="161" y="736"/>
                  </a:cubicBezTo>
                  <a:cubicBezTo>
                    <a:pt x="168" y="736"/>
                    <a:pt x="175" y="736"/>
                    <a:pt x="182" y="729"/>
                  </a:cubicBezTo>
                  <a:cubicBezTo>
                    <a:pt x="196" y="716"/>
                    <a:pt x="196" y="702"/>
                    <a:pt x="182" y="695"/>
                  </a:cubicBezTo>
                  <a:cubicBezTo>
                    <a:pt x="98" y="576"/>
                    <a:pt x="64" y="472"/>
                    <a:pt x="77" y="368"/>
                  </a:cubicBezTo>
                  <a:cubicBezTo>
                    <a:pt x="119" y="166"/>
                    <a:pt x="349" y="48"/>
                    <a:pt x="349" y="48"/>
                  </a:cubicBezTo>
                  <a:cubicBezTo>
                    <a:pt x="356" y="41"/>
                    <a:pt x="369" y="20"/>
                    <a:pt x="356" y="13"/>
                  </a:cubicBezTo>
                  <a:cubicBezTo>
                    <a:pt x="351" y="9"/>
                    <a:pt x="343" y="0"/>
                    <a:pt x="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9"/>
            <p:cNvSpPr/>
            <p:nvPr/>
          </p:nvSpPr>
          <p:spPr>
            <a:xfrm>
              <a:off x="2346023" y="3130629"/>
              <a:ext cx="623832" cy="788892"/>
            </a:xfrm>
            <a:custGeom>
              <a:avLst/>
              <a:gdLst/>
              <a:ahLst/>
              <a:cxnLst/>
              <a:rect l="l" t="t" r="r" b="b"/>
              <a:pathLst>
                <a:path w="6682" h="8450" extrusionOk="0">
                  <a:moveTo>
                    <a:pt x="3268" y="1"/>
                  </a:moveTo>
                  <a:cubicBezTo>
                    <a:pt x="35" y="1"/>
                    <a:pt x="35" y="3101"/>
                    <a:pt x="35" y="3101"/>
                  </a:cubicBezTo>
                  <a:cubicBezTo>
                    <a:pt x="35" y="3101"/>
                    <a:pt x="0" y="5430"/>
                    <a:pt x="682" y="6744"/>
                  </a:cubicBezTo>
                  <a:cubicBezTo>
                    <a:pt x="1345" y="8003"/>
                    <a:pt x="2163" y="8449"/>
                    <a:pt x="3247" y="8449"/>
                  </a:cubicBezTo>
                  <a:cubicBezTo>
                    <a:pt x="3288" y="8449"/>
                    <a:pt x="3330" y="8449"/>
                    <a:pt x="3372" y="8448"/>
                  </a:cubicBezTo>
                  <a:cubicBezTo>
                    <a:pt x="4519" y="8413"/>
                    <a:pt x="5395" y="7871"/>
                    <a:pt x="5924" y="6856"/>
                  </a:cubicBezTo>
                  <a:cubicBezTo>
                    <a:pt x="6487" y="5778"/>
                    <a:pt x="6577" y="3963"/>
                    <a:pt x="6577" y="3094"/>
                  </a:cubicBezTo>
                  <a:cubicBezTo>
                    <a:pt x="6577" y="3094"/>
                    <a:pt x="6682" y="8"/>
                    <a:pt x="32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9"/>
            <p:cNvSpPr/>
            <p:nvPr/>
          </p:nvSpPr>
          <p:spPr>
            <a:xfrm>
              <a:off x="2341448" y="3126708"/>
              <a:ext cx="625139" cy="798508"/>
            </a:xfrm>
            <a:custGeom>
              <a:avLst/>
              <a:gdLst/>
              <a:ahLst/>
              <a:cxnLst/>
              <a:rect l="l" t="t" r="r" b="b"/>
              <a:pathLst>
                <a:path w="6696" h="8553" extrusionOk="0">
                  <a:moveTo>
                    <a:pt x="3324" y="105"/>
                  </a:moveTo>
                  <a:cubicBezTo>
                    <a:pt x="4367" y="105"/>
                    <a:pt x="5180" y="397"/>
                    <a:pt x="5757" y="974"/>
                  </a:cubicBezTo>
                  <a:cubicBezTo>
                    <a:pt x="6612" y="1857"/>
                    <a:pt x="6578" y="3122"/>
                    <a:pt x="6578" y="3136"/>
                  </a:cubicBezTo>
                  <a:cubicBezTo>
                    <a:pt x="6578" y="3727"/>
                    <a:pt x="6529" y="5723"/>
                    <a:pt x="5931" y="6884"/>
                  </a:cubicBezTo>
                  <a:cubicBezTo>
                    <a:pt x="5410" y="7871"/>
                    <a:pt x="4541" y="8413"/>
                    <a:pt x="3414" y="8448"/>
                  </a:cubicBezTo>
                  <a:cubicBezTo>
                    <a:pt x="3375" y="8449"/>
                    <a:pt x="3337" y="8450"/>
                    <a:pt x="3299" y="8450"/>
                  </a:cubicBezTo>
                  <a:cubicBezTo>
                    <a:pt x="2141" y="8450"/>
                    <a:pt x="1385" y="7937"/>
                    <a:pt x="779" y="6765"/>
                  </a:cubicBezTo>
                  <a:cubicBezTo>
                    <a:pt x="105" y="5479"/>
                    <a:pt x="133" y="3178"/>
                    <a:pt x="133" y="3150"/>
                  </a:cubicBezTo>
                  <a:cubicBezTo>
                    <a:pt x="133" y="3143"/>
                    <a:pt x="140" y="2379"/>
                    <a:pt x="536" y="1621"/>
                  </a:cubicBezTo>
                  <a:cubicBezTo>
                    <a:pt x="1064" y="613"/>
                    <a:pt x="2003" y="105"/>
                    <a:pt x="3324" y="105"/>
                  </a:cubicBezTo>
                  <a:close/>
                  <a:moveTo>
                    <a:pt x="3310" y="1"/>
                  </a:moveTo>
                  <a:cubicBezTo>
                    <a:pt x="63" y="1"/>
                    <a:pt x="29" y="3116"/>
                    <a:pt x="29" y="3150"/>
                  </a:cubicBezTo>
                  <a:cubicBezTo>
                    <a:pt x="29" y="3178"/>
                    <a:pt x="1" y="5507"/>
                    <a:pt x="689" y="6821"/>
                  </a:cubicBezTo>
                  <a:cubicBezTo>
                    <a:pt x="1322" y="8031"/>
                    <a:pt x="2107" y="8552"/>
                    <a:pt x="3303" y="8552"/>
                  </a:cubicBezTo>
                  <a:lnTo>
                    <a:pt x="3407" y="8552"/>
                  </a:lnTo>
                  <a:cubicBezTo>
                    <a:pt x="4575" y="8517"/>
                    <a:pt x="5465" y="7961"/>
                    <a:pt x="6008" y="6932"/>
                  </a:cubicBezTo>
                  <a:cubicBezTo>
                    <a:pt x="6626" y="5757"/>
                    <a:pt x="6668" y="3734"/>
                    <a:pt x="6668" y="3143"/>
                  </a:cubicBezTo>
                  <a:cubicBezTo>
                    <a:pt x="6675" y="3102"/>
                    <a:pt x="6696" y="1815"/>
                    <a:pt x="5813" y="912"/>
                  </a:cubicBezTo>
                  <a:cubicBezTo>
                    <a:pt x="5236" y="300"/>
                    <a:pt x="4388" y="1"/>
                    <a:pt x="3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9"/>
            <p:cNvSpPr/>
            <p:nvPr/>
          </p:nvSpPr>
          <p:spPr>
            <a:xfrm>
              <a:off x="2632921" y="3551877"/>
              <a:ext cx="46120" cy="77395"/>
            </a:xfrm>
            <a:custGeom>
              <a:avLst/>
              <a:gdLst/>
              <a:ahLst/>
              <a:cxnLst/>
              <a:rect l="l" t="t" r="r" b="b"/>
              <a:pathLst>
                <a:path w="494" h="829" extrusionOk="0">
                  <a:moveTo>
                    <a:pt x="0" y="1"/>
                  </a:moveTo>
                  <a:lnTo>
                    <a:pt x="0" y="592"/>
                  </a:lnTo>
                  <a:cubicBezTo>
                    <a:pt x="0" y="626"/>
                    <a:pt x="7" y="647"/>
                    <a:pt x="21" y="682"/>
                  </a:cubicBezTo>
                  <a:cubicBezTo>
                    <a:pt x="55" y="778"/>
                    <a:pt x="150" y="829"/>
                    <a:pt x="244" y="829"/>
                  </a:cubicBezTo>
                  <a:cubicBezTo>
                    <a:pt x="265" y="829"/>
                    <a:pt x="286" y="826"/>
                    <a:pt x="306" y="821"/>
                  </a:cubicBezTo>
                  <a:lnTo>
                    <a:pt x="494" y="772"/>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9"/>
            <p:cNvSpPr/>
            <p:nvPr/>
          </p:nvSpPr>
          <p:spPr>
            <a:xfrm>
              <a:off x="2629653" y="3548610"/>
              <a:ext cx="53962" cy="83184"/>
            </a:xfrm>
            <a:custGeom>
              <a:avLst/>
              <a:gdLst/>
              <a:ahLst/>
              <a:cxnLst/>
              <a:rect l="l" t="t" r="r" b="b"/>
              <a:pathLst>
                <a:path w="578" h="891" extrusionOk="0">
                  <a:moveTo>
                    <a:pt x="35" y="1"/>
                  </a:moveTo>
                  <a:cubicBezTo>
                    <a:pt x="21" y="1"/>
                    <a:pt x="1" y="15"/>
                    <a:pt x="1" y="36"/>
                  </a:cubicBezTo>
                  <a:lnTo>
                    <a:pt x="1" y="627"/>
                  </a:lnTo>
                  <a:cubicBezTo>
                    <a:pt x="1" y="661"/>
                    <a:pt x="1" y="696"/>
                    <a:pt x="21" y="731"/>
                  </a:cubicBezTo>
                  <a:cubicBezTo>
                    <a:pt x="63" y="835"/>
                    <a:pt x="167" y="891"/>
                    <a:pt x="279" y="891"/>
                  </a:cubicBezTo>
                  <a:cubicBezTo>
                    <a:pt x="306" y="891"/>
                    <a:pt x="334" y="891"/>
                    <a:pt x="348" y="884"/>
                  </a:cubicBezTo>
                  <a:lnTo>
                    <a:pt x="543" y="828"/>
                  </a:lnTo>
                  <a:cubicBezTo>
                    <a:pt x="557" y="828"/>
                    <a:pt x="578" y="807"/>
                    <a:pt x="564" y="786"/>
                  </a:cubicBezTo>
                  <a:cubicBezTo>
                    <a:pt x="564" y="774"/>
                    <a:pt x="548" y="757"/>
                    <a:pt x="530" y="757"/>
                  </a:cubicBezTo>
                  <a:cubicBezTo>
                    <a:pt x="528" y="757"/>
                    <a:pt x="525" y="758"/>
                    <a:pt x="522" y="759"/>
                  </a:cubicBezTo>
                  <a:lnTo>
                    <a:pt x="327" y="814"/>
                  </a:lnTo>
                  <a:cubicBezTo>
                    <a:pt x="311" y="819"/>
                    <a:pt x="295" y="822"/>
                    <a:pt x="278" y="822"/>
                  </a:cubicBezTo>
                  <a:cubicBezTo>
                    <a:pt x="200" y="822"/>
                    <a:pt x="120" y="772"/>
                    <a:pt x="91" y="703"/>
                  </a:cubicBezTo>
                  <a:cubicBezTo>
                    <a:pt x="77" y="675"/>
                    <a:pt x="70" y="647"/>
                    <a:pt x="70" y="627"/>
                  </a:cubicBezTo>
                  <a:lnTo>
                    <a:pt x="70" y="36"/>
                  </a:lnTo>
                  <a:cubicBezTo>
                    <a:pt x="70" y="15"/>
                    <a:pt x="49" y="1"/>
                    <a:pt x="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9"/>
            <p:cNvSpPr/>
            <p:nvPr/>
          </p:nvSpPr>
          <p:spPr>
            <a:xfrm>
              <a:off x="2488118" y="3481109"/>
              <a:ext cx="47520" cy="46867"/>
            </a:xfrm>
            <a:custGeom>
              <a:avLst/>
              <a:gdLst/>
              <a:ahLst/>
              <a:cxnLst/>
              <a:rect l="l" t="t" r="r" b="b"/>
              <a:pathLst>
                <a:path w="509" h="502" extrusionOk="0">
                  <a:moveTo>
                    <a:pt x="258" y="1"/>
                  </a:moveTo>
                  <a:cubicBezTo>
                    <a:pt x="119" y="1"/>
                    <a:pt x="1" y="112"/>
                    <a:pt x="1" y="251"/>
                  </a:cubicBezTo>
                  <a:cubicBezTo>
                    <a:pt x="1" y="390"/>
                    <a:pt x="119" y="501"/>
                    <a:pt x="258" y="501"/>
                  </a:cubicBezTo>
                  <a:cubicBezTo>
                    <a:pt x="397" y="501"/>
                    <a:pt x="509" y="390"/>
                    <a:pt x="509" y="251"/>
                  </a:cubicBezTo>
                  <a:cubicBezTo>
                    <a:pt x="509" y="112"/>
                    <a:pt x="397" y="1"/>
                    <a:pt x="2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9"/>
            <p:cNvSpPr/>
            <p:nvPr/>
          </p:nvSpPr>
          <p:spPr>
            <a:xfrm>
              <a:off x="2756904" y="3481109"/>
              <a:ext cx="47427" cy="46867"/>
            </a:xfrm>
            <a:custGeom>
              <a:avLst/>
              <a:gdLst/>
              <a:ahLst/>
              <a:cxnLst/>
              <a:rect l="l" t="t" r="r" b="b"/>
              <a:pathLst>
                <a:path w="508" h="502" extrusionOk="0">
                  <a:moveTo>
                    <a:pt x="257" y="1"/>
                  </a:moveTo>
                  <a:cubicBezTo>
                    <a:pt x="111" y="1"/>
                    <a:pt x="0" y="112"/>
                    <a:pt x="0" y="251"/>
                  </a:cubicBezTo>
                  <a:cubicBezTo>
                    <a:pt x="0" y="390"/>
                    <a:pt x="111" y="501"/>
                    <a:pt x="257" y="501"/>
                  </a:cubicBezTo>
                  <a:cubicBezTo>
                    <a:pt x="396" y="501"/>
                    <a:pt x="508" y="390"/>
                    <a:pt x="508" y="251"/>
                  </a:cubicBezTo>
                  <a:cubicBezTo>
                    <a:pt x="508" y="112"/>
                    <a:pt x="396" y="1"/>
                    <a:pt x="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9"/>
            <p:cNvSpPr/>
            <p:nvPr/>
          </p:nvSpPr>
          <p:spPr>
            <a:xfrm>
              <a:off x="2494000" y="3528630"/>
              <a:ext cx="63672" cy="41545"/>
            </a:xfrm>
            <a:custGeom>
              <a:avLst/>
              <a:gdLst/>
              <a:ahLst/>
              <a:cxnLst/>
              <a:rect l="l" t="t" r="r" b="b"/>
              <a:pathLst>
                <a:path w="682" h="445" extrusionOk="0">
                  <a:moveTo>
                    <a:pt x="657" y="0"/>
                  </a:moveTo>
                  <a:cubicBezTo>
                    <a:pt x="653" y="0"/>
                    <a:pt x="649" y="2"/>
                    <a:pt x="647" y="6"/>
                  </a:cubicBezTo>
                  <a:lnTo>
                    <a:pt x="21" y="410"/>
                  </a:lnTo>
                  <a:cubicBezTo>
                    <a:pt x="14" y="410"/>
                    <a:pt x="1" y="430"/>
                    <a:pt x="14" y="437"/>
                  </a:cubicBezTo>
                  <a:cubicBezTo>
                    <a:pt x="14" y="444"/>
                    <a:pt x="21" y="444"/>
                    <a:pt x="28" y="444"/>
                  </a:cubicBezTo>
                  <a:lnTo>
                    <a:pt x="35" y="444"/>
                  </a:lnTo>
                  <a:lnTo>
                    <a:pt x="661" y="41"/>
                  </a:lnTo>
                  <a:cubicBezTo>
                    <a:pt x="675" y="41"/>
                    <a:pt x="682" y="20"/>
                    <a:pt x="675" y="13"/>
                  </a:cubicBezTo>
                  <a:cubicBezTo>
                    <a:pt x="675" y="8"/>
                    <a:pt x="665"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9"/>
            <p:cNvSpPr/>
            <p:nvPr/>
          </p:nvSpPr>
          <p:spPr>
            <a:xfrm>
              <a:off x="2742620" y="3528163"/>
              <a:ext cx="55269" cy="42012"/>
            </a:xfrm>
            <a:custGeom>
              <a:avLst/>
              <a:gdLst/>
              <a:ahLst/>
              <a:cxnLst/>
              <a:rect l="l" t="t" r="r" b="b"/>
              <a:pathLst>
                <a:path w="592" h="450" extrusionOk="0">
                  <a:moveTo>
                    <a:pt x="21" y="1"/>
                  </a:moveTo>
                  <a:cubicBezTo>
                    <a:pt x="16" y="1"/>
                    <a:pt x="11" y="4"/>
                    <a:pt x="7" y="11"/>
                  </a:cubicBezTo>
                  <a:cubicBezTo>
                    <a:pt x="0" y="18"/>
                    <a:pt x="0" y="25"/>
                    <a:pt x="7" y="32"/>
                  </a:cubicBezTo>
                  <a:lnTo>
                    <a:pt x="556" y="449"/>
                  </a:lnTo>
                  <a:lnTo>
                    <a:pt x="584" y="449"/>
                  </a:lnTo>
                  <a:cubicBezTo>
                    <a:pt x="591" y="442"/>
                    <a:pt x="591" y="435"/>
                    <a:pt x="584" y="421"/>
                  </a:cubicBezTo>
                  <a:lnTo>
                    <a:pt x="35" y="11"/>
                  </a:lnTo>
                  <a:cubicBezTo>
                    <a:pt x="32" y="4"/>
                    <a:pt x="26"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9"/>
            <p:cNvSpPr/>
            <p:nvPr/>
          </p:nvSpPr>
          <p:spPr>
            <a:xfrm>
              <a:off x="2551790" y="3682397"/>
              <a:ext cx="205205" cy="20819"/>
            </a:xfrm>
            <a:custGeom>
              <a:avLst/>
              <a:gdLst/>
              <a:ahLst/>
              <a:cxnLst/>
              <a:rect l="l" t="t" r="r" b="b"/>
              <a:pathLst>
                <a:path w="2198" h="223" extrusionOk="0">
                  <a:moveTo>
                    <a:pt x="0" y="0"/>
                  </a:moveTo>
                  <a:cubicBezTo>
                    <a:pt x="0" y="0"/>
                    <a:pt x="299" y="222"/>
                    <a:pt x="1064" y="222"/>
                  </a:cubicBezTo>
                  <a:cubicBezTo>
                    <a:pt x="1759" y="222"/>
                    <a:pt x="2197" y="0"/>
                    <a:pt x="2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9"/>
            <p:cNvSpPr/>
            <p:nvPr/>
          </p:nvSpPr>
          <p:spPr>
            <a:xfrm>
              <a:off x="2547869" y="3678196"/>
              <a:ext cx="213608" cy="28288"/>
            </a:xfrm>
            <a:custGeom>
              <a:avLst/>
              <a:gdLst/>
              <a:ahLst/>
              <a:cxnLst/>
              <a:rect l="l" t="t" r="r" b="b"/>
              <a:pathLst>
                <a:path w="2288" h="303" extrusionOk="0">
                  <a:moveTo>
                    <a:pt x="33" y="1"/>
                  </a:moveTo>
                  <a:cubicBezTo>
                    <a:pt x="22" y="1"/>
                    <a:pt x="11" y="6"/>
                    <a:pt x="8" y="17"/>
                  </a:cubicBezTo>
                  <a:cubicBezTo>
                    <a:pt x="1" y="31"/>
                    <a:pt x="1" y="59"/>
                    <a:pt x="15" y="66"/>
                  </a:cubicBezTo>
                  <a:cubicBezTo>
                    <a:pt x="35" y="80"/>
                    <a:pt x="327" y="302"/>
                    <a:pt x="1106" y="302"/>
                  </a:cubicBezTo>
                  <a:cubicBezTo>
                    <a:pt x="1808" y="302"/>
                    <a:pt x="2239" y="87"/>
                    <a:pt x="2260" y="80"/>
                  </a:cubicBezTo>
                  <a:cubicBezTo>
                    <a:pt x="2274" y="66"/>
                    <a:pt x="2288" y="45"/>
                    <a:pt x="2274" y="24"/>
                  </a:cubicBezTo>
                  <a:cubicBezTo>
                    <a:pt x="2269" y="14"/>
                    <a:pt x="2254" y="4"/>
                    <a:pt x="2240" y="4"/>
                  </a:cubicBezTo>
                  <a:cubicBezTo>
                    <a:pt x="2235" y="4"/>
                    <a:pt x="2229" y="6"/>
                    <a:pt x="2225" y="10"/>
                  </a:cubicBezTo>
                  <a:cubicBezTo>
                    <a:pt x="2218" y="10"/>
                    <a:pt x="1780" y="226"/>
                    <a:pt x="1106" y="226"/>
                  </a:cubicBezTo>
                  <a:cubicBezTo>
                    <a:pt x="355" y="226"/>
                    <a:pt x="63" y="10"/>
                    <a:pt x="63" y="10"/>
                  </a:cubicBezTo>
                  <a:cubicBezTo>
                    <a:pt x="54" y="4"/>
                    <a:pt x="43"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9"/>
            <p:cNvSpPr/>
            <p:nvPr/>
          </p:nvSpPr>
          <p:spPr>
            <a:xfrm>
              <a:off x="2623865" y="3728798"/>
              <a:ext cx="63672" cy="17925"/>
            </a:xfrm>
            <a:custGeom>
              <a:avLst/>
              <a:gdLst/>
              <a:ahLst/>
              <a:cxnLst/>
              <a:rect l="l" t="t" r="r" b="b"/>
              <a:pathLst>
                <a:path w="682" h="192" extrusionOk="0">
                  <a:moveTo>
                    <a:pt x="661" y="1"/>
                  </a:moveTo>
                  <a:cubicBezTo>
                    <a:pt x="658" y="1"/>
                    <a:pt x="655" y="2"/>
                    <a:pt x="654" y="4"/>
                  </a:cubicBezTo>
                  <a:cubicBezTo>
                    <a:pt x="382" y="122"/>
                    <a:pt x="21" y="143"/>
                    <a:pt x="21" y="143"/>
                  </a:cubicBezTo>
                  <a:cubicBezTo>
                    <a:pt x="14" y="143"/>
                    <a:pt x="0" y="163"/>
                    <a:pt x="0" y="170"/>
                  </a:cubicBezTo>
                  <a:cubicBezTo>
                    <a:pt x="0" y="177"/>
                    <a:pt x="14" y="191"/>
                    <a:pt x="21" y="191"/>
                  </a:cubicBezTo>
                  <a:cubicBezTo>
                    <a:pt x="35" y="191"/>
                    <a:pt x="396" y="163"/>
                    <a:pt x="667" y="38"/>
                  </a:cubicBezTo>
                  <a:cubicBezTo>
                    <a:pt x="681" y="38"/>
                    <a:pt x="681" y="24"/>
                    <a:pt x="681" y="17"/>
                  </a:cubicBezTo>
                  <a:cubicBezTo>
                    <a:pt x="681" y="7"/>
                    <a:pt x="670" y="1"/>
                    <a:pt x="6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9"/>
            <p:cNvSpPr/>
            <p:nvPr/>
          </p:nvSpPr>
          <p:spPr>
            <a:xfrm>
              <a:off x="2423886" y="3384760"/>
              <a:ext cx="165621" cy="67873"/>
            </a:xfrm>
            <a:custGeom>
              <a:avLst/>
              <a:gdLst/>
              <a:ahLst/>
              <a:cxnLst/>
              <a:rect l="l" t="t" r="r" b="b"/>
              <a:pathLst>
                <a:path w="1774" h="727" extrusionOk="0">
                  <a:moveTo>
                    <a:pt x="1172" y="0"/>
                  </a:moveTo>
                  <a:cubicBezTo>
                    <a:pt x="1067" y="0"/>
                    <a:pt x="946" y="15"/>
                    <a:pt x="807" y="53"/>
                  </a:cubicBezTo>
                  <a:cubicBezTo>
                    <a:pt x="77" y="233"/>
                    <a:pt x="1" y="727"/>
                    <a:pt x="1" y="727"/>
                  </a:cubicBezTo>
                  <a:lnTo>
                    <a:pt x="1774" y="268"/>
                  </a:lnTo>
                  <a:cubicBezTo>
                    <a:pt x="1774" y="268"/>
                    <a:pt x="1615" y="0"/>
                    <a:pt x="1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9"/>
            <p:cNvSpPr/>
            <p:nvPr/>
          </p:nvSpPr>
          <p:spPr>
            <a:xfrm>
              <a:off x="2693885" y="3384760"/>
              <a:ext cx="165621" cy="67873"/>
            </a:xfrm>
            <a:custGeom>
              <a:avLst/>
              <a:gdLst/>
              <a:ahLst/>
              <a:cxnLst/>
              <a:rect l="l" t="t" r="r" b="b"/>
              <a:pathLst>
                <a:path w="1774" h="727" extrusionOk="0">
                  <a:moveTo>
                    <a:pt x="602" y="0"/>
                  </a:moveTo>
                  <a:cubicBezTo>
                    <a:pt x="160" y="0"/>
                    <a:pt x="1" y="268"/>
                    <a:pt x="1" y="268"/>
                  </a:cubicBezTo>
                  <a:lnTo>
                    <a:pt x="1774" y="727"/>
                  </a:lnTo>
                  <a:cubicBezTo>
                    <a:pt x="1774" y="727"/>
                    <a:pt x="1697" y="233"/>
                    <a:pt x="967" y="53"/>
                  </a:cubicBezTo>
                  <a:cubicBezTo>
                    <a:pt x="829" y="15"/>
                    <a:pt x="708" y="0"/>
                    <a:pt x="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9"/>
            <p:cNvSpPr/>
            <p:nvPr/>
          </p:nvSpPr>
          <p:spPr>
            <a:xfrm>
              <a:off x="2265546" y="3086655"/>
              <a:ext cx="732876" cy="441313"/>
            </a:xfrm>
            <a:custGeom>
              <a:avLst/>
              <a:gdLst/>
              <a:ahLst/>
              <a:cxnLst/>
              <a:rect l="l" t="t" r="r" b="b"/>
              <a:pathLst>
                <a:path w="7850" h="4727" extrusionOk="0">
                  <a:moveTo>
                    <a:pt x="3454" y="1"/>
                  </a:moveTo>
                  <a:cubicBezTo>
                    <a:pt x="2899" y="1"/>
                    <a:pt x="2642" y="159"/>
                    <a:pt x="2642" y="159"/>
                  </a:cubicBezTo>
                  <a:cubicBezTo>
                    <a:pt x="0" y="1633"/>
                    <a:pt x="751" y="3718"/>
                    <a:pt x="751" y="3718"/>
                  </a:cubicBezTo>
                  <a:lnTo>
                    <a:pt x="779" y="3718"/>
                  </a:lnTo>
                  <a:cubicBezTo>
                    <a:pt x="772" y="4094"/>
                    <a:pt x="814" y="4455"/>
                    <a:pt x="974" y="4726"/>
                  </a:cubicBezTo>
                  <a:cubicBezTo>
                    <a:pt x="974" y="4726"/>
                    <a:pt x="1168" y="4281"/>
                    <a:pt x="1259" y="3711"/>
                  </a:cubicBezTo>
                  <a:cubicBezTo>
                    <a:pt x="3310" y="3579"/>
                    <a:pt x="4457" y="2203"/>
                    <a:pt x="4992" y="1285"/>
                  </a:cubicBezTo>
                  <a:cubicBezTo>
                    <a:pt x="5228" y="1925"/>
                    <a:pt x="5778" y="2780"/>
                    <a:pt x="7064" y="3614"/>
                  </a:cubicBezTo>
                  <a:cubicBezTo>
                    <a:pt x="7140" y="4240"/>
                    <a:pt x="7370" y="4726"/>
                    <a:pt x="7370" y="4726"/>
                  </a:cubicBezTo>
                  <a:cubicBezTo>
                    <a:pt x="7849" y="3885"/>
                    <a:pt x="7293" y="2133"/>
                    <a:pt x="7293" y="2133"/>
                  </a:cubicBezTo>
                  <a:cubicBezTo>
                    <a:pt x="7265" y="2175"/>
                    <a:pt x="7238" y="2224"/>
                    <a:pt x="7224" y="2272"/>
                  </a:cubicBezTo>
                  <a:cubicBezTo>
                    <a:pt x="6980" y="1556"/>
                    <a:pt x="6459" y="798"/>
                    <a:pt x="5395" y="479"/>
                  </a:cubicBezTo>
                  <a:lnTo>
                    <a:pt x="5395" y="472"/>
                  </a:lnTo>
                  <a:cubicBezTo>
                    <a:pt x="4540" y="103"/>
                    <a:pt x="3900" y="1"/>
                    <a:pt x="34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9" name="Google Shape;1669;p49">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9">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9">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9">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9">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1674" name="Google Shape;1674;p49">
            <a:hlinkClick r:id="rId4"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1675" name="Google Shape;1675;p49">
            <a:hlinkClick r:id="rId5"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1676" name="Google Shape;1676;p49">
            <a:hlinkClick r:id="rId6"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9"/>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8" name="Google Shape;1678;p49"/>
          <p:cNvGrpSpPr/>
          <p:nvPr/>
        </p:nvGrpSpPr>
        <p:grpSpPr>
          <a:xfrm>
            <a:off x="4402319" y="4732206"/>
            <a:ext cx="344058" cy="344096"/>
            <a:chOff x="1561313" y="2098162"/>
            <a:chExt cx="383822" cy="383822"/>
          </a:xfrm>
        </p:grpSpPr>
        <p:sp>
          <p:nvSpPr>
            <p:cNvPr id="1679" name="Google Shape;1679;p49"/>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0" name="Google Shape;1680;p49"/>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681" name="Google Shape;1681;p49">
            <a:hlinkClick r:id="rId7"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9">
            <a:hlinkClick r:id="rId8"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Our Week</a:t>
            </a:r>
            <a:endParaRPr sz="1500" b="1">
              <a:solidFill>
                <a:srgbClr val="007DEA"/>
              </a:solidFill>
              <a:latin typeface="Sen"/>
              <a:ea typeface="Sen"/>
              <a:cs typeface="Sen"/>
              <a:sym typeface="Sen"/>
            </a:endParaRPr>
          </a:p>
        </p:txBody>
      </p:sp>
      <p:sp>
        <p:nvSpPr>
          <p:cNvPr id="1683" name="Google Shape;1683;p49"/>
          <p:cNvSpPr/>
          <p:nvPr/>
        </p:nvSpPr>
        <p:spPr>
          <a:xfrm>
            <a:off x="5561150" y="3069600"/>
            <a:ext cx="1084800" cy="380700"/>
          </a:xfrm>
          <a:prstGeom prst="roundRect">
            <a:avLst>
              <a:gd name="adj" fmla="val 50000"/>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9">
            <a:hlinkClick r:id="" action="ppaction://hlinkshowjump?jump=nextslide"/>
          </p:cNvPr>
          <p:cNvSpPr txBox="1"/>
          <p:nvPr/>
        </p:nvSpPr>
        <p:spPr>
          <a:xfrm>
            <a:off x="5605050" y="3141900"/>
            <a:ext cx="9972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chemeClr val="lt1"/>
                </a:solidFill>
                <a:latin typeface="Sen"/>
                <a:ea typeface="Sen"/>
                <a:cs typeface="Sen"/>
                <a:sym typeface="Sen"/>
              </a:rPr>
              <a:t>Start</a:t>
            </a:r>
            <a:endParaRPr sz="1500" b="1">
              <a:solidFill>
                <a:schemeClr val="lt1"/>
              </a:solidFill>
              <a:latin typeface="Sen"/>
              <a:ea typeface="Sen"/>
              <a:cs typeface="Sen"/>
              <a:sym typeface="Sen"/>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688"/>
        <p:cNvGrpSpPr/>
        <p:nvPr/>
      </p:nvGrpSpPr>
      <p:grpSpPr>
        <a:xfrm>
          <a:off x="0" y="0"/>
          <a:ext cx="0" cy="0"/>
          <a:chOff x="0" y="0"/>
          <a:chExt cx="0" cy="0"/>
        </a:xfrm>
      </p:grpSpPr>
      <p:sp>
        <p:nvSpPr>
          <p:cNvPr id="1689" name="Google Shape;1689;p50"/>
          <p:cNvSpPr txBox="1">
            <a:spLocks noGrp="1"/>
          </p:cNvSpPr>
          <p:nvPr>
            <p:ph type="title"/>
          </p:nvPr>
        </p:nvSpPr>
        <p:spPr>
          <a:xfrm>
            <a:off x="713250" y="793581"/>
            <a:ext cx="7717500" cy="65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Math</a:t>
            </a:r>
            <a:endParaRPr/>
          </a:p>
        </p:txBody>
      </p:sp>
      <p:sp>
        <p:nvSpPr>
          <p:cNvPr id="1690" name="Google Shape;1690;p50"/>
          <p:cNvSpPr txBox="1">
            <a:spLocks noGrp="1"/>
          </p:cNvSpPr>
          <p:nvPr>
            <p:ph type="subTitle" idx="1"/>
          </p:nvPr>
        </p:nvSpPr>
        <p:spPr>
          <a:xfrm>
            <a:off x="1749817" y="3285872"/>
            <a:ext cx="1819500" cy="33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Lesson 1</a:t>
            </a:r>
            <a:endParaRPr/>
          </a:p>
        </p:txBody>
      </p:sp>
      <p:sp>
        <p:nvSpPr>
          <p:cNvPr id="1691" name="Google Shape;1691;p50"/>
          <p:cNvSpPr txBox="1">
            <a:spLocks noGrp="1"/>
          </p:cNvSpPr>
          <p:nvPr>
            <p:ph type="subTitle" idx="2"/>
          </p:nvPr>
        </p:nvSpPr>
        <p:spPr>
          <a:xfrm>
            <a:off x="5553436" y="3286472"/>
            <a:ext cx="1819800" cy="329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Lesson 2</a:t>
            </a:r>
            <a:endParaRPr/>
          </a:p>
        </p:txBody>
      </p:sp>
      <p:sp>
        <p:nvSpPr>
          <p:cNvPr id="1692" name="Google Shape;1692;p50"/>
          <p:cNvSpPr txBox="1">
            <a:spLocks noGrp="1"/>
          </p:cNvSpPr>
          <p:nvPr>
            <p:ph type="subTitle" idx="3"/>
          </p:nvPr>
        </p:nvSpPr>
        <p:spPr>
          <a:xfrm>
            <a:off x="1004917" y="3615575"/>
            <a:ext cx="3309300" cy="99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a:t>
            </a:r>
            <a:endParaRPr/>
          </a:p>
        </p:txBody>
      </p:sp>
      <p:sp>
        <p:nvSpPr>
          <p:cNvPr id="1693" name="Google Shape;1693;p50"/>
          <p:cNvSpPr txBox="1">
            <a:spLocks noGrp="1"/>
          </p:cNvSpPr>
          <p:nvPr>
            <p:ph type="subTitle" idx="4"/>
          </p:nvPr>
        </p:nvSpPr>
        <p:spPr>
          <a:xfrm>
            <a:off x="4808236" y="3615725"/>
            <a:ext cx="3310200" cy="99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but it’s terribly hot</a:t>
            </a:r>
            <a:endParaRPr/>
          </a:p>
        </p:txBody>
      </p:sp>
      <p:grpSp>
        <p:nvGrpSpPr>
          <p:cNvPr id="1694" name="Google Shape;1694;p50"/>
          <p:cNvGrpSpPr/>
          <p:nvPr/>
        </p:nvGrpSpPr>
        <p:grpSpPr>
          <a:xfrm>
            <a:off x="5929963" y="2095281"/>
            <a:ext cx="1066746" cy="1066819"/>
            <a:chOff x="5809609" y="1841975"/>
            <a:chExt cx="1307447" cy="1307536"/>
          </a:xfrm>
        </p:grpSpPr>
        <p:sp>
          <p:nvSpPr>
            <p:cNvPr id="1695" name="Google Shape;1695;p50"/>
            <p:cNvSpPr/>
            <p:nvPr/>
          </p:nvSpPr>
          <p:spPr>
            <a:xfrm>
              <a:off x="5886214" y="1995184"/>
              <a:ext cx="1154316" cy="76629"/>
            </a:xfrm>
            <a:custGeom>
              <a:avLst/>
              <a:gdLst/>
              <a:ahLst/>
              <a:cxnLst/>
              <a:rect l="l" t="t" r="r" b="b"/>
              <a:pathLst>
                <a:path w="62590" h="4155" extrusionOk="0">
                  <a:moveTo>
                    <a:pt x="1" y="0"/>
                  </a:moveTo>
                  <a:lnTo>
                    <a:pt x="1" y="4155"/>
                  </a:lnTo>
                  <a:lnTo>
                    <a:pt x="62590" y="4155"/>
                  </a:lnTo>
                  <a:lnTo>
                    <a:pt x="62590" y="0"/>
                  </a:lnTo>
                  <a:close/>
                </a:path>
              </a:pathLst>
            </a:custGeom>
            <a:solidFill>
              <a:srgbClr val="BFDFFA"/>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0"/>
            <p:cNvSpPr/>
            <p:nvPr/>
          </p:nvSpPr>
          <p:spPr>
            <a:xfrm>
              <a:off x="5886214" y="2919584"/>
              <a:ext cx="1154316" cy="76629"/>
            </a:xfrm>
            <a:custGeom>
              <a:avLst/>
              <a:gdLst/>
              <a:ahLst/>
              <a:cxnLst/>
              <a:rect l="l" t="t" r="r" b="b"/>
              <a:pathLst>
                <a:path w="62590" h="4155" extrusionOk="0">
                  <a:moveTo>
                    <a:pt x="1" y="0"/>
                  </a:moveTo>
                  <a:lnTo>
                    <a:pt x="1" y="4154"/>
                  </a:lnTo>
                  <a:lnTo>
                    <a:pt x="62590" y="4154"/>
                  </a:lnTo>
                  <a:lnTo>
                    <a:pt x="62590" y="0"/>
                  </a:lnTo>
                  <a:close/>
                </a:path>
              </a:pathLst>
            </a:custGeom>
            <a:solidFill>
              <a:srgbClr val="BFDFFA"/>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0"/>
            <p:cNvSpPr/>
            <p:nvPr/>
          </p:nvSpPr>
          <p:spPr>
            <a:xfrm>
              <a:off x="5886214" y="2610695"/>
              <a:ext cx="1154316" cy="76629"/>
            </a:xfrm>
            <a:custGeom>
              <a:avLst/>
              <a:gdLst/>
              <a:ahLst/>
              <a:cxnLst/>
              <a:rect l="l" t="t" r="r" b="b"/>
              <a:pathLst>
                <a:path w="62590" h="4155" extrusionOk="0">
                  <a:moveTo>
                    <a:pt x="1" y="1"/>
                  </a:moveTo>
                  <a:lnTo>
                    <a:pt x="1" y="4155"/>
                  </a:lnTo>
                  <a:lnTo>
                    <a:pt x="62590" y="4155"/>
                  </a:lnTo>
                  <a:lnTo>
                    <a:pt x="62590" y="1"/>
                  </a:lnTo>
                  <a:close/>
                </a:path>
              </a:pathLst>
            </a:custGeom>
            <a:solidFill>
              <a:srgbClr val="BFDFFA"/>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0"/>
            <p:cNvSpPr/>
            <p:nvPr/>
          </p:nvSpPr>
          <p:spPr>
            <a:xfrm>
              <a:off x="5886214" y="2304277"/>
              <a:ext cx="1154316" cy="76629"/>
            </a:xfrm>
            <a:custGeom>
              <a:avLst/>
              <a:gdLst/>
              <a:ahLst/>
              <a:cxnLst/>
              <a:rect l="l" t="t" r="r" b="b"/>
              <a:pathLst>
                <a:path w="62590" h="4155" extrusionOk="0">
                  <a:moveTo>
                    <a:pt x="1" y="0"/>
                  </a:moveTo>
                  <a:lnTo>
                    <a:pt x="1" y="4154"/>
                  </a:lnTo>
                  <a:lnTo>
                    <a:pt x="62590" y="4154"/>
                  </a:lnTo>
                  <a:lnTo>
                    <a:pt x="62590" y="0"/>
                  </a:lnTo>
                  <a:close/>
                </a:path>
              </a:pathLst>
            </a:custGeom>
            <a:solidFill>
              <a:srgbClr val="BFDFFA"/>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0"/>
            <p:cNvSpPr/>
            <p:nvPr/>
          </p:nvSpPr>
          <p:spPr>
            <a:xfrm>
              <a:off x="6044530" y="2534090"/>
              <a:ext cx="229867" cy="229849"/>
            </a:xfrm>
            <a:custGeom>
              <a:avLst/>
              <a:gdLst/>
              <a:ahLst/>
              <a:cxnLst/>
              <a:rect l="l" t="t" r="r" b="b"/>
              <a:pathLst>
                <a:path w="12464" h="12463" extrusionOk="0">
                  <a:moveTo>
                    <a:pt x="6226" y="1"/>
                  </a:moveTo>
                  <a:cubicBezTo>
                    <a:pt x="2792" y="1"/>
                    <a:pt x="1" y="2792"/>
                    <a:pt x="1" y="6226"/>
                  </a:cubicBezTo>
                  <a:cubicBezTo>
                    <a:pt x="1" y="9660"/>
                    <a:pt x="2792" y="12463"/>
                    <a:pt x="6226" y="12463"/>
                  </a:cubicBezTo>
                  <a:cubicBezTo>
                    <a:pt x="9661" y="12463"/>
                    <a:pt x="12463" y="9660"/>
                    <a:pt x="12463" y="6226"/>
                  </a:cubicBezTo>
                  <a:cubicBezTo>
                    <a:pt x="12463" y="2792"/>
                    <a:pt x="9661" y="1"/>
                    <a:pt x="6226"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0"/>
            <p:cNvSpPr/>
            <p:nvPr/>
          </p:nvSpPr>
          <p:spPr>
            <a:xfrm>
              <a:off x="6274361" y="2534090"/>
              <a:ext cx="229849" cy="229849"/>
            </a:xfrm>
            <a:custGeom>
              <a:avLst/>
              <a:gdLst/>
              <a:ahLst/>
              <a:cxnLst/>
              <a:rect l="l" t="t" r="r" b="b"/>
              <a:pathLst>
                <a:path w="12463" h="12463" extrusionOk="0">
                  <a:moveTo>
                    <a:pt x="6226" y="1"/>
                  </a:moveTo>
                  <a:cubicBezTo>
                    <a:pt x="2792" y="1"/>
                    <a:pt x="0" y="2792"/>
                    <a:pt x="0" y="6226"/>
                  </a:cubicBezTo>
                  <a:cubicBezTo>
                    <a:pt x="0" y="9660"/>
                    <a:pt x="2792" y="12463"/>
                    <a:pt x="6226" y="12463"/>
                  </a:cubicBezTo>
                  <a:cubicBezTo>
                    <a:pt x="9660" y="12463"/>
                    <a:pt x="12463" y="9660"/>
                    <a:pt x="12463" y="6226"/>
                  </a:cubicBezTo>
                  <a:cubicBezTo>
                    <a:pt x="12463" y="2792"/>
                    <a:pt x="9660" y="1"/>
                    <a:pt x="6226"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0"/>
            <p:cNvSpPr/>
            <p:nvPr/>
          </p:nvSpPr>
          <p:spPr>
            <a:xfrm>
              <a:off x="6504174" y="2534090"/>
              <a:ext cx="229867" cy="229849"/>
            </a:xfrm>
            <a:custGeom>
              <a:avLst/>
              <a:gdLst/>
              <a:ahLst/>
              <a:cxnLst/>
              <a:rect l="l" t="t" r="r" b="b"/>
              <a:pathLst>
                <a:path w="12464" h="12463" extrusionOk="0">
                  <a:moveTo>
                    <a:pt x="6226" y="1"/>
                  </a:moveTo>
                  <a:cubicBezTo>
                    <a:pt x="2792" y="1"/>
                    <a:pt x="1" y="2792"/>
                    <a:pt x="1" y="6226"/>
                  </a:cubicBezTo>
                  <a:cubicBezTo>
                    <a:pt x="1" y="9660"/>
                    <a:pt x="2792" y="12463"/>
                    <a:pt x="6226" y="12463"/>
                  </a:cubicBezTo>
                  <a:cubicBezTo>
                    <a:pt x="9660" y="12463"/>
                    <a:pt x="12463" y="9660"/>
                    <a:pt x="12463" y="6226"/>
                  </a:cubicBezTo>
                  <a:cubicBezTo>
                    <a:pt x="12463" y="2792"/>
                    <a:pt x="9660" y="1"/>
                    <a:pt x="6226"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0"/>
            <p:cNvSpPr/>
            <p:nvPr/>
          </p:nvSpPr>
          <p:spPr>
            <a:xfrm>
              <a:off x="6197757" y="2842980"/>
              <a:ext cx="229849" cy="229849"/>
            </a:xfrm>
            <a:custGeom>
              <a:avLst/>
              <a:gdLst/>
              <a:ahLst/>
              <a:cxnLst/>
              <a:rect l="l" t="t" r="r" b="b"/>
              <a:pathLst>
                <a:path w="12463" h="12463" extrusionOk="0">
                  <a:moveTo>
                    <a:pt x="6226" y="0"/>
                  </a:moveTo>
                  <a:cubicBezTo>
                    <a:pt x="2792" y="0"/>
                    <a:pt x="0" y="2803"/>
                    <a:pt x="0" y="6237"/>
                  </a:cubicBezTo>
                  <a:cubicBezTo>
                    <a:pt x="0" y="9671"/>
                    <a:pt x="2792" y="12462"/>
                    <a:pt x="6226" y="12462"/>
                  </a:cubicBezTo>
                  <a:cubicBezTo>
                    <a:pt x="9660" y="12462"/>
                    <a:pt x="12462" y="9671"/>
                    <a:pt x="12462" y="6237"/>
                  </a:cubicBezTo>
                  <a:cubicBezTo>
                    <a:pt x="12462" y="2803"/>
                    <a:pt x="9660" y="0"/>
                    <a:pt x="6226"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0"/>
            <p:cNvSpPr/>
            <p:nvPr/>
          </p:nvSpPr>
          <p:spPr>
            <a:xfrm>
              <a:off x="6427570" y="2842980"/>
              <a:ext cx="229849" cy="229849"/>
            </a:xfrm>
            <a:custGeom>
              <a:avLst/>
              <a:gdLst/>
              <a:ahLst/>
              <a:cxnLst/>
              <a:rect l="l" t="t" r="r" b="b"/>
              <a:pathLst>
                <a:path w="12463" h="12463" extrusionOk="0">
                  <a:moveTo>
                    <a:pt x="6226" y="0"/>
                  </a:moveTo>
                  <a:cubicBezTo>
                    <a:pt x="2792" y="0"/>
                    <a:pt x="0" y="2803"/>
                    <a:pt x="0" y="6237"/>
                  </a:cubicBezTo>
                  <a:cubicBezTo>
                    <a:pt x="0" y="9671"/>
                    <a:pt x="2792" y="12462"/>
                    <a:pt x="6226" y="12462"/>
                  </a:cubicBezTo>
                  <a:cubicBezTo>
                    <a:pt x="9660" y="12462"/>
                    <a:pt x="12463" y="9671"/>
                    <a:pt x="12463" y="6237"/>
                  </a:cubicBezTo>
                  <a:cubicBezTo>
                    <a:pt x="12463" y="2803"/>
                    <a:pt x="9660" y="0"/>
                    <a:pt x="6226"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0"/>
            <p:cNvSpPr/>
            <p:nvPr/>
          </p:nvSpPr>
          <p:spPr>
            <a:xfrm>
              <a:off x="6657382" y="2842980"/>
              <a:ext cx="229867" cy="229849"/>
            </a:xfrm>
            <a:custGeom>
              <a:avLst/>
              <a:gdLst/>
              <a:ahLst/>
              <a:cxnLst/>
              <a:rect l="l" t="t" r="r" b="b"/>
              <a:pathLst>
                <a:path w="12464" h="12463" extrusionOk="0">
                  <a:moveTo>
                    <a:pt x="6227" y="0"/>
                  </a:moveTo>
                  <a:cubicBezTo>
                    <a:pt x="2793" y="0"/>
                    <a:pt x="1" y="2803"/>
                    <a:pt x="1" y="6237"/>
                  </a:cubicBezTo>
                  <a:cubicBezTo>
                    <a:pt x="1" y="9671"/>
                    <a:pt x="2793" y="12462"/>
                    <a:pt x="6227" y="12462"/>
                  </a:cubicBezTo>
                  <a:cubicBezTo>
                    <a:pt x="9661" y="12462"/>
                    <a:pt x="12463" y="9671"/>
                    <a:pt x="12463" y="6237"/>
                  </a:cubicBezTo>
                  <a:cubicBezTo>
                    <a:pt x="12463" y="2803"/>
                    <a:pt x="9661" y="0"/>
                    <a:pt x="6227"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0"/>
            <p:cNvSpPr/>
            <p:nvPr/>
          </p:nvSpPr>
          <p:spPr>
            <a:xfrm>
              <a:off x="6274361" y="2227654"/>
              <a:ext cx="229849" cy="229867"/>
            </a:xfrm>
            <a:custGeom>
              <a:avLst/>
              <a:gdLst/>
              <a:ahLst/>
              <a:cxnLst/>
              <a:rect l="l" t="t" r="r" b="b"/>
              <a:pathLst>
                <a:path w="12463" h="12464" extrusionOk="0">
                  <a:moveTo>
                    <a:pt x="6226" y="1"/>
                  </a:moveTo>
                  <a:cubicBezTo>
                    <a:pt x="2792" y="1"/>
                    <a:pt x="0" y="2793"/>
                    <a:pt x="0" y="6227"/>
                  </a:cubicBezTo>
                  <a:cubicBezTo>
                    <a:pt x="0" y="9661"/>
                    <a:pt x="2792" y="12463"/>
                    <a:pt x="6226" y="12463"/>
                  </a:cubicBezTo>
                  <a:cubicBezTo>
                    <a:pt x="9660" y="12463"/>
                    <a:pt x="12463" y="9661"/>
                    <a:pt x="12463" y="6227"/>
                  </a:cubicBezTo>
                  <a:cubicBezTo>
                    <a:pt x="12463" y="2793"/>
                    <a:pt x="9660" y="1"/>
                    <a:pt x="6226"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0"/>
            <p:cNvSpPr/>
            <p:nvPr/>
          </p:nvSpPr>
          <p:spPr>
            <a:xfrm>
              <a:off x="6504174" y="2227654"/>
              <a:ext cx="229867" cy="229867"/>
            </a:xfrm>
            <a:custGeom>
              <a:avLst/>
              <a:gdLst/>
              <a:ahLst/>
              <a:cxnLst/>
              <a:rect l="l" t="t" r="r" b="b"/>
              <a:pathLst>
                <a:path w="12464" h="12464" extrusionOk="0">
                  <a:moveTo>
                    <a:pt x="6226" y="1"/>
                  </a:moveTo>
                  <a:cubicBezTo>
                    <a:pt x="2792" y="1"/>
                    <a:pt x="1" y="2793"/>
                    <a:pt x="1" y="6227"/>
                  </a:cubicBezTo>
                  <a:cubicBezTo>
                    <a:pt x="1" y="9661"/>
                    <a:pt x="2792" y="12463"/>
                    <a:pt x="6226" y="12463"/>
                  </a:cubicBezTo>
                  <a:cubicBezTo>
                    <a:pt x="9660" y="12463"/>
                    <a:pt x="12463" y="9661"/>
                    <a:pt x="12463" y="6227"/>
                  </a:cubicBezTo>
                  <a:cubicBezTo>
                    <a:pt x="12463" y="2793"/>
                    <a:pt x="9660" y="1"/>
                    <a:pt x="6226"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0"/>
            <p:cNvSpPr/>
            <p:nvPr/>
          </p:nvSpPr>
          <p:spPr>
            <a:xfrm>
              <a:off x="6734005" y="2227654"/>
              <a:ext cx="229849" cy="229867"/>
            </a:xfrm>
            <a:custGeom>
              <a:avLst/>
              <a:gdLst/>
              <a:ahLst/>
              <a:cxnLst/>
              <a:rect l="l" t="t" r="r" b="b"/>
              <a:pathLst>
                <a:path w="12463" h="12464" extrusionOk="0">
                  <a:moveTo>
                    <a:pt x="6226" y="1"/>
                  </a:moveTo>
                  <a:cubicBezTo>
                    <a:pt x="2792" y="1"/>
                    <a:pt x="0" y="2793"/>
                    <a:pt x="0" y="6227"/>
                  </a:cubicBezTo>
                  <a:cubicBezTo>
                    <a:pt x="0" y="9661"/>
                    <a:pt x="2792" y="12463"/>
                    <a:pt x="6226" y="12463"/>
                  </a:cubicBezTo>
                  <a:cubicBezTo>
                    <a:pt x="9660" y="12463"/>
                    <a:pt x="12463" y="9661"/>
                    <a:pt x="12463" y="6227"/>
                  </a:cubicBezTo>
                  <a:cubicBezTo>
                    <a:pt x="12463" y="2793"/>
                    <a:pt x="9660" y="1"/>
                    <a:pt x="6226"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0"/>
            <p:cNvSpPr/>
            <p:nvPr/>
          </p:nvSpPr>
          <p:spPr>
            <a:xfrm>
              <a:off x="6044530" y="1918580"/>
              <a:ext cx="229867" cy="229849"/>
            </a:xfrm>
            <a:custGeom>
              <a:avLst/>
              <a:gdLst/>
              <a:ahLst/>
              <a:cxnLst/>
              <a:rect l="l" t="t" r="r" b="b"/>
              <a:pathLst>
                <a:path w="12464" h="12463" extrusionOk="0">
                  <a:moveTo>
                    <a:pt x="6226" y="0"/>
                  </a:moveTo>
                  <a:cubicBezTo>
                    <a:pt x="2792" y="0"/>
                    <a:pt x="1" y="2803"/>
                    <a:pt x="1" y="6237"/>
                  </a:cubicBezTo>
                  <a:cubicBezTo>
                    <a:pt x="1" y="9671"/>
                    <a:pt x="2792" y="12463"/>
                    <a:pt x="6226" y="12463"/>
                  </a:cubicBezTo>
                  <a:cubicBezTo>
                    <a:pt x="9661" y="12463"/>
                    <a:pt x="12463" y="9671"/>
                    <a:pt x="12463" y="6237"/>
                  </a:cubicBezTo>
                  <a:cubicBezTo>
                    <a:pt x="12463" y="2803"/>
                    <a:pt x="9661" y="0"/>
                    <a:pt x="6226"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0"/>
            <p:cNvSpPr/>
            <p:nvPr/>
          </p:nvSpPr>
          <p:spPr>
            <a:xfrm>
              <a:off x="6274361" y="1918580"/>
              <a:ext cx="229849" cy="229849"/>
            </a:xfrm>
            <a:custGeom>
              <a:avLst/>
              <a:gdLst/>
              <a:ahLst/>
              <a:cxnLst/>
              <a:rect l="l" t="t" r="r" b="b"/>
              <a:pathLst>
                <a:path w="12463" h="12463" extrusionOk="0">
                  <a:moveTo>
                    <a:pt x="6226" y="0"/>
                  </a:moveTo>
                  <a:cubicBezTo>
                    <a:pt x="2792" y="0"/>
                    <a:pt x="0" y="2803"/>
                    <a:pt x="0" y="6237"/>
                  </a:cubicBezTo>
                  <a:cubicBezTo>
                    <a:pt x="0" y="9671"/>
                    <a:pt x="2792" y="12463"/>
                    <a:pt x="6226" y="12463"/>
                  </a:cubicBezTo>
                  <a:cubicBezTo>
                    <a:pt x="9660" y="12463"/>
                    <a:pt x="12463" y="9671"/>
                    <a:pt x="12463" y="6237"/>
                  </a:cubicBezTo>
                  <a:cubicBezTo>
                    <a:pt x="12463" y="2803"/>
                    <a:pt x="9660" y="0"/>
                    <a:pt x="6226"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0"/>
            <p:cNvSpPr/>
            <p:nvPr/>
          </p:nvSpPr>
          <p:spPr>
            <a:xfrm>
              <a:off x="6504174" y="1918580"/>
              <a:ext cx="229867" cy="229849"/>
            </a:xfrm>
            <a:custGeom>
              <a:avLst/>
              <a:gdLst/>
              <a:ahLst/>
              <a:cxnLst/>
              <a:rect l="l" t="t" r="r" b="b"/>
              <a:pathLst>
                <a:path w="12464" h="12463" extrusionOk="0">
                  <a:moveTo>
                    <a:pt x="6226" y="0"/>
                  </a:moveTo>
                  <a:cubicBezTo>
                    <a:pt x="2792" y="0"/>
                    <a:pt x="1" y="2803"/>
                    <a:pt x="1" y="6237"/>
                  </a:cubicBezTo>
                  <a:cubicBezTo>
                    <a:pt x="1" y="9671"/>
                    <a:pt x="2792" y="12463"/>
                    <a:pt x="6226" y="12463"/>
                  </a:cubicBezTo>
                  <a:cubicBezTo>
                    <a:pt x="9660" y="12463"/>
                    <a:pt x="12463" y="9671"/>
                    <a:pt x="12463" y="6237"/>
                  </a:cubicBezTo>
                  <a:cubicBezTo>
                    <a:pt x="12463" y="2803"/>
                    <a:pt x="9660" y="0"/>
                    <a:pt x="6226"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0"/>
            <p:cNvSpPr/>
            <p:nvPr/>
          </p:nvSpPr>
          <p:spPr>
            <a:xfrm>
              <a:off x="5809609" y="1841975"/>
              <a:ext cx="153239" cy="1307536"/>
            </a:xfrm>
            <a:custGeom>
              <a:avLst/>
              <a:gdLst/>
              <a:ahLst/>
              <a:cxnLst/>
              <a:rect l="l" t="t" r="r" b="b"/>
              <a:pathLst>
                <a:path w="8309" h="70898" extrusionOk="0">
                  <a:moveTo>
                    <a:pt x="4155" y="0"/>
                  </a:moveTo>
                  <a:cubicBezTo>
                    <a:pt x="1850" y="0"/>
                    <a:pt x="0" y="1861"/>
                    <a:pt x="0" y="4154"/>
                  </a:cubicBezTo>
                  <a:lnTo>
                    <a:pt x="0" y="66743"/>
                  </a:lnTo>
                  <a:cubicBezTo>
                    <a:pt x="0" y="69048"/>
                    <a:pt x="1850" y="70898"/>
                    <a:pt x="4155" y="70898"/>
                  </a:cubicBezTo>
                  <a:cubicBezTo>
                    <a:pt x="6448" y="70898"/>
                    <a:pt x="8309" y="69048"/>
                    <a:pt x="8309" y="66743"/>
                  </a:cubicBezTo>
                  <a:lnTo>
                    <a:pt x="8309" y="4154"/>
                  </a:lnTo>
                  <a:cubicBezTo>
                    <a:pt x="8309" y="1861"/>
                    <a:pt x="6448" y="0"/>
                    <a:pt x="4155" y="0"/>
                  </a:cubicBezTo>
                  <a:close/>
                </a:path>
              </a:pathLst>
            </a:custGeom>
            <a:solidFill>
              <a:srgbClr val="FFFFFF"/>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0"/>
            <p:cNvSpPr/>
            <p:nvPr/>
          </p:nvSpPr>
          <p:spPr>
            <a:xfrm>
              <a:off x="6963818" y="1841975"/>
              <a:ext cx="153239" cy="1307536"/>
            </a:xfrm>
            <a:custGeom>
              <a:avLst/>
              <a:gdLst/>
              <a:ahLst/>
              <a:cxnLst/>
              <a:rect l="l" t="t" r="r" b="b"/>
              <a:pathLst>
                <a:path w="8309" h="70898" extrusionOk="0">
                  <a:moveTo>
                    <a:pt x="4155" y="0"/>
                  </a:moveTo>
                  <a:cubicBezTo>
                    <a:pt x="1851" y="0"/>
                    <a:pt x="1" y="1861"/>
                    <a:pt x="1" y="4154"/>
                  </a:cubicBezTo>
                  <a:lnTo>
                    <a:pt x="1" y="66743"/>
                  </a:lnTo>
                  <a:cubicBezTo>
                    <a:pt x="1" y="69048"/>
                    <a:pt x="1851" y="70898"/>
                    <a:pt x="4155" y="70898"/>
                  </a:cubicBezTo>
                  <a:cubicBezTo>
                    <a:pt x="6448" y="70898"/>
                    <a:pt x="8309" y="69048"/>
                    <a:pt x="8309" y="66743"/>
                  </a:cubicBezTo>
                  <a:lnTo>
                    <a:pt x="8309" y="4154"/>
                  </a:lnTo>
                  <a:cubicBezTo>
                    <a:pt x="8309" y="1861"/>
                    <a:pt x="6448" y="0"/>
                    <a:pt x="4155" y="0"/>
                  </a:cubicBezTo>
                  <a:close/>
                </a:path>
              </a:pathLst>
            </a:custGeom>
            <a:solidFill>
              <a:srgbClr val="FFFFFF"/>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0"/>
            <p:cNvSpPr/>
            <p:nvPr/>
          </p:nvSpPr>
          <p:spPr>
            <a:xfrm>
              <a:off x="6159344" y="1918580"/>
              <a:ext cx="115044" cy="229849"/>
            </a:xfrm>
            <a:custGeom>
              <a:avLst/>
              <a:gdLst/>
              <a:ahLst/>
              <a:cxnLst/>
              <a:rect l="l" t="t" r="r" b="b"/>
              <a:pathLst>
                <a:path w="6238" h="12463" extrusionOk="0">
                  <a:moveTo>
                    <a:pt x="0" y="0"/>
                  </a:moveTo>
                  <a:lnTo>
                    <a:pt x="0" y="12463"/>
                  </a:lnTo>
                  <a:cubicBezTo>
                    <a:pt x="3435" y="12463"/>
                    <a:pt x="6237" y="9671"/>
                    <a:pt x="6237" y="6237"/>
                  </a:cubicBezTo>
                  <a:cubicBezTo>
                    <a:pt x="6237" y="2803"/>
                    <a:pt x="3435" y="0"/>
                    <a:pt x="0" y="0"/>
                  </a:cubicBezTo>
                  <a:close/>
                </a:path>
              </a:pathLst>
            </a:custGeom>
            <a:solidFill>
              <a:srgbClr val="BFDFFA"/>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0"/>
            <p:cNvSpPr/>
            <p:nvPr/>
          </p:nvSpPr>
          <p:spPr>
            <a:xfrm>
              <a:off x="6389157" y="1918580"/>
              <a:ext cx="115044" cy="229849"/>
            </a:xfrm>
            <a:custGeom>
              <a:avLst/>
              <a:gdLst/>
              <a:ahLst/>
              <a:cxnLst/>
              <a:rect l="l" t="t" r="r" b="b"/>
              <a:pathLst>
                <a:path w="6238" h="12463" extrusionOk="0">
                  <a:moveTo>
                    <a:pt x="1" y="0"/>
                  </a:moveTo>
                  <a:lnTo>
                    <a:pt x="1" y="12463"/>
                  </a:lnTo>
                  <a:cubicBezTo>
                    <a:pt x="3435" y="12463"/>
                    <a:pt x="6238" y="9671"/>
                    <a:pt x="6238" y="6237"/>
                  </a:cubicBezTo>
                  <a:cubicBezTo>
                    <a:pt x="6238" y="2803"/>
                    <a:pt x="3435" y="0"/>
                    <a:pt x="1" y="0"/>
                  </a:cubicBezTo>
                  <a:close/>
                </a:path>
              </a:pathLst>
            </a:custGeom>
            <a:solidFill>
              <a:srgbClr val="BFDFFA"/>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0"/>
            <p:cNvSpPr/>
            <p:nvPr/>
          </p:nvSpPr>
          <p:spPr>
            <a:xfrm>
              <a:off x="6618988" y="1918580"/>
              <a:ext cx="115044" cy="229849"/>
            </a:xfrm>
            <a:custGeom>
              <a:avLst/>
              <a:gdLst/>
              <a:ahLst/>
              <a:cxnLst/>
              <a:rect l="l" t="t" r="r" b="b"/>
              <a:pathLst>
                <a:path w="6238" h="12463" extrusionOk="0">
                  <a:moveTo>
                    <a:pt x="0" y="0"/>
                  </a:moveTo>
                  <a:lnTo>
                    <a:pt x="0" y="12463"/>
                  </a:lnTo>
                  <a:cubicBezTo>
                    <a:pt x="3434" y="12463"/>
                    <a:pt x="6237" y="9671"/>
                    <a:pt x="6237" y="6237"/>
                  </a:cubicBezTo>
                  <a:cubicBezTo>
                    <a:pt x="6237" y="2803"/>
                    <a:pt x="3434" y="0"/>
                    <a:pt x="0" y="0"/>
                  </a:cubicBezTo>
                  <a:close/>
                </a:path>
              </a:pathLst>
            </a:custGeom>
            <a:solidFill>
              <a:srgbClr val="BFDFFA"/>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0"/>
            <p:cNvSpPr/>
            <p:nvPr/>
          </p:nvSpPr>
          <p:spPr>
            <a:xfrm>
              <a:off x="6618988" y="2227654"/>
              <a:ext cx="115044" cy="229867"/>
            </a:xfrm>
            <a:custGeom>
              <a:avLst/>
              <a:gdLst/>
              <a:ahLst/>
              <a:cxnLst/>
              <a:rect l="l" t="t" r="r" b="b"/>
              <a:pathLst>
                <a:path w="6238" h="12464" extrusionOk="0">
                  <a:moveTo>
                    <a:pt x="0" y="1"/>
                  </a:moveTo>
                  <a:lnTo>
                    <a:pt x="0" y="12463"/>
                  </a:lnTo>
                  <a:cubicBezTo>
                    <a:pt x="3434" y="12463"/>
                    <a:pt x="6237" y="9661"/>
                    <a:pt x="6237" y="6227"/>
                  </a:cubicBezTo>
                  <a:cubicBezTo>
                    <a:pt x="6237" y="2793"/>
                    <a:pt x="3434" y="1"/>
                    <a:pt x="0" y="1"/>
                  </a:cubicBezTo>
                  <a:close/>
                </a:path>
              </a:pathLst>
            </a:custGeom>
            <a:solidFill>
              <a:srgbClr val="BFDFFA"/>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0"/>
            <p:cNvSpPr/>
            <p:nvPr/>
          </p:nvSpPr>
          <p:spPr>
            <a:xfrm>
              <a:off x="6848801" y="2227654"/>
              <a:ext cx="115044" cy="229867"/>
            </a:xfrm>
            <a:custGeom>
              <a:avLst/>
              <a:gdLst/>
              <a:ahLst/>
              <a:cxnLst/>
              <a:rect l="l" t="t" r="r" b="b"/>
              <a:pathLst>
                <a:path w="6238" h="12464" extrusionOk="0">
                  <a:moveTo>
                    <a:pt x="1" y="1"/>
                  </a:moveTo>
                  <a:lnTo>
                    <a:pt x="1" y="12463"/>
                  </a:lnTo>
                  <a:cubicBezTo>
                    <a:pt x="3435" y="12463"/>
                    <a:pt x="6238" y="9661"/>
                    <a:pt x="6238" y="6227"/>
                  </a:cubicBezTo>
                  <a:cubicBezTo>
                    <a:pt x="6238" y="2793"/>
                    <a:pt x="3435" y="1"/>
                    <a:pt x="1" y="1"/>
                  </a:cubicBezTo>
                  <a:close/>
                </a:path>
              </a:pathLst>
            </a:custGeom>
            <a:solidFill>
              <a:srgbClr val="BFDFFA"/>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0"/>
            <p:cNvSpPr/>
            <p:nvPr/>
          </p:nvSpPr>
          <p:spPr>
            <a:xfrm>
              <a:off x="6389157" y="2227654"/>
              <a:ext cx="115044" cy="229867"/>
            </a:xfrm>
            <a:custGeom>
              <a:avLst/>
              <a:gdLst/>
              <a:ahLst/>
              <a:cxnLst/>
              <a:rect l="l" t="t" r="r" b="b"/>
              <a:pathLst>
                <a:path w="6238" h="12464" extrusionOk="0">
                  <a:moveTo>
                    <a:pt x="1" y="1"/>
                  </a:moveTo>
                  <a:lnTo>
                    <a:pt x="1" y="12463"/>
                  </a:lnTo>
                  <a:cubicBezTo>
                    <a:pt x="3435" y="12463"/>
                    <a:pt x="6238" y="9661"/>
                    <a:pt x="6238" y="6227"/>
                  </a:cubicBezTo>
                  <a:cubicBezTo>
                    <a:pt x="6238" y="2793"/>
                    <a:pt x="3435" y="1"/>
                    <a:pt x="1" y="1"/>
                  </a:cubicBezTo>
                  <a:close/>
                </a:path>
              </a:pathLst>
            </a:custGeom>
            <a:solidFill>
              <a:srgbClr val="BFDFFA"/>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0"/>
            <p:cNvSpPr/>
            <p:nvPr/>
          </p:nvSpPr>
          <p:spPr>
            <a:xfrm>
              <a:off x="6389157" y="2534090"/>
              <a:ext cx="115044" cy="229849"/>
            </a:xfrm>
            <a:custGeom>
              <a:avLst/>
              <a:gdLst/>
              <a:ahLst/>
              <a:cxnLst/>
              <a:rect l="l" t="t" r="r" b="b"/>
              <a:pathLst>
                <a:path w="6238" h="12463" extrusionOk="0">
                  <a:moveTo>
                    <a:pt x="1" y="1"/>
                  </a:moveTo>
                  <a:lnTo>
                    <a:pt x="1" y="12463"/>
                  </a:lnTo>
                  <a:cubicBezTo>
                    <a:pt x="3435" y="12463"/>
                    <a:pt x="6238" y="9660"/>
                    <a:pt x="6238" y="6226"/>
                  </a:cubicBezTo>
                  <a:cubicBezTo>
                    <a:pt x="6238" y="2792"/>
                    <a:pt x="3435" y="1"/>
                    <a:pt x="1" y="1"/>
                  </a:cubicBezTo>
                  <a:close/>
                </a:path>
              </a:pathLst>
            </a:custGeom>
            <a:solidFill>
              <a:srgbClr val="BFDFFA"/>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0"/>
            <p:cNvSpPr/>
            <p:nvPr/>
          </p:nvSpPr>
          <p:spPr>
            <a:xfrm>
              <a:off x="6618988" y="2534090"/>
              <a:ext cx="115044" cy="229849"/>
            </a:xfrm>
            <a:custGeom>
              <a:avLst/>
              <a:gdLst/>
              <a:ahLst/>
              <a:cxnLst/>
              <a:rect l="l" t="t" r="r" b="b"/>
              <a:pathLst>
                <a:path w="6238" h="12463" extrusionOk="0">
                  <a:moveTo>
                    <a:pt x="0" y="1"/>
                  </a:moveTo>
                  <a:lnTo>
                    <a:pt x="0" y="12463"/>
                  </a:lnTo>
                  <a:cubicBezTo>
                    <a:pt x="3434" y="12463"/>
                    <a:pt x="6237" y="9660"/>
                    <a:pt x="6237" y="6226"/>
                  </a:cubicBezTo>
                  <a:cubicBezTo>
                    <a:pt x="6237" y="2792"/>
                    <a:pt x="3434" y="1"/>
                    <a:pt x="0" y="1"/>
                  </a:cubicBezTo>
                  <a:close/>
                </a:path>
              </a:pathLst>
            </a:custGeom>
            <a:solidFill>
              <a:srgbClr val="BFDFFA"/>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0"/>
            <p:cNvSpPr/>
            <p:nvPr/>
          </p:nvSpPr>
          <p:spPr>
            <a:xfrm>
              <a:off x="6159344" y="2534090"/>
              <a:ext cx="115044" cy="229849"/>
            </a:xfrm>
            <a:custGeom>
              <a:avLst/>
              <a:gdLst/>
              <a:ahLst/>
              <a:cxnLst/>
              <a:rect l="l" t="t" r="r" b="b"/>
              <a:pathLst>
                <a:path w="6238" h="12463" extrusionOk="0">
                  <a:moveTo>
                    <a:pt x="0" y="1"/>
                  </a:moveTo>
                  <a:lnTo>
                    <a:pt x="0" y="12463"/>
                  </a:lnTo>
                  <a:cubicBezTo>
                    <a:pt x="3435" y="12463"/>
                    <a:pt x="6237" y="9660"/>
                    <a:pt x="6237" y="6226"/>
                  </a:cubicBezTo>
                  <a:cubicBezTo>
                    <a:pt x="6237" y="2792"/>
                    <a:pt x="3435" y="1"/>
                    <a:pt x="0" y="1"/>
                  </a:cubicBezTo>
                  <a:close/>
                </a:path>
              </a:pathLst>
            </a:custGeom>
            <a:solidFill>
              <a:srgbClr val="BFDFFA"/>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0"/>
            <p:cNvSpPr/>
            <p:nvPr/>
          </p:nvSpPr>
          <p:spPr>
            <a:xfrm>
              <a:off x="6312553" y="2842980"/>
              <a:ext cx="115044" cy="229849"/>
            </a:xfrm>
            <a:custGeom>
              <a:avLst/>
              <a:gdLst/>
              <a:ahLst/>
              <a:cxnLst/>
              <a:rect l="l" t="t" r="r" b="b"/>
              <a:pathLst>
                <a:path w="6238" h="12463" extrusionOk="0">
                  <a:moveTo>
                    <a:pt x="1" y="0"/>
                  </a:moveTo>
                  <a:lnTo>
                    <a:pt x="1" y="12462"/>
                  </a:lnTo>
                  <a:cubicBezTo>
                    <a:pt x="3435" y="12462"/>
                    <a:pt x="6237" y="9671"/>
                    <a:pt x="6237" y="6237"/>
                  </a:cubicBezTo>
                  <a:cubicBezTo>
                    <a:pt x="6237" y="2803"/>
                    <a:pt x="3435" y="0"/>
                    <a:pt x="1" y="0"/>
                  </a:cubicBezTo>
                  <a:close/>
                </a:path>
              </a:pathLst>
            </a:custGeom>
            <a:solidFill>
              <a:srgbClr val="BFDFFA"/>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0"/>
            <p:cNvSpPr/>
            <p:nvPr/>
          </p:nvSpPr>
          <p:spPr>
            <a:xfrm>
              <a:off x="6542384" y="2842980"/>
              <a:ext cx="115026" cy="229849"/>
            </a:xfrm>
            <a:custGeom>
              <a:avLst/>
              <a:gdLst/>
              <a:ahLst/>
              <a:cxnLst/>
              <a:rect l="l" t="t" r="r" b="b"/>
              <a:pathLst>
                <a:path w="6237" h="12463" extrusionOk="0">
                  <a:moveTo>
                    <a:pt x="0" y="0"/>
                  </a:moveTo>
                  <a:lnTo>
                    <a:pt x="0" y="12462"/>
                  </a:lnTo>
                  <a:cubicBezTo>
                    <a:pt x="3434" y="12462"/>
                    <a:pt x="6237" y="9671"/>
                    <a:pt x="6237" y="6237"/>
                  </a:cubicBezTo>
                  <a:cubicBezTo>
                    <a:pt x="6237" y="2803"/>
                    <a:pt x="3434" y="0"/>
                    <a:pt x="0" y="0"/>
                  </a:cubicBezTo>
                  <a:close/>
                </a:path>
              </a:pathLst>
            </a:custGeom>
            <a:solidFill>
              <a:srgbClr val="BFDFFA"/>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0"/>
            <p:cNvSpPr/>
            <p:nvPr/>
          </p:nvSpPr>
          <p:spPr>
            <a:xfrm>
              <a:off x="6772197" y="2842980"/>
              <a:ext cx="115044" cy="229849"/>
            </a:xfrm>
            <a:custGeom>
              <a:avLst/>
              <a:gdLst/>
              <a:ahLst/>
              <a:cxnLst/>
              <a:rect l="l" t="t" r="r" b="b"/>
              <a:pathLst>
                <a:path w="6238" h="12463" extrusionOk="0">
                  <a:moveTo>
                    <a:pt x="1" y="0"/>
                  </a:moveTo>
                  <a:lnTo>
                    <a:pt x="1" y="12462"/>
                  </a:lnTo>
                  <a:cubicBezTo>
                    <a:pt x="3435" y="12462"/>
                    <a:pt x="6237" y="9671"/>
                    <a:pt x="6237" y="6237"/>
                  </a:cubicBezTo>
                  <a:cubicBezTo>
                    <a:pt x="6237" y="2803"/>
                    <a:pt x="3435" y="0"/>
                    <a:pt x="1" y="0"/>
                  </a:cubicBezTo>
                  <a:close/>
                </a:path>
              </a:pathLst>
            </a:custGeom>
            <a:solidFill>
              <a:srgbClr val="BFDFFA"/>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0"/>
            <p:cNvSpPr/>
            <p:nvPr/>
          </p:nvSpPr>
          <p:spPr>
            <a:xfrm>
              <a:off x="5886214" y="1841975"/>
              <a:ext cx="76629" cy="1307536"/>
            </a:xfrm>
            <a:custGeom>
              <a:avLst/>
              <a:gdLst/>
              <a:ahLst/>
              <a:cxnLst/>
              <a:rect l="l" t="t" r="r" b="b"/>
              <a:pathLst>
                <a:path w="4155" h="70898" extrusionOk="0">
                  <a:moveTo>
                    <a:pt x="1" y="0"/>
                  </a:moveTo>
                  <a:lnTo>
                    <a:pt x="1" y="70898"/>
                  </a:lnTo>
                  <a:cubicBezTo>
                    <a:pt x="2294" y="70898"/>
                    <a:pt x="4155" y="69048"/>
                    <a:pt x="4155" y="66743"/>
                  </a:cubicBezTo>
                  <a:lnTo>
                    <a:pt x="4155" y="4154"/>
                  </a:lnTo>
                  <a:cubicBezTo>
                    <a:pt x="4155" y="1861"/>
                    <a:pt x="2294" y="0"/>
                    <a:pt x="1" y="0"/>
                  </a:cubicBezTo>
                  <a:close/>
                </a:path>
              </a:pathLst>
            </a:custGeom>
            <a:solidFill>
              <a:srgbClr val="BFDFFA"/>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0"/>
            <p:cNvSpPr/>
            <p:nvPr/>
          </p:nvSpPr>
          <p:spPr>
            <a:xfrm>
              <a:off x="7040422" y="1841975"/>
              <a:ext cx="76629" cy="1307536"/>
            </a:xfrm>
            <a:custGeom>
              <a:avLst/>
              <a:gdLst/>
              <a:ahLst/>
              <a:cxnLst/>
              <a:rect l="l" t="t" r="r" b="b"/>
              <a:pathLst>
                <a:path w="4155" h="70898" extrusionOk="0">
                  <a:moveTo>
                    <a:pt x="1" y="0"/>
                  </a:moveTo>
                  <a:lnTo>
                    <a:pt x="1" y="70898"/>
                  </a:lnTo>
                  <a:cubicBezTo>
                    <a:pt x="2294" y="70898"/>
                    <a:pt x="4155" y="69048"/>
                    <a:pt x="4155" y="66743"/>
                  </a:cubicBezTo>
                  <a:lnTo>
                    <a:pt x="4155" y="4154"/>
                  </a:lnTo>
                  <a:cubicBezTo>
                    <a:pt x="4155" y="1861"/>
                    <a:pt x="2294" y="0"/>
                    <a:pt x="1" y="0"/>
                  </a:cubicBezTo>
                  <a:close/>
                </a:path>
              </a:pathLst>
            </a:custGeom>
            <a:solidFill>
              <a:srgbClr val="BFDFFA"/>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 name="Google Shape;1727;p50"/>
          <p:cNvGrpSpPr/>
          <p:nvPr/>
        </p:nvGrpSpPr>
        <p:grpSpPr>
          <a:xfrm>
            <a:off x="2086669" y="2017779"/>
            <a:ext cx="1145795" cy="1145620"/>
            <a:chOff x="2005726" y="1855861"/>
            <a:chExt cx="1307687" cy="1307487"/>
          </a:xfrm>
        </p:grpSpPr>
        <p:sp>
          <p:nvSpPr>
            <p:cNvPr id="1728" name="Google Shape;1728;p50"/>
            <p:cNvSpPr/>
            <p:nvPr/>
          </p:nvSpPr>
          <p:spPr>
            <a:xfrm>
              <a:off x="2005726" y="1855861"/>
              <a:ext cx="631305" cy="631305"/>
            </a:xfrm>
            <a:custGeom>
              <a:avLst/>
              <a:gdLst/>
              <a:ahLst/>
              <a:cxnLst/>
              <a:rect l="l" t="t" r="r" b="b"/>
              <a:pathLst>
                <a:path w="34231" h="34231" extrusionOk="0">
                  <a:moveTo>
                    <a:pt x="4886" y="0"/>
                  </a:moveTo>
                  <a:cubicBezTo>
                    <a:pt x="2194" y="0"/>
                    <a:pt x="0" y="2183"/>
                    <a:pt x="0" y="4886"/>
                  </a:cubicBezTo>
                  <a:lnTo>
                    <a:pt x="0" y="29345"/>
                  </a:lnTo>
                  <a:cubicBezTo>
                    <a:pt x="0" y="32037"/>
                    <a:pt x="2194" y="34231"/>
                    <a:pt x="4886" y="34231"/>
                  </a:cubicBezTo>
                  <a:lnTo>
                    <a:pt x="29345" y="34231"/>
                  </a:lnTo>
                  <a:cubicBezTo>
                    <a:pt x="32048" y="34231"/>
                    <a:pt x="34231" y="32037"/>
                    <a:pt x="34231" y="29345"/>
                  </a:cubicBezTo>
                  <a:lnTo>
                    <a:pt x="34231" y="4886"/>
                  </a:lnTo>
                  <a:cubicBezTo>
                    <a:pt x="34231" y="2183"/>
                    <a:pt x="32048" y="0"/>
                    <a:pt x="29345" y="0"/>
                  </a:cubicBezTo>
                  <a:close/>
                </a:path>
              </a:pathLst>
            </a:custGeom>
            <a:solidFill>
              <a:srgbClr val="BFDFFA"/>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0"/>
            <p:cNvSpPr/>
            <p:nvPr/>
          </p:nvSpPr>
          <p:spPr>
            <a:xfrm>
              <a:off x="2140751" y="1990887"/>
              <a:ext cx="361233" cy="361233"/>
            </a:xfrm>
            <a:custGeom>
              <a:avLst/>
              <a:gdLst/>
              <a:ahLst/>
              <a:cxnLst/>
              <a:rect l="l" t="t" r="r" b="b"/>
              <a:pathLst>
                <a:path w="19587" h="19587" extrusionOk="0">
                  <a:moveTo>
                    <a:pt x="9793" y="1"/>
                  </a:moveTo>
                  <a:cubicBezTo>
                    <a:pt x="8442" y="1"/>
                    <a:pt x="7345" y="1098"/>
                    <a:pt x="7345" y="2449"/>
                  </a:cubicBezTo>
                  <a:lnTo>
                    <a:pt x="7345" y="7345"/>
                  </a:lnTo>
                  <a:lnTo>
                    <a:pt x="2460" y="7345"/>
                  </a:lnTo>
                  <a:cubicBezTo>
                    <a:pt x="1097" y="7345"/>
                    <a:pt x="1" y="8431"/>
                    <a:pt x="1" y="9794"/>
                  </a:cubicBezTo>
                  <a:cubicBezTo>
                    <a:pt x="1" y="11145"/>
                    <a:pt x="1097" y="12242"/>
                    <a:pt x="2460" y="12242"/>
                  </a:cubicBezTo>
                  <a:lnTo>
                    <a:pt x="7345" y="12242"/>
                  </a:lnTo>
                  <a:lnTo>
                    <a:pt x="7345" y="17127"/>
                  </a:lnTo>
                  <a:cubicBezTo>
                    <a:pt x="7345" y="18490"/>
                    <a:pt x="8442" y="19586"/>
                    <a:pt x="9793" y="19586"/>
                  </a:cubicBezTo>
                  <a:cubicBezTo>
                    <a:pt x="11156" y="19586"/>
                    <a:pt x="12242" y="18490"/>
                    <a:pt x="12242" y="17127"/>
                  </a:cubicBezTo>
                  <a:lnTo>
                    <a:pt x="12242" y="12242"/>
                  </a:lnTo>
                  <a:lnTo>
                    <a:pt x="17138" y="12242"/>
                  </a:lnTo>
                  <a:cubicBezTo>
                    <a:pt x="18489" y="12242"/>
                    <a:pt x="19586" y="11145"/>
                    <a:pt x="19586" y="9794"/>
                  </a:cubicBezTo>
                  <a:cubicBezTo>
                    <a:pt x="19564" y="8431"/>
                    <a:pt x="18478" y="7345"/>
                    <a:pt x="17138" y="7345"/>
                  </a:cubicBezTo>
                  <a:lnTo>
                    <a:pt x="12242" y="7345"/>
                  </a:lnTo>
                  <a:lnTo>
                    <a:pt x="12242" y="2449"/>
                  </a:lnTo>
                  <a:cubicBezTo>
                    <a:pt x="12242" y="1098"/>
                    <a:pt x="11156" y="1"/>
                    <a:pt x="9793"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0"/>
            <p:cNvSpPr/>
            <p:nvPr/>
          </p:nvSpPr>
          <p:spPr>
            <a:xfrm>
              <a:off x="2005726" y="2532043"/>
              <a:ext cx="631305" cy="631305"/>
            </a:xfrm>
            <a:custGeom>
              <a:avLst/>
              <a:gdLst/>
              <a:ahLst/>
              <a:cxnLst/>
              <a:rect l="l" t="t" r="r" b="b"/>
              <a:pathLst>
                <a:path w="34231" h="34231" extrusionOk="0">
                  <a:moveTo>
                    <a:pt x="4886" y="1"/>
                  </a:moveTo>
                  <a:cubicBezTo>
                    <a:pt x="2194" y="1"/>
                    <a:pt x="0" y="2183"/>
                    <a:pt x="0" y="4886"/>
                  </a:cubicBezTo>
                  <a:lnTo>
                    <a:pt x="0" y="29346"/>
                  </a:lnTo>
                  <a:cubicBezTo>
                    <a:pt x="0" y="32038"/>
                    <a:pt x="2194" y="34231"/>
                    <a:pt x="4886" y="34231"/>
                  </a:cubicBezTo>
                  <a:lnTo>
                    <a:pt x="29345" y="34231"/>
                  </a:lnTo>
                  <a:cubicBezTo>
                    <a:pt x="32048" y="34231"/>
                    <a:pt x="34231" y="32038"/>
                    <a:pt x="34231" y="29346"/>
                  </a:cubicBezTo>
                  <a:lnTo>
                    <a:pt x="34231" y="4886"/>
                  </a:lnTo>
                  <a:cubicBezTo>
                    <a:pt x="34231" y="2183"/>
                    <a:pt x="32048" y="1"/>
                    <a:pt x="29345" y="1"/>
                  </a:cubicBezTo>
                  <a:close/>
                </a:path>
              </a:pathLst>
            </a:custGeom>
            <a:solidFill>
              <a:srgbClr val="BFDFFA"/>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0"/>
            <p:cNvSpPr/>
            <p:nvPr/>
          </p:nvSpPr>
          <p:spPr>
            <a:xfrm>
              <a:off x="2176103" y="2706810"/>
              <a:ext cx="290525" cy="281746"/>
            </a:xfrm>
            <a:custGeom>
              <a:avLst/>
              <a:gdLst/>
              <a:ahLst/>
              <a:cxnLst/>
              <a:rect l="l" t="t" r="r" b="b"/>
              <a:pathLst>
                <a:path w="15753" h="15277" extrusionOk="0">
                  <a:moveTo>
                    <a:pt x="2682" y="1"/>
                  </a:moveTo>
                  <a:cubicBezTo>
                    <a:pt x="2055" y="1"/>
                    <a:pt x="1429" y="239"/>
                    <a:pt x="953" y="715"/>
                  </a:cubicBezTo>
                  <a:cubicBezTo>
                    <a:pt x="0" y="1668"/>
                    <a:pt x="0" y="3219"/>
                    <a:pt x="953" y="4171"/>
                  </a:cubicBezTo>
                  <a:lnTo>
                    <a:pt x="4420" y="7639"/>
                  </a:lnTo>
                  <a:lnTo>
                    <a:pt x="953" y="11095"/>
                  </a:lnTo>
                  <a:cubicBezTo>
                    <a:pt x="0" y="12059"/>
                    <a:pt x="0" y="13610"/>
                    <a:pt x="953" y="14562"/>
                  </a:cubicBezTo>
                  <a:cubicBezTo>
                    <a:pt x="1429" y="15039"/>
                    <a:pt x="2055" y="15277"/>
                    <a:pt x="2682" y="15277"/>
                  </a:cubicBezTo>
                  <a:cubicBezTo>
                    <a:pt x="3310" y="15277"/>
                    <a:pt x="3938" y="15039"/>
                    <a:pt x="4420" y="14562"/>
                  </a:cubicBezTo>
                  <a:lnTo>
                    <a:pt x="7876" y="11095"/>
                  </a:lnTo>
                  <a:lnTo>
                    <a:pt x="11344" y="14562"/>
                  </a:lnTo>
                  <a:cubicBezTo>
                    <a:pt x="11820" y="15039"/>
                    <a:pt x="12446" y="15277"/>
                    <a:pt x="13072" y="15277"/>
                  </a:cubicBezTo>
                  <a:cubicBezTo>
                    <a:pt x="13698" y="15277"/>
                    <a:pt x="14324" y="15039"/>
                    <a:pt x="14800" y="14562"/>
                  </a:cubicBezTo>
                  <a:cubicBezTo>
                    <a:pt x="15753" y="13610"/>
                    <a:pt x="15753" y="12059"/>
                    <a:pt x="14800" y="11095"/>
                  </a:cubicBezTo>
                  <a:lnTo>
                    <a:pt x="11344" y="7639"/>
                  </a:lnTo>
                  <a:lnTo>
                    <a:pt x="14800" y="4171"/>
                  </a:lnTo>
                  <a:cubicBezTo>
                    <a:pt x="15753" y="3219"/>
                    <a:pt x="15753" y="1668"/>
                    <a:pt x="14800" y="715"/>
                  </a:cubicBezTo>
                  <a:cubicBezTo>
                    <a:pt x="14324" y="239"/>
                    <a:pt x="13698" y="1"/>
                    <a:pt x="13072" y="1"/>
                  </a:cubicBezTo>
                  <a:cubicBezTo>
                    <a:pt x="12446" y="1"/>
                    <a:pt x="11820" y="239"/>
                    <a:pt x="11344" y="715"/>
                  </a:cubicBezTo>
                  <a:lnTo>
                    <a:pt x="7876" y="4171"/>
                  </a:lnTo>
                  <a:lnTo>
                    <a:pt x="4420" y="715"/>
                  </a:lnTo>
                  <a:cubicBezTo>
                    <a:pt x="3938" y="239"/>
                    <a:pt x="3310" y="1"/>
                    <a:pt x="2682"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0"/>
            <p:cNvSpPr/>
            <p:nvPr/>
          </p:nvSpPr>
          <p:spPr>
            <a:xfrm>
              <a:off x="2682108" y="1855861"/>
              <a:ext cx="631305" cy="631305"/>
            </a:xfrm>
            <a:custGeom>
              <a:avLst/>
              <a:gdLst/>
              <a:ahLst/>
              <a:cxnLst/>
              <a:rect l="l" t="t" r="r" b="b"/>
              <a:pathLst>
                <a:path w="34231" h="34231" extrusionOk="0">
                  <a:moveTo>
                    <a:pt x="4897" y="0"/>
                  </a:moveTo>
                  <a:cubicBezTo>
                    <a:pt x="2194" y="0"/>
                    <a:pt x="1" y="2183"/>
                    <a:pt x="1" y="4886"/>
                  </a:cubicBezTo>
                  <a:lnTo>
                    <a:pt x="1" y="29345"/>
                  </a:lnTo>
                  <a:cubicBezTo>
                    <a:pt x="1" y="32037"/>
                    <a:pt x="2194" y="34231"/>
                    <a:pt x="4897" y="34231"/>
                  </a:cubicBezTo>
                  <a:lnTo>
                    <a:pt x="29346" y="34231"/>
                  </a:lnTo>
                  <a:cubicBezTo>
                    <a:pt x="32049" y="34231"/>
                    <a:pt x="34231" y="32037"/>
                    <a:pt x="34231" y="29345"/>
                  </a:cubicBezTo>
                  <a:lnTo>
                    <a:pt x="34231" y="4886"/>
                  </a:lnTo>
                  <a:cubicBezTo>
                    <a:pt x="34231" y="2183"/>
                    <a:pt x="32049" y="0"/>
                    <a:pt x="29346" y="0"/>
                  </a:cubicBezTo>
                  <a:close/>
                </a:path>
              </a:pathLst>
            </a:custGeom>
            <a:solidFill>
              <a:srgbClr val="BFDFFA"/>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0"/>
            <p:cNvSpPr/>
            <p:nvPr/>
          </p:nvSpPr>
          <p:spPr>
            <a:xfrm>
              <a:off x="2817354" y="2126338"/>
              <a:ext cx="360809" cy="90313"/>
            </a:xfrm>
            <a:custGeom>
              <a:avLst/>
              <a:gdLst/>
              <a:ahLst/>
              <a:cxnLst/>
              <a:rect l="l" t="t" r="r" b="b"/>
              <a:pathLst>
                <a:path w="19564" h="4897" extrusionOk="0">
                  <a:moveTo>
                    <a:pt x="2448" y="0"/>
                  </a:moveTo>
                  <a:cubicBezTo>
                    <a:pt x="1086" y="0"/>
                    <a:pt x="0" y="1086"/>
                    <a:pt x="0" y="2449"/>
                  </a:cubicBezTo>
                  <a:cubicBezTo>
                    <a:pt x="0" y="3800"/>
                    <a:pt x="1086" y="4897"/>
                    <a:pt x="2448" y="4897"/>
                  </a:cubicBezTo>
                  <a:lnTo>
                    <a:pt x="17115" y="4897"/>
                  </a:lnTo>
                  <a:cubicBezTo>
                    <a:pt x="18467" y="4897"/>
                    <a:pt x="19563" y="3800"/>
                    <a:pt x="19563" y="2449"/>
                  </a:cubicBezTo>
                  <a:cubicBezTo>
                    <a:pt x="19563" y="1086"/>
                    <a:pt x="18467" y="0"/>
                    <a:pt x="17115"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0"/>
            <p:cNvSpPr/>
            <p:nvPr/>
          </p:nvSpPr>
          <p:spPr>
            <a:xfrm>
              <a:off x="2682108" y="2532043"/>
              <a:ext cx="631305" cy="631305"/>
            </a:xfrm>
            <a:custGeom>
              <a:avLst/>
              <a:gdLst/>
              <a:ahLst/>
              <a:cxnLst/>
              <a:rect l="l" t="t" r="r" b="b"/>
              <a:pathLst>
                <a:path w="34231" h="34231" extrusionOk="0">
                  <a:moveTo>
                    <a:pt x="4897" y="1"/>
                  </a:moveTo>
                  <a:cubicBezTo>
                    <a:pt x="2194" y="1"/>
                    <a:pt x="1" y="2183"/>
                    <a:pt x="1" y="4886"/>
                  </a:cubicBezTo>
                  <a:lnTo>
                    <a:pt x="1" y="29346"/>
                  </a:lnTo>
                  <a:cubicBezTo>
                    <a:pt x="1" y="32038"/>
                    <a:pt x="2194" y="34231"/>
                    <a:pt x="4897" y="34231"/>
                  </a:cubicBezTo>
                  <a:lnTo>
                    <a:pt x="29346" y="34231"/>
                  </a:lnTo>
                  <a:cubicBezTo>
                    <a:pt x="32049" y="34231"/>
                    <a:pt x="34231" y="32038"/>
                    <a:pt x="34231" y="29346"/>
                  </a:cubicBezTo>
                  <a:lnTo>
                    <a:pt x="34231" y="4886"/>
                  </a:lnTo>
                  <a:cubicBezTo>
                    <a:pt x="34231" y="2183"/>
                    <a:pt x="32049" y="1"/>
                    <a:pt x="29346" y="1"/>
                  </a:cubicBezTo>
                  <a:close/>
                </a:path>
              </a:pathLst>
            </a:custGeom>
            <a:solidFill>
              <a:srgbClr val="FFFFFF"/>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0"/>
            <p:cNvSpPr/>
            <p:nvPr/>
          </p:nvSpPr>
          <p:spPr>
            <a:xfrm>
              <a:off x="2817354" y="2712232"/>
              <a:ext cx="360809" cy="90516"/>
            </a:xfrm>
            <a:custGeom>
              <a:avLst/>
              <a:gdLst/>
              <a:ahLst/>
              <a:cxnLst/>
              <a:rect l="l" t="t" r="r" b="b"/>
              <a:pathLst>
                <a:path w="19564" h="4908" extrusionOk="0">
                  <a:moveTo>
                    <a:pt x="2448" y="0"/>
                  </a:moveTo>
                  <a:cubicBezTo>
                    <a:pt x="1086" y="0"/>
                    <a:pt x="0" y="1097"/>
                    <a:pt x="0" y="2460"/>
                  </a:cubicBezTo>
                  <a:cubicBezTo>
                    <a:pt x="0" y="3811"/>
                    <a:pt x="1086" y="4908"/>
                    <a:pt x="2448" y="4908"/>
                  </a:cubicBezTo>
                  <a:lnTo>
                    <a:pt x="17115" y="4908"/>
                  </a:lnTo>
                  <a:cubicBezTo>
                    <a:pt x="18467" y="4908"/>
                    <a:pt x="19563" y="3811"/>
                    <a:pt x="19563" y="2460"/>
                  </a:cubicBezTo>
                  <a:cubicBezTo>
                    <a:pt x="19563" y="1097"/>
                    <a:pt x="18467" y="0"/>
                    <a:pt x="17115"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0"/>
            <p:cNvSpPr/>
            <p:nvPr/>
          </p:nvSpPr>
          <p:spPr>
            <a:xfrm>
              <a:off x="2817354" y="2892808"/>
              <a:ext cx="360809" cy="90534"/>
            </a:xfrm>
            <a:custGeom>
              <a:avLst/>
              <a:gdLst/>
              <a:ahLst/>
              <a:cxnLst/>
              <a:rect l="l" t="t" r="r" b="b"/>
              <a:pathLst>
                <a:path w="19564" h="4909" extrusionOk="0">
                  <a:moveTo>
                    <a:pt x="2448" y="1"/>
                  </a:moveTo>
                  <a:cubicBezTo>
                    <a:pt x="1086" y="1"/>
                    <a:pt x="0" y="1098"/>
                    <a:pt x="0" y="2449"/>
                  </a:cubicBezTo>
                  <a:cubicBezTo>
                    <a:pt x="0" y="3812"/>
                    <a:pt x="1086" y="4908"/>
                    <a:pt x="2448" y="4908"/>
                  </a:cubicBezTo>
                  <a:lnTo>
                    <a:pt x="17115" y="4908"/>
                  </a:lnTo>
                  <a:cubicBezTo>
                    <a:pt x="18467" y="4908"/>
                    <a:pt x="19563" y="3812"/>
                    <a:pt x="19563" y="2449"/>
                  </a:cubicBezTo>
                  <a:cubicBezTo>
                    <a:pt x="19563" y="1098"/>
                    <a:pt x="18467" y="1"/>
                    <a:pt x="17115"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7" name="Google Shape;1737;p50">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0">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0">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0">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0">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1742" name="Google Shape;1742;p50">
            <a:hlinkClick r:id="rId4"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1743" name="Google Shape;1743;p50">
            <a:hlinkClick r:id="rId5"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1744" name="Google Shape;1744;p50">
            <a:hlinkClick r:id="rId6"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50">
            <a:hlinkClick r:id="rId7"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Our Week</a:t>
            </a:r>
            <a:endParaRPr sz="1500" b="1">
              <a:solidFill>
                <a:srgbClr val="007DEA"/>
              </a:solidFill>
              <a:latin typeface="Sen"/>
              <a:ea typeface="Sen"/>
              <a:cs typeface="Sen"/>
              <a:sym typeface="Sen"/>
            </a:endParaRPr>
          </a:p>
        </p:txBody>
      </p:sp>
      <p:sp>
        <p:nvSpPr>
          <p:cNvPr id="1746" name="Google Shape;1746;p50"/>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7" name="Google Shape;1747;p50"/>
          <p:cNvGrpSpPr/>
          <p:nvPr/>
        </p:nvGrpSpPr>
        <p:grpSpPr>
          <a:xfrm>
            <a:off x="4402319" y="4732206"/>
            <a:ext cx="344058" cy="344096"/>
            <a:chOff x="1561313" y="2098162"/>
            <a:chExt cx="383822" cy="383822"/>
          </a:xfrm>
        </p:grpSpPr>
        <p:sp>
          <p:nvSpPr>
            <p:cNvPr id="1748" name="Google Shape;1748;p50"/>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749" name="Google Shape;1749;p50"/>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750" name="Google Shape;1750;p50">
            <a:hlinkClick r:id="rId8"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754"/>
        <p:cNvGrpSpPr/>
        <p:nvPr/>
      </p:nvGrpSpPr>
      <p:grpSpPr>
        <a:xfrm>
          <a:off x="0" y="0"/>
          <a:ext cx="0" cy="0"/>
          <a:chOff x="0" y="0"/>
          <a:chExt cx="0" cy="0"/>
        </a:xfrm>
      </p:grpSpPr>
      <p:sp>
        <p:nvSpPr>
          <p:cNvPr id="1755" name="Google Shape;1755;p51"/>
          <p:cNvSpPr txBox="1">
            <a:spLocks noGrp="1"/>
          </p:cNvSpPr>
          <p:nvPr>
            <p:ph type="subTitle" idx="1"/>
          </p:nvPr>
        </p:nvSpPr>
        <p:spPr>
          <a:xfrm>
            <a:off x="1860550" y="2982200"/>
            <a:ext cx="5423100" cy="60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 is actually a cold place</a:t>
            </a:r>
            <a:endParaRPr/>
          </a:p>
        </p:txBody>
      </p:sp>
      <p:sp>
        <p:nvSpPr>
          <p:cNvPr id="1756" name="Google Shape;1756;p51"/>
          <p:cNvSpPr txBox="1">
            <a:spLocks noGrp="1"/>
          </p:cNvSpPr>
          <p:nvPr>
            <p:ph type="title"/>
          </p:nvPr>
        </p:nvSpPr>
        <p:spPr>
          <a:xfrm>
            <a:off x="713225" y="1674425"/>
            <a:ext cx="7717800" cy="122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4+4:8</a:t>
            </a:r>
            <a:endParaRPr>
              <a:solidFill>
                <a:schemeClr val="lt2"/>
              </a:solidFill>
            </a:endParaRPr>
          </a:p>
        </p:txBody>
      </p:sp>
      <p:sp>
        <p:nvSpPr>
          <p:cNvPr id="1757" name="Google Shape;1757;p51">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1">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1">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1">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1">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1762" name="Google Shape;1762;p51">
            <a:hlinkClick r:id="rId4"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1763" name="Google Shape;1763;p51">
            <a:hlinkClick r:id="rId5"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1764" name="Google Shape;1764;p51">
            <a:hlinkClick r:id="rId6"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1">
            <a:hlinkClick r:id="rId7"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Our Week</a:t>
            </a:r>
            <a:endParaRPr sz="1500" b="1">
              <a:solidFill>
                <a:srgbClr val="007DEA"/>
              </a:solidFill>
              <a:latin typeface="Sen"/>
              <a:ea typeface="Sen"/>
              <a:cs typeface="Sen"/>
              <a:sym typeface="Sen"/>
            </a:endParaRPr>
          </a:p>
        </p:txBody>
      </p:sp>
      <p:sp>
        <p:nvSpPr>
          <p:cNvPr id="1766" name="Google Shape;1766;p51"/>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7" name="Google Shape;1767;p51"/>
          <p:cNvGrpSpPr/>
          <p:nvPr/>
        </p:nvGrpSpPr>
        <p:grpSpPr>
          <a:xfrm>
            <a:off x="4402319" y="4732206"/>
            <a:ext cx="344058" cy="344096"/>
            <a:chOff x="1561313" y="2098162"/>
            <a:chExt cx="383822" cy="383822"/>
          </a:xfrm>
        </p:grpSpPr>
        <p:sp>
          <p:nvSpPr>
            <p:cNvPr id="1768" name="Google Shape;1768;p51"/>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769" name="Google Shape;1769;p51"/>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770" name="Google Shape;1770;p51">
            <a:hlinkClick r:id="rId8"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774"/>
        <p:cNvGrpSpPr/>
        <p:nvPr/>
      </p:nvGrpSpPr>
      <p:grpSpPr>
        <a:xfrm>
          <a:off x="0" y="0"/>
          <a:ext cx="0" cy="0"/>
          <a:chOff x="0" y="0"/>
          <a:chExt cx="0" cy="0"/>
        </a:xfrm>
      </p:grpSpPr>
      <p:graphicFrame>
        <p:nvGraphicFramePr>
          <p:cNvPr id="1775" name="Google Shape;1775;p52"/>
          <p:cNvGraphicFramePr/>
          <p:nvPr/>
        </p:nvGraphicFramePr>
        <p:xfrm>
          <a:off x="1407685" y="1814156"/>
          <a:ext cx="6328625" cy="2509935"/>
        </p:xfrm>
        <a:graphic>
          <a:graphicData uri="http://schemas.openxmlformats.org/drawingml/2006/table">
            <a:tbl>
              <a:tblPr>
                <a:noFill/>
                <a:tableStyleId>{21739FC1-1C88-4D08-88E4-BE545DA8F43D}</a:tableStyleId>
              </a:tblPr>
              <a:tblGrid>
                <a:gridCol w="2133475">
                  <a:extLst>
                    <a:ext uri="{9D8B030D-6E8A-4147-A177-3AD203B41FA5}">
                      <a16:colId xmlns:a16="http://schemas.microsoft.com/office/drawing/2014/main" val="20000"/>
                    </a:ext>
                  </a:extLst>
                </a:gridCol>
                <a:gridCol w="2097575">
                  <a:extLst>
                    <a:ext uri="{9D8B030D-6E8A-4147-A177-3AD203B41FA5}">
                      <a16:colId xmlns:a16="http://schemas.microsoft.com/office/drawing/2014/main" val="20001"/>
                    </a:ext>
                  </a:extLst>
                </a:gridCol>
                <a:gridCol w="2097575">
                  <a:extLst>
                    <a:ext uri="{9D8B030D-6E8A-4147-A177-3AD203B41FA5}">
                      <a16:colId xmlns:a16="http://schemas.microsoft.com/office/drawing/2014/main" val="20002"/>
                    </a:ext>
                  </a:extLst>
                </a:gridCol>
              </a:tblGrid>
              <a:tr h="367150">
                <a:tc>
                  <a:txBody>
                    <a:bodyPr/>
                    <a:lstStyle/>
                    <a:p>
                      <a:pPr marL="0" lvl="0" indent="0" algn="ctr" rtl="0">
                        <a:spcBef>
                          <a:spcPts val="0"/>
                        </a:spcBef>
                        <a:spcAft>
                          <a:spcPts val="0"/>
                        </a:spcAft>
                        <a:buNone/>
                      </a:pPr>
                      <a:r>
                        <a:rPr lang="en" b="1">
                          <a:solidFill>
                            <a:schemeClr val="dk1"/>
                          </a:solidFill>
                          <a:latin typeface="Sen"/>
                          <a:ea typeface="Sen"/>
                          <a:cs typeface="Sen"/>
                          <a:sym typeface="Sen"/>
                        </a:rPr>
                        <a:t>Name</a:t>
                      </a:r>
                      <a:endParaRPr b="1">
                        <a:solidFill>
                          <a:schemeClr val="dk1"/>
                        </a:solidFill>
                        <a:latin typeface="Sen"/>
                        <a:ea typeface="Sen"/>
                        <a:cs typeface="Sen"/>
                        <a:sym typeface="Se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1"/>
                          </a:solidFill>
                          <a:latin typeface="Sen"/>
                          <a:ea typeface="Sen"/>
                          <a:cs typeface="Sen"/>
                          <a:sym typeface="Sen"/>
                        </a:rPr>
                        <a:t>Rule</a:t>
                      </a:r>
                      <a:endParaRPr b="1">
                        <a:solidFill>
                          <a:schemeClr val="dk1"/>
                        </a:solidFill>
                        <a:latin typeface="Sen"/>
                        <a:ea typeface="Sen"/>
                        <a:cs typeface="Sen"/>
                        <a:sym typeface="Se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1"/>
                          </a:solidFill>
                          <a:latin typeface="Sen"/>
                          <a:ea typeface="Sen"/>
                          <a:cs typeface="Sen"/>
                          <a:sym typeface="Sen"/>
                        </a:rPr>
                        <a:t>Notes</a:t>
                      </a:r>
                      <a:endParaRPr b="1">
                        <a:solidFill>
                          <a:schemeClr val="dk1"/>
                        </a:solidFill>
                        <a:latin typeface="Sen"/>
                        <a:ea typeface="Sen"/>
                        <a:cs typeface="Sen"/>
                        <a:sym typeface="Se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650775">
                <a:tc>
                  <a:txBody>
                    <a:bodyPr/>
                    <a:lstStyle/>
                    <a:p>
                      <a:pPr marL="0" lvl="0" indent="0" algn="ctr" rtl="0">
                        <a:spcBef>
                          <a:spcPts val="0"/>
                        </a:spcBef>
                        <a:spcAft>
                          <a:spcPts val="0"/>
                        </a:spcAft>
                        <a:buNone/>
                      </a:pPr>
                      <a:r>
                        <a:rPr lang="en">
                          <a:solidFill>
                            <a:schemeClr val="dk2"/>
                          </a:solidFill>
                          <a:latin typeface="Sen"/>
                          <a:ea typeface="Sen"/>
                          <a:cs typeface="Sen"/>
                          <a:sym typeface="Sen"/>
                        </a:rPr>
                        <a:t>Cone</a:t>
                      </a:r>
                      <a:endParaRPr>
                        <a:solidFill>
                          <a:schemeClr val="dk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2"/>
                          </a:solidFill>
                          <a:latin typeface="Sen"/>
                          <a:ea typeface="Sen"/>
                          <a:cs typeface="Sen"/>
                          <a:sym typeface="Sen"/>
                        </a:rPr>
                        <a:t>𝐴=𝜋𝑟×𝑠</a:t>
                      </a:r>
                      <a:endParaRPr>
                        <a:solidFill>
                          <a:schemeClr val="lt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2"/>
                          </a:solidFill>
                          <a:latin typeface="Sen"/>
                          <a:ea typeface="Sen"/>
                          <a:cs typeface="Sen"/>
                          <a:sym typeface="Sen"/>
                        </a:rPr>
                        <a:t>𝑟 : radius</a:t>
                      </a:r>
                      <a:endParaRPr>
                        <a:solidFill>
                          <a:schemeClr val="lt2"/>
                        </a:solidFill>
                        <a:latin typeface="Sen"/>
                        <a:ea typeface="Sen"/>
                        <a:cs typeface="Sen"/>
                        <a:sym typeface="Sen"/>
                      </a:endParaRPr>
                    </a:p>
                    <a:p>
                      <a:pPr marL="0" lvl="0" indent="0" algn="ctr" rtl="0">
                        <a:spcBef>
                          <a:spcPts val="0"/>
                        </a:spcBef>
                        <a:spcAft>
                          <a:spcPts val="0"/>
                        </a:spcAft>
                        <a:buNone/>
                      </a:pPr>
                      <a:r>
                        <a:rPr lang="en">
                          <a:solidFill>
                            <a:schemeClr val="lt2"/>
                          </a:solidFill>
                          <a:latin typeface="Sen"/>
                          <a:ea typeface="Sen"/>
                          <a:cs typeface="Sen"/>
                          <a:sym typeface="Sen"/>
                        </a:rPr>
                        <a:t>𝑠 : slant height</a:t>
                      </a:r>
                      <a:endParaRPr>
                        <a:solidFill>
                          <a:schemeClr val="lt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731475">
                <a:tc>
                  <a:txBody>
                    <a:bodyPr/>
                    <a:lstStyle/>
                    <a:p>
                      <a:pPr marL="0" lvl="0" indent="0" algn="ctr" rtl="0">
                        <a:spcBef>
                          <a:spcPts val="0"/>
                        </a:spcBef>
                        <a:spcAft>
                          <a:spcPts val="0"/>
                        </a:spcAft>
                        <a:buNone/>
                      </a:pPr>
                      <a:r>
                        <a:rPr lang="en">
                          <a:solidFill>
                            <a:schemeClr val="dk2"/>
                          </a:solidFill>
                          <a:latin typeface="Sen"/>
                          <a:ea typeface="Sen"/>
                          <a:cs typeface="Sen"/>
                          <a:sym typeface="Sen"/>
                        </a:rPr>
                        <a:t>Rectangle</a:t>
                      </a:r>
                      <a:endParaRPr>
                        <a:solidFill>
                          <a:schemeClr val="dk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2"/>
                          </a:solidFill>
                          <a:latin typeface="Sen"/>
                          <a:ea typeface="Sen"/>
                          <a:cs typeface="Sen"/>
                          <a:sym typeface="Sen"/>
                        </a:rPr>
                        <a:t>𝐴=𝑤×ℎ</a:t>
                      </a:r>
                      <a:endParaRPr>
                        <a:solidFill>
                          <a:schemeClr val="lt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2"/>
                          </a:solidFill>
                          <a:latin typeface="Sen"/>
                          <a:ea typeface="Sen"/>
                          <a:cs typeface="Sen"/>
                          <a:sym typeface="Sen"/>
                        </a:rPr>
                        <a:t>𝑤 : width</a:t>
                      </a:r>
                      <a:endParaRPr>
                        <a:solidFill>
                          <a:schemeClr val="lt2"/>
                        </a:solidFill>
                        <a:latin typeface="Sen"/>
                        <a:ea typeface="Sen"/>
                        <a:cs typeface="Sen"/>
                        <a:sym typeface="Sen"/>
                      </a:endParaRPr>
                    </a:p>
                    <a:p>
                      <a:pPr marL="0" lvl="0" indent="0" algn="ctr" rtl="0">
                        <a:spcBef>
                          <a:spcPts val="0"/>
                        </a:spcBef>
                        <a:spcAft>
                          <a:spcPts val="0"/>
                        </a:spcAft>
                        <a:buNone/>
                      </a:pPr>
                      <a:r>
                        <a:rPr lang="en">
                          <a:solidFill>
                            <a:schemeClr val="lt2"/>
                          </a:solidFill>
                          <a:latin typeface="Sen"/>
                          <a:ea typeface="Sen"/>
                          <a:cs typeface="Sen"/>
                          <a:sym typeface="Sen"/>
                        </a:rPr>
                        <a:t>ℎ : height</a:t>
                      </a:r>
                      <a:endParaRPr>
                        <a:solidFill>
                          <a:schemeClr val="lt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731475">
                <a:tc>
                  <a:txBody>
                    <a:bodyPr/>
                    <a:lstStyle/>
                    <a:p>
                      <a:pPr marL="0" lvl="0" indent="0" algn="ctr" rtl="0">
                        <a:spcBef>
                          <a:spcPts val="0"/>
                        </a:spcBef>
                        <a:spcAft>
                          <a:spcPts val="0"/>
                        </a:spcAft>
                        <a:buNone/>
                      </a:pPr>
                      <a:r>
                        <a:rPr lang="en">
                          <a:solidFill>
                            <a:schemeClr val="dk2"/>
                          </a:solidFill>
                          <a:latin typeface="Sen"/>
                          <a:ea typeface="Sen"/>
                          <a:cs typeface="Sen"/>
                          <a:sym typeface="Sen"/>
                        </a:rPr>
                        <a:t>Triangle</a:t>
                      </a:r>
                      <a:endParaRPr>
                        <a:solidFill>
                          <a:schemeClr val="dk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2"/>
                          </a:solidFill>
                          <a:latin typeface="Sen"/>
                          <a:ea typeface="Sen"/>
                          <a:cs typeface="Sen"/>
                          <a:sym typeface="Sen"/>
                        </a:rPr>
                        <a:t>𝐴=𝑏×ℎ2</a:t>
                      </a:r>
                      <a:endParaRPr>
                        <a:solidFill>
                          <a:schemeClr val="lt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2"/>
                          </a:solidFill>
                          <a:latin typeface="Sen"/>
                          <a:ea typeface="Sen"/>
                          <a:cs typeface="Sen"/>
                          <a:sym typeface="Sen"/>
                        </a:rPr>
                        <a:t>𝑏 : base</a:t>
                      </a:r>
                      <a:endParaRPr>
                        <a:solidFill>
                          <a:schemeClr val="lt2"/>
                        </a:solidFill>
                        <a:latin typeface="Sen"/>
                        <a:ea typeface="Sen"/>
                        <a:cs typeface="Sen"/>
                        <a:sym typeface="Sen"/>
                      </a:endParaRPr>
                    </a:p>
                    <a:p>
                      <a:pPr marL="0" lvl="0" indent="0" algn="ctr" rtl="0">
                        <a:spcBef>
                          <a:spcPts val="0"/>
                        </a:spcBef>
                        <a:spcAft>
                          <a:spcPts val="0"/>
                        </a:spcAft>
                        <a:buNone/>
                      </a:pPr>
                      <a:r>
                        <a:rPr lang="en">
                          <a:solidFill>
                            <a:schemeClr val="lt2"/>
                          </a:solidFill>
                          <a:latin typeface="Sen"/>
                          <a:ea typeface="Sen"/>
                          <a:cs typeface="Sen"/>
                          <a:sym typeface="Sen"/>
                        </a:rPr>
                        <a:t>ℎ : height</a:t>
                      </a:r>
                      <a:endParaRPr>
                        <a:solidFill>
                          <a:schemeClr val="lt2"/>
                        </a:solidFill>
                        <a:latin typeface="Sen"/>
                        <a:ea typeface="Sen"/>
                        <a:cs typeface="Sen"/>
                        <a:sym typeface="Sen"/>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1776" name="Google Shape;1776;p52"/>
          <p:cNvSpPr txBox="1">
            <a:spLocks noGrp="1"/>
          </p:cNvSpPr>
          <p:nvPr>
            <p:ph type="title"/>
          </p:nvPr>
        </p:nvSpPr>
        <p:spPr>
          <a:xfrm>
            <a:off x="716250" y="794806"/>
            <a:ext cx="7711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Lesson 2</a:t>
            </a:r>
            <a:endParaRPr>
              <a:solidFill>
                <a:schemeClr val="lt2"/>
              </a:solidFill>
            </a:endParaRPr>
          </a:p>
        </p:txBody>
      </p:sp>
      <p:sp>
        <p:nvSpPr>
          <p:cNvPr id="1777" name="Google Shape;1777;p52">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2">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2">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2">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2">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1782" name="Google Shape;1782;p52">
            <a:hlinkClick r:id="rId4"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1783" name="Google Shape;1783;p52">
            <a:hlinkClick r:id="rId5"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1784" name="Google Shape;1784;p52">
            <a:hlinkClick r:id="rId6"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2">
            <a:hlinkClick r:id="rId7"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Our Week</a:t>
            </a:r>
            <a:endParaRPr sz="1500" b="1">
              <a:solidFill>
                <a:srgbClr val="007DEA"/>
              </a:solidFill>
              <a:latin typeface="Sen"/>
              <a:ea typeface="Sen"/>
              <a:cs typeface="Sen"/>
              <a:sym typeface="Sen"/>
            </a:endParaRPr>
          </a:p>
        </p:txBody>
      </p:sp>
      <p:sp>
        <p:nvSpPr>
          <p:cNvPr id="1786" name="Google Shape;1786;p52"/>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7" name="Google Shape;1787;p52"/>
          <p:cNvGrpSpPr/>
          <p:nvPr/>
        </p:nvGrpSpPr>
        <p:grpSpPr>
          <a:xfrm>
            <a:off x="4402319" y="4732206"/>
            <a:ext cx="344058" cy="344096"/>
            <a:chOff x="1561313" y="2098162"/>
            <a:chExt cx="383822" cy="383822"/>
          </a:xfrm>
        </p:grpSpPr>
        <p:sp>
          <p:nvSpPr>
            <p:cNvPr id="1788" name="Google Shape;1788;p52"/>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789" name="Google Shape;1789;p52"/>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790" name="Google Shape;1790;p52">
            <a:hlinkClick r:id="rId8"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794"/>
        <p:cNvGrpSpPr/>
        <p:nvPr/>
      </p:nvGrpSpPr>
      <p:grpSpPr>
        <a:xfrm>
          <a:off x="0" y="0"/>
          <a:ext cx="0" cy="0"/>
          <a:chOff x="0" y="0"/>
          <a:chExt cx="0" cy="0"/>
        </a:xfrm>
      </p:grpSpPr>
      <p:sp>
        <p:nvSpPr>
          <p:cNvPr id="1795" name="Google Shape;1795;p53"/>
          <p:cNvSpPr/>
          <p:nvPr/>
        </p:nvSpPr>
        <p:spPr>
          <a:xfrm>
            <a:off x="3402750" y="3260863"/>
            <a:ext cx="122400" cy="122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3"/>
          <p:cNvSpPr/>
          <p:nvPr/>
        </p:nvSpPr>
        <p:spPr>
          <a:xfrm>
            <a:off x="3210925" y="3379488"/>
            <a:ext cx="122400" cy="122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3"/>
          <p:cNvSpPr/>
          <p:nvPr/>
        </p:nvSpPr>
        <p:spPr>
          <a:xfrm>
            <a:off x="1682851" y="1641625"/>
            <a:ext cx="5778300" cy="1346700"/>
          </a:xfrm>
          <a:prstGeom prst="roundRect">
            <a:avLst>
              <a:gd name="adj" fmla="val 50000"/>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3"/>
          <p:cNvSpPr/>
          <p:nvPr/>
        </p:nvSpPr>
        <p:spPr>
          <a:xfrm>
            <a:off x="3435875" y="3069600"/>
            <a:ext cx="342900" cy="122400"/>
          </a:xfrm>
          <a:prstGeom prst="roundRect">
            <a:avLst>
              <a:gd name="adj" fmla="val 50000"/>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3"/>
          <p:cNvSpPr txBox="1">
            <a:spLocks noGrp="1"/>
          </p:cNvSpPr>
          <p:nvPr>
            <p:ph type="title"/>
          </p:nvPr>
        </p:nvSpPr>
        <p:spPr>
          <a:xfrm>
            <a:off x="1502400" y="1933063"/>
            <a:ext cx="6139200" cy="66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rPr>
              <a:t>Tuesday:</a:t>
            </a:r>
            <a:r>
              <a:rPr lang="en"/>
              <a:t> Literature</a:t>
            </a:r>
            <a:endParaRPr/>
          </a:p>
        </p:txBody>
      </p:sp>
      <p:grpSp>
        <p:nvGrpSpPr>
          <p:cNvPr id="1800" name="Google Shape;1800;p53"/>
          <p:cNvGrpSpPr/>
          <p:nvPr/>
        </p:nvGrpSpPr>
        <p:grpSpPr>
          <a:xfrm>
            <a:off x="1913791" y="3037824"/>
            <a:ext cx="1524268" cy="1627604"/>
            <a:chOff x="1913791" y="3037824"/>
            <a:chExt cx="1524268" cy="1627604"/>
          </a:xfrm>
        </p:grpSpPr>
        <p:sp>
          <p:nvSpPr>
            <p:cNvPr id="1801" name="Google Shape;1801;p53"/>
            <p:cNvSpPr/>
            <p:nvPr/>
          </p:nvSpPr>
          <p:spPr>
            <a:xfrm>
              <a:off x="2273734" y="3397021"/>
              <a:ext cx="803166" cy="717942"/>
            </a:xfrm>
            <a:custGeom>
              <a:avLst/>
              <a:gdLst/>
              <a:ahLst/>
              <a:cxnLst/>
              <a:rect l="l" t="t" r="r" b="b"/>
              <a:pathLst>
                <a:path w="8642" h="7725" extrusionOk="0">
                  <a:moveTo>
                    <a:pt x="570" y="1"/>
                  </a:moveTo>
                  <a:lnTo>
                    <a:pt x="0" y="5535"/>
                  </a:lnTo>
                  <a:cubicBezTo>
                    <a:pt x="0" y="6744"/>
                    <a:pt x="987" y="7725"/>
                    <a:pt x="2190" y="7725"/>
                  </a:cubicBezTo>
                  <a:lnTo>
                    <a:pt x="6452" y="7725"/>
                  </a:lnTo>
                  <a:cubicBezTo>
                    <a:pt x="7661" y="7725"/>
                    <a:pt x="8642" y="6744"/>
                    <a:pt x="8642" y="5535"/>
                  </a:cubicBezTo>
                  <a:lnTo>
                    <a:pt x="80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3"/>
            <p:cNvSpPr/>
            <p:nvPr/>
          </p:nvSpPr>
          <p:spPr>
            <a:xfrm>
              <a:off x="1918345" y="3674900"/>
              <a:ext cx="1514602" cy="990528"/>
            </a:xfrm>
            <a:custGeom>
              <a:avLst/>
              <a:gdLst/>
              <a:ahLst/>
              <a:cxnLst/>
              <a:rect l="l" t="t" r="r" b="b"/>
              <a:pathLst>
                <a:path w="16297" h="10658" extrusionOk="0">
                  <a:moveTo>
                    <a:pt x="6473" y="0"/>
                  </a:moveTo>
                  <a:lnTo>
                    <a:pt x="6473" y="4804"/>
                  </a:lnTo>
                  <a:lnTo>
                    <a:pt x="2600" y="6931"/>
                  </a:lnTo>
                  <a:cubicBezTo>
                    <a:pt x="2600" y="6931"/>
                    <a:pt x="0" y="8079"/>
                    <a:pt x="223" y="10658"/>
                  </a:cubicBezTo>
                  <a:lnTo>
                    <a:pt x="16095" y="10651"/>
                  </a:lnTo>
                  <a:cubicBezTo>
                    <a:pt x="16296" y="8148"/>
                    <a:pt x="13717" y="6924"/>
                    <a:pt x="13717" y="6924"/>
                  </a:cubicBezTo>
                  <a:lnTo>
                    <a:pt x="9831" y="4804"/>
                  </a:lnTo>
                  <a:lnTo>
                    <a:pt x="9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3"/>
            <p:cNvSpPr/>
            <p:nvPr/>
          </p:nvSpPr>
          <p:spPr>
            <a:xfrm>
              <a:off x="1913791" y="3670346"/>
              <a:ext cx="1524268" cy="995082"/>
            </a:xfrm>
            <a:custGeom>
              <a:avLst/>
              <a:gdLst/>
              <a:ahLst/>
              <a:cxnLst/>
              <a:rect l="l" t="t" r="r" b="b"/>
              <a:pathLst>
                <a:path w="16401" h="10707" extrusionOk="0">
                  <a:moveTo>
                    <a:pt x="6529" y="0"/>
                  </a:moveTo>
                  <a:cubicBezTo>
                    <a:pt x="6501" y="0"/>
                    <a:pt x="6473" y="28"/>
                    <a:pt x="6473" y="56"/>
                  </a:cubicBezTo>
                  <a:lnTo>
                    <a:pt x="6473" y="4832"/>
                  </a:lnTo>
                  <a:lnTo>
                    <a:pt x="2622" y="6939"/>
                  </a:lnTo>
                  <a:cubicBezTo>
                    <a:pt x="2601" y="6946"/>
                    <a:pt x="1" y="8121"/>
                    <a:pt x="209" y="10707"/>
                  </a:cubicBezTo>
                  <a:lnTo>
                    <a:pt x="307" y="10700"/>
                  </a:lnTo>
                  <a:cubicBezTo>
                    <a:pt x="98" y="8190"/>
                    <a:pt x="2636" y="7043"/>
                    <a:pt x="2656" y="7022"/>
                  </a:cubicBezTo>
                  <a:lnTo>
                    <a:pt x="6543" y="4902"/>
                  </a:lnTo>
                  <a:cubicBezTo>
                    <a:pt x="6564" y="4895"/>
                    <a:pt x="6571" y="4881"/>
                    <a:pt x="6571" y="4860"/>
                  </a:cubicBezTo>
                  <a:lnTo>
                    <a:pt x="6571" y="105"/>
                  </a:lnTo>
                  <a:lnTo>
                    <a:pt x="9817" y="105"/>
                  </a:lnTo>
                  <a:lnTo>
                    <a:pt x="9817" y="4860"/>
                  </a:lnTo>
                  <a:cubicBezTo>
                    <a:pt x="9817" y="4881"/>
                    <a:pt x="9824" y="4895"/>
                    <a:pt x="9845" y="4902"/>
                  </a:cubicBezTo>
                  <a:lnTo>
                    <a:pt x="13731" y="7022"/>
                  </a:lnTo>
                  <a:cubicBezTo>
                    <a:pt x="13759" y="7043"/>
                    <a:pt x="16283" y="8267"/>
                    <a:pt x="16088" y="10700"/>
                  </a:cubicBezTo>
                  <a:lnTo>
                    <a:pt x="16192" y="10707"/>
                  </a:lnTo>
                  <a:cubicBezTo>
                    <a:pt x="16401" y="8204"/>
                    <a:pt x="13808" y="6946"/>
                    <a:pt x="13780" y="6939"/>
                  </a:cubicBezTo>
                  <a:lnTo>
                    <a:pt x="9935" y="4832"/>
                  </a:lnTo>
                  <a:lnTo>
                    <a:pt x="9935" y="56"/>
                  </a:lnTo>
                  <a:cubicBezTo>
                    <a:pt x="9935" y="28"/>
                    <a:pt x="9908" y="0"/>
                    <a:pt x="98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3"/>
            <p:cNvSpPr/>
            <p:nvPr/>
          </p:nvSpPr>
          <p:spPr>
            <a:xfrm>
              <a:off x="2520480" y="3869321"/>
              <a:ext cx="308924" cy="142287"/>
            </a:xfrm>
            <a:custGeom>
              <a:avLst/>
              <a:gdLst/>
              <a:ahLst/>
              <a:cxnLst/>
              <a:rect l="l" t="t" r="r" b="b"/>
              <a:pathLst>
                <a:path w="3324" h="1531" extrusionOk="0">
                  <a:moveTo>
                    <a:pt x="1" y="1"/>
                  </a:moveTo>
                  <a:lnTo>
                    <a:pt x="1" y="1"/>
                  </a:lnTo>
                  <a:cubicBezTo>
                    <a:pt x="1" y="1"/>
                    <a:pt x="279" y="1502"/>
                    <a:pt x="1600" y="1530"/>
                  </a:cubicBezTo>
                  <a:cubicBezTo>
                    <a:pt x="1620" y="1531"/>
                    <a:pt x="1639" y="1531"/>
                    <a:pt x="1658" y="1531"/>
                  </a:cubicBezTo>
                  <a:cubicBezTo>
                    <a:pt x="3323" y="1531"/>
                    <a:pt x="3303" y="63"/>
                    <a:pt x="3303" y="63"/>
                  </a:cubicBezTo>
                  <a:lnTo>
                    <a:pt x="3303" y="63"/>
                  </a:lnTo>
                  <a:cubicBezTo>
                    <a:pt x="3303" y="63"/>
                    <a:pt x="3067" y="501"/>
                    <a:pt x="1725" y="501"/>
                  </a:cubicBezTo>
                  <a:cubicBezTo>
                    <a:pt x="1705" y="501"/>
                    <a:pt x="1685" y="502"/>
                    <a:pt x="1666" y="502"/>
                  </a:cubicBezTo>
                  <a:cubicBezTo>
                    <a:pt x="224" y="502"/>
                    <a:pt x="1" y="1"/>
                    <a:pt x="1"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3"/>
            <p:cNvSpPr/>
            <p:nvPr/>
          </p:nvSpPr>
          <p:spPr>
            <a:xfrm>
              <a:off x="2346039" y="4116531"/>
              <a:ext cx="179091" cy="548889"/>
            </a:xfrm>
            <a:custGeom>
              <a:avLst/>
              <a:gdLst/>
              <a:ahLst/>
              <a:cxnLst/>
              <a:rect l="l" t="t" r="r" b="b"/>
              <a:pathLst>
                <a:path w="1927" h="5906" extrusionOk="0">
                  <a:moveTo>
                    <a:pt x="1873" y="1"/>
                  </a:moveTo>
                  <a:cubicBezTo>
                    <a:pt x="1857" y="1"/>
                    <a:pt x="1845" y="9"/>
                    <a:pt x="1829" y="24"/>
                  </a:cubicBezTo>
                  <a:lnTo>
                    <a:pt x="8" y="2291"/>
                  </a:lnTo>
                  <a:cubicBezTo>
                    <a:pt x="1" y="2311"/>
                    <a:pt x="1" y="2318"/>
                    <a:pt x="1" y="2332"/>
                  </a:cubicBezTo>
                  <a:lnTo>
                    <a:pt x="661" y="5906"/>
                  </a:lnTo>
                  <a:lnTo>
                    <a:pt x="752" y="5892"/>
                  </a:lnTo>
                  <a:lnTo>
                    <a:pt x="105" y="2346"/>
                  </a:lnTo>
                  <a:lnTo>
                    <a:pt x="1822" y="205"/>
                  </a:lnTo>
                  <a:lnTo>
                    <a:pt x="1822" y="5899"/>
                  </a:lnTo>
                  <a:lnTo>
                    <a:pt x="1926" y="5899"/>
                  </a:lnTo>
                  <a:lnTo>
                    <a:pt x="1926" y="59"/>
                  </a:lnTo>
                  <a:cubicBezTo>
                    <a:pt x="1926" y="31"/>
                    <a:pt x="1913" y="17"/>
                    <a:pt x="1892" y="3"/>
                  </a:cubicBezTo>
                  <a:cubicBezTo>
                    <a:pt x="1885" y="2"/>
                    <a:pt x="1879" y="1"/>
                    <a:pt x="1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3"/>
            <p:cNvSpPr/>
            <p:nvPr/>
          </p:nvSpPr>
          <p:spPr>
            <a:xfrm>
              <a:off x="2826148" y="4116531"/>
              <a:ext cx="180299" cy="548889"/>
            </a:xfrm>
            <a:custGeom>
              <a:avLst/>
              <a:gdLst/>
              <a:ahLst/>
              <a:cxnLst/>
              <a:rect l="l" t="t" r="r" b="b"/>
              <a:pathLst>
                <a:path w="1940" h="5906" extrusionOk="0">
                  <a:moveTo>
                    <a:pt x="52" y="1"/>
                  </a:moveTo>
                  <a:cubicBezTo>
                    <a:pt x="46" y="1"/>
                    <a:pt x="40" y="2"/>
                    <a:pt x="35" y="3"/>
                  </a:cubicBezTo>
                  <a:cubicBezTo>
                    <a:pt x="21" y="17"/>
                    <a:pt x="0" y="31"/>
                    <a:pt x="0" y="59"/>
                  </a:cubicBezTo>
                  <a:lnTo>
                    <a:pt x="0" y="5899"/>
                  </a:lnTo>
                  <a:lnTo>
                    <a:pt x="105" y="5899"/>
                  </a:lnTo>
                  <a:lnTo>
                    <a:pt x="105" y="205"/>
                  </a:lnTo>
                  <a:lnTo>
                    <a:pt x="1829" y="2346"/>
                  </a:lnTo>
                  <a:lnTo>
                    <a:pt x="1175" y="5892"/>
                  </a:lnTo>
                  <a:lnTo>
                    <a:pt x="1279" y="5906"/>
                  </a:lnTo>
                  <a:lnTo>
                    <a:pt x="1933" y="2332"/>
                  </a:lnTo>
                  <a:cubicBezTo>
                    <a:pt x="1940" y="2318"/>
                    <a:pt x="1933" y="2305"/>
                    <a:pt x="1926" y="2291"/>
                  </a:cubicBezTo>
                  <a:lnTo>
                    <a:pt x="98" y="24"/>
                  </a:lnTo>
                  <a:cubicBezTo>
                    <a:pt x="87" y="9"/>
                    <a:pt x="69" y="1"/>
                    <a:pt x="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3"/>
            <p:cNvSpPr/>
            <p:nvPr/>
          </p:nvSpPr>
          <p:spPr>
            <a:xfrm>
              <a:off x="2520480" y="4170434"/>
              <a:ext cx="311526" cy="52045"/>
            </a:xfrm>
            <a:custGeom>
              <a:avLst/>
              <a:gdLst/>
              <a:ahLst/>
              <a:cxnLst/>
              <a:rect l="l" t="t" r="r" b="b"/>
              <a:pathLst>
                <a:path w="3352" h="560" extrusionOk="0">
                  <a:moveTo>
                    <a:pt x="1" y="0"/>
                  </a:moveTo>
                  <a:cubicBezTo>
                    <a:pt x="1" y="0"/>
                    <a:pt x="594" y="560"/>
                    <a:pt x="1587" y="560"/>
                  </a:cubicBezTo>
                  <a:cubicBezTo>
                    <a:pt x="2083" y="560"/>
                    <a:pt x="2680" y="420"/>
                    <a:pt x="3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3"/>
            <p:cNvSpPr/>
            <p:nvPr/>
          </p:nvSpPr>
          <p:spPr>
            <a:xfrm>
              <a:off x="2517320" y="4165880"/>
              <a:ext cx="317289" cy="61525"/>
            </a:xfrm>
            <a:custGeom>
              <a:avLst/>
              <a:gdLst/>
              <a:ahLst/>
              <a:cxnLst/>
              <a:rect l="l" t="t" r="r" b="b"/>
              <a:pathLst>
                <a:path w="3414" h="662" extrusionOk="0">
                  <a:moveTo>
                    <a:pt x="3358" y="1"/>
                  </a:moveTo>
                  <a:cubicBezTo>
                    <a:pt x="2702" y="411"/>
                    <a:pt x="2118" y="548"/>
                    <a:pt x="1631" y="548"/>
                  </a:cubicBezTo>
                  <a:cubicBezTo>
                    <a:pt x="665" y="548"/>
                    <a:pt x="79" y="12"/>
                    <a:pt x="70" y="8"/>
                  </a:cubicBezTo>
                  <a:lnTo>
                    <a:pt x="0" y="84"/>
                  </a:lnTo>
                  <a:cubicBezTo>
                    <a:pt x="7" y="91"/>
                    <a:pt x="626" y="661"/>
                    <a:pt x="1634" y="661"/>
                  </a:cubicBezTo>
                  <a:cubicBezTo>
                    <a:pt x="2134" y="661"/>
                    <a:pt x="2732" y="508"/>
                    <a:pt x="3414" y="84"/>
                  </a:cubicBezTo>
                  <a:lnTo>
                    <a:pt x="33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3"/>
            <p:cNvSpPr/>
            <p:nvPr/>
          </p:nvSpPr>
          <p:spPr>
            <a:xfrm>
              <a:off x="2520480" y="4236325"/>
              <a:ext cx="311526" cy="52324"/>
            </a:xfrm>
            <a:custGeom>
              <a:avLst/>
              <a:gdLst/>
              <a:ahLst/>
              <a:cxnLst/>
              <a:rect l="l" t="t" r="r" b="b"/>
              <a:pathLst>
                <a:path w="3352" h="563" extrusionOk="0">
                  <a:moveTo>
                    <a:pt x="1" y="1"/>
                  </a:moveTo>
                  <a:cubicBezTo>
                    <a:pt x="1" y="1"/>
                    <a:pt x="594" y="563"/>
                    <a:pt x="1587" y="563"/>
                  </a:cubicBezTo>
                  <a:cubicBezTo>
                    <a:pt x="2083" y="563"/>
                    <a:pt x="2680" y="422"/>
                    <a:pt x="3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3"/>
            <p:cNvSpPr/>
            <p:nvPr/>
          </p:nvSpPr>
          <p:spPr>
            <a:xfrm>
              <a:off x="2517320" y="4231772"/>
              <a:ext cx="317289" cy="61525"/>
            </a:xfrm>
            <a:custGeom>
              <a:avLst/>
              <a:gdLst/>
              <a:ahLst/>
              <a:cxnLst/>
              <a:rect l="l" t="t" r="r" b="b"/>
              <a:pathLst>
                <a:path w="3414" h="662" extrusionOk="0">
                  <a:moveTo>
                    <a:pt x="3358" y="1"/>
                  </a:moveTo>
                  <a:cubicBezTo>
                    <a:pt x="2701" y="413"/>
                    <a:pt x="2115" y="550"/>
                    <a:pt x="1626" y="550"/>
                  </a:cubicBezTo>
                  <a:cubicBezTo>
                    <a:pt x="663" y="550"/>
                    <a:pt x="79" y="17"/>
                    <a:pt x="70" y="8"/>
                  </a:cubicBezTo>
                  <a:lnTo>
                    <a:pt x="0" y="84"/>
                  </a:lnTo>
                  <a:cubicBezTo>
                    <a:pt x="7" y="98"/>
                    <a:pt x="626" y="661"/>
                    <a:pt x="1634" y="661"/>
                  </a:cubicBezTo>
                  <a:cubicBezTo>
                    <a:pt x="2134" y="661"/>
                    <a:pt x="2732" y="515"/>
                    <a:pt x="3414" y="84"/>
                  </a:cubicBezTo>
                  <a:lnTo>
                    <a:pt x="33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3"/>
            <p:cNvSpPr/>
            <p:nvPr/>
          </p:nvSpPr>
          <p:spPr>
            <a:xfrm>
              <a:off x="2324756" y="3037824"/>
              <a:ext cx="699819" cy="717292"/>
            </a:xfrm>
            <a:custGeom>
              <a:avLst/>
              <a:gdLst/>
              <a:ahLst/>
              <a:cxnLst/>
              <a:rect l="l" t="t" r="r" b="b"/>
              <a:pathLst>
                <a:path w="7530" h="7718" extrusionOk="0">
                  <a:moveTo>
                    <a:pt x="3761" y="0"/>
                  </a:moveTo>
                  <a:cubicBezTo>
                    <a:pt x="1683" y="0"/>
                    <a:pt x="0" y="1731"/>
                    <a:pt x="0" y="3859"/>
                  </a:cubicBezTo>
                  <a:cubicBezTo>
                    <a:pt x="0" y="5993"/>
                    <a:pt x="1683" y="7717"/>
                    <a:pt x="3761" y="7717"/>
                  </a:cubicBezTo>
                  <a:cubicBezTo>
                    <a:pt x="5840" y="7717"/>
                    <a:pt x="7530" y="5993"/>
                    <a:pt x="7530" y="3859"/>
                  </a:cubicBezTo>
                  <a:cubicBezTo>
                    <a:pt x="7530" y="1731"/>
                    <a:pt x="5840" y="0"/>
                    <a:pt x="37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3"/>
            <p:cNvSpPr/>
            <p:nvPr/>
          </p:nvSpPr>
          <p:spPr>
            <a:xfrm>
              <a:off x="2954679" y="3501946"/>
              <a:ext cx="151302" cy="168217"/>
            </a:xfrm>
            <a:custGeom>
              <a:avLst/>
              <a:gdLst/>
              <a:ahLst/>
              <a:cxnLst/>
              <a:rect l="l" t="t" r="r" b="b"/>
              <a:pathLst>
                <a:path w="1628" h="1810" extrusionOk="0">
                  <a:moveTo>
                    <a:pt x="772" y="0"/>
                  </a:moveTo>
                  <a:cubicBezTo>
                    <a:pt x="418" y="0"/>
                    <a:pt x="244" y="276"/>
                    <a:pt x="244" y="276"/>
                  </a:cubicBezTo>
                  <a:cubicBezTo>
                    <a:pt x="209" y="658"/>
                    <a:pt x="1" y="1659"/>
                    <a:pt x="1" y="1659"/>
                  </a:cubicBezTo>
                  <a:cubicBezTo>
                    <a:pt x="143" y="1785"/>
                    <a:pt x="309" y="1810"/>
                    <a:pt x="420" y="1810"/>
                  </a:cubicBezTo>
                  <a:cubicBezTo>
                    <a:pt x="494" y="1810"/>
                    <a:pt x="543" y="1798"/>
                    <a:pt x="543" y="1798"/>
                  </a:cubicBezTo>
                  <a:cubicBezTo>
                    <a:pt x="1377" y="1625"/>
                    <a:pt x="1628" y="269"/>
                    <a:pt x="1071" y="60"/>
                  </a:cubicBezTo>
                  <a:cubicBezTo>
                    <a:pt x="960" y="17"/>
                    <a:pt x="860" y="0"/>
                    <a:pt x="7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3"/>
            <p:cNvSpPr/>
            <p:nvPr/>
          </p:nvSpPr>
          <p:spPr>
            <a:xfrm>
              <a:off x="2949568" y="3497578"/>
              <a:ext cx="138291" cy="176117"/>
            </a:xfrm>
            <a:custGeom>
              <a:avLst/>
              <a:gdLst/>
              <a:ahLst/>
              <a:cxnLst/>
              <a:rect l="l" t="t" r="r" b="b"/>
              <a:pathLst>
                <a:path w="1488" h="1895" extrusionOk="0">
                  <a:moveTo>
                    <a:pt x="826" y="94"/>
                  </a:moveTo>
                  <a:cubicBezTo>
                    <a:pt x="908" y="94"/>
                    <a:pt x="1002" y="110"/>
                    <a:pt x="1106" y="149"/>
                  </a:cubicBezTo>
                  <a:cubicBezTo>
                    <a:pt x="1300" y="219"/>
                    <a:pt x="1404" y="455"/>
                    <a:pt x="1377" y="768"/>
                  </a:cubicBezTo>
                  <a:cubicBezTo>
                    <a:pt x="1342" y="1213"/>
                    <a:pt x="1057" y="1706"/>
                    <a:pt x="584" y="1804"/>
                  </a:cubicBezTo>
                  <a:cubicBezTo>
                    <a:pt x="582" y="1804"/>
                    <a:pt x="545" y="1810"/>
                    <a:pt x="489" y="1810"/>
                  </a:cubicBezTo>
                  <a:cubicBezTo>
                    <a:pt x="394" y="1810"/>
                    <a:pt x="243" y="1791"/>
                    <a:pt x="111" y="1686"/>
                  </a:cubicBezTo>
                  <a:cubicBezTo>
                    <a:pt x="146" y="1519"/>
                    <a:pt x="306" y="691"/>
                    <a:pt x="341" y="344"/>
                  </a:cubicBezTo>
                  <a:cubicBezTo>
                    <a:pt x="368" y="295"/>
                    <a:pt x="531" y="94"/>
                    <a:pt x="826" y="94"/>
                  </a:cubicBezTo>
                  <a:close/>
                  <a:moveTo>
                    <a:pt x="812" y="1"/>
                  </a:moveTo>
                  <a:cubicBezTo>
                    <a:pt x="436" y="1"/>
                    <a:pt x="250" y="290"/>
                    <a:pt x="250" y="295"/>
                  </a:cubicBezTo>
                  <a:cubicBezTo>
                    <a:pt x="236" y="295"/>
                    <a:pt x="236" y="309"/>
                    <a:pt x="236" y="316"/>
                  </a:cubicBezTo>
                  <a:cubicBezTo>
                    <a:pt x="209" y="691"/>
                    <a:pt x="0" y="1679"/>
                    <a:pt x="0" y="1686"/>
                  </a:cubicBezTo>
                  <a:cubicBezTo>
                    <a:pt x="0" y="1706"/>
                    <a:pt x="14" y="1720"/>
                    <a:pt x="21" y="1734"/>
                  </a:cubicBezTo>
                  <a:cubicBezTo>
                    <a:pt x="181" y="1873"/>
                    <a:pt x="362" y="1894"/>
                    <a:pt x="473" y="1894"/>
                  </a:cubicBezTo>
                  <a:cubicBezTo>
                    <a:pt x="524" y="1894"/>
                    <a:pt x="562" y="1891"/>
                    <a:pt x="583" y="1891"/>
                  </a:cubicBezTo>
                  <a:cubicBezTo>
                    <a:pt x="593" y="1891"/>
                    <a:pt x="598" y="1892"/>
                    <a:pt x="598" y="1894"/>
                  </a:cubicBezTo>
                  <a:cubicBezTo>
                    <a:pt x="1106" y="1783"/>
                    <a:pt x="1418" y="1255"/>
                    <a:pt x="1453" y="775"/>
                  </a:cubicBezTo>
                  <a:cubicBezTo>
                    <a:pt x="1488" y="420"/>
                    <a:pt x="1363" y="149"/>
                    <a:pt x="1133" y="66"/>
                  </a:cubicBezTo>
                  <a:cubicBezTo>
                    <a:pt x="1014" y="19"/>
                    <a:pt x="907" y="1"/>
                    <a:pt x="8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3"/>
            <p:cNvSpPr/>
            <p:nvPr/>
          </p:nvSpPr>
          <p:spPr>
            <a:xfrm>
              <a:off x="2966947" y="3547670"/>
              <a:ext cx="78904" cy="56227"/>
            </a:xfrm>
            <a:custGeom>
              <a:avLst/>
              <a:gdLst/>
              <a:ahLst/>
              <a:cxnLst/>
              <a:rect l="l" t="t" r="r" b="b"/>
              <a:pathLst>
                <a:path w="849" h="605" extrusionOk="0">
                  <a:moveTo>
                    <a:pt x="706" y="1"/>
                  </a:moveTo>
                  <a:cubicBezTo>
                    <a:pt x="662" y="1"/>
                    <a:pt x="608" y="7"/>
                    <a:pt x="550" y="27"/>
                  </a:cubicBezTo>
                  <a:cubicBezTo>
                    <a:pt x="397" y="69"/>
                    <a:pt x="182" y="201"/>
                    <a:pt x="8" y="570"/>
                  </a:cubicBezTo>
                  <a:cubicBezTo>
                    <a:pt x="1" y="583"/>
                    <a:pt x="8" y="590"/>
                    <a:pt x="15" y="604"/>
                  </a:cubicBezTo>
                  <a:lnTo>
                    <a:pt x="29" y="604"/>
                  </a:lnTo>
                  <a:cubicBezTo>
                    <a:pt x="36" y="604"/>
                    <a:pt x="43" y="590"/>
                    <a:pt x="43" y="590"/>
                  </a:cubicBezTo>
                  <a:cubicBezTo>
                    <a:pt x="267" y="127"/>
                    <a:pt x="550" y="54"/>
                    <a:pt x="703" y="54"/>
                  </a:cubicBezTo>
                  <a:cubicBezTo>
                    <a:pt x="768" y="54"/>
                    <a:pt x="810" y="67"/>
                    <a:pt x="814" y="69"/>
                  </a:cubicBezTo>
                  <a:cubicBezTo>
                    <a:pt x="835" y="69"/>
                    <a:pt x="849" y="62"/>
                    <a:pt x="849" y="55"/>
                  </a:cubicBezTo>
                  <a:cubicBezTo>
                    <a:pt x="849" y="34"/>
                    <a:pt x="842" y="20"/>
                    <a:pt x="835" y="20"/>
                  </a:cubicBezTo>
                  <a:cubicBezTo>
                    <a:pt x="835" y="20"/>
                    <a:pt x="784" y="1"/>
                    <a:pt x="7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3"/>
            <p:cNvSpPr/>
            <p:nvPr/>
          </p:nvSpPr>
          <p:spPr>
            <a:xfrm>
              <a:off x="2987672" y="3566722"/>
              <a:ext cx="34294" cy="68216"/>
            </a:xfrm>
            <a:custGeom>
              <a:avLst/>
              <a:gdLst/>
              <a:ahLst/>
              <a:cxnLst/>
              <a:rect l="l" t="t" r="r" b="b"/>
              <a:pathLst>
                <a:path w="369" h="734" extrusionOk="0">
                  <a:moveTo>
                    <a:pt x="31" y="0"/>
                  </a:moveTo>
                  <a:cubicBezTo>
                    <a:pt x="23" y="0"/>
                    <a:pt x="17" y="5"/>
                    <a:pt x="7" y="10"/>
                  </a:cubicBezTo>
                  <a:cubicBezTo>
                    <a:pt x="0" y="31"/>
                    <a:pt x="7" y="38"/>
                    <a:pt x="21" y="45"/>
                  </a:cubicBezTo>
                  <a:cubicBezTo>
                    <a:pt x="21" y="45"/>
                    <a:pt x="244" y="170"/>
                    <a:pt x="285" y="372"/>
                  </a:cubicBezTo>
                  <a:cubicBezTo>
                    <a:pt x="306" y="476"/>
                    <a:pt x="271" y="587"/>
                    <a:pt x="181" y="691"/>
                  </a:cubicBezTo>
                  <a:cubicBezTo>
                    <a:pt x="174" y="698"/>
                    <a:pt x="174" y="719"/>
                    <a:pt x="181" y="726"/>
                  </a:cubicBezTo>
                  <a:cubicBezTo>
                    <a:pt x="195" y="733"/>
                    <a:pt x="195" y="733"/>
                    <a:pt x="202" y="733"/>
                  </a:cubicBezTo>
                  <a:cubicBezTo>
                    <a:pt x="209" y="733"/>
                    <a:pt x="223" y="733"/>
                    <a:pt x="230" y="726"/>
                  </a:cubicBezTo>
                  <a:cubicBezTo>
                    <a:pt x="320" y="601"/>
                    <a:pt x="369" y="483"/>
                    <a:pt x="341" y="358"/>
                  </a:cubicBezTo>
                  <a:cubicBezTo>
                    <a:pt x="299" y="142"/>
                    <a:pt x="56" y="10"/>
                    <a:pt x="42" y="3"/>
                  </a:cubicBezTo>
                  <a:cubicBezTo>
                    <a:pt x="38" y="1"/>
                    <a:pt x="34" y="0"/>
                    <a:pt x="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3"/>
            <p:cNvSpPr/>
            <p:nvPr/>
          </p:nvSpPr>
          <p:spPr>
            <a:xfrm>
              <a:off x="2253009" y="3501946"/>
              <a:ext cx="151302" cy="168217"/>
            </a:xfrm>
            <a:custGeom>
              <a:avLst/>
              <a:gdLst/>
              <a:ahLst/>
              <a:cxnLst/>
              <a:rect l="l" t="t" r="r" b="b"/>
              <a:pathLst>
                <a:path w="1628" h="1810" extrusionOk="0">
                  <a:moveTo>
                    <a:pt x="856" y="0"/>
                  </a:moveTo>
                  <a:cubicBezTo>
                    <a:pt x="768" y="0"/>
                    <a:pt x="668" y="17"/>
                    <a:pt x="557" y="60"/>
                  </a:cubicBezTo>
                  <a:cubicBezTo>
                    <a:pt x="1" y="269"/>
                    <a:pt x="251" y="1625"/>
                    <a:pt x="1085" y="1798"/>
                  </a:cubicBezTo>
                  <a:cubicBezTo>
                    <a:pt x="1085" y="1798"/>
                    <a:pt x="1134" y="1810"/>
                    <a:pt x="1208" y="1810"/>
                  </a:cubicBezTo>
                  <a:cubicBezTo>
                    <a:pt x="1319" y="1810"/>
                    <a:pt x="1486" y="1785"/>
                    <a:pt x="1627" y="1659"/>
                  </a:cubicBezTo>
                  <a:cubicBezTo>
                    <a:pt x="1614" y="1659"/>
                    <a:pt x="1405" y="658"/>
                    <a:pt x="1384" y="276"/>
                  </a:cubicBezTo>
                  <a:cubicBezTo>
                    <a:pt x="1384" y="276"/>
                    <a:pt x="1211" y="0"/>
                    <a:pt x="8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3"/>
            <p:cNvSpPr/>
            <p:nvPr/>
          </p:nvSpPr>
          <p:spPr>
            <a:xfrm>
              <a:off x="2270481" y="3496648"/>
              <a:ext cx="137733" cy="177046"/>
            </a:xfrm>
            <a:custGeom>
              <a:avLst/>
              <a:gdLst/>
              <a:ahLst/>
              <a:cxnLst/>
              <a:rect l="l" t="t" r="r" b="b"/>
              <a:pathLst>
                <a:path w="1482" h="1905" extrusionOk="0">
                  <a:moveTo>
                    <a:pt x="654" y="97"/>
                  </a:moveTo>
                  <a:cubicBezTo>
                    <a:pt x="953" y="97"/>
                    <a:pt x="1113" y="298"/>
                    <a:pt x="1140" y="340"/>
                  </a:cubicBezTo>
                  <a:cubicBezTo>
                    <a:pt x="1175" y="701"/>
                    <a:pt x="1342" y="1522"/>
                    <a:pt x="1377" y="1689"/>
                  </a:cubicBezTo>
                  <a:cubicBezTo>
                    <a:pt x="1248" y="1789"/>
                    <a:pt x="1101" y="1809"/>
                    <a:pt x="1004" y="1809"/>
                  </a:cubicBezTo>
                  <a:cubicBezTo>
                    <a:pt x="939" y="1809"/>
                    <a:pt x="897" y="1800"/>
                    <a:pt x="897" y="1800"/>
                  </a:cubicBezTo>
                  <a:cubicBezTo>
                    <a:pt x="431" y="1703"/>
                    <a:pt x="139" y="1209"/>
                    <a:pt x="105" y="771"/>
                  </a:cubicBezTo>
                  <a:cubicBezTo>
                    <a:pt x="91" y="458"/>
                    <a:pt x="188" y="222"/>
                    <a:pt x="376" y="152"/>
                  </a:cubicBezTo>
                  <a:cubicBezTo>
                    <a:pt x="480" y="117"/>
                    <a:pt x="570" y="97"/>
                    <a:pt x="654" y="97"/>
                  </a:cubicBezTo>
                  <a:close/>
                  <a:moveTo>
                    <a:pt x="660" y="1"/>
                  </a:moveTo>
                  <a:cubicBezTo>
                    <a:pt x="567" y="1"/>
                    <a:pt x="463" y="18"/>
                    <a:pt x="348" y="62"/>
                  </a:cubicBezTo>
                  <a:cubicBezTo>
                    <a:pt x="125" y="152"/>
                    <a:pt x="0" y="430"/>
                    <a:pt x="28" y="778"/>
                  </a:cubicBezTo>
                  <a:cubicBezTo>
                    <a:pt x="63" y="1258"/>
                    <a:pt x="376" y="1793"/>
                    <a:pt x="890" y="1897"/>
                  </a:cubicBezTo>
                  <a:cubicBezTo>
                    <a:pt x="890" y="1897"/>
                    <a:pt x="939" y="1904"/>
                    <a:pt x="1008" y="1904"/>
                  </a:cubicBezTo>
                  <a:cubicBezTo>
                    <a:pt x="1127" y="1904"/>
                    <a:pt x="1307" y="1876"/>
                    <a:pt x="1460" y="1730"/>
                  </a:cubicBezTo>
                  <a:cubicBezTo>
                    <a:pt x="1481" y="1723"/>
                    <a:pt x="1481" y="1710"/>
                    <a:pt x="1481" y="1689"/>
                  </a:cubicBezTo>
                  <a:cubicBezTo>
                    <a:pt x="1481" y="1682"/>
                    <a:pt x="1280" y="688"/>
                    <a:pt x="1245" y="319"/>
                  </a:cubicBezTo>
                  <a:cubicBezTo>
                    <a:pt x="1245" y="319"/>
                    <a:pt x="1238" y="305"/>
                    <a:pt x="1238" y="298"/>
                  </a:cubicBezTo>
                  <a:cubicBezTo>
                    <a:pt x="1232" y="298"/>
                    <a:pt x="1042" y="1"/>
                    <a:pt x="6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3"/>
            <p:cNvSpPr/>
            <p:nvPr/>
          </p:nvSpPr>
          <p:spPr>
            <a:xfrm>
              <a:off x="2311187" y="3546834"/>
              <a:ext cx="78904" cy="57064"/>
            </a:xfrm>
            <a:custGeom>
              <a:avLst/>
              <a:gdLst/>
              <a:ahLst/>
              <a:cxnLst/>
              <a:rect l="l" t="t" r="r" b="b"/>
              <a:pathLst>
                <a:path w="849" h="614" extrusionOk="0">
                  <a:moveTo>
                    <a:pt x="138" y="0"/>
                  </a:moveTo>
                  <a:cubicBezTo>
                    <a:pt x="68" y="0"/>
                    <a:pt x="23" y="15"/>
                    <a:pt x="14" y="15"/>
                  </a:cubicBezTo>
                  <a:cubicBezTo>
                    <a:pt x="0" y="29"/>
                    <a:pt x="0" y="43"/>
                    <a:pt x="0" y="50"/>
                  </a:cubicBezTo>
                  <a:cubicBezTo>
                    <a:pt x="7" y="71"/>
                    <a:pt x="28" y="71"/>
                    <a:pt x="35" y="71"/>
                  </a:cubicBezTo>
                  <a:cubicBezTo>
                    <a:pt x="43" y="69"/>
                    <a:pt x="87" y="56"/>
                    <a:pt x="152" y="56"/>
                  </a:cubicBezTo>
                  <a:cubicBezTo>
                    <a:pt x="306" y="56"/>
                    <a:pt x="582" y="129"/>
                    <a:pt x="807" y="592"/>
                  </a:cubicBezTo>
                  <a:cubicBezTo>
                    <a:pt x="814" y="599"/>
                    <a:pt x="828" y="613"/>
                    <a:pt x="835" y="613"/>
                  </a:cubicBezTo>
                  <a:cubicBezTo>
                    <a:pt x="835" y="613"/>
                    <a:pt x="842" y="613"/>
                    <a:pt x="835" y="599"/>
                  </a:cubicBezTo>
                  <a:cubicBezTo>
                    <a:pt x="842" y="592"/>
                    <a:pt x="848" y="579"/>
                    <a:pt x="842" y="565"/>
                  </a:cubicBezTo>
                  <a:cubicBezTo>
                    <a:pt x="668" y="203"/>
                    <a:pt x="452" y="71"/>
                    <a:pt x="306" y="29"/>
                  </a:cubicBezTo>
                  <a:cubicBezTo>
                    <a:pt x="242" y="7"/>
                    <a:pt x="185"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3"/>
            <p:cNvSpPr/>
            <p:nvPr/>
          </p:nvSpPr>
          <p:spPr>
            <a:xfrm>
              <a:off x="2337024" y="3566722"/>
              <a:ext cx="33643" cy="68216"/>
            </a:xfrm>
            <a:custGeom>
              <a:avLst/>
              <a:gdLst/>
              <a:ahLst/>
              <a:cxnLst/>
              <a:rect l="l" t="t" r="r" b="b"/>
              <a:pathLst>
                <a:path w="362" h="734" extrusionOk="0">
                  <a:moveTo>
                    <a:pt x="329" y="0"/>
                  </a:moveTo>
                  <a:cubicBezTo>
                    <a:pt x="325" y="0"/>
                    <a:pt x="322" y="1"/>
                    <a:pt x="320" y="3"/>
                  </a:cubicBezTo>
                  <a:cubicBezTo>
                    <a:pt x="313" y="10"/>
                    <a:pt x="70" y="142"/>
                    <a:pt x="28" y="358"/>
                  </a:cubicBezTo>
                  <a:cubicBezTo>
                    <a:pt x="0" y="483"/>
                    <a:pt x="42" y="601"/>
                    <a:pt x="139" y="726"/>
                  </a:cubicBezTo>
                  <a:cubicBezTo>
                    <a:pt x="139" y="733"/>
                    <a:pt x="146" y="733"/>
                    <a:pt x="153" y="733"/>
                  </a:cubicBezTo>
                  <a:cubicBezTo>
                    <a:pt x="167" y="733"/>
                    <a:pt x="167" y="733"/>
                    <a:pt x="181" y="726"/>
                  </a:cubicBezTo>
                  <a:cubicBezTo>
                    <a:pt x="188" y="719"/>
                    <a:pt x="188" y="698"/>
                    <a:pt x="181" y="691"/>
                  </a:cubicBezTo>
                  <a:cubicBezTo>
                    <a:pt x="91" y="580"/>
                    <a:pt x="56" y="476"/>
                    <a:pt x="77" y="372"/>
                  </a:cubicBezTo>
                  <a:cubicBezTo>
                    <a:pt x="119" y="170"/>
                    <a:pt x="348" y="45"/>
                    <a:pt x="348" y="45"/>
                  </a:cubicBezTo>
                  <a:cubicBezTo>
                    <a:pt x="355" y="38"/>
                    <a:pt x="362" y="24"/>
                    <a:pt x="355" y="10"/>
                  </a:cubicBezTo>
                  <a:cubicBezTo>
                    <a:pt x="350" y="5"/>
                    <a:pt x="338" y="0"/>
                    <a:pt x="3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3"/>
            <p:cNvSpPr/>
            <p:nvPr/>
          </p:nvSpPr>
          <p:spPr>
            <a:xfrm>
              <a:off x="2370574" y="3130853"/>
              <a:ext cx="620451" cy="785322"/>
            </a:xfrm>
            <a:custGeom>
              <a:avLst/>
              <a:gdLst/>
              <a:ahLst/>
              <a:cxnLst/>
              <a:rect l="l" t="t" r="r" b="b"/>
              <a:pathLst>
                <a:path w="6676" h="8450" extrusionOk="0">
                  <a:moveTo>
                    <a:pt x="3268" y="0"/>
                  </a:moveTo>
                  <a:cubicBezTo>
                    <a:pt x="36" y="0"/>
                    <a:pt x="36" y="3101"/>
                    <a:pt x="36" y="3101"/>
                  </a:cubicBezTo>
                  <a:cubicBezTo>
                    <a:pt x="36" y="3101"/>
                    <a:pt x="1" y="5430"/>
                    <a:pt x="689" y="6744"/>
                  </a:cubicBezTo>
                  <a:cubicBezTo>
                    <a:pt x="1352" y="8009"/>
                    <a:pt x="2163" y="8449"/>
                    <a:pt x="3246" y="8449"/>
                  </a:cubicBezTo>
                  <a:cubicBezTo>
                    <a:pt x="3288" y="8449"/>
                    <a:pt x="3330" y="8449"/>
                    <a:pt x="3373" y="8447"/>
                  </a:cubicBezTo>
                  <a:cubicBezTo>
                    <a:pt x="4520" y="8412"/>
                    <a:pt x="5396" y="7877"/>
                    <a:pt x="5931" y="6855"/>
                  </a:cubicBezTo>
                  <a:cubicBezTo>
                    <a:pt x="6494" y="5785"/>
                    <a:pt x="6578" y="3963"/>
                    <a:pt x="6578" y="3094"/>
                  </a:cubicBezTo>
                  <a:cubicBezTo>
                    <a:pt x="6578" y="3094"/>
                    <a:pt x="6675" y="14"/>
                    <a:pt x="3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3"/>
            <p:cNvSpPr/>
            <p:nvPr/>
          </p:nvSpPr>
          <p:spPr>
            <a:xfrm>
              <a:off x="2366113" y="3126949"/>
              <a:ext cx="621659" cy="794801"/>
            </a:xfrm>
            <a:custGeom>
              <a:avLst/>
              <a:gdLst/>
              <a:ahLst/>
              <a:cxnLst/>
              <a:rect l="l" t="t" r="r" b="b"/>
              <a:pathLst>
                <a:path w="6689" h="8552" extrusionOk="0">
                  <a:moveTo>
                    <a:pt x="3316" y="105"/>
                  </a:moveTo>
                  <a:cubicBezTo>
                    <a:pt x="4366" y="105"/>
                    <a:pt x="5187" y="404"/>
                    <a:pt x="5750" y="974"/>
                  </a:cubicBezTo>
                  <a:cubicBezTo>
                    <a:pt x="6612" y="1864"/>
                    <a:pt x="6577" y="3129"/>
                    <a:pt x="6577" y="3136"/>
                  </a:cubicBezTo>
                  <a:cubicBezTo>
                    <a:pt x="6577" y="3727"/>
                    <a:pt x="6521" y="5729"/>
                    <a:pt x="5924" y="6883"/>
                  </a:cubicBezTo>
                  <a:cubicBezTo>
                    <a:pt x="5402" y="7877"/>
                    <a:pt x="4533" y="8413"/>
                    <a:pt x="3414" y="8448"/>
                  </a:cubicBezTo>
                  <a:cubicBezTo>
                    <a:pt x="3374" y="8449"/>
                    <a:pt x="3335" y="8449"/>
                    <a:pt x="3297" y="8449"/>
                  </a:cubicBezTo>
                  <a:cubicBezTo>
                    <a:pt x="2139" y="8449"/>
                    <a:pt x="1377" y="7943"/>
                    <a:pt x="772" y="6772"/>
                  </a:cubicBezTo>
                  <a:cubicBezTo>
                    <a:pt x="105" y="5486"/>
                    <a:pt x="132" y="3185"/>
                    <a:pt x="132" y="3157"/>
                  </a:cubicBezTo>
                  <a:cubicBezTo>
                    <a:pt x="132" y="3150"/>
                    <a:pt x="139" y="2385"/>
                    <a:pt x="529" y="1627"/>
                  </a:cubicBezTo>
                  <a:cubicBezTo>
                    <a:pt x="1057" y="619"/>
                    <a:pt x="1996" y="105"/>
                    <a:pt x="3316" y="105"/>
                  </a:cubicBezTo>
                  <a:close/>
                  <a:moveTo>
                    <a:pt x="3310" y="1"/>
                  </a:moveTo>
                  <a:cubicBezTo>
                    <a:pt x="56" y="1"/>
                    <a:pt x="21" y="3122"/>
                    <a:pt x="21" y="3157"/>
                  </a:cubicBezTo>
                  <a:cubicBezTo>
                    <a:pt x="21" y="3185"/>
                    <a:pt x="0" y="5507"/>
                    <a:pt x="689" y="6821"/>
                  </a:cubicBezTo>
                  <a:cubicBezTo>
                    <a:pt x="1321" y="8030"/>
                    <a:pt x="2100" y="8552"/>
                    <a:pt x="3303" y="8552"/>
                  </a:cubicBezTo>
                  <a:lnTo>
                    <a:pt x="3407" y="8552"/>
                  </a:lnTo>
                  <a:cubicBezTo>
                    <a:pt x="4568" y="8517"/>
                    <a:pt x="5465" y="7961"/>
                    <a:pt x="6000" y="6932"/>
                  </a:cubicBezTo>
                  <a:cubicBezTo>
                    <a:pt x="6619" y="5764"/>
                    <a:pt x="6660" y="3741"/>
                    <a:pt x="6660" y="3150"/>
                  </a:cubicBezTo>
                  <a:cubicBezTo>
                    <a:pt x="6674" y="3101"/>
                    <a:pt x="6688" y="1815"/>
                    <a:pt x="5812" y="911"/>
                  </a:cubicBezTo>
                  <a:cubicBezTo>
                    <a:pt x="5228" y="307"/>
                    <a:pt x="4387" y="1"/>
                    <a:pt x="3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3"/>
            <p:cNvSpPr/>
            <p:nvPr/>
          </p:nvSpPr>
          <p:spPr>
            <a:xfrm>
              <a:off x="2656818" y="3550180"/>
              <a:ext cx="46004" cy="77417"/>
            </a:xfrm>
            <a:custGeom>
              <a:avLst/>
              <a:gdLst/>
              <a:ahLst/>
              <a:cxnLst/>
              <a:rect l="l" t="t" r="r" b="b"/>
              <a:pathLst>
                <a:path w="495" h="833" extrusionOk="0">
                  <a:moveTo>
                    <a:pt x="1" y="0"/>
                  </a:moveTo>
                  <a:lnTo>
                    <a:pt x="1" y="591"/>
                  </a:lnTo>
                  <a:cubicBezTo>
                    <a:pt x="1" y="626"/>
                    <a:pt x="8" y="654"/>
                    <a:pt x="15" y="689"/>
                  </a:cubicBezTo>
                  <a:cubicBezTo>
                    <a:pt x="56" y="783"/>
                    <a:pt x="152" y="832"/>
                    <a:pt x="253" y="832"/>
                  </a:cubicBezTo>
                  <a:cubicBezTo>
                    <a:pt x="271" y="832"/>
                    <a:pt x="289" y="831"/>
                    <a:pt x="307" y="828"/>
                  </a:cubicBezTo>
                  <a:lnTo>
                    <a:pt x="494" y="772"/>
                  </a:lnTo>
                  <a:lnTo>
                    <a:pt x="1" y="0"/>
                  </a:lnTo>
                  <a:close/>
                </a:path>
              </a:pathLst>
            </a:custGeom>
            <a:solidFill>
              <a:srgbClr val="F4F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3"/>
            <p:cNvSpPr/>
            <p:nvPr/>
          </p:nvSpPr>
          <p:spPr>
            <a:xfrm>
              <a:off x="2653008" y="3546927"/>
              <a:ext cx="53067" cy="83458"/>
            </a:xfrm>
            <a:custGeom>
              <a:avLst/>
              <a:gdLst/>
              <a:ahLst/>
              <a:cxnLst/>
              <a:rect l="l" t="t" r="r" b="b"/>
              <a:pathLst>
                <a:path w="571" h="898" extrusionOk="0">
                  <a:moveTo>
                    <a:pt x="35" y="1"/>
                  </a:moveTo>
                  <a:cubicBezTo>
                    <a:pt x="14" y="1"/>
                    <a:pt x="0" y="21"/>
                    <a:pt x="0" y="35"/>
                  </a:cubicBezTo>
                  <a:lnTo>
                    <a:pt x="0" y="626"/>
                  </a:lnTo>
                  <a:cubicBezTo>
                    <a:pt x="0" y="661"/>
                    <a:pt x="0" y="696"/>
                    <a:pt x="14" y="731"/>
                  </a:cubicBezTo>
                  <a:cubicBezTo>
                    <a:pt x="56" y="835"/>
                    <a:pt x="160" y="897"/>
                    <a:pt x="278" y="897"/>
                  </a:cubicBezTo>
                  <a:cubicBezTo>
                    <a:pt x="299" y="897"/>
                    <a:pt x="327" y="897"/>
                    <a:pt x="348" y="883"/>
                  </a:cubicBezTo>
                  <a:lnTo>
                    <a:pt x="535" y="835"/>
                  </a:lnTo>
                  <a:cubicBezTo>
                    <a:pt x="556" y="835"/>
                    <a:pt x="570" y="807"/>
                    <a:pt x="563" y="793"/>
                  </a:cubicBezTo>
                  <a:cubicBezTo>
                    <a:pt x="563" y="776"/>
                    <a:pt x="544" y="763"/>
                    <a:pt x="530" y="763"/>
                  </a:cubicBezTo>
                  <a:cubicBezTo>
                    <a:pt x="527" y="763"/>
                    <a:pt x="524" y="764"/>
                    <a:pt x="521" y="765"/>
                  </a:cubicBezTo>
                  <a:lnTo>
                    <a:pt x="327" y="814"/>
                  </a:lnTo>
                  <a:cubicBezTo>
                    <a:pt x="308" y="819"/>
                    <a:pt x="289" y="822"/>
                    <a:pt x="270" y="822"/>
                  </a:cubicBezTo>
                  <a:cubicBezTo>
                    <a:pt x="190" y="822"/>
                    <a:pt x="112" y="776"/>
                    <a:pt x="83" y="703"/>
                  </a:cubicBezTo>
                  <a:cubicBezTo>
                    <a:pt x="77" y="682"/>
                    <a:pt x="63" y="654"/>
                    <a:pt x="63" y="626"/>
                  </a:cubicBezTo>
                  <a:lnTo>
                    <a:pt x="63" y="35"/>
                  </a:lnTo>
                  <a:cubicBezTo>
                    <a:pt x="63" y="21"/>
                    <a:pt x="49" y="1"/>
                    <a:pt x="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3"/>
            <p:cNvSpPr/>
            <p:nvPr/>
          </p:nvSpPr>
          <p:spPr>
            <a:xfrm>
              <a:off x="2512767" y="3479734"/>
              <a:ext cx="47212" cy="47305"/>
            </a:xfrm>
            <a:custGeom>
              <a:avLst/>
              <a:gdLst/>
              <a:ahLst/>
              <a:cxnLst/>
              <a:rect l="l" t="t" r="r" b="b"/>
              <a:pathLst>
                <a:path w="508" h="509" extrusionOk="0">
                  <a:moveTo>
                    <a:pt x="251" y="1"/>
                  </a:moveTo>
                  <a:cubicBezTo>
                    <a:pt x="112" y="1"/>
                    <a:pt x="0" y="112"/>
                    <a:pt x="0" y="258"/>
                  </a:cubicBezTo>
                  <a:cubicBezTo>
                    <a:pt x="0" y="397"/>
                    <a:pt x="112" y="508"/>
                    <a:pt x="251" y="508"/>
                  </a:cubicBezTo>
                  <a:cubicBezTo>
                    <a:pt x="397" y="508"/>
                    <a:pt x="508" y="397"/>
                    <a:pt x="508" y="258"/>
                  </a:cubicBezTo>
                  <a:cubicBezTo>
                    <a:pt x="508" y="112"/>
                    <a:pt x="397" y="1"/>
                    <a:pt x="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3"/>
            <p:cNvSpPr/>
            <p:nvPr/>
          </p:nvSpPr>
          <p:spPr>
            <a:xfrm>
              <a:off x="2779587" y="3479734"/>
              <a:ext cx="46655" cy="47305"/>
            </a:xfrm>
            <a:custGeom>
              <a:avLst/>
              <a:gdLst/>
              <a:ahLst/>
              <a:cxnLst/>
              <a:rect l="l" t="t" r="r" b="b"/>
              <a:pathLst>
                <a:path w="502" h="509" extrusionOk="0">
                  <a:moveTo>
                    <a:pt x="251" y="1"/>
                  </a:moveTo>
                  <a:cubicBezTo>
                    <a:pt x="112" y="1"/>
                    <a:pt x="1" y="112"/>
                    <a:pt x="1" y="258"/>
                  </a:cubicBezTo>
                  <a:cubicBezTo>
                    <a:pt x="1" y="397"/>
                    <a:pt x="112" y="508"/>
                    <a:pt x="251" y="508"/>
                  </a:cubicBezTo>
                  <a:cubicBezTo>
                    <a:pt x="390" y="508"/>
                    <a:pt x="501" y="397"/>
                    <a:pt x="501" y="258"/>
                  </a:cubicBezTo>
                  <a:cubicBezTo>
                    <a:pt x="501" y="112"/>
                    <a:pt x="390" y="1"/>
                    <a:pt x="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3"/>
            <p:cNvSpPr/>
            <p:nvPr/>
          </p:nvSpPr>
          <p:spPr>
            <a:xfrm>
              <a:off x="2517971" y="3527317"/>
              <a:ext cx="62733" cy="41636"/>
            </a:xfrm>
            <a:custGeom>
              <a:avLst/>
              <a:gdLst/>
              <a:ahLst/>
              <a:cxnLst/>
              <a:rect l="l" t="t" r="r" b="b"/>
              <a:pathLst>
                <a:path w="675" h="448" extrusionOk="0">
                  <a:moveTo>
                    <a:pt x="651" y="0"/>
                  </a:moveTo>
                  <a:cubicBezTo>
                    <a:pt x="648" y="0"/>
                    <a:pt x="644" y="1"/>
                    <a:pt x="640" y="3"/>
                  </a:cubicBezTo>
                  <a:lnTo>
                    <a:pt x="14" y="413"/>
                  </a:lnTo>
                  <a:cubicBezTo>
                    <a:pt x="7" y="413"/>
                    <a:pt x="0" y="427"/>
                    <a:pt x="7" y="441"/>
                  </a:cubicBezTo>
                  <a:cubicBezTo>
                    <a:pt x="7" y="448"/>
                    <a:pt x="14" y="448"/>
                    <a:pt x="28" y="448"/>
                  </a:cubicBezTo>
                  <a:lnTo>
                    <a:pt x="35" y="448"/>
                  </a:lnTo>
                  <a:lnTo>
                    <a:pt x="660" y="38"/>
                  </a:lnTo>
                  <a:cubicBezTo>
                    <a:pt x="667" y="38"/>
                    <a:pt x="674" y="24"/>
                    <a:pt x="667" y="10"/>
                  </a:cubicBezTo>
                  <a:cubicBezTo>
                    <a:pt x="667" y="5"/>
                    <a:pt x="660" y="0"/>
                    <a:pt x="6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3"/>
            <p:cNvSpPr/>
            <p:nvPr/>
          </p:nvSpPr>
          <p:spPr>
            <a:xfrm>
              <a:off x="2764717" y="3527039"/>
              <a:ext cx="55019" cy="41915"/>
            </a:xfrm>
            <a:custGeom>
              <a:avLst/>
              <a:gdLst/>
              <a:ahLst/>
              <a:cxnLst/>
              <a:rect l="l" t="t" r="r" b="b"/>
              <a:pathLst>
                <a:path w="592" h="451" extrusionOk="0">
                  <a:moveTo>
                    <a:pt x="25" y="1"/>
                  </a:moveTo>
                  <a:cubicBezTo>
                    <a:pt x="22" y="1"/>
                    <a:pt x="18" y="2"/>
                    <a:pt x="15" y="6"/>
                  </a:cubicBezTo>
                  <a:cubicBezTo>
                    <a:pt x="1" y="13"/>
                    <a:pt x="1" y="27"/>
                    <a:pt x="15" y="34"/>
                  </a:cubicBezTo>
                  <a:lnTo>
                    <a:pt x="557" y="451"/>
                  </a:lnTo>
                  <a:lnTo>
                    <a:pt x="585" y="451"/>
                  </a:lnTo>
                  <a:cubicBezTo>
                    <a:pt x="592" y="444"/>
                    <a:pt x="592" y="430"/>
                    <a:pt x="585" y="423"/>
                  </a:cubicBezTo>
                  <a:lnTo>
                    <a:pt x="36" y="6"/>
                  </a:lnTo>
                  <a:cubicBezTo>
                    <a:pt x="32" y="2"/>
                    <a:pt x="29" y="1"/>
                    <a:pt x="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3"/>
            <p:cNvSpPr/>
            <p:nvPr/>
          </p:nvSpPr>
          <p:spPr>
            <a:xfrm>
              <a:off x="2576056" y="3680011"/>
              <a:ext cx="204277" cy="21469"/>
            </a:xfrm>
            <a:custGeom>
              <a:avLst/>
              <a:gdLst/>
              <a:ahLst/>
              <a:cxnLst/>
              <a:rect l="l" t="t" r="r" b="b"/>
              <a:pathLst>
                <a:path w="2198" h="231" extrusionOk="0">
                  <a:moveTo>
                    <a:pt x="1" y="1"/>
                  </a:moveTo>
                  <a:cubicBezTo>
                    <a:pt x="1" y="1"/>
                    <a:pt x="293" y="230"/>
                    <a:pt x="1057" y="230"/>
                  </a:cubicBezTo>
                  <a:cubicBezTo>
                    <a:pt x="1753" y="230"/>
                    <a:pt x="2198" y="1"/>
                    <a:pt x="2198" y="1"/>
                  </a:cubicBezTo>
                  <a:close/>
                </a:path>
              </a:pathLst>
            </a:custGeom>
            <a:solidFill>
              <a:srgbClr val="F4F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3"/>
            <p:cNvSpPr/>
            <p:nvPr/>
          </p:nvSpPr>
          <p:spPr>
            <a:xfrm>
              <a:off x="2572246" y="3676387"/>
              <a:ext cx="211990" cy="28253"/>
            </a:xfrm>
            <a:custGeom>
              <a:avLst/>
              <a:gdLst/>
              <a:ahLst/>
              <a:cxnLst/>
              <a:rect l="l" t="t" r="r" b="b"/>
              <a:pathLst>
                <a:path w="2281" h="304" extrusionOk="0">
                  <a:moveTo>
                    <a:pt x="34" y="0"/>
                  </a:moveTo>
                  <a:cubicBezTo>
                    <a:pt x="22" y="0"/>
                    <a:pt x="11" y="4"/>
                    <a:pt x="7" y="12"/>
                  </a:cubicBezTo>
                  <a:cubicBezTo>
                    <a:pt x="0" y="33"/>
                    <a:pt x="0" y="61"/>
                    <a:pt x="14" y="67"/>
                  </a:cubicBezTo>
                  <a:cubicBezTo>
                    <a:pt x="35" y="74"/>
                    <a:pt x="327" y="304"/>
                    <a:pt x="1098" y="304"/>
                  </a:cubicBezTo>
                  <a:cubicBezTo>
                    <a:pt x="1794" y="304"/>
                    <a:pt x="2232" y="88"/>
                    <a:pt x="2259" y="74"/>
                  </a:cubicBezTo>
                  <a:cubicBezTo>
                    <a:pt x="2273" y="67"/>
                    <a:pt x="2280" y="40"/>
                    <a:pt x="2273" y="26"/>
                  </a:cubicBezTo>
                  <a:cubicBezTo>
                    <a:pt x="2268" y="10"/>
                    <a:pt x="2251" y="2"/>
                    <a:pt x="2237" y="2"/>
                  </a:cubicBezTo>
                  <a:cubicBezTo>
                    <a:pt x="2233" y="2"/>
                    <a:pt x="2228" y="3"/>
                    <a:pt x="2225" y="5"/>
                  </a:cubicBezTo>
                  <a:cubicBezTo>
                    <a:pt x="2211" y="5"/>
                    <a:pt x="1780" y="220"/>
                    <a:pt x="1098" y="220"/>
                  </a:cubicBezTo>
                  <a:cubicBezTo>
                    <a:pt x="355" y="220"/>
                    <a:pt x="56" y="5"/>
                    <a:pt x="56" y="5"/>
                  </a:cubicBezTo>
                  <a:cubicBezTo>
                    <a:pt x="50" y="2"/>
                    <a:pt x="42" y="0"/>
                    <a:pt x="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3"/>
            <p:cNvSpPr/>
            <p:nvPr/>
          </p:nvSpPr>
          <p:spPr>
            <a:xfrm>
              <a:off x="2647153" y="3726665"/>
              <a:ext cx="63383" cy="17379"/>
            </a:xfrm>
            <a:custGeom>
              <a:avLst/>
              <a:gdLst/>
              <a:ahLst/>
              <a:cxnLst/>
              <a:rect l="l" t="t" r="r" b="b"/>
              <a:pathLst>
                <a:path w="682" h="187" extrusionOk="0">
                  <a:moveTo>
                    <a:pt x="660" y="0"/>
                  </a:moveTo>
                  <a:cubicBezTo>
                    <a:pt x="656" y="0"/>
                    <a:pt x="651" y="2"/>
                    <a:pt x="647" y="6"/>
                  </a:cubicBezTo>
                  <a:cubicBezTo>
                    <a:pt x="383" y="117"/>
                    <a:pt x="14" y="145"/>
                    <a:pt x="14" y="145"/>
                  </a:cubicBezTo>
                  <a:cubicBezTo>
                    <a:pt x="7" y="145"/>
                    <a:pt x="0" y="159"/>
                    <a:pt x="0" y="166"/>
                  </a:cubicBezTo>
                  <a:cubicBezTo>
                    <a:pt x="0" y="180"/>
                    <a:pt x="7" y="187"/>
                    <a:pt x="14" y="187"/>
                  </a:cubicBezTo>
                  <a:cubicBezTo>
                    <a:pt x="35" y="180"/>
                    <a:pt x="390" y="159"/>
                    <a:pt x="668" y="41"/>
                  </a:cubicBezTo>
                  <a:cubicBezTo>
                    <a:pt x="675" y="41"/>
                    <a:pt x="682" y="20"/>
                    <a:pt x="675" y="13"/>
                  </a:cubicBezTo>
                  <a:cubicBezTo>
                    <a:pt x="675" y="8"/>
                    <a:pt x="668"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3"/>
            <p:cNvSpPr/>
            <p:nvPr/>
          </p:nvSpPr>
          <p:spPr>
            <a:xfrm>
              <a:off x="2447525" y="3384010"/>
              <a:ext cx="164871" cy="68030"/>
            </a:xfrm>
            <a:custGeom>
              <a:avLst/>
              <a:gdLst/>
              <a:ahLst/>
              <a:cxnLst/>
              <a:rect l="l" t="t" r="r" b="b"/>
              <a:pathLst>
                <a:path w="1774" h="732" extrusionOk="0">
                  <a:moveTo>
                    <a:pt x="1167" y="0"/>
                  </a:moveTo>
                  <a:cubicBezTo>
                    <a:pt x="1063" y="0"/>
                    <a:pt x="943" y="15"/>
                    <a:pt x="807" y="50"/>
                  </a:cubicBezTo>
                  <a:cubicBezTo>
                    <a:pt x="77" y="231"/>
                    <a:pt x="0" y="732"/>
                    <a:pt x="0" y="732"/>
                  </a:cubicBezTo>
                  <a:lnTo>
                    <a:pt x="1773" y="266"/>
                  </a:lnTo>
                  <a:cubicBezTo>
                    <a:pt x="1773" y="266"/>
                    <a:pt x="1613" y="0"/>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3"/>
            <p:cNvSpPr/>
            <p:nvPr/>
          </p:nvSpPr>
          <p:spPr>
            <a:xfrm>
              <a:off x="2717598" y="3384010"/>
              <a:ext cx="164871" cy="68030"/>
            </a:xfrm>
            <a:custGeom>
              <a:avLst/>
              <a:gdLst/>
              <a:ahLst/>
              <a:cxnLst/>
              <a:rect l="l" t="t" r="r" b="b"/>
              <a:pathLst>
                <a:path w="1774" h="732" extrusionOk="0">
                  <a:moveTo>
                    <a:pt x="600" y="0"/>
                  </a:moveTo>
                  <a:cubicBezTo>
                    <a:pt x="156" y="0"/>
                    <a:pt x="0" y="266"/>
                    <a:pt x="0" y="266"/>
                  </a:cubicBezTo>
                  <a:lnTo>
                    <a:pt x="1773" y="732"/>
                  </a:lnTo>
                  <a:cubicBezTo>
                    <a:pt x="1773" y="732"/>
                    <a:pt x="1690" y="231"/>
                    <a:pt x="960" y="50"/>
                  </a:cubicBezTo>
                  <a:cubicBezTo>
                    <a:pt x="823" y="15"/>
                    <a:pt x="704" y="0"/>
                    <a:pt x="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3"/>
            <p:cNvSpPr/>
            <p:nvPr/>
          </p:nvSpPr>
          <p:spPr>
            <a:xfrm>
              <a:off x="2338325" y="3101113"/>
              <a:ext cx="681697" cy="427141"/>
            </a:xfrm>
            <a:custGeom>
              <a:avLst/>
              <a:gdLst/>
              <a:ahLst/>
              <a:cxnLst/>
              <a:rect l="l" t="t" r="r" b="b"/>
              <a:pathLst>
                <a:path w="7335" h="4596" extrusionOk="0">
                  <a:moveTo>
                    <a:pt x="3214" y="1"/>
                  </a:moveTo>
                  <a:cubicBezTo>
                    <a:pt x="3213" y="1"/>
                    <a:pt x="3212" y="1"/>
                    <a:pt x="3212" y="1"/>
                  </a:cubicBezTo>
                  <a:cubicBezTo>
                    <a:pt x="1453" y="313"/>
                    <a:pt x="828" y="1321"/>
                    <a:pt x="626" y="2149"/>
                  </a:cubicBezTo>
                  <a:cubicBezTo>
                    <a:pt x="605" y="2086"/>
                    <a:pt x="577" y="2038"/>
                    <a:pt x="550" y="1982"/>
                  </a:cubicBezTo>
                  <a:cubicBezTo>
                    <a:pt x="550" y="1982"/>
                    <a:pt x="0" y="3741"/>
                    <a:pt x="473" y="4589"/>
                  </a:cubicBezTo>
                  <a:cubicBezTo>
                    <a:pt x="473" y="4589"/>
                    <a:pt x="848" y="3762"/>
                    <a:pt x="800" y="2893"/>
                  </a:cubicBezTo>
                  <a:cubicBezTo>
                    <a:pt x="1054" y="2549"/>
                    <a:pt x="1550" y="2121"/>
                    <a:pt x="2456" y="2121"/>
                  </a:cubicBezTo>
                  <a:cubicBezTo>
                    <a:pt x="2614" y="2121"/>
                    <a:pt x="2785" y="2134"/>
                    <a:pt x="2969" y="2163"/>
                  </a:cubicBezTo>
                  <a:cubicBezTo>
                    <a:pt x="3223" y="2206"/>
                    <a:pt x="3454" y="2225"/>
                    <a:pt x="3665" y="2225"/>
                  </a:cubicBezTo>
                  <a:cubicBezTo>
                    <a:pt x="4576" y="2225"/>
                    <a:pt x="5093" y="1862"/>
                    <a:pt x="5381" y="1495"/>
                  </a:cubicBezTo>
                  <a:cubicBezTo>
                    <a:pt x="5513" y="1989"/>
                    <a:pt x="5826" y="2580"/>
                    <a:pt x="6549" y="3011"/>
                  </a:cubicBezTo>
                  <a:cubicBezTo>
                    <a:pt x="6528" y="3845"/>
                    <a:pt x="6876" y="4596"/>
                    <a:pt x="6876" y="4596"/>
                  </a:cubicBezTo>
                  <a:cubicBezTo>
                    <a:pt x="7335" y="3741"/>
                    <a:pt x="6779" y="1982"/>
                    <a:pt x="6779" y="1982"/>
                  </a:cubicBezTo>
                  <a:cubicBezTo>
                    <a:pt x="6744" y="2044"/>
                    <a:pt x="6723" y="2107"/>
                    <a:pt x="6695" y="2163"/>
                  </a:cubicBezTo>
                  <a:cubicBezTo>
                    <a:pt x="6528" y="1620"/>
                    <a:pt x="6209" y="995"/>
                    <a:pt x="5611" y="647"/>
                  </a:cubicBezTo>
                  <a:cubicBezTo>
                    <a:pt x="4699" y="7"/>
                    <a:pt x="3273"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4" name="Google Shape;1834;p53">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3">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3">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3">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3">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1839" name="Google Shape;1839;p53">
            <a:hlinkClick r:id="rId4"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1840" name="Google Shape;1840;p53">
            <a:hlinkClick r:id="rId5"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1841" name="Google Shape;1841;p53">
            <a:hlinkClick r:id="rId6"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3">
            <a:hlinkClick r:id="rId7"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Our Week</a:t>
            </a:r>
            <a:endParaRPr sz="1500" b="1">
              <a:solidFill>
                <a:srgbClr val="007DEA"/>
              </a:solidFill>
              <a:latin typeface="Sen"/>
              <a:ea typeface="Sen"/>
              <a:cs typeface="Sen"/>
              <a:sym typeface="Sen"/>
            </a:endParaRPr>
          </a:p>
        </p:txBody>
      </p:sp>
      <p:sp>
        <p:nvSpPr>
          <p:cNvPr id="1843" name="Google Shape;1843;p53"/>
          <p:cNvSpPr/>
          <p:nvPr/>
        </p:nvSpPr>
        <p:spPr>
          <a:xfrm>
            <a:off x="5561150" y="3069600"/>
            <a:ext cx="1084800" cy="380700"/>
          </a:xfrm>
          <a:prstGeom prst="roundRect">
            <a:avLst>
              <a:gd name="adj" fmla="val 50000"/>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3">
            <a:hlinkClick r:id="" action="ppaction://hlinkshowjump?jump=nextslide"/>
          </p:cNvPr>
          <p:cNvSpPr txBox="1"/>
          <p:nvPr/>
        </p:nvSpPr>
        <p:spPr>
          <a:xfrm>
            <a:off x="5605050" y="3141900"/>
            <a:ext cx="9972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chemeClr val="lt1"/>
                </a:solidFill>
                <a:latin typeface="Sen"/>
                <a:ea typeface="Sen"/>
                <a:cs typeface="Sen"/>
                <a:sym typeface="Sen"/>
              </a:rPr>
              <a:t>Start</a:t>
            </a:r>
            <a:endParaRPr sz="1500" b="1">
              <a:solidFill>
                <a:schemeClr val="lt1"/>
              </a:solidFill>
              <a:latin typeface="Sen"/>
              <a:ea typeface="Sen"/>
              <a:cs typeface="Sen"/>
              <a:sym typeface="Sen"/>
            </a:endParaRPr>
          </a:p>
        </p:txBody>
      </p:sp>
      <p:sp>
        <p:nvSpPr>
          <p:cNvPr id="1845" name="Google Shape;1845;p53"/>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6" name="Google Shape;1846;p53"/>
          <p:cNvGrpSpPr/>
          <p:nvPr/>
        </p:nvGrpSpPr>
        <p:grpSpPr>
          <a:xfrm>
            <a:off x="4402319" y="4732206"/>
            <a:ext cx="344058" cy="344096"/>
            <a:chOff x="1561313" y="2098162"/>
            <a:chExt cx="383822" cy="383822"/>
          </a:xfrm>
        </p:grpSpPr>
        <p:sp>
          <p:nvSpPr>
            <p:cNvPr id="1847" name="Google Shape;1847;p53"/>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848" name="Google Shape;1848;p53"/>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849" name="Google Shape;1849;p53">
            <a:hlinkClick r:id="rId8"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853"/>
        <p:cNvGrpSpPr/>
        <p:nvPr/>
      </p:nvGrpSpPr>
      <p:grpSpPr>
        <a:xfrm>
          <a:off x="0" y="0"/>
          <a:ext cx="0" cy="0"/>
          <a:chOff x="0" y="0"/>
          <a:chExt cx="0" cy="0"/>
        </a:xfrm>
      </p:grpSpPr>
      <p:sp>
        <p:nvSpPr>
          <p:cNvPr id="1854" name="Google Shape;1854;p54"/>
          <p:cNvSpPr txBox="1">
            <a:spLocks noGrp="1"/>
          </p:cNvSpPr>
          <p:nvPr>
            <p:ph type="title"/>
          </p:nvPr>
        </p:nvSpPr>
        <p:spPr>
          <a:xfrm>
            <a:off x="713250" y="793102"/>
            <a:ext cx="7717500" cy="6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Literature</a:t>
            </a:r>
            <a:endParaRPr/>
          </a:p>
        </p:txBody>
      </p:sp>
      <p:sp>
        <p:nvSpPr>
          <p:cNvPr id="1855" name="Google Shape;1855;p54"/>
          <p:cNvSpPr txBox="1">
            <a:spLocks noGrp="1"/>
          </p:cNvSpPr>
          <p:nvPr>
            <p:ph type="subTitle" idx="1"/>
          </p:nvPr>
        </p:nvSpPr>
        <p:spPr>
          <a:xfrm>
            <a:off x="674227" y="3205138"/>
            <a:ext cx="2377500" cy="255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Lesson 1</a:t>
            </a:r>
            <a:endParaRPr/>
          </a:p>
        </p:txBody>
      </p:sp>
      <p:sp>
        <p:nvSpPr>
          <p:cNvPr id="1856" name="Google Shape;1856;p54"/>
          <p:cNvSpPr txBox="1">
            <a:spLocks noGrp="1"/>
          </p:cNvSpPr>
          <p:nvPr>
            <p:ph type="subTitle" idx="2"/>
          </p:nvPr>
        </p:nvSpPr>
        <p:spPr>
          <a:xfrm>
            <a:off x="6092265" y="3205138"/>
            <a:ext cx="2377500" cy="255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Lesson 3</a:t>
            </a:r>
            <a:endParaRPr/>
          </a:p>
        </p:txBody>
      </p:sp>
      <p:sp>
        <p:nvSpPr>
          <p:cNvPr id="1857" name="Google Shape;1857;p54"/>
          <p:cNvSpPr txBox="1">
            <a:spLocks noGrp="1"/>
          </p:cNvSpPr>
          <p:nvPr>
            <p:ph type="subTitle" idx="3"/>
          </p:nvPr>
        </p:nvSpPr>
        <p:spPr>
          <a:xfrm>
            <a:off x="674227" y="3467051"/>
            <a:ext cx="2377500" cy="670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composed of hydrogen and helium</a:t>
            </a:r>
            <a:endParaRPr/>
          </a:p>
        </p:txBody>
      </p:sp>
      <p:sp>
        <p:nvSpPr>
          <p:cNvPr id="1858" name="Google Shape;1858;p54"/>
          <p:cNvSpPr txBox="1">
            <a:spLocks noGrp="1"/>
          </p:cNvSpPr>
          <p:nvPr>
            <p:ph type="subTitle" idx="4"/>
          </p:nvPr>
        </p:nvSpPr>
        <p:spPr>
          <a:xfrm>
            <a:off x="6092265" y="3467051"/>
            <a:ext cx="2377500" cy="670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 is the farthest planet from the Sun</a:t>
            </a:r>
            <a:endParaRPr/>
          </a:p>
        </p:txBody>
      </p:sp>
      <p:sp>
        <p:nvSpPr>
          <p:cNvPr id="1859" name="Google Shape;1859;p54"/>
          <p:cNvSpPr txBox="1">
            <a:spLocks noGrp="1"/>
          </p:cNvSpPr>
          <p:nvPr>
            <p:ph type="subTitle" idx="5"/>
          </p:nvPr>
        </p:nvSpPr>
        <p:spPr>
          <a:xfrm>
            <a:off x="3367936" y="3205138"/>
            <a:ext cx="2377500" cy="255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Lesson 2</a:t>
            </a:r>
            <a:endParaRPr/>
          </a:p>
        </p:txBody>
      </p:sp>
      <p:sp>
        <p:nvSpPr>
          <p:cNvPr id="1860" name="Google Shape;1860;p54"/>
          <p:cNvSpPr txBox="1">
            <a:spLocks noGrp="1"/>
          </p:cNvSpPr>
          <p:nvPr>
            <p:ph type="subTitle" idx="6"/>
          </p:nvPr>
        </p:nvSpPr>
        <p:spPr>
          <a:xfrm>
            <a:off x="3367936" y="3465851"/>
            <a:ext cx="2377500" cy="6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grpSp>
        <p:nvGrpSpPr>
          <p:cNvPr id="1861" name="Google Shape;1861;p54"/>
          <p:cNvGrpSpPr/>
          <p:nvPr/>
        </p:nvGrpSpPr>
        <p:grpSpPr>
          <a:xfrm>
            <a:off x="4137499" y="2017961"/>
            <a:ext cx="838374" cy="1071614"/>
            <a:chOff x="4031975" y="1557924"/>
            <a:chExt cx="1041976" cy="1331860"/>
          </a:xfrm>
        </p:grpSpPr>
        <p:sp>
          <p:nvSpPr>
            <p:cNvPr id="1862" name="Google Shape;1862;p54"/>
            <p:cNvSpPr/>
            <p:nvPr/>
          </p:nvSpPr>
          <p:spPr>
            <a:xfrm>
              <a:off x="4031975" y="1557924"/>
              <a:ext cx="984929" cy="615510"/>
            </a:xfrm>
            <a:custGeom>
              <a:avLst/>
              <a:gdLst/>
              <a:ahLst/>
              <a:cxnLst/>
              <a:rect l="l" t="t" r="r" b="b"/>
              <a:pathLst>
                <a:path w="45378" h="28358" extrusionOk="0">
                  <a:moveTo>
                    <a:pt x="41515" y="1"/>
                  </a:moveTo>
                  <a:cubicBezTo>
                    <a:pt x="41292" y="1"/>
                    <a:pt x="41065" y="54"/>
                    <a:pt x="40854" y="167"/>
                  </a:cubicBezTo>
                  <a:lnTo>
                    <a:pt x="988" y="20853"/>
                  </a:lnTo>
                  <a:cubicBezTo>
                    <a:pt x="279" y="21217"/>
                    <a:pt x="1" y="22079"/>
                    <a:pt x="375" y="22789"/>
                  </a:cubicBezTo>
                  <a:lnTo>
                    <a:pt x="3260" y="28358"/>
                  </a:lnTo>
                  <a:lnTo>
                    <a:pt x="44400" y="7021"/>
                  </a:lnTo>
                  <a:cubicBezTo>
                    <a:pt x="45100" y="6647"/>
                    <a:pt x="45378" y="5784"/>
                    <a:pt x="45023" y="5085"/>
                  </a:cubicBezTo>
                  <a:lnTo>
                    <a:pt x="42790" y="781"/>
                  </a:lnTo>
                  <a:cubicBezTo>
                    <a:pt x="42529" y="286"/>
                    <a:pt x="42030" y="1"/>
                    <a:pt x="41515" y="1"/>
                  </a:cubicBezTo>
                  <a:close/>
                </a:path>
              </a:pathLst>
            </a:custGeom>
            <a:solidFill>
              <a:srgbClr val="FFFFFF"/>
            </a:solidFill>
            <a:ln w="3125" cap="flat" cmpd="sng">
              <a:solidFill>
                <a:srgbClr val="007DEA"/>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4"/>
            <p:cNvSpPr/>
            <p:nvPr/>
          </p:nvSpPr>
          <p:spPr>
            <a:xfrm>
              <a:off x="4062775" y="1558488"/>
              <a:ext cx="953935" cy="614946"/>
            </a:xfrm>
            <a:custGeom>
              <a:avLst/>
              <a:gdLst/>
              <a:ahLst/>
              <a:cxnLst/>
              <a:rect l="l" t="t" r="r" b="b"/>
              <a:pathLst>
                <a:path w="43950" h="28332" extrusionOk="0">
                  <a:moveTo>
                    <a:pt x="40048" y="1"/>
                  </a:moveTo>
                  <a:cubicBezTo>
                    <a:pt x="39819" y="1"/>
                    <a:pt x="39587" y="52"/>
                    <a:pt x="39368" y="161"/>
                  </a:cubicBezTo>
                  <a:lnTo>
                    <a:pt x="37182" y="1301"/>
                  </a:lnTo>
                  <a:lnTo>
                    <a:pt x="38208" y="3295"/>
                  </a:lnTo>
                  <a:cubicBezTo>
                    <a:pt x="38582" y="4023"/>
                    <a:pt x="38304" y="4905"/>
                    <a:pt x="37575" y="5289"/>
                  </a:cubicBezTo>
                  <a:lnTo>
                    <a:pt x="0" y="24785"/>
                  </a:lnTo>
                  <a:lnTo>
                    <a:pt x="1841" y="28332"/>
                  </a:lnTo>
                  <a:lnTo>
                    <a:pt x="42943" y="7004"/>
                  </a:lnTo>
                  <a:cubicBezTo>
                    <a:pt x="43662" y="6640"/>
                    <a:pt x="43949" y="5749"/>
                    <a:pt x="43566" y="5020"/>
                  </a:cubicBezTo>
                  <a:lnTo>
                    <a:pt x="41371" y="803"/>
                  </a:lnTo>
                  <a:cubicBezTo>
                    <a:pt x="41108" y="290"/>
                    <a:pt x="40589" y="1"/>
                    <a:pt x="40048" y="1"/>
                  </a:cubicBezTo>
                  <a:close/>
                </a:path>
              </a:pathLst>
            </a:custGeom>
            <a:solidFill>
              <a:srgbClr val="BFDFFA"/>
            </a:solidFill>
            <a:ln w="3125" cap="flat" cmpd="sng">
              <a:solidFill>
                <a:srgbClr val="007DEA"/>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4"/>
            <p:cNvSpPr/>
            <p:nvPr/>
          </p:nvSpPr>
          <p:spPr>
            <a:xfrm>
              <a:off x="4910403" y="1582972"/>
              <a:ext cx="106333" cy="171665"/>
            </a:xfrm>
            <a:custGeom>
              <a:avLst/>
              <a:gdLst/>
              <a:ahLst/>
              <a:cxnLst/>
              <a:rect l="l" t="t" r="r" b="b"/>
              <a:pathLst>
                <a:path w="4899" h="7909" extrusionOk="0">
                  <a:moveTo>
                    <a:pt x="2502" y="1"/>
                  </a:moveTo>
                  <a:lnTo>
                    <a:pt x="0" y="7909"/>
                  </a:lnTo>
                  <a:lnTo>
                    <a:pt x="3882" y="5896"/>
                  </a:lnTo>
                  <a:cubicBezTo>
                    <a:pt x="4611" y="5512"/>
                    <a:pt x="4898" y="4621"/>
                    <a:pt x="4515" y="3892"/>
                  </a:cubicBezTo>
                  <a:lnTo>
                    <a:pt x="2502" y="1"/>
                  </a:ln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4"/>
            <p:cNvSpPr/>
            <p:nvPr/>
          </p:nvSpPr>
          <p:spPr>
            <a:xfrm>
              <a:off x="4578762" y="1618960"/>
              <a:ext cx="228662" cy="307538"/>
            </a:xfrm>
            <a:custGeom>
              <a:avLst/>
              <a:gdLst/>
              <a:ahLst/>
              <a:cxnLst/>
              <a:rect l="l" t="t" r="r" b="b"/>
              <a:pathLst>
                <a:path w="10535" h="14169" extrusionOk="0">
                  <a:moveTo>
                    <a:pt x="10535" y="1"/>
                  </a:moveTo>
                  <a:lnTo>
                    <a:pt x="3288" y="3758"/>
                  </a:lnTo>
                  <a:lnTo>
                    <a:pt x="0" y="14168"/>
                  </a:lnTo>
                  <a:lnTo>
                    <a:pt x="0" y="14168"/>
                  </a:lnTo>
                  <a:lnTo>
                    <a:pt x="7237" y="10411"/>
                  </a:lnTo>
                  <a:lnTo>
                    <a:pt x="10535" y="1"/>
                  </a:ln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4"/>
            <p:cNvSpPr/>
            <p:nvPr/>
          </p:nvSpPr>
          <p:spPr>
            <a:xfrm>
              <a:off x="4247121" y="1791237"/>
              <a:ext cx="228662" cy="307321"/>
            </a:xfrm>
            <a:custGeom>
              <a:avLst/>
              <a:gdLst/>
              <a:ahLst/>
              <a:cxnLst/>
              <a:rect l="l" t="t" r="r" b="b"/>
              <a:pathLst>
                <a:path w="10535" h="14159" extrusionOk="0">
                  <a:moveTo>
                    <a:pt x="10534" y="1"/>
                  </a:moveTo>
                  <a:lnTo>
                    <a:pt x="3297" y="3748"/>
                  </a:lnTo>
                  <a:lnTo>
                    <a:pt x="0" y="14158"/>
                  </a:lnTo>
                  <a:lnTo>
                    <a:pt x="7237" y="10410"/>
                  </a:lnTo>
                  <a:lnTo>
                    <a:pt x="10534" y="1"/>
                  </a:ln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4"/>
            <p:cNvSpPr/>
            <p:nvPr/>
          </p:nvSpPr>
          <p:spPr>
            <a:xfrm>
              <a:off x="4578958" y="1728204"/>
              <a:ext cx="194130" cy="198492"/>
            </a:xfrm>
            <a:custGeom>
              <a:avLst/>
              <a:gdLst/>
              <a:ahLst/>
              <a:cxnLst/>
              <a:rect l="l" t="t" r="r" b="b"/>
              <a:pathLst>
                <a:path w="8944" h="9145" extrusionOk="0">
                  <a:moveTo>
                    <a:pt x="8944" y="0"/>
                  </a:moveTo>
                  <a:lnTo>
                    <a:pt x="1707" y="3758"/>
                  </a:lnTo>
                  <a:lnTo>
                    <a:pt x="1" y="9145"/>
                  </a:lnTo>
                  <a:lnTo>
                    <a:pt x="7238" y="5397"/>
                  </a:lnTo>
                  <a:lnTo>
                    <a:pt x="8944" y="0"/>
                  </a:ln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4"/>
            <p:cNvSpPr/>
            <p:nvPr/>
          </p:nvSpPr>
          <p:spPr>
            <a:xfrm>
              <a:off x="4032387" y="1963297"/>
              <a:ext cx="111759" cy="180412"/>
            </a:xfrm>
            <a:custGeom>
              <a:avLst/>
              <a:gdLst/>
              <a:ahLst/>
              <a:cxnLst/>
              <a:rect l="l" t="t" r="r" b="b"/>
              <a:pathLst>
                <a:path w="5149" h="8312" extrusionOk="0">
                  <a:moveTo>
                    <a:pt x="5148" y="1"/>
                  </a:moveTo>
                  <a:lnTo>
                    <a:pt x="1007" y="2157"/>
                  </a:lnTo>
                  <a:cubicBezTo>
                    <a:pt x="269" y="2531"/>
                    <a:pt x="1" y="3432"/>
                    <a:pt x="365" y="4161"/>
                  </a:cubicBezTo>
                  <a:lnTo>
                    <a:pt x="2522" y="8311"/>
                  </a:lnTo>
                  <a:lnTo>
                    <a:pt x="5148" y="1"/>
                  </a:ln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4"/>
            <p:cNvSpPr/>
            <p:nvPr/>
          </p:nvSpPr>
          <p:spPr>
            <a:xfrm>
              <a:off x="4062775" y="2072107"/>
              <a:ext cx="46839" cy="71171"/>
            </a:xfrm>
            <a:custGeom>
              <a:avLst/>
              <a:gdLst/>
              <a:ahLst/>
              <a:cxnLst/>
              <a:rect l="l" t="t" r="r" b="b"/>
              <a:pathLst>
                <a:path w="2158" h="3279" extrusionOk="0">
                  <a:moveTo>
                    <a:pt x="2157" y="1"/>
                  </a:moveTo>
                  <a:lnTo>
                    <a:pt x="0" y="1122"/>
                  </a:lnTo>
                  <a:lnTo>
                    <a:pt x="1112" y="3279"/>
                  </a:lnTo>
                  <a:lnTo>
                    <a:pt x="2157" y="1"/>
                  </a:lnTo>
                  <a:close/>
                </a:path>
              </a:pathLst>
            </a:custGeom>
            <a:solidFill>
              <a:srgbClr val="554E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4"/>
            <p:cNvSpPr/>
            <p:nvPr/>
          </p:nvSpPr>
          <p:spPr>
            <a:xfrm>
              <a:off x="4036772" y="2148880"/>
              <a:ext cx="1037152" cy="573207"/>
            </a:xfrm>
            <a:custGeom>
              <a:avLst/>
              <a:gdLst/>
              <a:ahLst/>
              <a:cxnLst/>
              <a:rect l="l" t="t" r="r" b="b"/>
              <a:pathLst>
                <a:path w="47784" h="26409" extrusionOk="0">
                  <a:moveTo>
                    <a:pt x="0" y="1"/>
                  </a:moveTo>
                  <a:lnTo>
                    <a:pt x="0" y="24971"/>
                  </a:lnTo>
                  <a:cubicBezTo>
                    <a:pt x="0" y="25757"/>
                    <a:pt x="642" y="26408"/>
                    <a:pt x="1438" y="26408"/>
                  </a:cubicBezTo>
                  <a:lnTo>
                    <a:pt x="46346" y="26408"/>
                  </a:lnTo>
                  <a:cubicBezTo>
                    <a:pt x="47132" y="26408"/>
                    <a:pt x="47783" y="25757"/>
                    <a:pt x="47783" y="24980"/>
                  </a:cubicBezTo>
                  <a:lnTo>
                    <a:pt x="47783" y="1"/>
                  </a:lnTo>
                  <a:close/>
                </a:path>
              </a:pathLst>
            </a:custGeom>
            <a:solidFill>
              <a:srgbClr val="FFFFFF"/>
            </a:solidFill>
            <a:ln w="3125" cap="flat" cmpd="sng">
              <a:solidFill>
                <a:srgbClr val="007DEA"/>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4"/>
            <p:cNvSpPr/>
            <p:nvPr/>
          </p:nvSpPr>
          <p:spPr>
            <a:xfrm>
              <a:off x="4036772" y="2004277"/>
              <a:ext cx="1037152" cy="167519"/>
            </a:xfrm>
            <a:custGeom>
              <a:avLst/>
              <a:gdLst/>
              <a:ahLst/>
              <a:cxnLst/>
              <a:rect l="l" t="t" r="r" b="b"/>
              <a:pathLst>
                <a:path w="47784" h="7718" extrusionOk="0">
                  <a:moveTo>
                    <a:pt x="1438" y="1"/>
                  </a:moveTo>
                  <a:cubicBezTo>
                    <a:pt x="642" y="1"/>
                    <a:pt x="0" y="643"/>
                    <a:pt x="0" y="1439"/>
                  </a:cubicBezTo>
                  <a:lnTo>
                    <a:pt x="0" y="7717"/>
                  </a:lnTo>
                  <a:lnTo>
                    <a:pt x="47783" y="7717"/>
                  </a:lnTo>
                  <a:lnTo>
                    <a:pt x="47783" y="1439"/>
                  </a:lnTo>
                  <a:cubicBezTo>
                    <a:pt x="47783" y="643"/>
                    <a:pt x="47132" y="1"/>
                    <a:pt x="46346" y="1"/>
                  </a:cubicBezTo>
                  <a:close/>
                </a:path>
              </a:pathLst>
            </a:custGeom>
            <a:solidFill>
              <a:srgbClr val="E0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4"/>
            <p:cNvSpPr/>
            <p:nvPr/>
          </p:nvSpPr>
          <p:spPr>
            <a:xfrm>
              <a:off x="4036772" y="2004277"/>
              <a:ext cx="1037152" cy="167519"/>
            </a:xfrm>
            <a:custGeom>
              <a:avLst/>
              <a:gdLst/>
              <a:ahLst/>
              <a:cxnLst/>
              <a:rect l="l" t="t" r="r" b="b"/>
              <a:pathLst>
                <a:path w="47784" h="7718" extrusionOk="0">
                  <a:moveTo>
                    <a:pt x="1438" y="1"/>
                  </a:moveTo>
                  <a:cubicBezTo>
                    <a:pt x="642" y="1"/>
                    <a:pt x="0" y="643"/>
                    <a:pt x="0" y="1439"/>
                  </a:cubicBezTo>
                  <a:lnTo>
                    <a:pt x="0" y="7717"/>
                  </a:lnTo>
                  <a:lnTo>
                    <a:pt x="47783" y="7717"/>
                  </a:lnTo>
                  <a:lnTo>
                    <a:pt x="47783" y="1439"/>
                  </a:lnTo>
                  <a:cubicBezTo>
                    <a:pt x="47783" y="643"/>
                    <a:pt x="47132" y="1"/>
                    <a:pt x="46346"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4"/>
            <p:cNvSpPr/>
            <p:nvPr/>
          </p:nvSpPr>
          <p:spPr>
            <a:xfrm>
              <a:off x="4036772" y="2004277"/>
              <a:ext cx="133594" cy="133594"/>
            </a:xfrm>
            <a:custGeom>
              <a:avLst/>
              <a:gdLst/>
              <a:ahLst/>
              <a:cxnLst/>
              <a:rect l="l" t="t" r="r" b="b"/>
              <a:pathLst>
                <a:path w="6155" h="6155" extrusionOk="0">
                  <a:moveTo>
                    <a:pt x="1409" y="1"/>
                  </a:moveTo>
                  <a:cubicBezTo>
                    <a:pt x="633" y="1"/>
                    <a:pt x="0" y="634"/>
                    <a:pt x="0" y="1410"/>
                  </a:cubicBezTo>
                  <a:lnTo>
                    <a:pt x="0" y="6155"/>
                  </a:lnTo>
                  <a:lnTo>
                    <a:pt x="6154" y="1"/>
                  </a:lnTo>
                  <a:close/>
                </a:path>
              </a:pathLst>
            </a:custGeom>
            <a:solidFill>
              <a:srgbClr val="BFDFFA"/>
            </a:solidFill>
            <a:ln w="3125" cap="flat" cmpd="sng">
              <a:solidFill>
                <a:srgbClr val="007DEA"/>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4"/>
            <p:cNvSpPr/>
            <p:nvPr/>
          </p:nvSpPr>
          <p:spPr>
            <a:xfrm>
              <a:off x="4036772" y="2044433"/>
              <a:ext cx="1037152" cy="677435"/>
            </a:xfrm>
            <a:custGeom>
              <a:avLst/>
              <a:gdLst/>
              <a:ahLst/>
              <a:cxnLst/>
              <a:rect l="l" t="t" r="r" b="b"/>
              <a:pathLst>
                <a:path w="47784" h="31211" extrusionOk="0">
                  <a:moveTo>
                    <a:pt x="47783" y="1"/>
                  </a:moveTo>
                  <a:lnTo>
                    <a:pt x="43623" y="4151"/>
                  </a:lnTo>
                  <a:lnTo>
                    <a:pt x="43623" y="4794"/>
                  </a:lnTo>
                  <a:lnTo>
                    <a:pt x="43623" y="5848"/>
                  </a:lnTo>
                  <a:lnTo>
                    <a:pt x="43623" y="25575"/>
                  </a:lnTo>
                  <a:cubicBezTo>
                    <a:pt x="43623" y="26389"/>
                    <a:pt x="42962" y="27060"/>
                    <a:pt x="42138" y="27060"/>
                  </a:cubicBezTo>
                  <a:lnTo>
                    <a:pt x="0" y="27060"/>
                  </a:lnTo>
                  <a:lnTo>
                    <a:pt x="0" y="29725"/>
                  </a:lnTo>
                  <a:cubicBezTo>
                    <a:pt x="0" y="30540"/>
                    <a:pt x="662" y="31211"/>
                    <a:pt x="1486" y="31211"/>
                  </a:cubicBezTo>
                  <a:lnTo>
                    <a:pt x="46298" y="31211"/>
                  </a:lnTo>
                  <a:cubicBezTo>
                    <a:pt x="47112" y="31211"/>
                    <a:pt x="47783" y="30559"/>
                    <a:pt x="47783" y="29725"/>
                  </a:cubicBezTo>
                  <a:lnTo>
                    <a:pt x="47783" y="5867"/>
                  </a:lnTo>
                  <a:lnTo>
                    <a:pt x="47783" y="4813"/>
                  </a:lnTo>
                  <a:lnTo>
                    <a:pt x="47783" y="1"/>
                  </a:lnTo>
                  <a:close/>
                </a:path>
              </a:pathLst>
            </a:custGeom>
            <a:solidFill>
              <a:srgbClr val="BFDFFA"/>
            </a:solidFill>
            <a:ln w="3125" cap="flat" cmpd="sng">
              <a:solidFill>
                <a:srgbClr val="007DEA"/>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4"/>
            <p:cNvSpPr/>
            <p:nvPr/>
          </p:nvSpPr>
          <p:spPr>
            <a:xfrm>
              <a:off x="4573336" y="2004277"/>
              <a:ext cx="344350" cy="167519"/>
            </a:xfrm>
            <a:custGeom>
              <a:avLst/>
              <a:gdLst/>
              <a:ahLst/>
              <a:cxnLst/>
              <a:rect l="l" t="t" r="r" b="b"/>
              <a:pathLst>
                <a:path w="15865" h="7718" extrusionOk="0">
                  <a:moveTo>
                    <a:pt x="7717" y="1"/>
                  </a:moveTo>
                  <a:lnTo>
                    <a:pt x="1" y="7717"/>
                  </a:lnTo>
                  <a:lnTo>
                    <a:pt x="8149" y="7717"/>
                  </a:lnTo>
                  <a:lnTo>
                    <a:pt x="15865" y="1"/>
                  </a:lnTo>
                  <a:close/>
                </a:path>
              </a:pathLst>
            </a:custGeom>
            <a:solidFill>
              <a:srgbClr val="BFDFFA"/>
            </a:solidFill>
            <a:ln w="3125" cap="flat" cmpd="sng">
              <a:solidFill>
                <a:srgbClr val="007DEA"/>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4"/>
            <p:cNvSpPr/>
            <p:nvPr/>
          </p:nvSpPr>
          <p:spPr>
            <a:xfrm>
              <a:off x="4199477" y="2004277"/>
              <a:ext cx="344328" cy="167519"/>
            </a:xfrm>
            <a:custGeom>
              <a:avLst/>
              <a:gdLst/>
              <a:ahLst/>
              <a:cxnLst/>
              <a:rect l="l" t="t" r="r" b="b"/>
              <a:pathLst>
                <a:path w="15864" h="7718" extrusionOk="0">
                  <a:moveTo>
                    <a:pt x="7716" y="1"/>
                  </a:moveTo>
                  <a:lnTo>
                    <a:pt x="0" y="7717"/>
                  </a:lnTo>
                  <a:lnTo>
                    <a:pt x="8148" y="7717"/>
                  </a:lnTo>
                  <a:lnTo>
                    <a:pt x="15864" y="1"/>
                  </a:lnTo>
                  <a:close/>
                </a:path>
              </a:pathLst>
            </a:custGeom>
            <a:solidFill>
              <a:srgbClr val="BFDFFA"/>
            </a:solidFill>
            <a:ln w="3125" cap="flat" cmpd="sng">
              <a:solidFill>
                <a:srgbClr val="007DEA"/>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4"/>
            <p:cNvSpPr/>
            <p:nvPr/>
          </p:nvSpPr>
          <p:spPr>
            <a:xfrm>
              <a:off x="4472643" y="2283086"/>
              <a:ext cx="463358" cy="606698"/>
            </a:xfrm>
            <a:custGeom>
              <a:avLst/>
              <a:gdLst/>
              <a:ahLst/>
              <a:cxnLst/>
              <a:rect l="l" t="t" r="r" b="b"/>
              <a:pathLst>
                <a:path w="21348" h="27952" extrusionOk="0">
                  <a:moveTo>
                    <a:pt x="355" y="0"/>
                  </a:moveTo>
                  <a:cubicBezTo>
                    <a:pt x="154" y="0"/>
                    <a:pt x="1" y="154"/>
                    <a:pt x="1" y="355"/>
                  </a:cubicBezTo>
                  <a:lnTo>
                    <a:pt x="1" y="27472"/>
                  </a:lnTo>
                  <a:cubicBezTo>
                    <a:pt x="1" y="27731"/>
                    <a:pt x="211" y="27951"/>
                    <a:pt x="480" y="27951"/>
                  </a:cubicBezTo>
                  <a:lnTo>
                    <a:pt x="20868" y="27951"/>
                  </a:lnTo>
                  <a:cubicBezTo>
                    <a:pt x="21136" y="27951"/>
                    <a:pt x="21347" y="27731"/>
                    <a:pt x="21347" y="27472"/>
                  </a:cubicBezTo>
                  <a:lnTo>
                    <a:pt x="21347" y="355"/>
                  </a:lnTo>
                  <a:cubicBezTo>
                    <a:pt x="21347" y="154"/>
                    <a:pt x="21194" y="0"/>
                    <a:pt x="20993" y="0"/>
                  </a:cubicBezTo>
                  <a:close/>
                </a:path>
              </a:pathLst>
            </a:custGeom>
            <a:solidFill>
              <a:srgbClr val="FFFFFF"/>
            </a:solidFill>
            <a:ln w="3125" cap="flat" cmpd="sng">
              <a:solidFill>
                <a:srgbClr val="007DEA"/>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4"/>
            <p:cNvSpPr/>
            <p:nvPr/>
          </p:nvSpPr>
          <p:spPr>
            <a:xfrm>
              <a:off x="4472448" y="2283086"/>
              <a:ext cx="463554" cy="606698"/>
            </a:xfrm>
            <a:custGeom>
              <a:avLst/>
              <a:gdLst/>
              <a:ahLst/>
              <a:cxnLst/>
              <a:rect l="l" t="t" r="r" b="b"/>
              <a:pathLst>
                <a:path w="21357" h="27952" extrusionOk="0">
                  <a:moveTo>
                    <a:pt x="17474" y="0"/>
                  </a:moveTo>
                  <a:lnTo>
                    <a:pt x="17474" y="23820"/>
                  </a:lnTo>
                  <a:cubicBezTo>
                    <a:pt x="17474" y="24060"/>
                    <a:pt x="17282" y="24251"/>
                    <a:pt x="17043" y="24251"/>
                  </a:cubicBezTo>
                  <a:lnTo>
                    <a:pt x="0" y="24251"/>
                  </a:lnTo>
                  <a:lnTo>
                    <a:pt x="0" y="27472"/>
                  </a:lnTo>
                  <a:cubicBezTo>
                    <a:pt x="0" y="27731"/>
                    <a:pt x="211" y="27951"/>
                    <a:pt x="479" y="27951"/>
                  </a:cubicBezTo>
                  <a:lnTo>
                    <a:pt x="20867" y="27951"/>
                  </a:lnTo>
                  <a:cubicBezTo>
                    <a:pt x="21136" y="27951"/>
                    <a:pt x="21347" y="27731"/>
                    <a:pt x="21347" y="27472"/>
                  </a:cubicBezTo>
                  <a:lnTo>
                    <a:pt x="21347" y="355"/>
                  </a:lnTo>
                  <a:cubicBezTo>
                    <a:pt x="21356" y="154"/>
                    <a:pt x="21203" y="0"/>
                    <a:pt x="21002" y="0"/>
                  </a:cubicBezTo>
                  <a:close/>
                </a:path>
              </a:pathLst>
            </a:custGeom>
            <a:solidFill>
              <a:srgbClr val="BFDFFA"/>
            </a:solidFill>
            <a:ln w="3125" cap="flat" cmpd="sng">
              <a:solidFill>
                <a:srgbClr val="007DEA"/>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4"/>
            <p:cNvSpPr/>
            <p:nvPr/>
          </p:nvSpPr>
          <p:spPr>
            <a:xfrm>
              <a:off x="4560030" y="2609320"/>
              <a:ext cx="283185" cy="40176"/>
            </a:xfrm>
            <a:custGeom>
              <a:avLst/>
              <a:gdLst/>
              <a:ahLst/>
              <a:cxnLst/>
              <a:rect l="l" t="t" r="r" b="b"/>
              <a:pathLst>
                <a:path w="13047" h="1851" extrusionOk="0">
                  <a:moveTo>
                    <a:pt x="921" y="0"/>
                  </a:moveTo>
                  <a:cubicBezTo>
                    <a:pt x="422" y="0"/>
                    <a:pt x="0" y="412"/>
                    <a:pt x="0" y="930"/>
                  </a:cubicBezTo>
                  <a:cubicBezTo>
                    <a:pt x="0" y="1428"/>
                    <a:pt x="403" y="1850"/>
                    <a:pt x="921" y="1850"/>
                  </a:cubicBezTo>
                  <a:lnTo>
                    <a:pt x="12126" y="1850"/>
                  </a:lnTo>
                  <a:cubicBezTo>
                    <a:pt x="12644" y="1850"/>
                    <a:pt x="13046" y="1438"/>
                    <a:pt x="13046" y="930"/>
                  </a:cubicBezTo>
                  <a:cubicBezTo>
                    <a:pt x="13046" y="422"/>
                    <a:pt x="12644" y="0"/>
                    <a:pt x="12126"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4"/>
            <p:cNvSpPr/>
            <p:nvPr/>
          </p:nvSpPr>
          <p:spPr>
            <a:xfrm>
              <a:off x="4560030" y="2690673"/>
              <a:ext cx="283185" cy="40154"/>
            </a:xfrm>
            <a:custGeom>
              <a:avLst/>
              <a:gdLst/>
              <a:ahLst/>
              <a:cxnLst/>
              <a:rect l="l" t="t" r="r" b="b"/>
              <a:pathLst>
                <a:path w="13047" h="1850" extrusionOk="0">
                  <a:moveTo>
                    <a:pt x="921" y="0"/>
                  </a:moveTo>
                  <a:cubicBezTo>
                    <a:pt x="422" y="0"/>
                    <a:pt x="0" y="412"/>
                    <a:pt x="0" y="930"/>
                  </a:cubicBezTo>
                  <a:cubicBezTo>
                    <a:pt x="0" y="1428"/>
                    <a:pt x="403" y="1850"/>
                    <a:pt x="921" y="1850"/>
                  </a:cubicBezTo>
                  <a:lnTo>
                    <a:pt x="12126" y="1850"/>
                  </a:lnTo>
                  <a:cubicBezTo>
                    <a:pt x="12644" y="1850"/>
                    <a:pt x="13046" y="1428"/>
                    <a:pt x="13046" y="930"/>
                  </a:cubicBezTo>
                  <a:cubicBezTo>
                    <a:pt x="13046" y="422"/>
                    <a:pt x="12644" y="0"/>
                    <a:pt x="12126"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4"/>
            <p:cNvSpPr/>
            <p:nvPr/>
          </p:nvSpPr>
          <p:spPr>
            <a:xfrm>
              <a:off x="4560030" y="2761194"/>
              <a:ext cx="96566" cy="40176"/>
            </a:xfrm>
            <a:custGeom>
              <a:avLst/>
              <a:gdLst/>
              <a:ahLst/>
              <a:cxnLst/>
              <a:rect l="l" t="t" r="r" b="b"/>
              <a:pathLst>
                <a:path w="4449" h="1851" extrusionOk="0">
                  <a:moveTo>
                    <a:pt x="921" y="0"/>
                  </a:moveTo>
                  <a:cubicBezTo>
                    <a:pt x="422" y="0"/>
                    <a:pt x="0" y="413"/>
                    <a:pt x="0" y="930"/>
                  </a:cubicBezTo>
                  <a:cubicBezTo>
                    <a:pt x="0" y="1429"/>
                    <a:pt x="403" y="1850"/>
                    <a:pt x="921" y="1850"/>
                  </a:cubicBezTo>
                  <a:lnTo>
                    <a:pt x="3509" y="1850"/>
                  </a:lnTo>
                  <a:cubicBezTo>
                    <a:pt x="4026" y="1850"/>
                    <a:pt x="4448" y="1438"/>
                    <a:pt x="4429" y="930"/>
                  </a:cubicBezTo>
                  <a:cubicBezTo>
                    <a:pt x="4429" y="422"/>
                    <a:pt x="4026" y="0"/>
                    <a:pt x="3509"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4"/>
            <p:cNvSpPr/>
            <p:nvPr/>
          </p:nvSpPr>
          <p:spPr>
            <a:xfrm>
              <a:off x="4560030" y="2365480"/>
              <a:ext cx="96566" cy="39959"/>
            </a:xfrm>
            <a:custGeom>
              <a:avLst/>
              <a:gdLst/>
              <a:ahLst/>
              <a:cxnLst/>
              <a:rect l="l" t="t" r="r" b="b"/>
              <a:pathLst>
                <a:path w="4449" h="1841" extrusionOk="0">
                  <a:moveTo>
                    <a:pt x="921" y="0"/>
                  </a:moveTo>
                  <a:cubicBezTo>
                    <a:pt x="422" y="0"/>
                    <a:pt x="0" y="403"/>
                    <a:pt x="0" y="920"/>
                  </a:cubicBezTo>
                  <a:cubicBezTo>
                    <a:pt x="0" y="1428"/>
                    <a:pt x="403" y="1841"/>
                    <a:pt x="921" y="1841"/>
                  </a:cubicBezTo>
                  <a:lnTo>
                    <a:pt x="3509" y="1841"/>
                  </a:lnTo>
                  <a:cubicBezTo>
                    <a:pt x="4026" y="1841"/>
                    <a:pt x="4448" y="1438"/>
                    <a:pt x="4429" y="920"/>
                  </a:cubicBezTo>
                  <a:cubicBezTo>
                    <a:pt x="4429" y="422"/>
                    <a:pt x="4026" y="0"/>
                    <a:pt x="3509"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4"/>
            <p:cNvSpPr/>
            <p:nvPr/>
          </p:nvSpPr>
          <p:spPr>
            <a:xfrm>
              <a:off x="4560030" y="2446811"/>
              <a:ext cx="283185" cy="40176"/>
            </a:xfrm>
            <a:custGeom>
              <a:avLst/>
              <a:gdLst/>
              <a:ahLst/>
              <a:cxnLst/>
              <a:rect l="l" t="t" r="r" b="b"/>
              <a:pathLst>
                <a:path w="13047" h="1851" extrusionOk="0">
                  <a:moveTo>
                    <a:pt x="921" y="1"/>
                  </a:moveTo>
                  <a:cubicBezTo>
                    <a:pt x="422" y="1"/>
                    <a:pt x="0" y="413"/>
                    <a:pt x="0" y="921"/>
                  </a:cubicBezTo>
                  <a:cubicBezTo>
                    <a:pt x="0" y="1429"/>
                    <a:pt x="403" y="1851"/>
                    <a:pt x="921" y="1851"/>
                  </a:cubicBezTo>
                  <a:lnTo>
                    <a:pt x="12126" y="1851"/>
                  </a:lnTo>
                  <a:cubicBezTo>
                    <a:pt x="12644" y="1851"/>
                    <a:pt x="13046" y="1429"/>
                    <a:pt x="13046" y="921"/>
                  </a:cubicBezTo>
                  <a:cubicBezTo>
                    <a:pt x="13046" y="423"/>
                    <a:pt x="12644" y="1"/>
                    <a:pt x="12126"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4"/>
            <p:cNvSpPr/>
            <p:nvPr/>
          </p:nvSpPr>
          <p:spPr>
            <a:xfrm>
              <a:off x="4560030" y="2528163"/>
              <a:ext cx="96566" cy="40176"/>
            </a:xfrm>
            <a:custGeom>
              <a:avLst/>
              <a:gdLst/>
              <a:ahLst/>
              <a:cxnLst/>
              <a:rect l="l" t="t" r="r" b="b"/>
              <a:pathLst>
                <a:path w="4449" h="1851" extrusionOk="0">
                  <a:moveTo>
                    <a:pt x="921" y="1"/>
                  </a:moveTo>
                  <a:cubicBezTo>
                    <a:pt x="422" y="1"/>
                    <a:pt x="0" y="413"/>
                    <a:pt x="0" y="921"/>
                  </a:cubicBezTo>
                  <a:cubicBezTo>
                    <a:pt x="0" y="1429"/>
                    <a:pt x="403" y="1851"/>
                    <a:pt x="921" y="1851"/>
                  </a:cubicBezTo>
                  <a:lnTo>
                    <a:pt x="3509" y="1851"/>
                  </a:lnTo>
                  <a:cubicBezTo>
                    <a:pt x="4026" y="1851"/>
                    <a:pt x="4448" y="1429"/>
                    <a:pt x="4429" y="921"/>
                  </a:cubicBezTo>
                  <a:cubicBezTo>
                    <a:pt x="4429" y="423"/>
                    <a:pt x="4026" y="1"/>
                    <a:pt x="3509"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4"/>
            <p:cNvSpPr/>
            <p:nvPr/>
          </p:nvSpPr>
          <p:spPr>
            <a:xfrm>
              <a:off x="4946803" y="2044433"/>
              <a:ext cx="127148" cy="127365"/>
            </a:xfrm>
            <a:custGeom>
              <a:avLst/>
              <a:gdLst/>
              <a:ahLst/>
              <a:cxnLst/>
              <a:rect l="l" t="t" r="r" b="b"/>
              <a:pathLst>
                <a:path w="5858" h="5868" extrusionOk="0">
                  <a:moveTo>
                    <a:pt x="5857" y="1"/>
                  </a:moveTo>
                  <a:lnTo>
                    <a:pt x="1" y="5867"/>
                  </a:lnTo>
                  <a:lnTo>
                    <a:pt x="5857" y="5867"/>
                  </a:lnTo>
                  <a:lnTo>
                    <a:pt x="5857" y="1"/>
                  </a:lnTo>
                  <a:close/>
                </a:path>
              </a:pathLst>
            </a:custGeom>
            <a:solidFill>
              <a:srgbClr val="BFDFFA"/>
            </a:solidFill>
            <a:ln w="3125" cap="flat" cmpd="sng">
              <a:solidFill>
                <a:srgbClr val="007DEA"/>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6" name="Google Shape;1886;p54"/>
          <p:cNvGrpSpPr/>
          <p:nvPr/>
        </p:nvGrpSpPr>
        <p:grpSpPr>
          <a:xfrm>
            <a:off x="1546330" y="2029579"/>
            <a:ext cx="633293" cy="1048377"/>
            <a:chOff x="1409660" y="1427100"/>
            <a:chExt cx="858353" cy="1420950"/>
          </a:xfrm>
        </p:grpSpPr>
        <p:sp>
          <p:nvSpPr>
            <p:cNvPr id="1887" name="Google Shape;1887;p54"/>
            <p:cNvSpPr/>
            <p:nvPr/>
          </p:nvSpPr>
          <p:spPr>
            <a:xfrm>
              <a:off x="1549746" y="1962385"/>
              <a:ext cx="141453" cy="885665"/>
            </a:xfrm>
            <a:custGeom>
              <a:avLst/>
              <a:gdLst/>
              <a:ahLst/>
              <a:cxnLst/>
              <a:rect l="l" t="t" r="r" b="b"/>
              <a:pathLst>
                <a:path w="6107" h="38237" extrusionOk="0">
                  <a:moveTo>
                    <a:pt x="0" y="1"/>
                  </a:moveTo>
                  <a:lnTo>
                    <a:pt x="0" y="35265"/>
                  </a:lnTo>
                  <a:cubicBezTo>
                    <a:pt x="0" y="36905"/>
                    <a:pt x="1333" y="38237"/>
                    <a:pt x="2972" y="38237"/>
                  </a:cubicBezTo>
                  <a:lnTo>
                    <a:pt x="3154" y="38237"/>
                  </a:lnTo>
                  <a:cubicBezTo>
                    <a:pt x="4784" y="38237"/>
                    <a:pt x="6106" y="36905"/>
                    <a:pt x="6106" y="35265"/>
                  </a:cubicBezTo>
                  <a:lnTo>
                    <a:pt x="6106" y="1"/>
                  </a:lnTo>
                  <a:close/>
                </a:path>
              </a:pathLst>
            </a:custGeom>
            <a:solidFill>
              <a:srgbClr val="FFFFFF"/>
            </a:solidFill>
            <a:ln w="3125" cap="flat" cmpd="sng">
              <a:solidFill>
                <a:srgbClr val="007DEA"/>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4"/>
            <p:cNvSpPr/>
            <p:nvPr/>
          </p:nvSpPr>
          <p:spPr>
            <a:xfrm>
              <a:off x="1561281" y="1962385"/>
              <a:ext cx="130359" cy="885665"/>
            </a:xfrm>
            <a:custGeom>
              <a:avLst/>
              <a:gdLst/>
              <a:ahLst/>
              <a:cxnLst/>
              <a:rect l="l" t="t" r="r" b="b"/>
              <a:pathLst>
                <a:path w="5628" h="38237" extrusionOk="0">
                  <a:moveTo>
                    <a:pt x="3394" y="1"/>
                  </a:moveTo>
                  <a:lnTo>
                    <a:pt x="3394" y="33808"/>
                  </a:lnTo>
                  <a:cubicBezTo>
                    <a:pt x="3394" y="35505"/>
                    <a:pt x="2033" y="36866"/>
                    <a:pt x="336" y="36866"/>
                  </a:cubicBezTo>
                  <a:cubicBezTo>
                    <a:pt x="221" y="36866"/>
                    <a:pt x="116" y="36857"/>
                    <a:pt x="1" y="36837"/>
                  </a:cubicBezTo>
                  <a:lnTo>
                    <a:pt x="1" y="36837"/>
                  </a:lnTo>
                  <a:cubicBezTo>
                    <a:pt x="557" y="37681"/>
                    <a:pt x="1496" y="38237"/>
                    <a:pt x="2570" y="38237"/>
                  </a:cubicBezTo>
                  <a:cubicBezTo>
                    <a:pt x="4257" y="38237"/>
                    <a:pt x="5627" y="36866"/>
                    <a:pt x="5627" y="35179"/>
                  </a:cubicBezTo>
                  <a:lnTo>
                    <a:pt x="5627" y="1"/>
                  </a:lnTo>
                  <a:close/>
                </a:path>
              </a:pathLst>
            </a:custGeom>
            <a:solidFill>
              <a:srgbClr val="BFDFFA"/>
            </a:solidFill>
            <a:ln w="3125" cap="flat" cmpd="sng">
              <a:solidFill>
                <a:srgbClr val="007DEA"/>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4"/>
            <p:cNvSpPr/>
            <p:nvPr/>
          </p:nvSpPr>
          <p:spPr>
            <a:xfrm>
              <a:off x="1409660" y="1427262"/>
              <a:ext cx="421627" cy="576677"/>
            </a:xfrm>
            <a:custGeom>
              <a:avLst/>
              <a:gdLst/>
              <a:ahLst/>
              <a:cxnLst/>
              <a:rect l="l" t="t" r="r" b="b"/>
              <a:pathLst>
                <a:path w="18203" h="24897" extrusionOk="0">
                  <a:moveTo>
                    <a:pt x="9094" y="0"/>
                  </a:moveTo>
                  <a:cubicBezTo>
                    <a:pt x="8586" y="0"/>
                    <a:pt x="8146" y="353"/>
                    <a:pt x="8042" y="847"/>
                  </a:cubicBezTo>
                  <a:cubicBezTo>
                    <a:pt x="6585" y="7595"/>
                    <a:pt x="3748" y="12848"/>
                    <a:pt x="240" y="15158"/>
                  </a:cubicBezTo>
                  <a:cubicBezTo>
                    <a:pt x="0" y="15311"/>
                    <a:pt x="10" y="15675"/>
                    <a:pt x="259" y="15819"/>
                  </a:cubicBezTo>
                  <a:cubicBezTo>
                    <a:pt x="1275" y="16413"/>
                    <a:pt x="2233" y="17228"/>
                    <a:pt x="3125" y="18235"/>
                  </a:cubicBezTo>
                  <a:cubicBezTo>
                    <a:pt x="4486" y="19778"/>
                    <a:pt x="5205" y="21781"/>
                    <a:pt x="5205" y="23842"/>
                  </a:cubicBezTo>
                  <a:cubicBezTo>
                    <a:pt x="5205" y="24427"/>
                    <a:pt x="5675" y="24896"/>
                    <a:pt x="6259" y="24896"/>
                  </a:cubicBezTo>
                  <a:lnTo>
                    <a:pt x="11943" y="24896"/>
                  </a:lnTo>
                  <a:cubicBezTo>
                    <a:pt x="12528" y="24896"/>
                    <a:pt x="12998" y="24436"/>
                    <a:pt x="12998" y="23842"/>
                  </a:cubicBezTo>
                  <a:cubicBezTo>
                    <a:pt x="12998" y="21781"/>
                    <a:pt x="13717" y="19778"/>
                    <a:pt x="15078" y="18235"/>
                  </a:cubicBezTo>
                  <a:cubicBezTo>
                    <a:pt x="15969" y="17228"/>
                    <a:pt x="16928" y="16413"/>
                    <a:pt x="17944" y="15819"/>
                  </a:cubicBezTo>
                  <a:cubicBezTo>
                    <a:pt x="18184" y="15675"/>
                    <a:pt x="18203" y="15330"/>
                    <a:pt x="17963" y="15167"/>
                  </a:cubicBezTo>
                  <a:cubicBezTo>
                    <a:pt x="14464" y="12857"/>
                    <a:pt x="11618" y="7624"/>
                    <a:pt x="10161" y="885"/>
                  </a:cubicBezTo>
                  <a:cubicBezTo>
                    <a:pt x="10065" y="444"/>
                    <a:pt x="9720" y="90"/>
                    <a:pt x="9260" y="13"/>
                  </a:cubicBezTo>
                  <a:cubicBezTo>
                    <a:pt x="9204" y="4"/>
                    <a:pt x="9149" y="0"/>
                    <a:pt x="9094" y="0"/>
                  </a:cubicBezTo>
                  <a:close/>
                </a:path>
              </a:pathLst>
            </a:custGeom>
            <a:solidFill>
              <a:srgbClr val="FFFFFF"/>
            </a:solidFill>
            <a:ln w="3125" cap="flat" cmpd="sng">
              <a:solidFill>
                <a:srgbClr val="007DEA"/>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4"/>
            <p:cNvSpPr/>
            <p:nvPr/>
          </p:nvSpPr>
          <p:spPr>
            <a:xfrm>
              <a:off x="1527765" y="1738381"/>
              <a:ext cx="303521" cy="265558"/>
            </a:xfrm>
            <a:custGeom>
              <a:avLst/>
              <a:gdLst/>
              <a:ahLst/>
              <a:cxnLst/>
              <a:rect l="l" t="t" r="r" b="b"/>
              <a:pathLst>
                <a:path w="13104" h="11465" extrusionOk="0">
                  <a:moveTo>
                    <a:pt x="10832" y="0"/>
                  </a:moveTo>
                  <a:cubicBezTo>
                    <a:pt x="9864" y="585"/>
                    <a:pt x="8944" y="1381"/>
                    <a:pt x="8091" y="2349"/>
                  </a:cubicBezTo>
                  <a:cubicBezTo>
                    <a:pt x="6729" y="3882"/>
                    <a:pt x="6011" y="5895"/>
                    <a:pt x="6011" y="7956"/>
                  </a:cubicBezTo>
                  <a:cubicBezTo>
                    <a:pt x="6011" y="8541"/>
                    <a:pt x="5541" y="9011"/>
                    <a:pt x="4956" y="9011"/>
                  </a:cubicBezTo>
                  <a:lnTo>
                    <a:pt x="0" y="9011"/>
                  </a:lnTo>
                  <a:cubicBezTo>
                    <a:pt x="77" y="9480"/>
                    <a:pt x="125" y="9950"/>
                    <a:pt x="125" y="10410"/>
                  </a:cubicBezTo>
                  <a:cubicBezTo>
                    <a:pt x="125" y="11004"/>
                    <a:pt x="595" y="11464"/>
                    <a:pt x="1179" y="11464"/>
                  </a:cubicBezTo>
                  <a:lnTo>
                    <a:pt x="6844" y="11464"/>
                  </a:lnTo>
                  <a:cubicBezTo>
                    <a:pt x="7429" y="11464"/>
                    <a:pt x="7899" y="11004"/>
                    <a:pt x="7899" y="10410"/>
                  </a:cubicBezTo>
                  <a:cubicBezTo>
                    <a:pt x="7899" y="8349"/>
                    <a:pt x="8618" y="6355"/>
                    <a:pt x="9979" y="4803"/>
                  </a:cubicBezTo>
                  <a:cubicBezTo>
                    <a:pt x="10870" y="3796"/>
                    <a:pt x="11829" y="2981"/>
                    <a:pt x="12845" y="2387"/>
                  </a:cubicBezTo>
                  <a:cubicBezTo>
                    <a:pt x="13085" y="2243"/>
                    <a:pt x="13104" y="1898"/>
                    <a:pt x="12864" y="1735"/>
                  </a:cubicBezTo>
                  <a:cubicBezTo>
                    <a:pt x="12155" y="1275"/>
                    <a:pt x="11484" y="681"/>
                    <a:pt x="10832" y="0"/>
                  </a:cubicBezTo>
                  <a:close/>
                </a:path>
              </a:pathLst>
            </a:custGeom>
            <a:solidFill>
              <a:srgbClr val="BFDFFA"/>
            </a:solidFill>
            <a:ln w="3125" cap="flat" cmpd="sng">
              <a:solidFill>
                <a:srgbClr val="007DEA"/>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4"/>
            <p:cNvSpPr/>
            <p:nvPr/>
          </p:nvSpPr>
          <p:spPr>
            <a:xfrm>
              <a:off x="1599036" y="1427100"/>
              <a:ext cx="42874" cy="323071"/>
            </a:xfrm>
            <a:custGeom>
              <a:avLst/>
              <a:gdLst/>
              <a:ahLst/>
              <a:cxnLst/>
              <a:rect l="l" t="t" r="r" b="b"/>
              <a:pathLst>
                <a:path w="1851" h="13948" extrusionOk="0">
                  <a:moveTo>
                    <a:pt x="930" y="1"/>
                  </a:moveTo>
                  <a:cubicBezTo>
                    <a:pt x="422" y="1"/>
                    <a:pt x="0" y="403"/>
                    <a:pt x="0" y="921"/>
                  </a:cubicBezTo>
                  <a:lnTo>
                    <a:pt x="0" y="13018"/>
                  </a:lnTo>
                  <a:cubicBezTo>
                    <a:pt x="0" y="13526"/>
                    <a:pt x="413" y="13947"/>
                    <a:pt x="930" y="13947"/>
                  </a:cubicBezTo>
                  <a:cubicBezTo>
                    <a:pt x="1448" y="13947"/>
                    <a:pt x="1850" y="13526"/>
                    <a:pt x="1850" y="13018"/>
                  </a:cubicBezTo>
                  <a:lnTo>
                    <a:pt x="1850" y="921"/>
                  </a:lnTo>
                  <a:cubicBezTo>
                    <a:pt x="1850" y="413"/>
                    <a:pt x="1438" y="1"/>
                    <a:pt x="930"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4"/>
            <p:cNvSpPr/>
            <p:nvPr/>
          </p:nvSpPr>
          <p:spPr>
            <a:xfrm>
              <a:off x="1556185" y="1715960"/>
              <a:ext cx="128784" cy="128783"/>
            </a:xfrm>
            <a:custGeom>
              <a:avLst/>
              <a:gdLst/>
              <a:ahLst/>
              <a:cxnLst/>
              <a:rect l="l" t="t" r="r" b="b"/>
              <a:pathLst>
                <a:path w="5560" h="5560" extrusionOk="0">
                  <a:moveTo>
                    <a:pt x="2780" y="0"/>
                  </a:moveTo>
                  <a:cubicBezTo>
                    <a:pt x="1247" y="0"/>
                    <a:pt x="0" y="1246"/>
                    <a:pt x="0" y="2780"/>
                  </a:cubicBezTo>
                  <a:cubicBezTo>
                    <a:pt x="0" y="4314"/>
                    <a:pt x="1247" y="5560"/>
                    <a:pt x="2780" y="5560"/>
                  </a:cubicBezTo>
                  <a:cubicBezTo>
                    <a:pt x="4314" y="5560"/>
                    <a:pt x="5560" y="4314"/>
                    <a:pt x="5560" y="2780"/>
                  </a:cubicBezTo>
                  <a:cubicBezTo>
                    <a:pt x="5560" y="1246"/>
                    <a:pt x="4314" y="0"/>
                    <a:pt x="2780"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4"/>
            <p:cNvSpPr/>
            <p:nvPr/>
          </p:nvSpPr>
          <p:spPr>
            <a:xfrm>
              <a:off x="1561744" y="1720847"/>
              <a:ext cx="123456" cy="123688"/>
            </a:xfrm>
            <a:custGeom>
              <a:avLst/>
              <a:gdLst/>
              <a:ahLst/>
              <a:cxnLst/>
              <a:rect l="l" t="t" r="r" b="b"/>
              <a:pathLst>
                <a:path w="5330" h="5340" extrusionOk="0">
                  <a:moveTo>
                    <a:pt x="3652" y="0"/>
                  </a:moveTo>
                  <a:cubicBezTo>
                    <a:pt x="3796" y="336"/>
                    <a:pt x="3882" y="709"/>
                    <a:pt x="3882" y="1102"/>
                  </a:cubicBezTo>
                  <a:cubicBezTo>
                    <a:pt x="3882" y="2636"/>
                    <a:pt x="2636" y="3882"/>
                    <a:pt x="1102" y="3882"/>
                  </a:cubicBezTo>
                  <a:cubicBezTo>
                    <a:pt x="709" y="3882"/>
                    <a:pt x="336" y="3805"/>
                    <a:pt x="0" y="3662"/>
                  </a:cubicBezTo>
                  <a:lnTo>
                    <a:pt x="0" y="3662"/>
                  </a:lnTo>
                  <a:cubicBezTo>
                    <a:pt x="431" y="4639"/>
                    <a:pt x="1409" y="5339"/>
                    <a:pt x="2550" y="5339"/>
                  </a:cubicBezTo>
                  <a:cubicBezTo>
                    <a:pt x="4083" y="5339"/>
                    <a:pt x="5330" y="4093"/>
                    <a:pt x="5330" y="2559"/>
                  </a:cubicBezTo>
                  <a:cubicBezTo>
                    <a:pt x="5330" y="1419"/>
                    <a:pt x="4630" y="431"/>
                    <a:pt x="3652"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4"/>
            <p:cNvSpPr/>
            <p:nvPr/>
          </p:nvSpPr>
          <p:spPr>
            <a:xfrm>
              <a:off x="1914298" y="2312533"/>
              <a:ext cx="204733" cy="162300"/>
            </a:xfrm>
            <a:custGeom>
              <a:avLst/>
              <a:gdLst/>
              <a:ahLst/>
              <a:cxnLst/>
              <a:rect l="l" t="t" r="r" b="b"/>
              <a:pathLst>
                <a:path w="8839" h="7007" extrusionOk="0">
                  <a:moveTo>
                    <a:pt x="873" y="0"/>
                  </a:moveTo>
                  <a:cubicBezTo>
                    <a:pt x="394" y="0"/>
                    <a:pt x="1" y="383"/>
                    <a:pt x="1" y="863"/>
                  </a:cubicBezTo>
                  <a:lnTo>
                    <a:pt x="1" y="7007"/>
                  </a:lnTo>
                  <a:lnTo>
                    <a:pt x="8838" y="7007"/>
                  </a:lnTo>
                  <a:lnTo>
                    <a:pt x="8838" y="863"/>
                  </a:lnTo>
                  <a:cubicBezTo>
                    <a:pt x="8838" y="383"/>
                    <a:pt x="8455" y="0"/>
                    <a:pt x="7976"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4"/>
            <p:cNvSpPr/>
            <p:nvPr/>
          </p:nvSpPr>
          <p:spPr>
            <a:xfrm>
              <a:off x="2027979" y="2312301"/>
              <a:ext cx="91052" cy="162323"/>
            </a:xfrm>
            <a:custGeom>
              <a:avLst/>
              <a:gdLst/>
              <a:ahLst/>
              <a:cxnLst/>
              <a:rect l="l" t="t" r="r" b="b"/>
              <a:pathLst>
                <a:path w="3931" h="7008" extrusionOk="0">
                  <a:moveTo>
                    <a:pt x="0" y="0"/>
                  </a:moveTo>
                  <a:cubicBezTo>
                    <a:pt x="489" y="0"/>
                    <a:pt x="882" y="393"/>
                    <a:pt x="882" y="892"/>
                  </a:cubicBezTo>
                  <a:lnTo>
                    <a:pt x="882" y="7007"/>
                  </a:lnTo>
                  <a:lnTo>
                    <a:pt x="3930" y="7007"/>
                  </a:lnTo>
                  <a:lnTo>
                    <a:pt x="3930" y="882"/>
                  </a:lnTo>
                  <a:cubicBezTo>
                    <a:pt x="3930" y="413"/>
                    <a:pt x="3518" y="0"/>
                    <a:pt x="3039"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4"/>
            <p:cNvSpPr/>
            <p:nvPr/>
          </p:nvSpPr>
          <p:spPr>
            <a:xfrm>
              <a:off x="1765110" y="2454843"/>
              <a:ext cx="502904" cy="393207"/>
            </a:xfrm>
            <a:custGeom>
              <a:avLst/>
              <a:gdLst/>
              <a:ahLst/>
              <a:cxnLst/>
              <a:rect l="l" t="t" r="r" b="b"/>
              <a:pathLst>
                <a:path w="21712" h="16976" extrusionOk="0">
                  <a:moveTo>
                    <a:pt x="4601" y="0"/>
                  </a:moveTo>
                  <a:cubicBezTo>
                    <a:pt x="3959" y="0"/>
                    <a:pt x="3346" y="278"/>
                    <a:pt x="2914" y="748"/>
                  </a:cubicBezTo>
                  <a:cubicBezTo>
                    <a:pt x="1103" y="2675"/>
                    <a:pt x="0" y="5282"/>
                    <a:pt x="0" y="8129"/>
                  </a:cubicBezTo>
                  <a:cubicBezTo>
                    <a:pt x="0" y="11474"/>
                    <a:pt x="1515" y="14455"/>
                    <a:pt x="3882" y="16449"/>
                  </a:cubicBezTo>
                  <a:cubicBezTo>
                    <a:pt x="4285" y="16794"/>
                    <a:pt x="4812" y="16976"/>
                    <a:pt x="5349" y="16976"/>
                  </a:cubicBezTo>
                  <a:lnTo>
                    <a:pt x="16372" y="16976"/>
                  </a:lnTo>
                  <a:cubicBezTo>
                    <a:pt x="16909" y="16976"/>
                    <a:pt x="17426" y="16794"/>
                    <a:pt x="17829" y="16449"/>
                  </a:cubicBezTo>
                  <a:cubicBezTo>
                    <a:pt x="20206" y="14455"/>
                    <a:pt x="21711" y="11474"/>
                    <a:pt x="21711" y="8129"/>
                  </a:cubicBezTo>
                  <a:cubicBezTo>
                    <a:pt x="21711" y="5282"/>
                    <a:pt x="20609" y="2675"/>
                    <a:pt x="18816" y="748"/>
                  </a:cubicBezTo>
                  <a:cubicBezTo>
                    <a:pt x="18385" y="278"/>
                    <a:pt x="17772" y="0"/>
                    <a:pt x="17120" y="0"/>
                  </a:cubicBezTo>
                  <a:close/>
                </a:path>
              </a:pathLst>
            </a:custGeom>
            <a:solidFill>
              <a:srgbClr val="FFFFFF"/>
            </a:solidFill>
            <a:ln w="3125" cap="flat" cmpd="sng">
              <a:solidFill>
                <a:srgbClr val="007DEA"/>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4"/>
            <p:cNvSpPr/>
            <p:nvPr/>
          </p:nvSpPr>
          <p:spPr>
            <a:xfrm>
              <a:off x="1791515" y="2454843"/>
              <a:ext cx="476499" cy="392998"/>
            </a:xfrm>
            <a:custGeom>
              <a:avLst/>
              <a:gdLst/>
              <a:ahLst/>
              <a:cxnLst/>
              <a:rect l="l" t="t" r="r" b="b"/>
              <a:pathLst>
                <a:path w="20572" h="16967" extrusionOk="0">
                  <a:moveTo>
                    <a:pt x="15347" y="0"/>
                  </a:moveTo>
                  <a:cubicBezTo>
                    <a:pt x="15865" y="1275"/>
                    <a:pt x="16152" y="2665"/>
                    <a:pt x="16152" y="4112"/>
                  </a:cubicBezTo>
                  <a:cubicBezTo>
                    <a:pt x="16152" y="5368"/>
                    <a:pt x="15932" y="6566"/>
                    <a:pt x="15548" y="7697"/>
                  </a:cubicBezTo>
                  <a:cubicBezTo>
                    <a:pt x="14437" y="10870"/>
                    <a:pt x="11379" y="12960"/>
                    <a:pt x="8014" y="12960"/>
                  </a:cubicBezTo>
                  <a:lnTo>
                    <a:pt x="1" y="12960"/>
                  </a:lnTo>
                  <a:cubicBezTo>
                    <a:pt x="672" y="14302"/>
                    <a:pt x="1602" y="15481"/>
                    <a:pt x="2742" y="16439"/>
                  </a:cubicBezTo>
                  <a:cubicBezTo>
                    <a:pt x="3155" y="16794"/>
                    <a:pt x="3682" y="16966"/>
                    <a:pt x="4218" y="16966"/>
                  </a:cubicBezTo>
                  <a:lnTo>
                    <a:pt x="15232" y="16966"/>
                  </a:lnTo>
                  <a:cubicBezTo>
                    <a:pt x="15769" y="16966"/>
                    <a:pt x="16286" y="16794"/>
                    <a:pt x="16689" y="16439"/>
                  </a:cubicBezTo>
                  <a:cubicBezTo>
                    <a:pt x="19066" y="14455"/>
                    <a:pt x="20571" y="11474"/>
                    <a:pt x="20571" y="8129"/>
                  </a:cubicBezTo>
                  <a:cubicBezTo>
                    <a:pt x="20571" y="5282"/>
                    <a:pt x="19469" y="2675"/>
                    <a:pt x="17657" y="748"/>
                  </a:cubicBezTo>
                  <a:cubicBezTo>
                    <a:pt x="17226" y="278"/>
                    <a:pt x="16612" y="0"/>
                    <a:pt x="15970" y="0"/>
                  </a:cubicBezTo>
                  <a:close/>
                </a:path>
              </a:pathLst>
            </a:custGeom>
            <a:solidFill>
              <a:srgbClr val="BFDFFA"/>
            </a:solidFill>
            <a:ln w="3125" cap="flat" cmpd="sng">
              <a:solidFill>
                <a:srgbClr val="007DEA"/>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4"/>
            <p:cNvSpPr/>
            <p:nvPr/>
          </p:nvSpPr>
          <p:spPr>
            <a:xfrm>
              <a:off x="1880551" y="2361800"/>
              <a:ext cx="272669" cy="42665"/>
            </a:xfrm>
            <a:custGeom>
              <a:avLst/>
              <a:gdLst/>
              <a:ahLst/>
              <a:cxnLst/>
              <a:rect l="l" t="t" r="r" b="b"/>
              <a:pathLst>
                <a:path w="11772" h="1842" extrusionOk="0">
                  <a:moveTo>
                    <a:pt x="921" y="1"/>
                  </a:moveTo>
                  <a:cubicBezTo>
                    <a:pt x="422" y="1"/>
                    <a:pt x="1" y="413"/>
                    <a:pt x="1" y="921"/>
                  </a:cubicBezTo>
                  <a:cubicBezTo>
                    <a:pt x="1" y="1420"/>
                    <a:pt x="413" y="1841"/>
                    <a:pt x="921" y="1841"/>
                  </a:cubicBezTo>
                  <a:lnTo>
                    <a:pt x="10842" y="1841"/>
                  </a:lnTo>
                  <a:cubicBezTo>
                    <a:pt x="11359" y="1841"/>
                    <a:pt x="11772" y="1420"/>
                    <a:pt x="11772" y="921"/>
                  </a:cubicBezTo>
                  <a:cubicBezTo>
                    <a:pt x="11772" y="413"/>
                    <a:pt x="11359" y="1"/>
                    <a:pt x="10842"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9" name="Google Shape;1899;p54"/>
          <p:cNvGrpSpPr/>
          <p:nvPr/>
        </p:nvGrpSpPr>
        <p:grpSpPr>
          <a:xfrm>
            <a:off x="6542541" y="2036173"/>
            <a:ext cx="1476947" cy="1035191"/>
            <a:chOff x="4914575" y="6808875"/>
            <a:chExt cx="1537525" cy="1077650"/>
          </a:xfrm>
        </p:grpSpPr>
        <p:sp>
          <p:nvSpPr>
            <p:cNvPr id="1900" name="Google Shape;1900;p54"/>
            <p:cNvSpPr/>
            <p:nvPr/>
          </p:nvSpPr>
          <p:spPr>
            <a:xfrm>
              <a:off x="5114450" y="7242850"/>
              <a:ext cx="73575" cy="184775"/>
            </a:xfrm>
            <a:custGeom>
              <a:avLst/>
              <a:gdLst/>
              <a:ahLst/>
              <a:cxnLst/>
              <a:rect l="l" t="t" r="r" b="b"/>
              <a:pathLst>
                <a:path w="2943" h="7391" extrusionOk="0">
                  <a:moveTo>
                    <a:pt x="1352" y="1"/>
                  </a:moveTo>
                  <a:cubicBezTo>
                    <a:pt x="594" y="1"/>
                    <a:pt x="0" y="614"/>
                    <a:pt x="0" y="1352"/>
                  </a:cubicBezTo>
                  <a:lnTo>
                    <a:pt x="0" y="6039"/>
                  </a:lnTo>
                  <a:cubicBezTo>
                    <a:pt x="0" y="6787"/>
                    <a:pt x="594" y="7391"/>
                    <a:pt x="1352" y="7391"/>
                  </a:cubicBezTo>
                  <a:lnTo>
                    <a:pt x="1591" y="7391"/>
                  </a:lnTo>
                  <a:cubicBezTo>
                    <a:pt x="2348" y="7391"/>
                    <a:pt x="2943" y="6787"/>
                    <a:pt x="2943" y="6039"/>
                  </a:cubicBezTo>
                  <a:lnTo>
                    <a:pt x="2943" y="1352"/>
                  </a:lnTo>
                  <a:cubicBezTo>
                    <a:pt x="2943" y="595"/>
                    <a:pt x="2339" y="1"/>
                    <a:pt x="1591" y="1"/>
                  </a:cubicBezTo>
                  <a:close/>
                </a:path>
              </a:pathLst>
            </a:custGeom>
            <a:solidFill>
              <a:srgbClr val="FFFFFF"/>
            </a:solidFill>
            <a:ln w="3125" cap="flat" cmpd="sng">
              <a:solidFill>
                <a:srgbClr val="007DEA"/>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4"/>
            <p:cNvSpPr/>
            <p:nvPr/>
          </p:nvSpPr>
          <p:spPr>
            <a:xfrm>
              <a:off x="5132650" y="7242850"/>
              <a:ext cx="55375" cy="184775"/>
            </a:xfrm>
            <a:custGeom>
              <a:avLst/>
              <a:gdLst/>
              <a:ahLst/>
              <a:cxnLst/>
              <a:rect l="l" t="t" r="r" b="b"/>
              <a:pathLst>
                <a:path w="2215" h="7391" extrusionOk="0">
                  <a:moveTo>
                    <a:pt x="662" y="1"/>
                  </a:moveTo>
                  <a:cubicBezTo>
                    <a:pt x="422" y="1"/>
                    <a:pt x="192" y="58"/>
                    <a:pt x="1" y="173"/>
                  </a:cubicBezTo>
                  <a:cubicBezTo>
                    <a:pt x="441" y="413"/>
                    <a:pt x="748" y="873"/>
                    <a:pt x="748" y="1400"/>
                  </a:cubicBezTo>
                  <a:lnTo>
                    <a:pt x="748" y="5991"/>
                  </a:lnTo>
                  <a:cubicBezTo>
                    <a:pt x="748" y="6528"/>
                    <a:pt x="441" y="6988"/>
                    <a:pt x="1" y="7228"/>
                  </a:cubicBezTo>
                  <a:cubicBezTo>
                    <a:pt x="202" y="7333"/>
                    <a:pt x="422" y="7391"/>
                    <a:pt x="662" y="7391"/>
                  </a:cubicBezTo>
                  <a:lnTo>
                    <a:pt x="815" y="7391"/>
                  </a:lnTo>
                  <a:cubicBezTo>
                    <a:pt x="1592" y="7391"/>
                    <a:pt x="2215" y="6768"/>
                    <a:pt x="2215" y="5991"/>
                  </a:cubicBezTo>
                  <a:lnTo>
                    <a:pt x="2215" y="1400"/>
                  </a:lnTo>
                  <a:cubicBezTo>
                    <a:pt x="2215" y="624"/>
                    <a:pt x="1592" y="1"/>
                    <a:pt x="815" y="1"/>
                  </a:cubicBezTo>
                  <a:close/>
                </a:path>
              </a:pathLst>
            </a:custGeom>
            <a:solidFill>
              <a:srgbClr val="FFFFFF"/>
            </a:solidFill>
            <a:ln w="3125" cap="flat" cmpd="sng">
              <a:solidFill>
                <a:srgbClr val="007DEA"/>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4"/>
            <p:cNvSpPr/>
            <p:nvPr/>
          </p:nvSpPr>
          <p:spPr>
            <a:xfrm>
              <a:off x="4914575" y="7268225"/>
              <a:ext cx="274425" cy="194625"/>
            </a:xfrm>
            <a:custGeom>
              <a:avLst/>
              <a:gdLst/>
              <a:ahLst/>
              <a:cxnLst/>
              <a:rect l="l" t="t" r="r" b="b"/>
              <a:pathLst>
                <a:path w="10977" h="7785" extrusionOk="0">
                  <a:moveTo>
                    <a:pt x="1272" y="1"/>
                  </a:moveTo>
                  <a:cubicBezTo>
                    <a:pt x="845" y="1"/>
                    <a:pt x="441" y="246"/>
                    <a:pt x="250" y="663"/>
                  </a:cubicBezTo>
                  <a:cubicBezTo>
                    <a:pt x="1" y="1229"/>
                    <a:pt x="250" y="1890"/>
                    <a:pt x="816" y="2139"/>
                  </a:cubicBezTo>
                  <a:lnTo>
                    <a:pt x="5599" y="4286"/>
                  </a:lnTo>
                  <a:cubicBezTo>
                    <a:pt x="6030" y="4478"/>
                    <a:pt x="6337" y="4871"/>
                    <a:pt x="6433" y="5322"/>
                  </a:cubicBezTo>
                  <a:lnTo>
                    <a:pt x="6548" y="5801"/>
                  </a:lnTo>
                  <a:cubicBezTo>
                    <a:pt x="6624" y="6184"/>
                    <a:pt x="6893" y="6510"/>
                    <a:pt x="7238" y="6663"/>
                  </a:cubicBezTo>
                  <a:lnTo>
                    <a:pt x="9720" y="7785"/>
                  </a:lnTo>
                  <a:lnTo>
                    <a:pt x="10631" y="5772"/>
                  </a:lnTo>
                  <a:cubicBezTo>
                    <a:pt x="10976" y="5005"/>
                    <a:pt x="10631" y="4095"/>
                    <a:pt x="9864" y="3740"/>
                  </a:cubicBezTo>
                  <a:lnTo>
                    <a:pt x="7190" y="2561"/>
                  </a:lnTo>
                  <a:lnTo>
                    <a:pt x="1726" y="97"/>
                  </a:lnTo>
                  <a:cubicBezTo>
                    <a:pt x="1578" y="32"/>
                    <a:pt x="1423" y="1"/>
                    <a:pt x="1272" y="1"/>
                  </a:cubicBezTo>
                  <a:close/>
                </a:path>
              </a:pathLst>
            </a:custGeom>
            <a:solidFill>
              <a:srgbClr val="FFFFFF"/>
            </a:solidFill>
            <a:ln w="3125" cap="flat" cmpd="sng">
              <a:solidFill>
                <a:srgbClr val="007DEA"/>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4"/>
            <p:cNvSpPr/>
            <p:nvPr/>
          </p:nvSpPr>
          <p:spPr>
            <a:xfrm>
              <a:off x="5073950" y="7360500"/>
              <a:ext cx="114800" cy="102600"/>
            </a:xfrm>
            <a:custGeom>
              <a:avLst/>
              <a:gdLst/>
              <a:ahLst/>
              <a:cxnLst/>
              <a:rect l="l" t="t" r="r" b="b"/>
              <a:pathLst>
                <a:path w="4592" h="4104" extrusionOk="0">
                  <a:moveTo>
                    <a:pt x="3345" y="1"/>
                  </a:moveTo>
                  <a:cubicBezTo>
                    <a:pt x="3336" y="164"/>
                    <a:pt x="3288" y="317"/>
                    <a:pt x="3221" y="461"/>
                  </a:cubicBezTo>
                  <a:lnTo>
                    <a:pt x="2837" y="1324"/>
                  </a:lnTo>
                  <a:cubicBezTo>
                    <a:pt x="2626" y="1789"/>
                    <a:pt x="2170" y="2068"/>
                    <a:pt x="1692" y="2068"/>
                  </a:cubicBezTo>
                  <a:cubicBezTo>
                    <a:pt x="1520" y="2068"/>
                    <a:pt x="1346" y="2032"/>
                    <a:pt x="1179" y="1956"/>
                  </a:cubicBezTo>
                  <a:lnTo>
                    <a:pt x="0" y="1429"/>
                  </a:lnTo>
                  <a:lnTo>
                    <a:pt x="0" y="1429"/>
                  </a:lnTo>
                  <a:cubicBezTo>
                    <a:pt x="29" y="1506"/>
                    <a:pt x="48" y="1573"/>
                    <a:pt x="58" y="1650"/>
                  </a:cubicBezTo>
                  <a:lnTo>
                    <a:pt x="173" y="2129"/>
                  </a:lnTo>
                  <a:cubicBezTo>
                    <a:pt x="249" y="2512"/>
                    <a:pt x="518" y="2829"/>
                    <a:pt x="863" y="2992"/>
                  </a:cubicBezTo>
                  <a:lnTo>
                    <a:pt x="3345" y="4104"/>
                  </a:lnTo>
                  <a:lnTo>
                    <a:pt x="4256" y="2091"/>
                  </a:lnTo>
                  <a:cubicBezTo>
                    <a:pt x="4592" y="1324"/>
                    <a:pt x="4246" y="413"/>
                    <a:pt x="3480" y="68"/>
                  </a:cubicBezTo>
                  <a:lnTo>
                    <a:pt x="3345" y="1"/>
                  </a:lnTo>
                  <a:close/>
                </a:path>
              </a:pathLst>
            </a:custGeom>
            <a:solidFill>
              <a:srgbClr val="FFFFFF"/>
            </a:solidFill>
            <a:ln w="3125" cap="flat" cmpd="sng">
              <a:solidFill>
                <a:srgbClr val="007DEA"/>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4"/>
            <p:cNvSpPr/>
            <p:nvPr/>
          </p:nvSpPr>
          <p:spPr>
            <a:xfrm>
              <a:off x="5389775" y="6808875"/>
              <a:ext cx="748875" cy="546625"/>
            </a:xfrm>
            <a:custGeom>
              <a:avLst/>
              <a:gdLst/>
              <a:ahLst/>
              <a:cxnLst/>
              <a:rect l="l" t="t" r="r" b="b"/>
              <a:pathLst>
                <a:path w="29955" h="21865" extrusionOk="0">
                  <a:moveTo>
                    <a:pt x="1736" y="1"/>
                  </a:moveTo>
                  <a:cubicBezTo>
                    <a:pt x="777" y="1"/>
                    <a:pt x="1" y="777"/>
                    <a:pt x="1" y="1735"/>
                  </a:cubicBezTo>
                  <a:lnTo>
                    <a:pt x="1" y="21865"/>
                  </a:lnTo>
                  <a:lnTo>
                    <a:pt x="29955" y="21865"/>
                  </a:lnTo>
                  <a:lnTo>
                    <a:pt x="29955" y="1678"/>
                  </a:lnTo>
                  <a:cubicBezTo>
                    <a:pt x="29955" y="758"/>
                    <a:pt x="29198" y="1"/>
                    <a:pt x="28278" y="1"/>
                  </a:cubicBezTo>
                  <a:close/>
                </a:path>
              </a:pathLst>
            </a:custGeom>
            <a:solidFill>
              <a:srgbClr val="FFFFFF"/>
            </a:solidFill>
            <a:ln w="3125" cap="flat" cmpd="sng">
              <a:solidFill>
                <a:srgbClr val="007DEA"/>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4"/>
            <p:cNvSpPr/>
            <p:nvPr/>
          </p:nvSpPr>
          <p:spPr>
            <a:xfrm>
              <a:off x="5976875" y="6808875"/>
              <a:ext cx="161775" cy="546400"/>
            </a:xfrm>
            <a:custGeom>
              <a:avLst/>
              <a:gdLst/>
              <a:ahLst/>
              <a:cxnLst/>
              <a:rect l="l" t="t" r="r" b="b"/>
              <a:pathLst>
                <a:path w="6471" h="21856" extrusionOk="0">
                  <a:moveTo>
                    <a:pt x="1" y="1"/>
                  </a:moveTo>
                  <a:cubicBezTo>
                    <a:pt x="1036" y="1"/>
                    <a:pt x="1889" y="854"/>
                    <a:pt x="1889" y="1889"/>
                  </a:cubicBezTo>
                  <a:lnTo>
                    <a:pt x="1889" y="21855"/>
                  </a:lnTo>
                  <a:lnTo>
                    <a:pt x="6471" y="21855"/>
                  </a:lnTo>
                  <a:lnTo>
                    <a:pt x="6471" y="1678"/>
                  </a:lnTo>
                  <a:cubicBezTo>
                    <a:pt x="6471" y="748"/>
                    <a:pt x="5714" y="1"/>
                    <a:pt x="4794" y="1"/>
                  </a:cubicBezTo>
                  <a:close/>
                </a:path>
              </a:pathLst>
            </a:custGeom>
            <a:solidFill>
              <a:srgbClr val="BFDFFA"/>
            </a:solidFill>
            <a:ln w="3125" cap="flat" cmpd="sng">
              <a:solidFill>
                <a:srgbClr val="007DEA"/>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4"/>
            <p:cNvSpPr/>
            <p:nvPr/>
          </p:nvSpPr>
          <p:spPr>
            <a:xfrm>
              <a:off x="6342325" y="7242850"/>
              <a:ext cx="73600" cy="184775"/>
            </a:xfrm>
            <a:custGeom>
              <a:avLst/>
              <a:gdLst/>
              <a:ahLst/>
              <a:cxnLst/>
              <a:rect l="l" t="t" r="r" b="b"/>
              <a:pathLst>
                <a:path w="2944" h="7391" extrusionOk="0">
                  <a:moveTo>
                    <a:pt x="1352" y="1"/>
                  </a:moveTo>
                  <a:cubicBezTo>
                    <a:pt x="595" y="1"/>
                    <a:pt x="1" y="614"/>
                    <a:pt x="1" y="1352"/>
                  </a:cubicBezTo>
                  <a:lnTo>
                    <a:pt x="1" y="6039"/>
                  </a:lnTo>
                  <a:cubicBezTo>
                    <a:pt x="1" y="6787"/>
                    <a:pt x="604" y="7391"/>
                    <a:pt x="1352" y="7391"/>
                  </a:cubicBezTo>
                  <a:lnTo>
                    <a:pt x="1592" y="7391"/>
                  </a:lnTo>
                  <a:cubicBezTo>
                    <a:pt x="2349" y="7391"/>
                    <a:pt x="2943" y="6787"/>
                    <a:pt x="2943" y="6039"/>
                  </a:cubicBezTo>
                  <a:lnTo>
                    <a:pt x="2943" y="1352"/>
                  </a:lnTo>
                  <a:cubicBezTo>
                    <a:pt x="2943" y="595"/>
                    <a:pt x="2330" y="1"/>
                    <a:pt x="1592" y="1"/>
                  </a:cubicBezTo>
                  <a:close/>
                </a:path>
              </a:pathLst>
            </a:custGeom>
            <a:solidFill>
              <a:srgbClr val="FFFFFF"/>
            </a:solidFill>
            <a:ln w="3125" cap="flat" cmpd="sng">
              <a:solidFill>
                <a:srgbClr val="007DEA"/>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4"/>
            <p:cNvSpPr/>
            <p:nvPr/>
          </p:nvSpPr>
          <p:spPr>
            <a:xfrm>
              <a:off x="6360775" y="7242850"/>
              <a:ext cx="55375" cy="184775"/>
            </a:xfrm>
            <a:custGeom>
              <a:avLst/>
              <a:gdLst/>
              <a:ahLst/>
              <a:cxnLst/>
              <a:rect l="l" t="t" r="r" b="b"/>
              <a:pathLst>
                <a:path w="2215" h="7391" extrusionOk="0">
                  <a:moveTo>
                    <a:pt x="662" y="1"/>
                  </a:moveTo>
                  <a:cubicBezTo>
                    <a:pt x="422" y="1"/>
                    <a:pt x="192" y="58"/>
                    <a:pt x="1" y="173"/>
                  </a:cubicBezTo>
                  <a:cubicBezTo>
                    <a:pt x="442" y="413"/>
                    <a:pt x="739" y="873"/>
                    <a:pt x="739" y="1400"/>
                  </a:cubicBezTo>
                  <a:lnTo>
                    <a:pt x="739" y="5991"/>
                  </a:lnTo>
                  <a:cubicBezTo>
                    <a:pt x="739" y="6528"/>
                    <a:pt x="442" y="6988"/>
                    <a:pt x="1" y="7228"/>
                  </a:cubicBezTo>
                  <a:cubicBezTo>
                    <a:pt x="192" y="7333"/>
                    <a:pt x="422" y="7391"/>
                    <a:pt x="662" y="7391"/>
                  </a:cubicBezTo>
                  <a:lnTo>
                    <a:pt x="815" y="7391"/>
                  </a:lnTo>
                  <a:cubicBezTo>
                    <a:pt x="1592" y="7391"/>
                    <a:pt x="2215" y="6768"/>
                    <a:pt x="2215" y="5991"/>
                  </a:cubicBezTo>
                  <a:lnTo>
                    <a:pt x="2215" y="1400"/>
                  </a:lnTo>
                  <a:cubicBezTo>
                    <a:pt x="2215" y="624"/>
                    <a:pt x="1582" y="1"/>
                    <a:pt x="815" y="1"/>
                  </a:cubicBezTo>
                  <a:close/>
                </a:path>
              </a:pathLst>
            </a:custGeom>
            <a:solidFill>
              <a:srgbClr val="FFFFFF"/>
            </a:solidFill>
            <a:ln w="3125" cap="flat" cmpd="sng">
              <a:solidFill>
                <a:srgbClr val="007DEA"/>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4"/>
            <p:cNvSpPr/>
            <p:nvPr/>
          </p:nvSpPr>
          <p:spPr>
            <a:xfrm>
              <a:off x="5076575" y="7242850"/>
              <a:ext cx="1375525" cy="643675"/>
            </a:xfrm>
            <a:custGeom>
              <a:avLst/>
              <a:gdLst/>
              <a:ahLst/>
              <a:cxnLst/>
              <a:rect l="l" t="t" r="r" b="b"/>
              <a:pathLst>
                <a:path w="55021" h="25747" extrusionOk="0">
                  <a:moveTo>
                    <a:pt x="8666" y="1"/>
                  </a:moveTo>
                  <a:cubicBezTo>
                    <a:pt x="7142" y="1"/>
                    <a:pt x="5781" y="921"/>
                    <a:pt x="5215" y="2339"/>
                  </a:cubicBezTo>
                  <a:lnTo>
                    <a:pt x="269" y="14647"/>
                  </a:lnTo>
                  <a:cubicBezTo>
                    <a:pt x="87" y="15088"/>
                    <a:pt x="1" y="15558"/>
                    <a:pt x="1" y="16037"/>
                  </a:cubicBezTo>
                  <a:lnTo>
                    <a:pt x="1" y="24434"/>
                  </a:lnTo>
                  <a:cubicBezTo>
                    <a:pt x="1" y="25162"/>
                    <a:pt x="595" y="25747"/>
                    <a:pt x="1323" y="25747"/>
                  </a:cubicBezTo>
                  <a:lnTo>
                    <a:pt x="53708" y="25747"/>
                  </a:lnTo>
                  <a:cubicBezTo>
                    <a:pt x="54436" y="25747"/>
                    <a:pt x="55021" y="25162"/>
                    <a:pt x="55021" y="24434"/>
                  </a:cubicBezTo>
                  <a:lnTo>
                    <a:pt x="55021" y="16037"/>
                  </a:lnTo>
                  <a:cubicBezTo>
                    <a:pt x="55011" y="15548"/>
                    <a:pt x="54915" y="15088"/>
                    <a:pt x="54733" y="14647"/>
                  </a:cubicBezTo>
                  <a:lnTo>
                    <a:pt x="49787" y="2339"/>
                  </a:lnTo>
                  <a:cubicBezTo>
                    <a:pt x="49222" y="921"/>
                    <a:pt x="47851" y="1"/>
                    <a:pt x="46336" y="1"/>
                  </a:cubicBezTo>
                  <a:lnTo>
                    <a:pt x="38150" y="1"/>
                  </a:lnTo>
                  <a:cubicBezTo>
                    <a:pt x="37614" y="1"/>
                    <a:pt x="37077" y="183"/>
                    <a:pt x="36655" y="518"/>
                  </a:cubicBezTo>
                  <a:cubicBezTo>
                    <a:pt x="34585" y="2148"/>
                    <a:pt x="31268" y="3202"/>
                    <a:pt x="27501" y="3202"/>
                  </a:cubicBezTo>
                  <a:cubicBezTo>
                    <a:pt x="23744" y="3202"/>
                    <a:pt x="20417" y="2148"/>
                    <a:pt x="18347" y="518"/>
                  </a:cubicBezTo>
                  <a:cubicBezTo>
                    <a:pt x="17916" y="183"/>
                    <a:pt x="17388" y="1"/>
                    <a:pt x="16852" y="1"/>
                  </a:cubicBezTo>
                  <a:close/>
                </a:path>
              </a:pathLst>
            </a:custGeom>
            <a:solidFill>
              <a:srgbClr val="FFFFFF"/>
            </a:solidFill>
            <a:ln w="3125" cap="flat" cmpd="sng">
              <a:solidFill>
                <a:srgbClr val="007DEA"/>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4"/>
            <p:cNvSpPr/>
            <p:nvPr/>
          </p:nvSpPr>
          <p:spPr>
            <a:xfrm>
              <a:off x="6034400" y="7242850"/>
              <a:ext cx="417475" cy="643675"/>
            </a:xfrm>
            <a:custGeom>
              <a:avLst/>
              <a:gdLst/>
              <a:ahLst/>
              <a:cxnLst/>
              <a:rect l="l" t="t" r="r" b="b"/>
              <a:pathLst>
                <a:path w="16699" h="25747" extrusionOk="0">
                  <a:moveTo>
                    <a:pt x="0" y="1"/>
                  </a:moveTo>
                  <a:cubicBezTo>
                    <a:pt x="1515" y="1"/>
                    <a:pt x="2886" y="921"/>
                    <a:pt x="3451" y="2339"/>
                  </a:cubicBezTo>
                  <a:lnTo>
                    <a:pt x="8397" y="14647"/>
                  </a:lnTo>
                  <a:cubicBezTo>
                    <a:pt x="8579" y="15088"/>
                    <a:pt x="8656" y="15558"/>
                    <a:pt x="8656" y="16037"/>
                  </a:cubicBezTo>
                  <a:lnTo>
                    <a:pt x="8656" y="24434"/>
                  </a:lnTo>
                  <a:cubicBezTo>
                    <a:pt x="8656" y="25162"/>
                    <a:pt x="8071" y="25747"/>
                    <a:pt x="7343" y="25747"/>
                  </a:cubicBezTo>
                  <a:lnTo>
                    <a:pt x="15366" y="25747"/>
                  </a:lnTo>
                  <a:cubicBezTo>
                    <a:pt x="16104" y="25747"/>
                    <a:pt x="16689" y="25162"/>
                    <a:pt x="16689" y="24434"/>
                  </a:cubicBezTo>
                  <a:lnTo>
                    <a:pt x="16689" y="16037"/>
                  </a:lnTo>
                  <a:cubicBezTo>
                    <a:pt x="16698" y="15548"/>
                    <a:pt x="16602" y="15088"/>
                    <a:pt x="16420" y="14647"/>
                  </a:cubicBezTo>
                  <a:lnTo>
                    <a:pt x="11474" y="2339"/>
                  </a:lnTo>
                  <a:cubicBezTo>
                    <a:pt x="10909" y="921"/>
                    <a:pt x="9538" y="1"/>
                    <a:pt x="8023" y="1"/>
                  </a:cubicBezTo>
                  <a:close/>
                </a:path>
              </a:pathLst>
            </a:custGeom>
            <a:solidFill>
              <a:srgbClr val="BFDFFA"/>
            </a:solidFill>
            <a:ln w="3125" cap="flat" cmpd="sng">
              <a:solidFill>
                <a:srgbClr val="007DEA"/>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4"/>
            <p:cNvSpPr/>
            <p:nvPr/>
          </p:nvSpPr>
          <p:spPr>
            <a:xfrm>
              <a:off x="5295125" y="7454700"/>
              <a:ext cx="135425" cy="72375"/>
            </a:xfrm>
            <a:custGeom>
              <a:avLst/>
              <a:gdLst/>
              <a:ahLst/>
              <a:cxnLst/>
              <a:rect l="l" t="t" r="r" b="b"/>
              <a:pathLst>
                <a:path w="5417" h="2895" extrusionOk="0">
                  <a:moveTo>
                    <a:pt x="1323" y="0"/>
                  </a:moveTo>
                  <a:cubicBezTo>
                    <a:pt x="595" y="0"/>
                    <a:pt x="0" y="594"/>
                    <a:pt x="0" y="1323"/>
                  </a:cubicBezTo>
                  <a:lnTo>
                    <a:pt x="0" y="1562"/>
                  </a:lnTo>
                  <a:cubicBezTo>
                    <a:pt x="0" y="2301"/>
                    <a:pt x="595" y="2895"/>
                    <a:pt x="1323" y="2895"/>
                  </a:cubicBezTo>
                  <a:lnTo>
                    <a:pt x="4084" y="2895"/>
                  </a:lnTo>
                  <a:cubicBezTo>
                    <a:pt x="4812" y="2895"/>
                    <a:pt x="5416" y="2301"/>
                    <a:pt x="5416" y="1562"/>
                  </a:cubicBezTo>
                  <a:lnTo>
                    <a:pt x="5416" y="1323"/>
                  </a:lnTo>
                  <a:cubicBezTo>
                    <a:pt x="5416" y="594"/>
                    <a:pt x="4812" y="0"/>
                    <a:pt x="4084"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4"/>
            <p:cNvSpPr/>
            <p:nvPr/>
          </p:nvSpPr>
          <p:spPr>
            <a:xfrm>
              <a:off x="5495700" y="7454700"/>
              <a:ext cx="135425" cy="72375"/>
            </a:xfrm>
            <a:custGeom>
              <a:avLst/>
              <a:gdLst/>
              <a:ahLst/>
              <a:cxnLst/>
              <a:rect l="l" t="t" r="r" b="b"/>
              <a:pathLst>
                <a:path w="5417" h="2895" extrusionOk="0">
                  <a:moveTo>
                    <a:pt x="1333" y="0"/>
                  </a:moveTo>
                  <a:cubicBezTo>
                    <a:pt x="604" y="0"/>
                    <a:pt x="0" y="594"/>
                    <a:pt x="0" y="1323"/>
                  </a:cubicBezTo>
                  <a:lnTo>
                    <a:pt x="0" y="1562"/>
                  </a:lnTo>
                  <a:cubicBezTo>
                    <a:pt x="0" y="2301"/>
                    <a:pt x="604" y="2895"/>
                    <a:pt x="1333" y="2895"/>
                  </a:cubicBezTo>
                  <a:lnTo>
                    <a:pt x="4084" y="2895"/>
                  </a:lnTo>
                  <a:cubicBezTo>
                    <a:pt x="4822" y="2895"/>
                    <a:pt x="5416" y="2301"/>
                    <a:pt x="5416" y="1562"/>
                  </a:cubicBezTo>
                  <a:lnTo>
                    <a:pt x="5416" y="1323"/>
                  </a:lnTo>
                  <a:cubicBezTo>
                    <a:pt x="5416" y="594"/>
                    <a:pt x="4822" y="0"/>
                    <a:pt x="4084"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4"/>
            <p:cNvSpPr/>
            <p:nvPr/>
          </p:nvSpPr>
          <p:spPr>
            <a:xfrm>
              <a:off x="5696025" y="7454700"/>
              <a:ext cx="135425" cy="72375"/>
            </a:xfrm>
            <a:custGeom>
              <a:avLst/>
              <a:gdLst/>
              <a:ahLst/>
              <a:cxnLst/>
              <a:rect l="l" t="t" r="r" b="b"/>
              <a:pathLst>
                <a:path w="5417" h="2895" extrusionOk="0">
                  <a:moveTo>
                    <a:pt x="1333" y="0"/>
                  </a:moveTo>
                  <a:cubicBezTo>
                    <a:pt x="605" y="0"/>
                    <a:pt x="1" y="594"/>
                    <a:pt x="1" y="1323"/>
                  </a:cubicBezTo>
                  <a:lnTo>
                    <a:pt x="1" y="1562"/>
                  </a:lnTo>
                  <a:cubicBezTo>
                    <a:pt x="1" y="2301"/>
                    <a:pt x="605" y="2895"/>
                    <a:pt x="1333" y="2895"/>
                  </a:cubicBezTo>
                  <a:lnTo>
                    <a:pt x="4094" y="2895"/>
                  </a:lnTo>
                  <a:cubicBezTo>
                    <a:pt x="4832" y="2895"/>
                    <a:pt x="5417" y="2301"/>
                    <a:pt x="5417" y="1562"/>
                  </a:cubicBezTo>
                  <a:lnTo>
                    <a:pt x="5417" y="1323"/>
                  </a:lnTo>
                  <a:cubicBezTo>
                    <a:pt x="5417" y="594"/>
                    <a:pt x="4822" y="0"/>
                    <a:pt x="4094"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4"/>
            <p:cNvSpPr/>
            <p:nvPr/>
          </p:nvSpPr>
          <p:spPr>
            <a:xfrm>
              <a:off x="5896850" y="7454700"/>
              <a:ext cx="135425" cy="72375"/>
            </a:xfrm>
            <a:custGeom>
              <a:avLst/>
              <a:gdLst/>
              <a:ahLst/>
              <a:cxnLst/>
              <a:rect l="l" t="t" r="r" b="b"/>
              <a:pathLst>
                <a:path w="5417" h="2895" extrusionOk="0">
                  <a:moveTo>
                    <a:pt x="1333" y="0"/>
                  </a:moveTo>
                  <a:cubicBezTo>
                    <a:pt x="595" y="0"/>
                    <a:pt x="0" y="594"/>
                    <a:pt x="0" y="1323"/>
                  </a:cubicBezTo>
                  <a:lnTo>
                    <a:pt x="0" y="1562"/>
                  </a:lnTo>
                  <a:cubicBezTo>
                    <a:pt x="0" y="2301"/>
                    <a:pt x="595" y="2895"/>
                    <a:pt x="1333" y="2895"/>
                  </a:cubicBezTo>
                  <a:lnTo>
                    <a:pt x="4084" y="2895"/>
                  </a:lnTo>
                  <a:cubicBezTo>
                    <a:pt x="4831" y="2895"/>
                    <a:pt x="5416" y="2301"/>
                    <a:pt x="5416" y="1562"/>
                  </a:cubicBezTo>
                  <a:lnTo>
                    <a:pt x="5416" y="1323"/>
                  </a:lnTo>
                  <a:cubicBezTo>
                    <a:pt x="5416" y="594"/>
                    <a:pt x="4812" y="0"/>
                    <a:pt x="4084"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4"/>
            <p:cNvSpPr/>
            <p:nvPr/>
          </p:nvSpPr>
          <p:spPr>
            <a:xfrm>
              <a:off x="6097425" y="7454700"/>
              <a:ext cx="135425" cy="72375"/>
            </a:xfrm>
            <a:custGeom>
              <a:avLst/>
              <a:gdLst/>
              <a:ahLst/>
              <a:cxnLst/>
              <a:rect l="l" t="t" r="r" b="b"/>
              <a:pathLst>
                <a:path w="5417" h="2895" extrusionOk="0">
                  <a:moveTo>
                    <a:pt x="1333" y="0"/>
                  </a:moveTo>
                  <a:cubicBezTo>
                    <a:pt x="604" y="0"/>
                    <a:pt x="0" y="594"/>
                    <a:pt x="0" y="1323"/>
                  </a:cubicBezTo>
                  <a:lnTo>
                    <a:pt x="0" y="1562"/>
                  </a:lnTo>
                  <a:cubicBezTo>
                    <a:pt x="0" y="2301"/>
                    <a:pt x="604" y="2895"/>
                    <a:pt x="1333" y="2895"/>
                  </a:cubicBezTo>
                  <a:lnTo>
                    <a:pt x="4093" y="2895"/>
                  </a:lnTo>
                  <a:cubicBezTo>
                    <a:pt x="4822" y="2895"/>
                    <a:pt x="5416" y="2301"/>
                    <a:pt x="5416" y="1562"/>
                  </a:cubicBezTo>
                  <a:lnTo>
                    <a:pt x="5416" y="1323"/>
                  </a:lnTo>
                  <a:cubicBezTo>
                    <a:pt x="5416" y="594"/>
                    <a:pt x="4822" y="0"/>
                    <a:pt x="4093"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4"/>
            <p:cNvSpPr/>
            <p:nvPr/>
          </p:nvSpPr>
          <p:spPr>
            <a:xfrm>
              <a:off x="5194475" y="7573775"/>
              <a:ext cx="135425" cy="72650"/>
            </a:xfrm>
            <a:custGeom>
              <a:avLst/>
              <a:gdLst/>
              <a:ahLst/>
              <a:cxnLst/>
              <a:rect l="l" t="t" r="r" b="b"/>
              <a:pathLst>
                <a:path w="5417" h="2906" extrusionOk="0">
                  <a:moveTo>
                    <a:pt x="1323" y="1"/>
                  </a:moveTo>
                  <a:cubicBezTo>
                    <a:pt x="595" y="1"/>
                    <a:pt x="1" y="605"/>
                    <a:pt x="1" y="1333"/>
                  </a:cubicBezTo>
                  <a:lnTo>
                    <a:pt x="1" y="1573"/>
                  </a:lnTo>
                  <a:cubicBezTo>
                    <a:pt x="1" y="2301"/>
                    <a:pt x="595" y="2905"/>
                    <a:pt x="1323" y="2905"/>
                  </a:cubicBezTo>
                  <a:lnTo>
                    <a:pt x="4084" y="2905"/>
                  </a:lnTo>
                  <a:cubicBezTo>
                    <a:pt x="4812" y="2905"/>
                    <a:pt x="5416" y="2301"/>
                    <a:pt x="5416" y="1573"/>
                  </a:cubicBezTo>
                  <a:lnTo>
                    <a:pt x="5416" y="1333"/>
                  </a:lnTo>
                  <a:cubicBezTo>
                    <a:pt x="5416" y="605"/>
                    <a:pt x="4812" y="1"/>
                    <a:pt x="4084"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4"/>
            <p:cNvSpPr/>
            <p:nvPr/>
          </p:nvSpPr>
          <p:spPr>
            <a:xfrm>
              <a:off x="5395050" y="7573775"/>
              <a:ext cx="135425" cy="72650"/>
            </a:xfrm>
            <a:custGeom>
              <a:avLst/>
              <a:gdLst/>
              <a:ahLst/>
              <a:cxnLst/>
              <a:rect l="l" t="t" r="r" b="b"/>
              <a:pathLst>
                <a:path w="5417" h="2906" extrusionOk="0">
                  <a:moveTo>
                    <a:pt x="1333" y="1"/>
                  </a:moveTo>
                  <a:cubicBezTo>
                    <a:pt x="604" y="1"/>
                    <a:pt x="1" y="605"/>
                    <a:pt x="1" y="1333"/>
                  </a:cubicBezTo>
                  <a:lnTo>
                    <a:pt x="1" y="1573"/>
                  </a:lnTo>
                  <a:cubicBezTo>
                    <a:pt x="1" y="2301"/>
                    <a:pt x="604" y="2905"/>
                    <a:pt x="1333" y="2905"/>
                  </a:cubicBezTo>
                  <a:lnTo>
                    <a:pt x="4084" y="2905"/>
                  </a:lnTo>
                  <a:cubicBezTo>
                    <a:pt x="4822" y="2905"/>
                    <a:pt x="5416" y="2301"/>
                    <a:pt x="5416" y="1573"/>
                  </a:cubicBezTo>
                  <a:lnTo>
                    <a:pt x="5416" y="1333"/>
                  </a:lnTo>
                  <a:cubicBezTo>
                    <a:pt x="5416" y="605"/>
                    <a:pt x="4822" y="1"/>
                    <a:pt x="4084"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4"/>
            <p:cNvSpPr/>
            <p:nvPr/>
          </p:nvSpPr>
          <p:spPr>
            <a:xfrm>
              <a:off x="5595875" y="7573775"/>
              <a:ext cx="135400" cy="72650"/>
            </a:xfrm>
            <a:custGeom>
              <a:avLst/>
              <a:gdLst/>
              <a:ahLst/>
              <a:cxnLst/>
              <a:rect l="l" t="t" r="r" b="b"/>
              <a:pathLst>
                <a:path w="5416" h="2906" extrusionOk="0">
                  <a:moveTo>
                    <a:pt x="1323" y="1"/>
                  </a:moveTo>
                  <a:cubicBezTo>
                    <a:pt x="594" y="1"/>
                    <a:pt x="0" y="605"/>
                    <a:pt x="0" y="1333"/>
                  </a:cubicBezTo>
                  <a:lnTo>
                    <a:pt x="0" y="1573"/>
                  </a:lnTo>
                  <a:cubicBezTo>
                    <a:pt x="0" y="2301"/>
                    <a:pt x="594" y="2905"/>
                    <a:pt x="1323" y="2905"/>
                  </a:cubicBezTo>
                  <a:lnTo>
                    <a:pt x="4083" y="2905"/>
                  </a:lnTo>
                  <a:cubicBezTo>
                    <a:pt x="4812" y="2905"/>
                    <a:pt x="5416" y="2301"/>
                    <a:pt x="5416" y="1573"/>
                  </a:cubicBezTo>
                  <a:lnTo>
                    <a:pt x="5416" y="1333"/>
                  </a:lnTo>
                  <a:cubicBezTo>
                    <a:pt x="5416" y="605"/>
                    <a:pt x="4812" y="1"/>
                    <a:pt x="4083"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4"/>
            <p:cNvSpPr/>
            <p:nvPr/>
          </p:nvSpPr>
          <p:spPr>
            <a:xfrm>
              <a:off x="5796200" y="7573775"/>
              <a:ext cx="135425" cy="72650"/>
            </a:xfrm>
            <a:custGeom>
              <a:avLst/>
              <a:gdLst/>
              <a:ahLst/>
              <a:cxnLst/>
              <a:rect l="l" t="t" r="r" b="b"/>
              <a:pathLst>
                <a:path w="5417" h="2906" extrusionOk="0">
                  <a:moveTo>
                    <a:pt x="1333" y="1"/>
                  </a:moveTo>
                  <a:cubicBezTo>
                    <a:pt x="595" y="1"/>
                    <a:pt x="0" y="605"/>
                    <a:pt x="0" y="1333"/>
                  </a:cubicBezTo>
                  <a:lnTo>
                    <a:pt x="0" y="1573"/>
                  </a:lnTo>
                  <a:cubicBezTo>
                    <a:pt x="0" y="2301"/>
                    <a:pt x="595" y="2905"/>
                    <a:pt x="1333" y="2905"/>
                  </a:cubicBezTo>
                  <a:lnTo>
                    <a:pt x="4084" y="2905"/>
                  </a:lnTo>
                  <a:cubicBezTo>
                    <a:pt x="4832" y="2905"/>
                    <a:pt x="5416" y="2301"/>
                    <a:pt x="5416" y="1573"/>
                  </a:cubicBezTo>
                  <a:lnTo>
                    <a:pt x="5416" y="1333"/>
                  </a:lnTo>
                  <a:cubicBezTo>
                    <a:pt x="5416" y="605"/>
                    <a:pt x="4812" y="1"/>
                    <a:pt x="4084"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4"/>
            <p:cNvSpPr/>
            <p:nvPr/>
          </p:nvSpPr>
          <p:spPr>
            <a:xfrm>
              <a:off x="5996775" y="7573775"/>
              <a:ext cx="135425" cy="72650"/>
            </a:xfrm>
            <a:custGeom>
              <a:avLst/>
              <a:gdLst/>
              <a:ahLst/>
              <a:cxnLst/>
              <a:rect l="l" t="t" r="r" b="b"/>
              <a:pathLst>
                <a:path w="5417" h="2906" extrusionOk="0">
                  <a:moveTo>
                    <a:pt x="1333" y="1"/>
                  </a:moveTo>
                  <a:cubicBezTo>
                    <a:pt x="604" y="1"/>
                    <a:pt x="0" y="605"/>
                    <a:pt x="0" y="1333"/>
                  </a:cubicBezTo>
                  <a:lnTo>
                    <a:pt x="0" y="1573"/>
                  </a:lnTo>
                  <a:cubicBezTo>
                    <a:pt x="0" y="2301"/>
                    <a:pt x="604" y="2905"/>
                    <a:pt x="1333" y="2905"/>
                  </a:cubicBezTo>
                  <a:lnTo>
                    <a:pt x="4093" y="2905"/>
                  </a:lnTo>
                  <a:cubicBezTo>
                    <a:pt x="4832" y="2905"/>
                    <a:pt x="5416" y="2301"/>
                    <a:pt x="5416" y="1573"/>
                  </a:cubicBezTo>
                  <a:lnTo>
                    <a:pt x="5416" y="1333"/>
                  </a:lnTo>
                  <a:cubicBezTo>
                    <a:pt x="5416" y="605"/>
                    <a:pt x="4822" y="1"/>
                    <a:pt x="4093"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4"/>
            <p:cNvSpPr/>
            <p:nvPr/>
          </p:nvSpPr>
          <p:spPr>
            <a:xfrm>
              <a:off x="6197825" y="7573775"/>
              <a:ext cx="135425" cy="72650"/>
            </a:xfrm>
            <a:custGeom>
              <a:avLst/>
              <a:gdLst/>
              <a:ahLst/>
              <a:cxnLst/>
              <a:rect l="l" t="t" r="r" b="b"/>
              <a:pathLst>
                <a:path w="5417" h="2906" extrusionOk="0">
                  <a:moveTo>
                    <a:pt x="1333" y="1"/>
                  </a:moveTo>
                  <a:cubicBezTo>
                    <a:pt x="604" y="1"/>
                    <a:pt x="1" y="605"/>
                    <a:pt x="1" y="1333"/>
                  </a:cubicBezTo>
                  <a:lnTo>
                    <a:pt x="1" y="1573"/>
                  </a:lnTo>
                  <a:cubicBezTo>
                    <a:pt x="1" y="2301"/>
                    <a:pt x="604" y="2905"/>
                    <a:pt x="1333" y="2905"/>
                  </a:cubicBezTo>
                  <a:lnTo>
                    <a:pt x="4084" y="2905"/>
                  </a:lnTo>
                  <a:cubicBezTo>
                    <a:pt x="4822" y="2905"/>
                    <a:pt x="5416" y="2301"/>
                    <a:pt x="5416" y="1573"/>
                  </a:cubicBezTo>
                  <a:lnTo>
                    <a:pt x="5416" y="1333"/>
                  </a:lnTo>
                  <a:cubicBezTo>
                    <a:pt x="5416" y="605"/>
                    <a:pt x="4822" y="1"/>
                    <a:pt x="4084"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4"/>
            <p:cNvSpPr/>
            <p:nvPr/>
          </p:nvSpPr>
          <p:spPr>
            <a:xfrm>
              <a:off x="5352875" y="7454700"/>
              <a:ext cx="77675" cy="72375"/>
            </a:xfrm>
            <a:custGeom>
              <a:avLst/>
              <a:gdLst/>
              <a:ahLst/>
              <a:cxnLst/>
              <a:rect l="l" t="t" r="r" b="b"/>
              <a:pathLst>
                <a:path w="3107" h="2895" extrusionOk="0">
                  <a:moveTo>
                    <a:pt x="1" y="0"/>
                  </a:moveTo>
                  <a:cubicBezTo>
                    <a:pt x="758" y="0"/>
                    <a:pt x="1381" y="614"/>
                    <a:pt x="1381" y="1380"/>
                  </a:cubicBezTo>
                  <a:lnTo>
                    <a:pt x="1381" y="1524"/>
                  </a:lnTo>
                  <a:cubicBezTo>
                    <a:pt x="1381" y="2272"/>
                    <a:pt x="767" y="2895"/>
                    <a:pt x="1" y="2895"/>
                  </a:cubicBezTo>
                  <a:lnTo>
                    <a:pt x="1726" y="2895"/>
                  </a:lnTo>
                  <a:cubicBezTo>
                    <a:pt x="2483" y="2895"/>
                    <a:pt x="3106" y="2291"/>
                    <a:pt x="3106" y="1524"/>
                  </a:cubicBezTo>
                  <a:lnTo>
                    <a:pt x="3106" y="1380"/>
                  </a:lnTo>
                  <a:cubicBezTo>
                    <a:pt x="3106" y="604"/>
                    <a:pt x="2483" y="0"/>
                    <a:pt x="1726"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4"/>
            <p:cNvSpPr/>
            <p:nvPr/>
          </p:nvSpPr>
          <p:spPr>
            <a:xfrm>
              <a:off x="5553450" y="7454700"/>
              <a:ext cx="77675" cy="72375"/>
            </a:xfrm>
            <a:custGeom>
              <a:avLst/>
              <a:gdLst/>
              <a:ahLst/>
              <a:cxnLst/>
              <a:rect l="l" t="t" r="r" b="b"/>
              <a:pathLst>
                <a:path w="3107" h="2895" extrusionOk="0">
                  <a:moveTo>
                    <a:pt x="0" y="0"/>
                  </a:moveTo>
                  <a:cubicBezTo>
                    <a:pt x="758" y="0"/>
                    <a:pt x="1381" y="614"/>
                    <a:pt x="1381" y="1380"/>
                  </a:cubicBezTo>
                  <a:lnTo>
                    <a:pt x="1381" y="1524"/>
                  </a:lnTo>
                  <a:cubicBezTo>
                    <a:pt x="1381" y="2272"/>
                    <a:pt x="767" y="2895"/>
                    <a:pt x="0" y="2895"/>
                  </a:cubicBezTo>
                  <a:lnTo>
                    <a:pt x="1726" y="2895"/>
                  </a:lnTo>
                  <a:cubicBezTo>
                    <a:pt x="2483" y="2895"/>
                    <a:pt x="3106" y="2291"/>
                    <a:pt x="3106" y="1524"/>
                  </a:cubicBezTo>
                  <a:lnTo>
                    <a:pt x="3106" y="1380"/>
                  </a:lnTo>
                  <a:cubicBezTo>
                    <a:pt x="3106" y="604"/>
                    <a:pt x="2483" y="0"/>
                    <a:pt x="1726"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4"/>
            <p:cNvSpPr/>
            <p:nvPr/>
          </p:nvSpPr>
          <p:spPr>
            <a:xfrm>
              <a:off x="5754275" y="7454700"/>
              <a:ext cx="77650" cy="72375"/>
            </a:xfrm>
            <a:custGeom>
              <a:avLst/>
              <a:gdLst/>
              <a:ahLst/>
              <a:cxnLst/>
              <a:rect l="l" t="t" r="r" b="b"/>
              <a:pathLst>
                <a:path w="3106" h="2895" extrusionOk="0">
                  <a:moveTo>
                    <a:pt x="0" y="0"/>
                  </a:moveTo>
                  <a:cubicBezTo>
                    <a:pt x="757" y="0"/>
                    <a:pt x="1380" y="614"/>
                    <a:pt x="1380" y="1380"/>
                  </a:cubicBezTo>
                  <a:lnTo>
                    <a:pt x="1380" y="1524"/>
                  </a:lnTo>
                  <a:cubicBezTo>
                    <a:pt x="1380" y="2272"/>
                    <a:pt x="767" y="2895"/>
                    <a:pt x="0" y="2895"/>
                  </a:cubicBezTo>
                  <a:lnTo>
                    <a:pt x="1725" y="2895"/>
                  </a:lnTo>
                  <a:cubicBezTo>
                    <a:pt x="2483" y="2895"/>
                    <a:pt x="3106" y="2291"/>
                    <a:pt x="3106" y="1524"/>
                  </a:cubicBezTo>
                  <a:lnTo>
                    <a:pt x="3106" y="1380"/>
                  </a:lnTo>
                  <a:cubicBezTo>
                    <a:pt x="3087" y="604"/>
                    <a:pt x="2483" y="0"/>
                    <a:pt x="1725"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4"/>
            <p:cNvSpPr/>
            <p:nvPr/>
          </p:nvSpPr>
          <p:spPr>
            <a:xfrm>
              <a:off x="5954600" y="7454700"/>
              <a:ext cx="77675" cy="72375"/>
            </a:xfrm>
            <a:custGeom>
              <a:avLst/>
              <a:gdLst/>
              <a:ahLst/>
              <a:cxnLst/>
              <a:rect l="l" t="t" r="r" b="b"/>
              <a:pathLst>
                <a:path w="3107" h="2895" extrusionOk="0">
                  <a:moveTo>
                    <a:pt x="0" y="0"/>
                  </a:moveTo>
                  <a:cubicBezTo>
                    <a:pt x="758" y="0"/>
                    <a:pt x="1381" y="614"/>
                    <a:pt x="1381" y="1380"/>
                  </a:cubicBezTo>
                  <a:lnTo>
                    <a:pt x="1381" y="1524"/>
                  </a:lnTo>
                  <a:cubicBezTo>
                    <a:pt x="1381" y="2272"/>
                    <a:pt x="767" y="2895"/>
                    <a:pt x="0" y="2895"/>
                  </a:cubicBezTo>
                  <a:lnTo>
                    <a:pt x="1726" y="2895"/>
                  </a:lnTo>
                  <a:cubicBezTo>
                    <a:pt x="2483" y="2895"/>
                    <a:pt x="3106" y="2291"/>
                    <a:pt x="3106" y="1524"/>
                  </a:cubicBezTo>
                  <a:lnTo>
                    <a:pt x="3106" y="1380"/>
                  </a:lnTo>
                  <a:cubicBezTo>
                    <a:pt x="3106" y="604"/>
                    <a:pt x="2493" y="0"/>
                    <a:pt x="1726"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4"/>
            <p:cNvSpPr/>
            <p:nvPr/>
          </p:nvSpPr>
          <p:spPr>
            <a:xfrm>
              <a:off x="6155400" y="7454700"/>
              <a:ext cx="77450" cy="72375"/>
            </a:xfrm>
            <a:custGeom>
              <a:avLst/>
              <a:gdLst/>
              <a:ahLst/>
              <a:cxnLst/>
              <a:rect l="l" t="t" r="r" b="b"/>
              <a:pathLst>
                <a:path w="3098" h="2895" extrusionOk="0">
                  <a:moveTo>
                    <a:pt x="1" y="0"/>
                  </a:moveTo>
                  <a:cubicBezTo>
                    <a:pt x="749" y="0"/>
                    <a:pt x="1372" y="614"/>
                    <a:pt x="1372" y="1380"/>
                  </a:cubicBezTo>
                  <a:lnTo>
                    <a:pt x="1372" y="1524"/>
                  </a:lnTo>
                  <a:cubicBezTo>
                    <a:pt x="1372" y="2272"/>
                    <a:pt x="768" y="2895"/>
                    <a:pt x="1" y="2895"/>
                  </a:cubicBezTo>
                  <a:lnTo>
                    <a:pt x="1726" y="2895"/>
                  </a:lnTo>
                  <a:cubicBezTo>
                    <a:pt x="2474" y="2895"/>
                    <a:pt x="3097" y="2291"/>
                    <a:pt x="3097" y="1524"/>
                  </a:cubicBezTo>
                  <a:lnTo>
                    <a:pt x="3097" y="1380"/>
                  </a:lnTo>
                  <a:cubicBezTo>
                    <a:pt x="3097" y="604"/>
                    <a:pt x="2493" y="0"/>
                    <a:pt x="1726"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4"/>
            <p:cNvSpPr/>
            <p:nvPr/>
          </p:nvSpPr>
          <p:spPr>
            <a:xfrm>
              <a:off x="5252225" y="7573775"/>
              <a:ext cx="77675" cy="72650"/>
            </a:xfrm>
            <a:custGeom>
              <a:avLst/>
              <a:gdLst/>
              <a:ahLst/>
              <a:cxnLst/>
              <a:rect l="l" t="t" r="r" b="b"/>
              <a:pathLst>
                <a:path w="3107" h="2906" extrusionOk="0">
                  <a:moveTo>
                    <a:pt x="1" y="1"/>
                  </a:moveTo>
                  <a:cubicBezTo>
                    <a:pt x="748" y="1"/>
                    <a:pt x="1381" y="614"/>
                    <a:pt x="1381" y="1381"/>
                  </a:cubicBezTo>
                  <a:lnTo>
                    <a:pt x="1381" y="1525"/>
                  </a:lnTo>
                  <a:cubicBezTo>
                    <a:pt x="1381" y="2282"/>
                    <a:pt x="767" y="2905"/>
                    <a:pt x="1" y="2905"/>
                  </a:cubicBezTo>
                  <a:lnTo>
                    <a:pt x="1726" y="2905"/>
                  </a:lnTo>
                  <a:cubicBezTo>
                    <a:pt x="2483" y="2905"/>
                    <a:pt x="3106" y="2292"/>
                    <a:pt x="3106" y="1525"/>
                  </a:cubicBezTo>
                  <a:lnTo>
                    <a:pt x="3106" y="1381"/>
                  </a:lnTo>
                  <a:cubicBezTo>
                    <a:pt x="3106" y="624"/>
                    <a:pt x="2493" y="1"/>
                    <a:pt x="1726"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4"/>
            <p:cNvSpPr/>
            <p:nvPr/>
          </p:nvSpPr>
          <p:spPr>
            <a:xfrm>
              <a:off x="5452800" y="7573775"/>
              <a:ext cx="77675" cy="72650"/>
            </a:xfrm>
            <a:custGeom>
              <a:avLst/>
              <a:gdLst/>
              <a:ahLst/>
              <a:cxnLst/>
              <a:rect l="l" t="t" r="r" b="b"/>
              <a:pathLst>
                <a:path w="3107" h="2906" extrusionOk="0">
                  <a:moveTo>
                    <a:pt x="1" y="1"/>
                  </a:moveTo>
                  <a:cubicBezTo>
                    <a:pt x="758" y="1"/>
                    <a:pt x="1381" y="614"/>
                    <a:pt x="1381" y="1381"/>
                  </a:cubicBezTo>
                  <a:lnTo>
                    <a:pt x="1381" y="1525"/>
                  </a:lnTo>
                  <a:cubicBezTo>
                    <a:pt x="1381" y="2282"/>
                    <a:pt x="767" y="2905"/>
                    <a:pt x="1" y="2905"/>
                  </a:cubicBezTo>
                  <a:lnTo>
                    <a:pt x="1726" y="2905"/>
                  </a:lnTo>
                  <a:cubicBezTo>
                    <a:pt x="2483" y="2905"/>
                    <a:pt x="3106" y="2292"/>
                    <a:pt x="3106" y="1525"/>
                  </a:cubicBezTo>
                  <a:lnTo>
                    <a:pt x="3106" y="1381"/>
                  </a:lnTo>
                  <a:cubicBezTo>
                    <a:pt x="3106" y="624"/>
                    <a:pt x="2483" y="1"/>
                    <a:pt x="1726"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4"/>
            <p:cNvSpPr/>
            <p:nvPr/>
          </p:nvSpPr>
          <p:spPr>
            <a:xfrm>
              <a:off x="5653625" y="7573775"/>
              <a:ext cx="77650" cy="72650"/>
            </a:xfrm>
            <a:custGeom>
              <a:avLst/>
              <a:gdLst/>
              <a:ahLst/>
              <a:cxnLst/>
              <a:rect l="l" t="t" r="r" b="b"/>
              <a:pathLst>
                <a:path w="3106" h="2906" extrusionOk="0">
                  <a:moveTo>
                    <a:pt x="0" y="1"/>
                  </a:moveTo>
                  <a:cubicBezTo>
                    <a:pt x="748" y="1"/>
                    <a:pt x="1380" y="614"/>
                    <a:pt x="1380" y="1381"/>
                  </a:cubicBezTo>
                  <a:lnTo>
                    <a:pt x="1380" y="1525"/>
                  </a:lnTo>
                  <a:cubicBezTo>
                    <a:pt x="1380" y="2282"/>
                    <a:pt x="767" y="2905"/>
                    <a:pt x="0" y="2905"/>
                  </a:cubicBezTo>
                  <a:lnTo>
                    <a:pt x="1726" y="2905"/>
                  </a:lnTo>
                  <a:cubicBezTo>
                    <a:pt x="2483" y="2905"/>
                    <a:pt x="3106" y="2292"/>
                    <a:pt x="3106" y="1525"/>
                  </a:cubicBezTo>
                  <a:lnTo>
                    <a:pt x="3106" y="1381"/>
                  </a:lnTo>
                  <a:cubicBezTo>
                    <a:pt x="3106" y="624"/>
                    <a:pt x="2483" y="1"/>
                    <a:pt x="1726"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4"/>
            <p:cNvSpPr/>
            <p:nvPr/>
          </p:nvSpPr>
          <p:spPr>
            <a:xfrm>
              <a:off x="5854200" y="7573775"/>
              <a:ext cx="77650" cy="72650"/>
            </a:xfrm>
            <a:custGeom>
              <a:avLst/>
              <a:gdLst/>
              <a:ahLst/>
              <a:cxnLst/>
              <a:rect l="l" t="t" r="r" b="b"/>
              <a:pathLst>
                <a:path w="3106" h="2906" extrusionOk="0">
                  <a:moveTo>
                    <a:pt x="0" y="1"/>
                  </a:moveTo>
                  <a:cubicBezTo>
                    <a:pt x="757" y="1"/>
                    <a:pt x="1380" y="614"/>
                    <a:pt x="1380" y="1381"/>
                  </a:cubicBezTo>
                  <a:lnTo>
                    <a:pt x="1380" y="1525"/>
                  </a:lnTo>
                  <a:cubicBezTo>
                    <a:pt x="1380" y="2282"/>
                    <a:pt x="767" y="2905"/>
                    <a:pt x="0" y="2905"/>
                  </a:cubicBezTo>
                  <a:lnTo>
                    <a:pt x="1726" y="2905"/>
                  </a:lnTo>
                  <a:cubicBezTo>
                    <a:pt x="2483" y="2905"/>
                    <a:pt x="3106" y="2292"/>
                    <a:pt x="3106" y="1525"/>
                  </a:cubicBezTo>
                  <a:lnTo>
                    <a:pt x="3106" y="1381"/>
                  </a:lnTo>
                  <a:cubicBezTo>
                    <a:pt x="3096" y="624"/>
                    <a:pt x="2483" y="1"/>
                    <a:pt x="1726"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4"/>
            <p:cNvSpPr/>
            <p:nvPr/>
          </p:nvSpPr>
          <p:spPr>
            <a:xfrm>
              <a:off x="6054775" y="7573775"/>
              <a:ext cx="77425" cy="72650"/>
            </a:xfrm>
            <a:custGeom>
              <a:avLst/>
              <a:gdLst/>
              <a:ahLst/>
              <a:cxnLst/>
              <a:rect l="l" t="t" r="r" b="b"/>
              <a:pathLst>
                <a:path w="3097" h="2906" extrusionOk="0">
                  <a:moveTo>
                    <a:pt x="0" y="1"/>
                  </a:moveTo>
                  <a:cubicBezTo>
                    <a:pt x="748" y="1"/>
                    <a:pt x="1371" y="614"/>
                    <a:pt x="1371" y="1381"/>
                  </a:cubicBezTo>
                  <a:lnTo>
                    <a:pt x="1371" y="1525"/>
                  </a:lnTo>
                  <a:cubicBezTo>
                    <a:pt x="1371" y="2282"/>
                    <a:pt x="767" y="2905"/>
                    <a:pt x="0" y="2905"/>
                  </a:cubicBezTo>
                  <a:lnTo>
                    <a:pt x="1725" y="2905"/>
                  </a:lnTo>
                  <a:cubicBezTo>
                    <a:pt x="2473" y="2905"/>
                    <a:pt x="3096" y="2292"/>
                    <a:pt x="3096" y="1525"/>
                  </a:cubicBezTo>
                  <a:lnTo>
                    <a:pt x="3096" y="1381"/>
                  </a:lnTo>
                  <a:cubicBezTo>
                    <a:pt x="3096" y="624"/>
                    <a:pt x="2492" y="1"/>
                    <a:pt x="1725"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4"/>
            <p:cNvSpPr/>
            <p:nvPr/>
          </p:nvSpPr>
          <p:spPr>
            <a:xfrm>
              <a:off x="6255575" y="7573775"/>
              <a:ext cx="77675" cy="72650"/>
            </a:xfrm>
            <a:custGeom>
              <a:avLst/>
              <a:gdLst/>
              <a:ahLst/>
              <a:cxnLst/>
              <a:rect l="l" t="t" r="r" b="b"/>
              <a:pathLst>
                <a:path w="3107" h="2906" extrusionOk="0">
                  <a:moveTo>
                    <a:pt x="1" y="1"/>
                  </a:moveTo>
                  <a:cubicBezTo>
                    <a:pt x="758" y="1"/>
                    <a:pt x="1381" y="614"/>
                    <a:pt x="1381" y="1381"/>
                  </a:cubicBezTo>
                  <a:lnTo>
                    <a:pt x="1381" y="1525"/>
                  </a:lnTo>
                  <a:cubicBezTo>
                    <a:pt x="1381" y="2282"/>
                    <a:pt x="768" y="2905"/>
                    <a:pt x="1" y="2905"/>
                  </a:cubicBezTo>
                  <a:lnTo>
                    <a:pt x="1726" y="2905"/>
                  </a:lnTo>
                  <a:cubicBezTo>
                    <a:pt x="2483" y="2905"/>
                    <a:pt x="3106" y="2292"/>
                    <a:pt x="3106" y="1525"/>
                  </a:cubicBezTo>
                  <a:lnTo>
                    <a:pt x="3106" y="1381"/>
                  </a:lnTo>
                  <a:cubicBezTo>
                    <a:pt x="3106" y="624"/>
                    <a:pt x="2493" y="1"/>
                    <a:pt x="1726"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4"/>
            <p:cNvSpPr/>
            <p:nvPr/>
          </p:nvSpPr>
          <p:spPr>
            <a:xfrm>
              <a:off x="5524700" y="6936600"/>
              <a:ext cx="262425" cy="47000"/>
            </a:xfrm>
            <a:custGeom>
              <a:avLst/>
              <a:gdLst/>
              <a:ahLst/>
              <a:cxnLst/>
              <a:rect l="l" t="t" r="r" b="b"/>
              <a:pathLst>
                <a:path w="10497" h="1880" extrusionOk="0">
                  <a:moveTo>
                    <a:pt x="940" y="1"/>
                  </a:moveTo>
                  <a:cubicBezTo>
                    <a:pt x="422" y="1"/>
                    <a:pt x="0" y="422"/>
                    <a:pt x="0" y="940"/>
                  </a:cubicBezTo>
                  <a:cubicBezTo>
                    <a:pt x="0" y="1457"/>
                    <a:pt x="422" y="1879"/>
                    <a:pt x="940" y="1879"/>
                  </a:cubicBezTo>
                  <a:lnTo>
                    <a:pt x="9566" y="1879"/>
                  </a:lnTo>
                  <a:cubicBezTo>
                    <a:pt x="10084" y="1879"/>
                    <a:pt x="10496" y="1467"/>
                    <a:pt x="10496" y="940"/>
                  </a:cubicBezTo>
                  <a:cubicBezTo>
                    <a:pt x="10496" y="422"/>
                    <a:pt x="10084" y="1"/>
                    <a:pt x="9566"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4"/>
            <p:cNvSpPr/>
            <p:nvPr/>
          </p:nvSpPr>
          <p:spPr>
            <a:xfrm>
              <a:off x="5525175" y="7037975"/>
              <a:ext cx="474975" cy="46750"/>
            </a:xfrm>
            <a:custGeom>
              <a:avLst/>
              <a:gdLst/>
              <a:ahLst/>
              <a:cxnLst/>
              <a:rect l="l" t="t" r="r" b="b"/>
              <a:pathLst>
                <a:path w="18999" h="1870" extrusionOk="0">
                  <a:moveTo>
                    <a:pt x="930" y="0"/>
                  </a:moveTo>
                  <a:cubicBezTo>
                    <a:pt x="413" y="0"/>
                    <a:pt x="0" y="422"/>
                    <a:pt x="0" y="939"/>
                  </a:cubicBezTo>
                  <a:cubicBezTo>
                    <a:pt x="0" y="1448"/>
                    <a:pt x="413" y="1869"/>
                    <a:pt x="930" y="1869"/>
                  </a:cubicBezTo>
                  <a:lnTo>
                    <a:pt x="18069" y="1869"/>
                  </a:lnTo>
                  <a:cubicBezTo>
                    <a:pt x="18567" y="1869"/>
                    <a:pt x="18989" y="1448"/>
                    <a:pt x="18999" y="939"/>
                  </a:cubicBezTo>
                  <a:cubicBezTo>
                    <a:pt x="18999" y="422"/>
                    <a:pt x="18577" y="0"/>
                    <a:pt x="18069"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4" name="Google Shape;1934;p54">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4">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4">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4">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4">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1939" name="Google Shape;1939;p54">
            <a:hlinkClick r:id="rId4"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1940" name="Google Shape;1940;p54">
            <a:hlinkClick r:id="rId5"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1941" name="Google Shape;1941;p54">
            <a:hlinkClick r:id="rId6"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4"/>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3" name="Google Shape;1943;p54"/>
          <p:cNvGrpSpPr/>
          <p:nvPr/>
        </p:nvGrpSpPr>
        <p:grpSpPr>
          <a:xfrm>
            <a:off x="4402319" y="4732206"/>
            <a:ext cx="344058" cy="344096"/>
            <a:chOff x="1561313" y="2098162"/>
            <a:chExt cx="383822" cy="383822"/>
          </a:xfrm>
        </p:grpSpPr>
        <p:sp>
          <p:nvSpPr>
            <p:cNvPr id="1944" name="Google Shape;1944;p54"/>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45" name="Google Shape;1945;p54"/>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946" name="Google Shape;1946;p54">
            <a:hlinkClick r:id="rId7"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4">
            <a:hlinkClick r:id="rId8"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Our Week</a:t>
            </a:r>
            <a:endParaRPr sz="1500" b="1">
              <a:solidFill>
                <a:srgbClr val="007DEA"/>
              </a:solidFill>
              <a:latin typeface="Sen"/>
              <a:ea typeface="Sen"/>
              <a:cs typeface="Sen"/>
              <a:sym typeface="Sen"/>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951"/>
        <p:cNvGrpSpPr/>
        <p:nvPr/>
      </p:nvGrpSpPr>
      <p:grpSpPr>
        <a:xfrm>
          <a:off x="0" y="0"/>
          <a:ext cx="0" cy="0"/>
          <a:chOff x="0" y="0"/>
          <a:chExt cx="0" cy="0"/>
        </a:xfrm>
      </p:grpSpPr>
      <p:pic>
        <p:nvPicPr>
          <p:cNvPr id="1952" name="Google Shape;1952;p55"/>
          <p:cNvPicPr preferRelativeResize="0"/>
          <p:nvPr/>
        </p:nvPicPr>
        <p:blipFill rotWithShape="1">
          <a:blip r:embed="rId3">
            <a:alphaModFix/>
          </a:blip>
          <a:srcRect t="10089" b="10089"/>
          <a:stretch/>
        </p:blipFill>
        <p:spPr>
          <a:xfrm>
            <a:off x="684650" y="989075"/>
            <a:ext cx="7788900" cy="3497100"/>
          </a:xfrm>
          <a:prstGeom prst="roundRect">
            <a:avLst>
              <a:gd name="adj" fmla="val 5853"/>
            </a:avLst>
          </a:prstGeom>
          <a:noFill/>
          <a:ln>
            <a:noFill/>
          </a:ln>
        </p:spPr>
      </p:pic>
      <p:sp>
        <p:nvSpPr>
          <p:cNvPr id="1953" name="Google Shape;1953;p55"/>
          <p:cNvSpPr txBox="1">
            <a:spLocks noGrp="1"/>
          </p:cNvSpPr>
          <p:nvPr>
            <p:ph type="title"/>
          </p:nvPr>
        </p:nvSpPr>
        <p:spPr>
          <a:xfrm>
            <a:off x="917925" y="3263225"/>
            <a:ext cx="3156300" cy="990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endParaRPr/>
          </a:p>
          <a:p>
            <a:pPr marL="0" lvl="0" indent="0" algn="l" rtl="0">
              <a:spcBef>
                <a:spcPts val="0"/>
              </a:spcBef>
              <a:spcAft>
                <a:spcPts val="0"/>
              </a:spcAft>
              <a:buNone/>
            </a:pPr>
            <a:r>
              <a:rPr lang="en"/>
              <a:t>How to Prepare for an Exam?</a:t>
            </a:r>
            <a:endParaRPr/>
          </a:p>
          <a:p>
            <a:pPr marL="0" lvl="0" indent="0" algn="l" rtl="0">
              <a:spcBef>
                <a:spcPts val="0"/>
              </a:spcBef>
              <a:spcAft>
                <a:spcPts val="0"/>
              </a:spcAft>
              <a:buNone/>
            </a:pPr>
            <a:endParaRPr/>
          </a:p>
        </p:txBody>
      </p:sp>
      <p:sp>
        <p:nvSpPr>
          <p:cNvPr id="1954" name="Google Shape;1954;p55"/>
          <p:cNvSpPr txBox="1">
            <a:spLocks noGrp="1"/>
          </p:cNvSpPr>
          <p:nvPr>
            <p:ph type="subTitle" idx="1"/>
          </p:nvPr>
        </p:nvSpPr>
        <p:spPr>
          <a:xfrm>
            <a:off x="5055675" y="3263225"/>
            <a:ext cx="3156300" cy="990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Images reveal large amounts of data, so remember: use an image instead of long texts</a:t>
            </a:r>
            <a:endParaRPr/>
          </a:p>
        </p:txBody>
      </p:sp>
      <p:grpSp>
        <p:nvGrpSpPr>
          <p:cNvPr id="1955" name="Google Shape;1955;p55"/>
          <p:cNvGrpSpPr/>
          <p:nvPr/>
        </p:nvGrpSpPr>
        <p:grpSpPr>
          <a:xfrm>
            <a:off x="4164179" y="2599963"/>
            <a:ext cx="815645" cy="815666"/>
            <a:chOff x="2386847" y="2786755"/>
            <a:chExt cx="300378" cy="300385"/>
          </a:xfrm>
        </p:grpSpPr>
        <p:sp>
          <p:nvSpPr>
            <p:cNvPr id="1956" name="Google Shape;1956;p55"/>
            <p:cNvSpPr/>
            <p:nvPr/>
          </p:nvSpPr>
          <p:spPr>
            <a:xfrm>
              <a:off x="2386847" y="2786755"/>
              <a:ext cx="300378" cy="300385"/>
            </a:xfrm>
            <a:custGeom>
              <a:avLst/>
              <a:gdLst/>
              <a:ahLst/>
              <a:cxnLst/>
              <a:rect l="l" t="t" r="r" b="b"/>
              <a:pathLst>
                <a:path w="39680" h="39681" extrusionOk="0">
                  <a:moveTo>
                    <a:pt x="19840" y="1"/>
                  </a:moveTo>
                  <a:cubicBezTo>
                    <a:pt x="8884" y="1"/>
                    <a:pt x="1" y="8884"/>
                    <a:pt x="1" y="19840"/>
                  </a:cubicBezTo>
                  <a:cubicBezTo>
                    <a:pt x="1" y="30797"/>
                    <a:pt x="8884" y="39680"/>
                    <a:pt x="19840" y="39680"/>
                  </a:cubicBezTo>
                  <a:cubicBezTo>
                    <a:pt x="30797" y="39680"/>
                    <a:pt x="39680" y="30797"/>
                    <a:pt x="39680" y="19840"/>
                  </a:cubicBezTo>
                  <a:cubicBezTo>
                    <a:pt x="39680" y="8884"/>
                    <a:pt x="30797" y="1"/>
                    <a:pt x="198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5"/>
            <p:cNvSpPr/>
            <p:nvPr/>
          </p:nvSpPr>
          <p:spPr>
            <a:xfrm>
              <a:off x="2485982" y="2869256"/>
              <a:ext cx="135374" cy="135374"/>
            </a:xfrm>
            <a:custGeom>
              <a:avLst/>
              <a:gdLst/>
              <a:ahLst/>
              <a:cxnLst/>
              <a:rect l="l" t="t" r="r" b="b"/>
              <a:pathLst>
                <a:path w="17883" h="17883" extrusionOk="0">
                  <a:moveTo>
                    <a:pt x="0" y="1"/>
                  </a:moveTo>
                  <a:lnTo>
                    <a:pt x="0" y="17882"/>
                  </a:lnTo>
                  <a:lnTo>
                    <a:pt x="17883" y="8941"/>
                  </a:lnTo>
                  <a:lnTo>
                    <a:pt x="0" y="1"/>
                  </a:lnTo>
                  <a:close/>
                </a:path>
              </a:pathLst>
            </a:custGeom>
            <a:solidFill>
              <a:srgbClr val="4D8C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8" name="Google Shape;1958;p55"/>
          <p:cNvGrpSpPr/>
          <p:nvPr/>
        </p:nvGrpSpPr>
        <p:grpSpPr>
          <a:xfrm>
            <a:off x="354027" y="2450385"/>
            <a:ext cx="122552" cy="236122"/>
            <a:chOff x="267576" y="-437733"/>
            <a:chExt cx="51885" cy="99963"/>
          </a:xfrm>
        </p:grpSpPr>
        <p:sp>
          <p:nvSpPr>
            <p:cNvPr id="1959" name="Google Shape;1959;p55"/>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19050"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5"/>
            <p:cNvSpPr/>
            <p:nvPr/>
          </p:nvSpPr>
          <p:spPr>
            <a:xfrm>
              <a:off x="267576" y="-437733"/>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19050"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1" name="Google Shape;1961;p55"/>
          <p:cNvGrpSpPr/>
          <p:nvPr/>
        </p:nvGrpSpPr>
        <p:grpSpPr>
          <a:xfrm rot="10800000">
            <a:off x="8612202" y="2450385"/>
            <a:ext cx="122552" cy="236122"/>
            <a:chOff x="267576" y="-437733"/>
            <a:chExt cx="51885" cy="99963"/>
          </a:xfrm>
        </p:grpSpPr>
        <p:sp>
          <p:nvSpPr>
            <p:cNvPr id="1962" name="Google Shape;1962;p55"/>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19050"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5"/>
            <p:cNvSpPr/>
            <p:nvPr/>
          </p:nvSpPr>
          <p:spPr>
            <a:xfrm>
              <a:off x="267576" y="-437733"/>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19050"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4" name="Google Shape;1964;p55">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5">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5">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5">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5">
            <a:hlinkClick r:id="rId4"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1969" name="Google Shape;1969;p55">
            <a:hlinkClick r:id="rId5"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1970" name="Google Shape;1970;p55">
            <a:hlinkClick r:id="rId6"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1971" name="Google Shape;1971;p55">
            <a:hlinkClick r:id="rId7"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5"/>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3" name="Google Shape;1973;p55"/>
          <p:cNvGrpSpPr/>
          <p:nvPr/>
        </p:nvGrpSpPr>
        <p:grpSpPr>
          <a:xfrm>
            <a:off x="4402319" y="4732206"/>
            <a:ext cx="344058" cy="344096"/>
            <a:chOff x="1561313" y="2098162"/>
            <a:chExt cx="383822" cy="383822"/>
          </a:xfrm>
        </p:grpSpPr>
        <p:sp>
          <p:nvSpPr>
            <p:cNvPr id="1974" name="Google Shape;1974;p55"/>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975" name="Google Shape;1975;p55"/>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976" name="Google Shape;1976;p55">
            <a:hlinkClick r:id="rId8"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5">
            <a:hlinkClick r:id="rId9"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Our Week</a:t>
            </a:r>
            <a:endParaRPr sz="1500" b="1">
              <a:solidFill>
                <a:srgbClr val="007DEA"/>
              </a:solidFill>
              <a:latin typeface="Sen"/>
              <a:ea typeface="Sen"/>
              <a:cs typeface="Sen"/>
              <a:sym typeface="Sen"/>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981"/>
        <p:cNvGrpSpPr/>
        <p:nvPr/>
      </p:nvGrpSpPr>
      <p:grpSpPr>
        <a:xfrm>
          <a:off x="0" y="0"/>
          <a:ext cx="0" cy="0"/>
          <a:chOff x="0" y="0"/>
          <a:chExt cx="0" cy="0"/>
        </a:xfrm>
      </p:grpSpPr>
      <p:sp>
        <p:nvSpPr>
          <p:cNvPr id="1982" name="Google Shape;1982;p56"/>
          <p:cNvSpPr txBox="1">
            <a:spLocks noGrp="1"/>
          </p:cNvSpPr>
          <p:nvPr>
            <p:ph type="title"/>
          </p:nvPr>
        </p:nvSpPr>
        <p:spPr>
          <a:xfrm>
            <a:off x="5616350" y="3487150"/>
            <a:ext cx="2364900" cy="58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—Someone Famous</a:t>
            </a:r>
            <a:endParaRPr/>
          </a:p>
        </p:txBody>
      </p:sp>
      <p:sp>
        <p:nvSpPr>
          <p:cNvPr id="1983" name="Google Shape;1983;p56"/>
          <p:cNvSpPr txBox="1">
            <a:spLocks noGrp="1"/>
          </p:cNvSpPr>
          <p:nvPr>
            <p:ph type="subTitle" idx="1"/>
          </p:nvPr>
        </p:nvSpPr>
        <p:spPr>
          <a:xfrm>
            <a:off x="2102550" y="1114650"/>
            <a:ext cx="4938900" cy="1000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a:p>
            <a:pPr marL="0" lvl="0" indent="0" algn="ctr" rtl="0">
              <a:spcBef>
                <a:spcPts val="0"/>
              </a:spcBef>
              <a:spcAft>
                <a:spcPts val="0"/>
              </a:spcAft>
              <a:buNone/>
            </a:pPr>
            <a:endParaRPr/>
          </a:p>
          <a:p>
            <a:pPr marL="0" lvl="0" indent="0" algn="ctr" rtl="0">
              <a:spcBef>
                <a:spcPts val="0"/>
              </a:spcBef>
              <a:spcAft>
                <a:spcPts val="0"/>
              </a:spcAft>
              <a:buNone/>
            </a:pPr>
            <a:endParaRPr/>
          </a:p>
        </p:txBody>
      </p:sp>
      <p:grpSp>
        <p:nvGrpSpPr>
          <p:cNvPr id="1984" name="Google Shape;1984;p56"/>
          <p:cNvGrpSpPr/>
          <p:nvPr/>
        </p:nvGrpSpPr>
        <p:grpSpPr>
          <a:xfrm>
            <a:off x="3555530" y="2285800"/>
            <a:ext cx="2049335" cy="2322769"/>
            <a:chOff x="3555530" y="2285800"/>
            <a:chExt cx="2049335" cy="2322769"/>
          </a:xfrm>
        </p:grpSpPr>
        <p:sp>
          <p:nvSpPr>
            <p:cNvPr id="1985" name="Google Shape;1985;p56"/>
            <p:cNvSpPr/>
            <p:nvPr/>
          </p:nvSpPr>
          <p:spPr>
            <a:xfrm>
              <a:off x="3748845" y="2285800"/>
              <a:ext cx="1649107" cy="1472256"/>
            </a:xfrm>
            <a:custGeom>
              <a:avLst/>
              <a:gdLst/>
              <a:ahLst/>
              <a:cxnLst/>
              <a:rect l="l" t="t" r="r" b="b"/>
              <a:pathLst>
                <a:path w="12745" h="11378" extrusionOk="0">
                  <a:moveTo>
                    <a:pt x="6362" y="0"/>
                  </a:moveTo>
                  <a:cubicBezTo>
                    <a:pt x="4485" y="0"/>
                    <a:pt x="3394" y="1126"/>
                    <a:pt x="3394" y="1126"/>
                  </a:cubicBezTo>
                  <a:cubicBezTo>
                    <a:pt x="3102" y="1321"/>
                    <a:pt x="2566" y="1863"/>
                    <a:pt x="1850" y="3476"/>
                  </a:cubicBezTo>
                  <a:cubicBezTo>
                    <a:pt x="766" y="5917"/>
                    <a:pt x="647" y="5701"/>
                    <a:pt x="328" y="6932"/>
                  </a:cubicBezTo>
                  <a:cubicBezTo>
                    <a:pt x="1" y="8169"/>
                    <a:pt x="411" y="10435"/>
                    <a:pt x="2949" y="10866"/>
                  </a:cubicBezTo>
                  <a:cubicBezTo>
                    <a:pt x="2949" y="10866"/>
                    <a:pt x="2629" y="10547"/>
                    <a:pt x="2504" y="10018"/>
                  </a:cubicBezTo>
                  <a:lnTo>
                    <a:pt x="2504" y="10018"/>
                  </a:lnTo>
                  <a:cubicBezTo>
                    <a:pt x="2504" y="10018"/>
                    <a:pt x="3508" y="11377"/>
                    <a:pt x="4886" y="11377"/>
                  </a:cubicBezTo>
                  <a:cubicBezTo>
                    <a:pt x="4926" y="11377"/>
                    <a:pt x="4966" y="11376"/>
                    <a:pt x="5006" y="11374"/>
                  </a:cubicBezTo>
                  <a:lnTo>
                    <a:pt x="7732" y="11374"/>
                  </a:lnTo>
                  <a:cubicBezTo>
                    <a:pt x="7772" y="11376"/>
                    <a:pt x="7812" y="11377"/>
                    <a:pt x="7852" y="11377"/>
                  </a:cubicBezTo>
                  <a:cubicBezTo>
                    <a:pt x="9230" y="11377"/>
                    <a:pt x="10234" y="10018"/>
                    <a:pt x="10234" y="10018"/>
                  </a:cubicBezTo>
                  <a:lnTo>
                    <a:pt x="10234" y="10018"/>
                  </a:lnTo>
                  <a:cubicBezTo>
                    <a:pt x="10109" y="10547"/>
                    <a:pt x="9790" y="10866"/>
                    <a:pt x="9790" y="10866"/>
                  </a:cubicBezTo>
                  <a:cubicBezTo>
                    <a:pt x="12327" y="10422"/>
                    <a:pt x="12744" y="8148"/>
                    <a:pt x="12424" y="6925"/>
                  </a:cubicBezTo>
                  <a:cubicBezTo>
                    <a:pt x="12098" y="5701"/>
                    <a:pt x="11979" y="5917"/>
                    <a:pt x="10895" y="3469"/>
                  </a:cubicBezTo>
                  <a:cubicBezTo>
                    <a:pt x="10241" y="2009"/>
                    <a:pt x="9734" y="1418"/>
                    <a:pt x="9435" y="1182"/>
                  </a:cubicBezTo>
                  <a:cubicBezTo>
                    <a:pt x="9435" y="1182"/>
                    <a:pt x="8330" y="0"/>
                    <a:pt x="63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6"/>
            <p:cNvSpPr/>
            <p:nvPr/>
          </p:nvSpPr>
          <p:spPr>
            <a:xfrm>
              <a:off x="4794221" y="3847468"/>
              <a:ext cx="810644" cy="761101"/>
            </a:xfrm>
            <a:custGeom>
              <a:avLst/>
              <a:gdLst/>
              <a:ahLst/>
              <a:cxnLst/>
              <a:rect l="l" t="t" r="r" b="b"/>
              <a:pathLst>
                <a:path w="6265" h="5882" extrusionOk="0">
                  <a:moveTo>
                    <a:pt x="49" y="0"/>
                  </a:moveTo>
                  <a:lnTo>
                    <a:pt x="0" y="91"/>
                  </a:lnTo>
                  <a:lnTo>
                    <a:pt x="3595" y="2197"/>
                  </a:lnTo>
                  <a:cubicBezTo>
                    <a:pt x="3622" y="2218"/>
                    <a:pt x="6153" y="3442"/>
                    <a:pt x="5951" y="5875"/>
                  </a:cubicBezTo>
                  <a:lnTo>
                    <a:pt x="6056" y="5882"/>
                  </a:lnTo>
                  <a:cubicBezTo>
                    <a:pt x="6264" y="3379"/>
                    <a:pt x="3671" y="2121"/>
                    <a:pt x="3650" y="2121"/>
                  </a:cubicBezTo>
                  <a:lnTo>
                    <a:pt x="4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6"/>
            <p:cNvSpPr/>
            <p:nvPr/>
          </p:nvSpPr>
          <p:spPr>
            <a:xfrm>
              <a:off x="3555530" y="3847468"/>
              <a:ext cx="812326" cy="761101"/>
            </a:xfrm>
            <a:custGeom>
              <a:avLst/>
              <a:gdLst/>
              <a:ahLst/>
              <a:cxnLst/>
              <a:rect l="l" t="t" r="r" b="b"/>
              <a:pathLst>
                <a:path w="6278" h="5882" extrusionOk="0">
                  <a:moveTo>
                    <a:pt x="6222" y="0"/>
                  </a:moveTo>
                  <a:lnTo>
                    <a:pt x="2628" y="2114"/>
                  </a:lnTo>
                  <a:cubicBezTo>
                    <a:pt x="2600" y="2121"/>
                    <a:pt x="0" y="3296"/>
                    <a:pt x="209" y="5882"/>
                  </a:cubicBezTo>
                  <a:lnTo>
                    <a:pt x="327" y="5882"/>
                  </a:lnTo>
                  <a:cubicBezTo>
                    <a:pt x="118" y="3372"/>
                    <a:pt x="2642" y="2225"/>
                    <a:pt x="2677" y="2211"/>
                  </a:cubicBezTo>
                  <a:lnTo>
                    <a:pt x="6278" y="91"/>
                  </a:lnTo>
                  <a:lnTo>
                    <a:pt x="62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6"/>
            <p:cNvSpPr/>
            <p:nvPr/>
          </p:nvSpPr>
          <p:spPr>
            <a:xfrm>
              <a:off x="4363338" y="3231160"/>
              <a:ext cx="433724" cy="632612"/>
            </a:xfrm>
            <a:custGeom>
              <a:avLst/>
              <a:gdLst/>
              <a:ahLst/>
              <a:cxnLst/>
              <a:rect l="l" t="t" r="r" b="b"/>
              <a:pathLst>
                <a:path w="3352" h="4889" extrusionOk="0">
                  <a:moveTo>
                    <a:pt x="0" y="1"/>
                  </a:moveTo>
                  <a:lnTo>
                    <a:pt x="0" y="4888"/>
                  </a:lnTo>
                  <a:lnTo>
                    <a:pt x="3351" y="4888"/>
                  </a:lnTo>
                  <a:lnTo>
                    <a:pt x="33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6"/>
            <p:cNvSpPr/>
            <p:nvPr/>
          </p:nvSpPr>
          <p:spPr>
            <a:xfrm>
              <a:off x="4357904" y="3225855"/>
              <a:ext cx="445369" cy="637917"/>
            </a:xfrm>
            <a:custGeom>
              <a:avLst/>
              <a:gdLst/>
              <a:ahLst/>
              <a:cxnLst/>
              <a:rect l="l" t="t" r="r" b="b"/>
              <a:pathLst>
                <a:path w="3442" h="4930" extrusionOk="0">
                  <a:moveTo>
                    <a:pt x="42" y="0"/>
                  </a:moveTo>
                  <a:cubicBezTo>
                    <a:pt x="14" y="0"/>
                    <a:pt x="0" y="14"/>
                    <a:pt x="0" y="42"/>
                  </a:cubicBezTo>
                  <a:lnTo>
                    <a:pt x="0" y="4929"/>
                  </a:lnTo>
                  <a:lnTo>
                    <a:pt x="84" y="4929"/>
                  </a:lnTo>
                  <a:lnTo>
                    <a:pt x="84" y="84"/>
                  </a:lnTo>
                  <a:lnTo>
                    <a:pt x="3351" y="84"/>
                  </a:lnTo>
                  <a:lnTo>
                    <a:pt x="3351" y="4929"/>
                  </a:lnTo>
                  <a:lnTo>
                    <a:pt x="3442" y="4929"/>
                  </a:lnTo>
                  <a:lnTo>
                    <a:pt x="3442" y="42"/>
                  </a:lnTo>
                  <a:cubicBezTo>
                    <a:pt x="3442" y="14"/>
                    <a:pt x="3421" y="0"/>
                    <a:pt x="3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6"/>
            <p:cNvSpPr/>
            <p:nvPr/>
          </p:nvSpPr>
          <p:spPr>
            <a:xfrm>
              <a:off x="4363338" y="3500172"/>
              <a:ext cx="429971" cy="198104"/>
            </a:xfrm>
            <a:custGeom>
              <a:avLst/>
              <a:gdLst/>
              <a:ahLst/>
              <a:cxnLst/>
              <a:rect l="l" t="t" r="r" b="b"/>
              <a:pathLst>
                <a:path w="3323" h="1531" extrusionOk="0">
                  <a:moveTo>
                    <a:pt x="0" y="1"/>
                  </a:moveTo>
                  <a:cubicBezTo>
                    <a:pt x="0" y="1"/>
                    <a:pt x="278" y="1502"/>
                    <a:pt x="1599" y="1530"/>
                  </a:cubicBezTo>
                  <a:cubicBezTo>
                    <a:pt x="1619" y="1531"/>
                    <a:pt x="1638" y="1531"/>
                    <a:pt x="1658" y="1531"/>
                  </a:cubicBezTo>
                  <a:cubicBezTo>
                    <a:pt x="3323" y="1531"/>
                    <a:pt x="3302" y="63"/>
                    <a:pt x="3302" y="63"/>
                  </a:cubicBezTo>
                  <a:lnTo>
                    <a:pt x="3302" y="63"/>
                  </a:lnTo>
                  <a:cubicBezTo>
                    <a:pt x="3302" y="63"/>
                    <a:pt x="3066" y="501"/>
                    <a:pt x="1724" y="501"/>
                  </a:cubicBezTo>
                  <a:cubicBezTo>
                    <a:pt x="1704" y="501"/>
                    <a:pt x="1685" y="502"/>
                    <a:pt x="1665" y="502"/>
                  </a:cubicBezTo>
                  <a:cubicBezTo>
                    <a:pt x="224" y="502"/>
                    <a:pt x="0" y="1"/>
                    <a:pt x="0"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6"/>
            <p:cNvSpPr/>
            <p:nvPr/>
          </p:nvSpPr>
          <p:spPr>
            <a:xfrm>
              <a:off x="4112313" y="3848374"/>
              <a:ext cx="930332" cy="312230"/>
            </a:xfrm>
            <a:custGeom>
              <a:avLst/>
              <a:gdLst/>
              <a:ahLst/>
              <a:cxnLst/>
              <a:rect l="l" t="t" r="r" b="b"/>
              <a:pathLst>
                <a:path w="7190" h="2413" extrusionOk="0">
                  <a:moveTo>
                    <a:pt x="1912" y="0"/>
                  </a:moveTo>
                  <a:lnTo>
                    <a:pt x="28" y="1113"/>
                  </a:lnTo>
                  <a:cubicBezTo>
                    <a:pt x="7" y="1126"/>
                    <a:pt x="1" y="1133"/>
                    <a:pt x="1" y="1147"/>
                  </a:cubicBezTo>
                  <a:cubicBezTo>
                    <a:pt x="1" y="1168"/>
                    <a:pt x="7" y="1182"/>
                    <a:pt x="21" y="1196"/>
                  </a:cubicBezTo>
                  <a:cubicBezTo>
                    <a:pt x="28" y="1196"/>
                    <a:pt x="765" y="1891"/>
                    <a:pt x="2010" y="2225"/>
                  </a:cubicBezTo>
                  <a:cubicBezTo>
                    <a:pt x="2399" y="2329"/>
                    <a:pt x="2872" y="2413"/>
                    <a:pt x="3407" y="2413"/>
                  </a:cubicBezTo>
                  <a:cubicBezTo>
                    <a:pt x="4443" y="2413"/>
                    <a:pt x="5729" y="2114"/>
                    <a:pt x="7161" y="1175"/>
                  </a:cubicBezTo>
                  <a:cubicBezTo>
                    <a:pt x="7182" y="1168"/>
                    <a:pt x="7189" y="1147"/>
                    <a:pt x="7189" y="1133"/>
                  </a:cubicBezTo>
                  <a:cubicBezTo>
                    <a:pt x="7189" y="1113"/>
                    <a:pt x="7182" y="1099"/>
                    <a:pt x="7161" y="1092"/>
                  </a:cubicBezTo>
                  <a:lnTo>
                    <a:pt x="5312" y="0"/>
                  </a:lnTo>
                  <a:lnTo>
                    <a:pt x="5256" y="91"/>
                  </a:lnTo>
                  <a:lnTo>
                    <a:pt x="7043" y="1133"/>
                  </a:lnTo>
                  <a:cubicBezTo>
                    <a:pt x="5649" y="2034"/>
                    <a:pt x="4405" y="2312"/>
                    <a:pt x="3400" y="2312"/>
                  </a:cubicBezTo>
                  <a:cubicBezTo>
                    <a:pt x="2877" y="2312"/>
                    <a:pt x="2418" y="2237"/>
                    <a:pt x="2038" y="2134"/>
                  </a:cubicBezTo>
                  <a:cubicBezTo>
                    <a:pt x="1002" y="1856"/>
                    <a:pt x="320" y="1321"/>
                    <a:pt x="140" y="1168"/>
                  </a:cubicBezTo>
                  <a:lnTo>
                    <a:pt x="1968" y="91"/>
                  </a:lnTo>
                  <a:lnTo>
                    <a:pt x="19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6"/>
            <p:cNvSpPr/>
            <p:nvPr/>
          </p:nvSpPr>
          <p:spPr>
            <a:xfrm>
              <a:off x="4967868" y="2988674"/>
              <a:ext cx="210522" cy="234205"/>
            </a:xfrm>
            <a:custGeom>
              <a:avLst/>
              <a:gdLst/>
              <a:ahLst/>
              <a:cxnLst/>
              <a:rect l="l" t="t" r="r" b="b"/>
              <a:pathLst>
                <a:path w="1627" h="1810" extrusionOk="0">
                  <a:moveTo>
                    <a:pt x="771" y="0"/>
                  </a:moveTo>
                  <a:cubicBezTo>
                    <a:pt x="417" y="0"/>
                    <a:pt x="243" y="276"/>
                    <a:pt x="243" y="276"/>
                  </a:cubicBezTo>
                  <a:cubicBezTo>
                    <a:pt x="209" y="658"/>
                    <a:pt x="0" y="1659"/>
                    <a:pt x="0" y="1659"/>
                  </a:cubicBezTo>
                  <a:cubicBezTo>
                    <a:pt x="142" y="1785"/>
                    <a:pt x="309" y="1810"/>
                    <a:pt x="420" y="1810"/>
                  </a:cubicBezTo>
                  <a:cubicBezTo>
                    <a:pt x="493" y="1810"/>
                    <a:pt x="542" y="1798"/>
                    <a:pt x="542" y="1798"/>
                  </a:cubicBezTo>
                  <a:cubicBezTo>
                    <a:pt x="1377" y="1625"/>
                    <a:pt x="1627" y="269"/>
                    <a:pt x="1071" y="60"/>
                  </a:cubicBezTo>
                  <a:cubicBezTo>
                    <a:pt x="959" y="17"/>
                    <a:pt x="860" y="0"/>
                    <a:pt x="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6"/>
            <p:cNvSpPr/>
            <p:nvPr/>
          </p:nvSpPr>
          <p:spPr>
            <a:xfrm>
              <a:off x="4961528" y="2983498"/>
              <a:ext cx="192665" cy="246109"/>
            </a:xfrm>
            <a:custGeom>
              <a:avLst/>
              <a:gdLst/>
              <a:ahLst/>
              <a:cxnLst/>
              <a:rect l="l" t="t" r="r" b="b"/>
              <a:pathLst>
                <a:path w="1489" h="1902" extrusionOk="0">
                  <a:moveTo>
                    <a:pt x="823" y="87"/>
                  </a:moveTo>
                  <a:cubicBezTo>
                    <a:pt x="906" y="87"/>
                    <a:pt x="1001" y="103"/>
                    <a:pt x="1106" y="142"/>
                  </a:cubicBezTo>
                  <a:cubicBezTo>
                    <a:pt x="1294" y="212"/>
                    <a:pt x="1398" y="448"/>
                    <a:pt x="1370" y="761"/>
                  </a:cubicBezTo>
                  <a:cubicBezTo>
                    <a:pt x="1335" y="1206"/>
                    <a:pt x="1050" y="1699"/>
                    <a:pt x="584" y="1797"/>
                  </a:cubicBezTo>
                  <a:cubicBezTo>
                    <a:pt x="579" y="1797"/>
                    <a:pt x="541" y="1803"/>
                    <a:pt x="485" y="1803"/>
                  </a:cubicBezTo>
                  <a:cubicBezTo>
                    <a:pt x="388" y="1803"/>
                    <a:pt x="236" y="1784"/>
                    <a:pt x="105" y="1679"/>
                  </a:cubicBezTo>
                  <a:cubicBezTo>
                    <a:pt x="139" y="1512"/>
                    <a:pt x="306" y="691"/>
                    <a:pt x="341" y="337"/>
                  </a:cubicBezTo>
                  <a:cubicBezTo>
                    <a:pt x="368" y="288"/>
                    <a:pt x="527" y="87"/>
                    <a:pt x="823" y="87"/>
                  </a:cubicBezTo>
                  <a:close/>
                  <a:moveTo>
                    <a:pt x="805" y="1"/>
                  </a:moveTo>
                  <a:cubicBezTo>
                    <a:pt x="430" y="1"/>
                    <a:pt x="244" y="291"/>
                    <a:pt x="244" y="302"/>
                  </a:cubicBezTo>
                  <a:cubicBezTo>
                    <a:pt x="237" y="302"/>
                    <a:pt x="237" y="309"/>
                    <a:pt x="237" y="316"/>
                  </a:cubicBezTo>
                  <a:cubicBezTo>
                    <a:pt x="209" y="691"/>
                    <a:pt x="0" y="1679"/>
                    <a:pt x="0" y="1693"/>
                  </a:cubicBezTo>
                  <a:cubicBezTo>
                    <a:pt x="0" y="1706"/>
                    <a:pt x="7" y="1727"/>
                    <a:pt x="14" y="1734"/>
                  </a:cubicBezTo>
                  <a:cubicBezTo>
                    <a:pt x="174" y="1873"/>
                    <a:pt x="355" y="1901"/>
                    <a:pt x="466" y="1901"/>
                  </a:cubicBezTo>
                  <a:cubicBezTo>
                    <a:pt x="522" y="1901"/>
                    <a:pt x="559" y="1895"/>
                    <a:pt x="577" y="1895"/>
                  </a:cubicBezTo>
                  <a:cubicBezTo>
                    <a:pt x="587" y="1895"/>
                    <a:pt x="591" y="1896"/>
                    <a:pt x="591" y="1901"/>
                  </a:cubicBezTo>
                  <a:cubicBezTo>
                    <a:pt x="1106" y="1783"/>
                    <a:pt x="1419" y="1255"/>
                    <a:pt x="1453" y="775"/>
                  </a:cubicBezTo>
                  <a:cubicBezTo>
                    <a:pt x="1488" y="420"/>
                    <a:pt x="1356" y="149"/>
                    <a:pt x="1127" y="66"/>
                  </a:cubicBezTo>
                  <a:cubicBezTo>
                    <a:pt x="1007" y="19"/>
                    <a:pt x="900" y="1"/>
                    <a:pt x="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6"/>
            <p:cNvSpPr/>
            <p:nvPr/>
          </p:nvSpPr>
          <p:spPr>
            <a:xfrm>
              <a:off x="4984948" y="3052336"/>
              <a:ext cx="109854" cy="78284"/>
            </a:xfrm>
            <a:custGeom>
              <a:avLst/>
              <a:gdLst/>
              <a:ahLst/>
              <a:cxnLst/>
              <a:rect l="l" t="t" r="r" b="b"/>
              <a:pathLst>
                <a:path w="849" h="605" extrusionOk="0">
                  <a:moveTo>
                    <a:pt x="706" y="1"/>
                  </a:moveTo>
                  <a:cubicBezTo>
                    <a:pt x="661" y="1"/>
                    <a:pt x="608" y="7"/>
                    <a:pt x="549" y="27"/>
                  </a:cubicBezTo>
                  <a:cubicBezTo>
                    <a:pt x="403" y="69"/>
                    <a:pt x="181" y="201"/>
                    <a:pt x="7" y="570"/>
                  </a:cubicBezTo>
                  <a:cubicBezTo>
                    <a:pt x="0" y="583"/>
                    <a:pt x="7" y="590"/>
                    <a:pt x="21" y="604"/>
                  </a:cubicBezTo>
                  <a:lnTo>
                    <a:pt x="28" y="604"/>
                  </a:lnTo>
                  <a:cubicBezTo>
                    <a:pt x="35" y="604"/>
                    <a:pt x="42" y="604"/>
                    <a:pt x="42" y="590"/>
                  </a:cubicBezTo>
                  <a:cubicBezTo>
                    <a:pt x="271" y="127"/>
                    <a:pt x="552" y="54"/>
                    <a:pt x="706" y="54"/>
                  </a:cubicBezTo>
                  <a:cubicBezTo>
                    <a:pt x="772" y="54"/>
                    <a:pt x="814" y="67"/>
                    <a:pt x="821" y="69"/>
                  </a:cubicBezTo>
                  <a:cubicBezTo>
                    <a:pt x="834" y="69"/>
                    <a:pt x="848" y="62"/>
                    <a:pt x="848" y="55"/>
                  </a:cubicBezTo>
                  <a:cubicBezTo>
                    <a:pt x="848" y="34"/>
                    <a:pt x="841" y="20"/>
                    <a:pt x="834" y="20"/>
                  </a:cubicBezTo>
                  <a:cubicBezTo>
                    <a:pt x="834" y="20"/>
                    <a:pt x="784" y="1"/>
                    <a:pt x="7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6"/>
            <p:cNvSpPr/>
            <p:nvPr/>
          </p:nvSpPr>
          <p:spPr>
            <a:xfrm>
              <a:off x="5014579" y="3079768"/>
              <a:ext cx="46969" cy="95752"/>
            </a:xfrm>
            <a:custGeom>
              <a:avLst/>
              <a:gdLst/>
              <a:ahLst/>
              <a:cxnLst/>
              <a:rect l="l" t="t" r="r" b="b"/>
              <a:pathLst>
                <a:path w="363" h="740" extrusionOk="0">
                  <a:moveTo>
                    <a:pt x="28" y="0"/>
                  </a:moveTo>
                  <a:cubicBezTo>
                    <a:pt x="18" y="0"/>
                    <a:pt x="13" y="7"/>
                    <a:pt x="8" y="17"/>
                  </a:cubicBezTo>
                  <a:cubicBezTo>
                    <a:pt x="1" y="31"/>
                    <a:pt x="8" y="38"/>
                    <a:pt x="14" y="52"/>
                  </a:cubicBezTo>
                  <a:cubicBezTo>
                    <a:pt x="14" y="52"/>
                    <a:pt x="244" y="170"/>
                    <a:pt x="286" y="371"/>
                  </a:cubicBezTo>
                  <a:cubicBezTo>
                    <a:pt x="300" y="476"/>
                    <a:pt x="265" y="587"/>
                    <a:pt x="181" y="691"/>
                  </a:cubicBezTo>
                  <a:cubicBezTo>
                    <a:pt x="174" y="705"/>
                    <a:pt x="174" y="719"/>
                    <a:pt x="181" y="726"/>
                  </a:cubicBezTo>
                  <a:cubicBezTo>
                    <a:pt x="188" y="740"/>
                    <a:pt x="188" y="740"/>
                    <a:pt x="195" y="740"/>
                  </a:cubicBezTo>
                  <a:cubicBezTo>
                    <a:pt x="209" y="740"/>
                    <a:pt x="216" y="740"/>
                    <a:pt x="223" y="726"/>
                  </a:cubicBezTo>
                  <a:cubicBezTo>
                    <a:pt x="320" y="608"/>
                    <a:pt x="362" y="483"/>
                    <a:pt x="334" y="365"/>
                  </a:cubicBezTo>
                  <a:cubicBezTo>
                    <a:pt x="293" y="142"/>
                    <a:pt x="49" y="17"/>
                    <a:pt x="42" y="3"/>
                  </a:cubicBezTo>
                  <a:cubicBezTo>
                    <a:pt x="37" y="1"/>
                    <a:pt x="32" y="0"/>
                    <a:pt x="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6"/>
            <p:cNvSpPr/>
            <p:nvPr/>
          </p:nvSpPr>
          <p:spPr>
            <a:xfrm>
              <a:off x="3990812" y="2988674"/>
              <a:ext cx="210651" cy="234205"/>
            </a:xfrm>
            <a:custGeom>
              <a:avLst/>
              <a:gdLst/>
              <a:ahLst/>
              <a:cxnLst/>
              <a:rect l="l" t="t" r="r" b="b"/>
              <a:pathLst>
                <a:path w="1628" h="1810" extrusionOk="0">
                  <a:moveTo>
                    <a:pt x="857" y="0"/>
                  </a:moveTo>
                  <a:cubicBezTo>
                    <a:pt x="768" y="0"/>
                    <a:pt x="668" y="17"/>
                    <a:pt x="557" y="60"/>
                  </a:cubicBezTo>
                  <a:cubicBezTo>
                    <a:pt x="1" y="269"/>
                    <a:pt x="251" y="1625"/>
                    <a:pt x="1086" y="1798"/>
                  </a:cubicBezTo>
                  <a:cubicBezTo>
                    <a:pt x="1086" y="1798"/>
                    <a:pt x="1134" y="1810"/>
                    <a:pt x="1208" y="1810"/>
                  </a:cubicBezTo>
                  <a:cubicBezTo>
                    <a:pt x="1319" y="1810"/>
                    <a:pt x="1486" y="1785"/>
                    <a:pt x="1628" y="1659"/>
                  </a:cubicBezTo>
                  <a:cubicBezTo>
                    <a:pt x="1621" y="1659"/>
                    <a:pt x="1412" y="658"/>
                    <a:pt x="1384" y="276"/>
                  </a:cubicBezTo>
                  <a:cubicBezTo>
                    <a:pt x="1384" y="276"/>
                    <a:pt x="1211" y="0"/>
                    <a:pt x="8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6"/>
            <p:cNvSpPr/>
            <p:nvPr/>
          </p:nvSpPr>
          <p:spPr>
            <a:xfrm>
              <a:off x="4016044" y="2982721"/>
              <a:ext cx="190854" cy="246886"/>
            </a:xfrm>
            <a:custGeom>
              <a:avLst/>
              <a:gdLst/>
              <a:ahLst/>
              <a:cxnLst/>
              <a:rect l="l" t="t" r="r" b="b"/>
              <a:pathLst>
                <a:path w="1475" h="1908" extrusionOk="0">
                  <a:moveTo>
                    <a:pt x="647" y="99"/>
                  </a:moveTo>
                  <a:cubicBezTo>
                    <a:pt x="946" y="99"/>
                    <a:pt x="1113" y="294"/>
                    <a:pt x="1134" y="343"/>
                  </a:cubicBezTo>
                  <a:cubicBezTo>
                    <a:pt x="1169" y="697"/>
                    <a:pt x="1335" y="1525"/>
                    <a:pt x="1370" y="1685"/>
                  </a:cubicBezTo>
                  <a:cubicBezTo>
                    <a:pt x="1234" y="1790"/>
                    <a:pt x="1079" y="1809"/>
                    <a:pt x="982" y="1809"/>
                  </a:cubicBezTo>
                  <a:cubicBezTo>
                    <a:pt x="926" y="1809"/>
                    <a:pt x="891" y="1803"/>
                    <a:pt x="891" y="1803"/>
                  </a:cubicBezTo>
                  <a:cubicBezTo>
                    <a:pt x="425" y="1705"/>
                    <a:pt x="133" y="1212"/>
                    <a:pt x="105" y="767"/>
                  </a:cubicBezTo>
                  <a:cubicBezTo>
                    <a:pt x="84" y="454"/>
                    <a:pt x="181" y="218"/>
                    <a:pt x="369" y="148"/>
                  </a:cubicBezTo>
                  <a:cubicBezTo>
                    <a:pt x="473" y="113"/>
                    <a:pt x="564" y="99"/>
                    <a:pt x="647" y="99"/>
                  </a:cubicBezTo>
                  <a:close/>
                  <a:moveTo>
                    <a:pt x="666" y="0"/>
                  </a:moveTo>
                  <a:cubicBezTo>
                    <a:pt x="572" y="0"/>
                    <a:pt x="466" y="19"/>
                    <a:pt x="348" y="65"/>
                  </a:cubicBezTo>
                  <a:cubicBezTo>
                    <a:pt x="119" y="148"/>
                    <a:pt x="1" y="426"/>
                    <a:pt x="21" y="774"/>
                  </a:cubicBezTo>
                  <a:cubicBezTo>
                    <a:pt x="56" y="1254"/>
                    <a:pt x="369" y="1789"/>
                    <a:pt x="884" y="1893"/>
                  </a:cubicBezTo>
                  <a:cubicBezTo>
                    <a:pt x="884" y="1893"/>
                    <a:pt x="932" y="1907"/>
                    <a:pt x="1002" y="1907"/>
                  </a:cubicBezTo>
                  <a:cubicBezTo>
                    <a:pt x="1120" y="1907"/>
                    <a:pt x="1301" y="1879"/>
                    <a:pt x="1461" y="1733"/>
                  </a:cubicBezTo>
                  <a:cubicBezTo>
                    <a:pt x="1475" y="1719"/>
                    <a:pt x="1475" y="1705"/>
                    <a:pt x="1475" y="1685"/>
                  </a:cubicBezTo>
                  <a:cubicBezTo>
                    <a:pt x="1475" y="1678"/>
                    <a:pt x="1273" y="690"/>
                    <a:pt x="1238" y="315"/>
                  </a:cubicBezTo>
                  <a:cubicBezTo>
                    <a:pt x="1238" y="315"/>
                    <a:pt x="1231" y="308"/>
                    <a:pt x="1231" y="294"/>
                  </a:cubicBezTo>
                  <a:cubicBezTo>
                    <a:pt x="1226" y="294"/>
                    <a:pt x="1042"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6"/>
            <p:cNvSpPr/>
            <p:nvPr/>
          </p:nvSpPr>
          <p:spPr>
            <a:xfrm>
              <a:off x="4070907" y="3051171"/>
              <a:ext cx="111666" cy="79449"/>
            </a:xfrm>
            <a:custGeom>
              <a:avLst/>
              <a:gdLst/>
              <a:ahLst/>
              <a:cxnLst/>
              <a:rect l="l" t="t" r="r" b="b"/>
              <a:pathLst>
                <a:path w="863" h="614" extrusionOk="0">
                  <a:moveTo>
                    <a:pt x="146" y="0"/>
                  </a:moveTo>
                  <a:cubicBezTo>
                    <a:pt x="77" y="0"/>
                    <a:pt x="33" y="15"/>
                    <a:pt x="29" y="15"/>
                  </a:cubicBezTo>
                  <a:cubicBezTo>
                    <a:pt x="8" y="29"/>
                    <a:pt x="1" y="36"/>
                    <a:pt x="8" y="50"/>
                  </a:cubicBezTo>
                  <a:cubicBezTo>
                    <a:pt x="15" y="71"/>
                    <a:pt x="35" y="71"/>
                    <a:pt x="42" y="71"/>
                  </a:cubicBezTo>
                  <a:cubicBezTo>
                    <a:pt x="44" y="71"/>
                    <a:pt x="85" y="59"/>
                    <a:pt x="149" y="59"/>
                  </a:cubicBezTo>
                  <a:cubicBezTo>
                    <a:pt x="302" y="59"/>
                    <a:pt x="589" y="128"/>
                    <a:pt x="814" y="592"/>
                  </a:cubicBezTo>
                  <a:cubicBezTo>
                    <a:pt x="828" y="599"/>
                    <a:pt x="835" y="613"/>
                    <a:pt x="842" y="613"/>
                  </a:cubicBezTo>
                  <a:cubicBezTo>
                    <a:pt x="842" y="613"/>
                    <a:pt x="849" y="613"/>
                    <a:pt x="842" y="599"/>
                  </a:cubicBezTo>
                  <a:cubicBezTo>
                    <a:pt x="849" y="592"/>
                    <a:pt x="863" y="579"/>
                    <a:pt x="849" y="565"/>
                  </a:cubicBezTo>
                  <a:cubicBezTo>
                    <a:pt x="675" y="203"/>
                    <a:pt x="460" y="71"/>
                    <a:pt x="314" y="29"/>
                  </a:cubicBezTo>
                  <a:cubicBezTo>
                    <a:pt x="250" y="7"/>
                    <a:pt x="192" y="0"/>
                    <a:pt x="1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6"/>
            <p:cNvSpPr/>
            <p:nvPr/>
          </p:nvSpPr>
          <p:spPr>
            <a:xfrm>
              <a:off x="4107785" y="3079768"/>
              <a:ext cx="47875" cy="95752"/>
            </a:xfrm>
            <a:custGeom>
              <a:avLst/>
              <a:gdLst/>
              <a:ahLst/>
              <a:cxnLst/>
              <a:rect l="l" t="t" r="r" b="b"/>
              <a:pathLst>
                <a:path w="370" h="740" extrusionOk="0">
                  <a:moveTo>
                    <a:pt x="332" y="0"/>
                  </a:moveTo>
                  <a:cubicBezTo>
                    <a:pt x="328" y="0"/>
                    <a:pt x="324" y="1"/>
                    <a:pt x="321" y="3"/>
                  </a:cubicBezTo>
                  <a:cubicBezTo>
                    <a:pt x="314" y="17"/>
                    <a:pt x="70" y="142"/>
                    <a:pt x="29" y="365"/>
                  </a:cubicBezTo>
                  <a:cubicBezTo>
                    <a:pt x="1" y="483"/>
                    <a:pt x="42" y="608"/>
                    <a:pt x="140" y="726"/>
                  </a:cubicBezTo>
                  <a:cubicBezTo>
                    <a:pt x="140" y="740"/>
                    <a:pt x="147" y="740"/>
                    <a:pt x="161" y="740"/>
                  </a:cubicBezTo>
                  <a:cubicBezTo>
                    <a:pt x="161" y="740"/>
                    <a:pt x="168" y="740"/>
                    <a:pt x="182" y="726"/>
                  </a:cubicBezTo>
                  <a:cubicBezTo>
                    <a:pt x="188" y="719"/>
                    <a:pt x="188" y="705"/>
                    <a:pt x="182" y="691"/>
                  </a:cubicBezTo>
                  <a:cubicBezTo>
                    <a:pt x="98" y="580"/>
                    <a:pt x="63" y="476"/>
                    <a:pt x="77" y="371"/>
                  </a:cubicBezTo>
                  <a:cubicBezTo>
                    <a:pt x="119" y="170"/>
                    <a:pt x="348" y="52"/>
                    <a:pt x="348" y="52"/>
                  </a:cubicBezTo>
                  <a:cubicBezTo>
                    <a:pt x="355" y="38"/>
                    <a:pt x="369" y="24"/>
                    <a:pt x="355" y="17"/>
                  </a:cubicBezTo>
                  <a:cubicBezTo>
                    <a:pt x="350" y="7"/>
                    <a:pt x="341" y="0"/>
                    <a:pt x="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6"/>
            <p:cNvSpPr/>
            <p:nvPr/>
          </p:nvSpPr>
          <p:spPr>
            <a:xfrm>
              <a:off x="4155531" y="2472905"/>
              <a:ext cx="863695" cy="1093388"/>
            </a:xfrm>
            <a:custGeom>
              <a:avLst/>
              <a:gdLst/>
              <a:ahLst/>
              <a:cxnLst/>
              <a:rect l="l" t="t" r="r" b="b"/>
              <a:pathLst>
                <a:path w="6675" h="8450" extrusionOk="0">
                  <a:moveTo>
                    <a:pt x="3268" y="0"/>
                  </a:moveTo>
                  <a:cubicBezTo>
                    <a:pt x="35" y="0"/>
                    <a:pt x="35" y="3108"/>
                    <a:pt x="35" y="3108"/>
                  </a:cubicBezTo>
                  <a:cubicBezTo>
                    <a:pt x="35" y="3108"/>
                    <a:pt x="0" y="5437"/>
                    <a:pt x="682" y="6744"/>
                  </a:cubicBezTo>
                  <a:cubicBezTo>
                    <a:pt x="1344" y="8009"/>
                    <a:pt x="2161" y="8449"/>
                    <a:pt x="3245" y="8449"/>
                  </a:cubicBezTo>
                  <a:cubicBezTo>
                    <a:pt x="3287" y="8449"/>
                    <a:pt x="3329" y="8448"/>
                    <a:pt x="3372" y="8447"/>
                  </a:cubicBezTo>
                  <a:cubicBezTo>
                    <a:pt x="4519" y="8412"/>
                    <a:pt x="5395" y="7877"/>
                    <a:pt x="5924" y="6862"/>
                  </a:cubicBezTo>
                  <a:cubicBezTo>
                    <a:pt x="6487" y="5784"/>
                    <a:pt x="6577" y="3970"/>
                    <a:pt x="6577" y="3101"/>
                  </a:cubicBezTo>
                  <a:cubicBezTo>
                    <a:pt x="6577" y="3101"/>
                    <a:pt x="6674" y="7"/>
                    <a:pt x="3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6"/>
            <p:cNvSpPr/>
            <p:nvPr/>
          </p:nvSpPr>
          <p:spPr>
            <a:xfrm>
              <a:off x="4148285" y="2466565"/>
              <a:ext cx="866412" cy="1106586"/>
            </a:xfrm>
            <a:custGeom>
              <a:avLst/>
              <a:gdLst/>
              <a:ahLst/>
              <a:cxnLst/>
              <a:rect l="l" t="t" r="r" b="b"/>
              <a:pathLst>
                <a:path w="6696" h="8552" extrusionOk="0">
                  <a:moveTo>
                    <a:pt x="3324" y="105"/>
                  </a:moveTo>
                  <a:cubicBezTo>
                    <a:pt x="4374" y="105"/>
                    <a:pt x="5187" y="404"/>
                    <a:pt x="5743" y="974"/>
                  </a:cubicBezTo>
                  <a:cubicBezTo>
                    <a:pt x="6605" y="1864"/>
                    <a:pt x="6570" y="3129"/>
                    <a:pt x="6570" y="3136"/>
                  </a:cubicBezTo>
                  <a:cubicBezTo>
                    <a:pt x="6577" y="3727"/>
                    <a:pt x="6529" y="5729"/>
                    <a:pt x="5924" y="6883"/>
                  </a:cubicBezTo>
                  <a:cubicBezTo>
                    <a:pt x="5402" y="7877"/>
                    <a:pt x="4533" y="8413"/>
                    <a:pt x="3414" y="8448"/>
                  </a:cubicBezTo>
                  <a:cubicBezTo>
                    <a:pt x="3375" y="8449"/>
                    <a:pt x="3336" y="8449"/>
                    <a:pt x="3297" y="8449"/>
                  </a:cubicBezTo>
                  <a:cubicBezTo>
                    <a:pt x="2140" y="8449"/>
                    <a:pt x="1378" y="7943"/>
                    <a:pt x="772" y="6772"/>
                  </a:cubicBezTo>
                  <a:cubicBezTo>
                    <a:pt x="105" y="5486"/>
                    <a:pt x="133" y="3185"/>
                    <a:pt x="133" y="3157"/>
                  </a:cubicBezTo>
                  <a:cubicBezTo>
                    <a:pt x="133" y="3150"/>
                    <a:pt x="140" y="2385"/>
                    <a:pt x="529" y="1627"/>
                  </a:cubicBezTo>
                  <a:cubicBezTo>
                    <a:pt x="1064" y="619"/>
                    <a:pt x="2003" y="105"/>
                    <a:pt x="3324" y="105"/>
                  </a:cubicBezTo>
                  <a:close/>
                  <a:moveTo>
                    <a:pt x="3310" y="1"/>
                  </a:moveTo>
                  <a:cubicBezTo>
                    <a:pt x="63" y="1"/>
                    <a:pt x="28" y="3122"/>
                    <a:pt x="28" y="3157"/>
                  </a:cubicBezTo>
                  <a:cubicBezTo>
                    <a:pt x="28" y="3185"/>
                    <a:pt x="1" y="5507"/>
                    <a:pt x="689" y="6821"/>
                  </a:cubicBezTo>
                  <a:cubicBezTo>
                    <a:pt x="1322" y="8030"/>
                    <a:pt x="2107" y="8552"/>
                    <a:pt x="3303" y="8552"/>
                  </a:cubicBezTo>
                  <a:lnTo>
                    <a:pt x="3407" y="8552"/>
                  </a:lnTo>
                  <a:cubicBezTo>
                    <a:pt x="4575" y="8517"/>
                    <a:pt x="5465" y="7961"/>
                    <a:pt x="6007" y="6932"/>
                  </a:cubicBezTo>
                  <a:cubicBezTo>
                    <a:pt x="6626" y="5764"/>
                    <a:pt x="6668" y="3741"/>
                    <a:pt x="6668" y="3150"/>
                  </a:cubicBezTo>
                  <a:cubicBezTo>
                    <a:pt x="6668" y="3101"/>
                    <a:pt x="6696" y="1815"/>
                    <a:pt x="5813" y="911"/>
                  </a:cubicBezTo>
                  <a:cubicBezTo>
                    <a:pt x="5236" y="307"/>
                    <a:pt x="4387" y="1"/>
                    <a:pt x="3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6"/>
            <p:cNvSpPr/>
            <p:nvPr/>
          </p:nvSpPr>
          <p:spPr>
            <a:xfrm>
              <a:off x="4553160" y="3055830"/>
              <a:ext cx="63920" cy="107786"/>
            </a:xfrm>
            <a:custGeom>
              <a:avLst/>
              <a:gdLst/>
              <a:ahLst/>
              <a:cxnLst/>
              <a:rect l="l" t="t" r="r" b="b"/>
              <a:pathLst>
                <a:path w="494" h="833" extrusionOk="0">
                  <a:moveTo>
                    <a:pt x="0" y="0"/>
                  </a:moveTo>
                  <a:lnTo>
                    <a:pt x="0" y="591"/>
                  </a:lnTo>
                  <a:cubicBezTo>
                    <a:pt x="0" y="626"/>
                    <a:pt x="7" y="654"/>
                    <a:pt x="21" y="689"/>
                  </a:cubicBezTo>
                  <a:cubicBezTo>
                    <a:pt x="56" y="783"/>
                    <a:pt x="157" y="832"/>
                    <a:pt x="255" y="832"/>
                  </a:cubicBezTo>
                  <a:cubicBezTo>
                    <a:pt x="272" y="832"/>
                    <a:pt x="289" y="831"/>
                    <a:pt x="306" y="828"/>
                  </a:cubicBezTo>
                  <a:lnTo>
                    <a:pt x="494" y="772"/>
                  </a:lnTo>
                  <a:lnTo>
                    <a:pt x="0" y="0"/>
                  </a:lnTo>
                  <a:close/>
                </a:path>
              </a:pathLst>
            </a:custGeom>
            <a:solidFill>
              <a:srgbClr val="F4F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6"/>
            <p:cNvSpPr/>
            <p:nvPr/>
          </p:nvSpPr>
          <p:spPr>
            <a:xfrm>
              <a:off x="4547725" y="3052207"/>
              <a:ext cx="73883" cy="116197"/>
            </a:xfrm>
            <a:custGeom>
              <a:avLst/>
              <a:gdLst/>
              <a:ahLst/>
              <a:cxnLst/>
              <a:rect l="l" t="t" r="r" b="b"/>
              <a:pathLst>
                <a:path w="571" h="898" extrusionOk="0">
                  <a:moveTo>
                    <a:pt x="35" y="0"/>
                  </a:moveTo>
                  <a:cubicBezTo>
                    <a:pt x="14" y="0"/>
                    <a:pt x="0" y="21"/>
                    <a:pt x="0" y="35"/>
                  </a:cubicBezTo>
                  <a:lnTo>
                    <a:pt x="0" y="626"/>
                  </a:lnTo>
                  <a:cubicBezTo>
                    <a:pt x="0" y="661"/>
                    <a:pt x="0" y="696"/>
                    <a:pt x="14" y="730"/>
                  </a:cubicBezTo>
                  <a:cubicBezTo>
                    <a:pt x="63" y="835"/>
                    <a:pt x="167" y="897"/>
                    <a:pt x="278" y="897"/>
                  </a:cubicBezTo>
                  <a:cubicBezTo>
                    <a:pt x="306" y="897"/>
                    <a:pt x="327" y="890"/>
                    <a:pt x="348" y="890"/>
                  </a:cubicBezTo>
                  <a:lnTo>
                    <a:pt x="536" y="835"/>
                  </a:lnTo>
                  <a:cubicBezTo>
                    <a:pt x="557" y="835"/>
                    <a:pt x="570" y="807"/>
                    <a:pt x="564" y="793"/>
                  </a:cubicBezTo>
                  <a:cubicBezTo>
                    <a:pt x="564" y="776"/>
                    <a:pt x="545" y="763"/>
                    <a:pt x="530" y="763"/>
                  </a:cubicBezTo>
                  <a:cubicBezTo>
                    <a:pt x="527" y="763"/>
                    <a:pt x="524" y="764"/>
                    <a:pt x="522" y="765"/>
                  </a:cubicBezTo>
                  <a:lnTo>
                    <a:pt x="327" y="821"/>
                  </a:lnTo>
                  <a:cubicBezTo>
                    <a:pt x="312" y="824"/>
                    <a:pt x="297" y="826"/>
                    <a:pt x="281" y="826"/>
                  </a:cubicBezTo>
                  <a:cubicBezTo>
                    <a:pt x="197" y="826"/>
                    <a:pt x="113" y="779"/>
                    <a:pt x="84" y="703"/>
                  </a:cubicBezTo>
                  <a:cubicBezTo>
                    <a:pt x="77" y="682"/>
                    <a:pt x="70" y="654"/>
                    <a:pt x="70" y="626"/>
                  </a:cubicBezTo>
                  <a:lnTo>
                    <a:pt x="70" y="35"/>
                  </a:lnTo>
                  <a:cubicBezTo>
                    <a:pt x="70" y="21"/>
                    <a:pt x="49"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6"/>
            <p:cNvSpPr/>
            <p:nvPr/>
          </p:nvSpPr>
          <p:spPr>
            <a:xfrm>
              <a:off x="4351563" y="2957748"/>
              <a:ext cx="65861" cy="65862"/>
            </a:xfrm>
            <a:custGeom>
              <a:avLst/>
              <a:gdLst/>
              <a:ahLst/>
              <a:cxnLst/>
              <a:rect l="l" t="t" r="r" b="b"/>
              <a:pathLst>
                <a:path w="509" h="509" extrusionOk="0">
                  <a:moveTo>
                    <a:pt x="258" y="1"/>
                  </a:moveTo>
                  <a:cubicBezTo>
                    <a:pt x="119" y="1"/>
                    <a:pt x="1" y="119"/>
                    <a:pt x="1" y="258"/>
                  </a:cubicBezTo>
                  <a:cubicBezTo>
                    <a:pt x="1" y="397"/>
                    <a:pt x="119" y="508"/>
                    <a:pt x="258" y="508"/>
                  </a:cubicBezTo>
                  <a:cubicBezTo>
                    <a:pt x="397" y="508"/>
                    <a:pt x="508" y="397"/>
                    <a:pt x="508" y="258"/>
                  </a:cubicBezTo>
                  <a:cubicBezTo>
                    <a:pt x="508" y="119"/>
                    <a:pt x="397" y="1"/>
                    <a:pt x="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6"/>
            <p:cNvSpPr/>
            <p:nvPr/>
          </p:nvSpPr>
          <p:spPr>
            <a:xfrm>
              <a:off x="4724089" y="2957748"/>
              <a:ext cx="65731" cy="65862"/>
            </a:xfrm>
            <a:custGeom>
              <a:avLst/>
              <a:gdLst/>
              <a:ahLst/>
              <a:cxnLst/>
              <a:rect l="l" t="t" r="r" b="b"/>
              <a:pathLst>
                <a:path w="508" h="509" extrusionOk="0">
                  <a:moveTo>
                    <a:pt x="250" y="1"/>
                  </a:moveTo>
                  <a:cubicBezTo>
                    <a:pt x="111" y="1"/>
                    <a:pt x="0" y="119"/>
                    <a:pt x="0" y="258"/>
                  </a:cubicBezTo>
                  <a:cubicBezTo>
                    <a:pt x="0" y="397"/>
                    <a:pt x="111" y="508"/>
                    <a:pt x="250" y="508"/>
                  </a:cubicBezTo>
                  <a:cubicBezTo>
                    <a:pt x="389" y="508"/>
                    <a:pt x="508" y="397"/>
                    <a:pt x="508" y="258"/>
                  </a:cubicBezTo>
                  <a:cubicBezTo>
                    <a:pt x="508" y="119"/>
                    <a:pt x="389" y="1"/>
                    <a:pt x="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6"/>
            <p:cNvSpPr/>
            <p:nvPr/>
          </p:nvSpPr>
          <p:spPr>
            <a:xfrm>
              <a:off x="4359715" y="3023998"/>
              <a:ext cx="88246" cy="57969"/>
            </a:xfrm>
            <a:custGeom>
              <a:avLst/>
              <a:gdLst/>
              <a:ahLst/>
              <a:cxnLst/>
              <a:rect l="l" t="t" r="r" b="b"/>
              <a:pathLst>
                <a:path w="682" h="448" extrusionOk="0">
                  <a:moveTo>
                    <a:pt x="654" y="0"/>
                  </a:moveTo>
                  <a:cubicBezTo>
                    <a:pt x="652" y="0"/>
                    <a:pt x="649" y="1"/>
                    <a:pt x="647" y="3"/>
                  </a:cubicBezTo>
                  <a:lnTo>
                    <a:pt x="21" y="413"/>
                  </a:lnTo>
                  <a:cubicBezTo>
                    <a:pt x="7" y="413"/>
                    <a:pt x="0" y="427"/>
                    <a:pt x="7" y="441"/>
                  </a:cubicBezTo>
                  <a:cubicBezTo>
                    <a:pt x="7" y="448"/>
                    <a:pt x="14" y="448"/>
                    <a:pt x="28" y="448"/>
                  </a:cubicBezTo>
                  <a:lnTo>
                    <a:pt x="35" y="448"/>
                  </a:lnTo>
                  <a:lnTo>
                    <a:pt x="661" y="38"/>
                  </a:lnTo>
                  <a:cubicBezTo>
                    <a:pt x="668" y="38"/>
                    <a:pt x="682" y="24"/>
                    <a:pt x="668" y="10"/>
                  </a:cubicBezTo>
                  <a:cubicBezTo>
                    <a:pt x="668" y="5"/>
                    <a:pt x="661" y="0"/>
                    <a:pt x="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6"/>
            <p:cNvSpPr/>
            <p:nvPr/>
          </p:nvSpPr>
          <p:spPr>
            <a:xfrm>
              <a:off x="4703386" y="3024516"/>
              <a:ext cx="77506" cy="58357"/>
            </a:xfrm>
            <a:custGeom>
              <a:avLst/>
              <a:gdLst/>
              <a:ahLst/>
              <a:cxnLst/>
              <a:rect l="l" t="t" r="r" b="b"/>
              <a:pathLst>
                <a:path w="599" h="451" extrusionOk="0">
                  <a:moveTo>
                    <a:pt x="25" y="1"/>
                  </a:moveTo>
                  <a:cubicBezTo>
                    <a:pt x="21" y="1"/>
                    <a:pt x="18" y="2"/>
                    <a:pt x="14" y="6"/>
                  </a:cubicBezTo>
                  <a:cubicBezTo>
                    <a:pt x="0" y="20"/>
                    <a:pt x="0" y="27"/>
                    <a:pt x="14" y="34"/>
                  </a:cubicBezTo>
                  <a:lnTo>
                    <a:pt x="563" y="451"/>
                  </a:lnTo>
                  <a:lnTo>
                    <a:pt x="570" y="451"/>
                  </a:lnTo>
                  <a:cubicBezTo>
                    <a:pt x="575" y="451"/>
                    <a:pt x="579" y="448"/>
                    <a:pt x="582" y="448"/>
                  </a:cubicBezTo>
                  <a:cubicBezTo>
                    <a:pt x="583" y="448"/>
                    <a:pt x="584" y="449"/>
                    <a:pt x="584" y="451"/>
                  </a:cubicBezTo>
                  <a:cubicBezTo>
                    <a:pt x="598" y="444"/>
                    <a:pt x="598" y="437"/>
                    <a:pt x="584" y="423"/>
                  </a:cubicBezTo>
                  <a:lnTo>
                    <a:pt x="42" y="6"/>
                  </a:lnTo>
                  <a:cubicBezTo>
                    <a:pt x="35" y="2"/>
                    <a:pt x="3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6"/>
            <p:cNvSpPr/>
            <p:nvPr/>
          </p:nvSpPr>
          <p:spPr>
            <a:xfrm>
              <a:off x="4440716" y="3236594"/>
              <a:ext cx="284275" cy="29890"/>
            </a:xfrm>
            <a:custGeom>
              <a:avLst/>
              <a:gdLst/>
              <a:ahLst/>
              <a:cxnLst/>
              <a:rect l="l" t="t" r="r" b="b"/>
              <a:pathLst>
                <a:path w="2197" h="231" extrusionOk="0">
                  <a:moveTo>
                    <a:pt x="0" y="1"/>
                  </a:moveTo>
                  <a:cubicBezTo>
                    <a:pt x="0" y="1"/>
                    <a:pt x="299" y="230"/>
                    <a:pt x="1064" y="230"/>
                  </a:cubicBezTo>
                  <a:cubicBezTo>
                    <a:pt x="1759" y="230"/>
                    <a:pt x="2197" y="1"/>
                    <a:pt x="2197" y="1"/>
                  </a:cubicBezTo>
                  <a:close/>
                </a:path>
              </a:pathLst>
            </a:custGeom>
            <a:solidFill>
              <a:srgbClr val="F4F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6"/>
            <p:cNvSpPr/>
            <p:nvPr/>
          </p:nvSpPr>
          <p:spPr>
            <a:xfrm>
              <a:off x="4435281" y="3231548"/>
              <a:ext cx="296050" cy="39336"/>
            </a:xfrm>
            <a:custGeom>
              <a:avLst/>
              <a:gdLst/>
              <a:ahLst/>
              <a:cxnLst/>
              <a:rect l="l" t="t" r="r" b="b"/>
              <a:pathLst>
                <a:path w="2288" h="304" extrusionOk="0">
                  <a:moveTo>
                    <a:pt x="35" y="0"/>
                  </a:moveTo>
                  <a:cubicBezTo>
                    <a:pt x="23" y="0"/>
                    <a:pt x="11" y="4"/>
                    <a:pt x="7" y="12"/>
                  </a:cubicBezTo>
                  <a:cubicBezTo>
                    <a:pt x="0" y="33"/>
                    <a:pt x="0" y="61"/>
                    <a:pt x="14" y="67"/>
                  </a:cubicBezTo>
                  <a:cubicBezTo>
                    <a:pt x="35" y="74"/>
                    <a:pt x="327" y="304"/>
                    <a:pt x="1106" y="304"/>
                  </a:cubicBezTo>
                  <a:cubicBezTo>
                    <a:pt x="1801" y="304"/>
                    <a:pt x="2232" y="88"/>
                    <a:pt x="2260" y="74"/>
                  </a:cubicBezTo>
                  <a:cubicBezTo>
                    <a:pt x="2274" y="67"/>
                    <a:pt x="2288" y="40"/>
                    <a:pt x="2274" y="26"/>
                  </a:cubicBezTo>
                  <a:cubicBezTo>
                    <a:pt x="2269" y="10"/>
                    <a:pt x="2252" y="2"/>
                    <a:pt x="2238" y="2"/>
                  </a:cubicBezTo>
                  <a:cubicBezTo>
                    <a:pt x="2233" y="2"/>
                    <a:pt x="2229" y="3"/>
                    <a:pt x="2225" y="5"/>
                  </a:cubicBezTo>
                  <a:cubicBezTo>
                    <a:pt x="2218" y="5"/>
                    <a:pt x="1780" y="220"/>
                    <a:pt x="1106" y="220"/>
                  </a:cubicBezTo>
                  <a:cubicBezTo>
                    <a:pt x="355" y="220"/>
                    <a:pt x="63" y="5"/>
                    <a:pt x="63" y="5"/>
                  </a:cubicBezTo>
                  <a:cubicBezTo>
                    <a:pt x="54" y="2"/>
                    <a:pt x="44"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6"/>
            <p:cNvSpPr/>
            <p:nvPr/>
          </p:nvSpPr>
          <p:spPr>
            <a:xfrm>
              <a:off x="4539573" y="3301551"/>
              <a:ext cx="89281" cy="24197"/>
            </a:xfrm>
            <a:custGeom>
              <a:avLst/>
              <a:gdLst/>
              <a:ahLst/>
              <a:cxnLst/>
              <a:rect l="l" t="t" r="r" b="b"/>
              <a:pathLst>
                <a:path w="690" h="187" extrusionOk="0">
                  <a:moveTo>
                    <a:pt x="664" y="0"/>
                  </a:moveTo>
                  <a:cubicBezTo>
                    <a:pt x="660" y="0"/>
                    <a:pt x="656" y="2"/>
                    <a:pt x="654" y="6"/>
                  </a:cubicBezTo>
                  <a:cubicBezTo>
                    <a:pt x="383" y="117"/>
                    <a:pt x="22" y="145"/>
                    <a:pt x="22" y="145"/>
                  </a:cubicBezTo>
                  <a:cubicBezTo>
                    <a:pt x="8" y="145"/>
                    <a:pt x="1" y="159"/>
                    <a:pt x="1" y="166"/>
                  </a:cubicBezTo>
                  <a:cubicBezTo>
                    <a:pt x="1" y="180"/>
                    <a:pt x="8" y="187"/>
                    <a:pt x="22" y="187"/>
                  </a:cubicBezTo>
                  <a:cubicBezTo>
                    <a:pt x="36" y="187"/>
                    <a:pt x="390" y="159"/>
                    <a:pt x="668" y="41"/>
                  </a:cubicBezTo>
                  <a:cubicBezTo>
                    <a:pt x="682" y="41"/>
                    <a:pt x="689" y="20"/>
                    <a:pt x="682" y="13"/>
                  </a:cubicBezTo>
                  <a:cubicBezTo>
                    <a:pt x="682" y="8"/>
                    <a:pt x="672" y="0"/>
                    <a:pt x="6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6"/>
            <p:cNvSpPr/>
            <p:nvPr/>
          </p:nvSpPr>
          <p:spPr>
            <a:xfrm>
              <a:off x="4261634" y="2824860"/>
              <a:ext cx="229542" cy="94329"/>
            </a:xfrm>
            <a:custGeom>
              <a:avLst/>
              <a:gdLst/>
              <a:ahLst/>
              <a:cxnLst/>
              <a:rect l="l" t="t" r="r" b="b"/>
              <a:pathLst>
                <a:path w="1774" h="729" extrusionOk="0">
                  <a:moveTo>
                    <a:pt x="1166" y="0"/>
                  </a:moveTo>
                  <a:cubicBezTo>
                    <a:pt x="1064" y="0"/>
                    <a:pt x="947" y="14"/>
                    <a:pt x="814" y="47"/>
                  </a:cubicBezTo>
                  <a:cubicBezTo>
                    <a:pt x="84" y="228"/>
                    <a:pt x="1" y="729"/>
                    <a:pt x="1" y="729"/>
                  </a:cubicBezTo>
                  <a:lnTo>
                    <a:pt x="1773" y="263"/>
                  </a:lnTo>
                  <a:cubicBezTo>
                    <a:pt x="1773" y="263"/>
                    <a:pt x="1612"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6"/>
            <p:cNvSpPr/>
            <p:nvPr/>
          </p:nvSpPr>
          <p:spPr>
            <a:xfrm>
              <a:off x="4637654" y="2824860"/>
              <a:ext cx="229542" cy="94329"/>
            </a:xfrm>
            <a:custGeom>
              <a:avLst/>
              <a:gdLst/>
              <a:ahLst/>
              <a:cxnLst/>
              <a:rect l="l" t="t" r="r" b="b"/>
              <a:pathLst>
                <a:path w="1774" h="729" extrusionOk="0">
                  <a:moveTo>
                    <a:pt x="612" y="0"/>
                  </a:moveTo>
                  <a:cubicBezTo>
                    <a:pt x="162" y="0"/>
                    <a:pt x="1" y="263"/>
                    <a:pt x="1" y="263"/>
                  </a:cubicBezTo>
                  <a:lnTo>
                    <a:pt x="1773" y="729"/>
                  </a:lnTo>
                  <a:cubicBezTo>
                    <a:pt x="1773" y="729"/>
                    <a:pt x="1697" y="228"/>
                    <a:pt x="967" y="47"/>
                  </a:cubicBezTo>
                  <a:cubicBezTo>
                    <a:pt x="833" y="14"/>
                    <a:pt x="715" y="0"/>
                    <a:pt x="6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6"/>
            <p:cNvSpPr/>
            <p:nvPr/>
          </p:nvSpPr>
          <p:spPr>
            <a:xfrm>
              <a:off x="4102479" y="2335100"/>
              <a:ext cx="1020130" cy="690193"/>
            </a:xfrm>
            <a:custGeom>
              <a:avLst/>
              <a:gdLst/>
              <a:ahLst/>
              <a:cxnLst/>
              <a:rect l="l" t="t" r="r" b="b"/>
              <a:pathLst>
                <a:path w="7884" h="5334" extrusionOk="0">
                  <a:moveTo>
                    <a:pt x="3408" y="1"/>
                  </a:moveTo>
                  <a:cubicBezTo>
                    <a:pt x="316" y="1"/>
                    <a:pt x="0" y="3547"/>
                    <a:pt x="0" y="3547"/>
                  </a:cubicBezTo>
                  <a:lnTo>
                    <a:pt x="410" y="3547"/>
                  </a:lnTo>
                  <a:cubicBezTo>
                    <a:pt x="313" y="4117"/>
                    <a:pt x="257" y="4868"/>
                    <a:pt x="521" y="5334"/>
                  </a:cubicBezTo>
                  <a:cubicBezTo>
                    <a:pt x="521" y="5334"/>
                    <a:pt x="918" y="4451"/>
                    <a:pt x="841" y="3547"/>
                  </a:cubicBezTo>
                  <a:lnTo>
                    <a:pt x="6605" y="3547"/>
                  </a:lnTo>
                  <a:cubicBezTo>
                    <a:pt x="6528" y="4451"/>
                    <a:pt x="6924" y="5334"/>
                    <a:pt x="6924" y="5334"/>
                  </a:cubicBezTo>
                  <a:cubicBezTo>
                    <a:pt x="7189" y="4868"/>
                    <a:pt x="7133" y="4117"/>
                    <a:pt x="7036" y="3547"/>
                  </a:cubicBezTo>
                  <a:lnTo>
                    <a:pt x="7884" y="3547"/>
                  </a:lnTo>
                  <a:cubicBezTo>
                    <a:pt x="7884" y="3547"/>
                    <a:pt x="6994" y="210"/>
                    <a:pt x="3664" y="9"/>
                  </a:cubicBezTo>
                  <a:cubicBezTo>
                    <a:pt x="3576" y="3"/>
                    <a:pt x="3491" y="1"/>
                    <a:pt x="34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14" name="Google Shape;2014;p56">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6">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6">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6">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6">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2019" name="Google Shape;2019;p56">
            <a:hlinkClick r:id="rId4"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2020" name="Google Shape;2020;p56">
            <a:hlinkClick r:id="rId5"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2021" name="Google Shape;2021;p56">
            <a:hlinkClick r:id="rId6"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6"/>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23" name="Google Shape;2023;p56"/>
          <p:cNvGrpSpPr/>
          <p:nvPr/>
        </p:nvGrpSpPr>
        <p:grpSpPr>
          <a:xfrm>
            <a:off x="4402319" y="4732206"/>
            <a:ext cx="344058" cy="344096"/>
            <a:chOff x="1561313" y="2098162"/>
            <a:chExt cx="383822" cy="383822"/>
          </a:xfrm>
        </p:grpSpPr>
        <p:sp>
          <p:nvSpPr>
            <p:cNvPr id="2024" name="Google Shape;2024;p56"/>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25" name="Google Shape;2025;p56"/>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026" name="Google Shape;2026;p56">
            <a:hlinkClick r:id="rId7"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6">
            <a:hlinkClick r:id="rId8"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Our Week</a:t>
            </a:r>
            <a:endParaRPr sz="1500" b="1">
              <a:solidFill>
                <a:srgbClr val="007DEA"/>
              </a:solidFill>
              <a:latin typeface="Sen"/>
              <a:ea typeface="Sen"/>
              <a:cs typeface="Sen"/>
              <a:sym typeface="Sen"/>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031"/>
        <p:cNvGrpSpPr/>
        <p:nvPr/>
      </p:nvGrpSpPr>
      <p:grpSpPr>
        <a:xfrm>
          <a:off x="0" y="0"/>
          <a:ext cx="0" cy="0"/>
          <a:chOff x="0" y="0"/>
          <a:chExt cx="0" cy="0"/>
        </a:xfrm>
      </p:grpSpPr>
      <p:sp>
        <p:nvSpPr>
          <p:cNvPr id="2032" name="Google Shape;2032;p57"/>
          <p:cNvSpPr txBox="1">
            <a:spLocks noGrp="1"/>
          </p:cNvSpPr>
          <p:nvPr>
            <p:ph type="subTitle" idx="1"/>
          </p:nvPr>
        </p:nvSpPr>
        <p:spPr>
          <a:xfrm>
            <a:off x="733046" y="3106000"/>
            <a:ext cx="2569500" cy="255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Descriptive Style</a:t>
            </a:r>
            <a:endParaRPr/>
          </a:p>
        </p:txBody>
      </p:sp>
      <p:sp>
        <p:nvSpPr>
          <p:cNvPr id="2033" name="Google Shape;2033;p57"/>
          <p:cNvSpPr txBox="1">
            <a:spLocks noGrp="1"/>
          </p:cNvSpPr>
          <p:nvPr>
            <p:ph type="subTitle" idx="2"/>
          </p:nvPr>
        </p:nvSpPr>
        <p:spPr>
          <a:xfrm>
            <a:off x="6111046" y="3106000"/>
            <a:ext cx="2569500" cy="255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Narrative Style</a:t>
            </a:r>
            <a:endParaRPr/>
          </a:p>
        </p:txBody>
      </p:sp>
      <p:sp>
        <p:nvSpPr>
          <p:cNvPr id="2034" name="Google Shape;2034;p57"/>
          <p:cNvSpPr txBox="1">
            <a:spLocks noGrp="1"/>
          </p:cNvSpPr>
          <p:nvPr>
            <p:ph type="subTitle" idx="3"/>
          </p:nvPr>
        </p:nvSpPr>
        <p:spPr>
          <a:xfrm>
            <a:off x="773158" y="3367913"/>
            <a:ext cx="2377500" cy="670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2035" name="Google Shape;2035;p57"/>
          <p:cNvSpPr txBox="1">
            <a:spLocks noGrp="1"/>
          </p:cNvSpPr>
          <p:nvPr>
            <p:ph type="subTitle" idx="4"/>
          </p:nvPr>
        </p:nvSpPr>
        <p:spPr>
          <a:xfrm>
            <a:off x="6231233" y="3367913"/>
            <a:ext cx="2139600" cy="670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t>
            </a:r>
            <a:endParaRPr/>
          </a:p>
        </p:txBody>
      </p:sp>
      <p:sp>
        <p:nvSpPr>
          <p:cNvPr id="2036" name="Google Shape;2036;p57"/>
          <p:cNvSpPr txBox="1">
            <a:spLocks noGrp="1"/>
          </p:cNvSpPr>
          <p:nvPr>
            <p:ph type="title"/>
          </p:nvPr>
        </p:nvSpPr>
        <p:spPr>
          <a:xfrm>
            <a:off x="713250" y="795160"/>
            <a:ext cx="7717500" cy="6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Lesson 3</a:t>
            </a:r>
            <a:endParaRPr/>
          </a:p>
        </p:txBody>
      </p:sp>
      <p:sp>
        <p:nvSpPr>
          <p:cNvPr id="2037" name="Google Shape;2037;p57"/>
          <p:cNvSpPr txBox="1">
            <a:spLocks noGrp="1"/>
          </p:cNvSpPr>
          <p:nvPr>
            <p:ph type="subTitle" idx="5"/>
          </p:nvPr>
        </p:nvSpPr>
        <p:spPr>
          <a:xfrm>
            <a:off x="3303746" y="3106000"/>
            <a:ext cx="2570400" cy="255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Persuasive Style</a:t>
            </a:r>
            <a:endParaRPr/>
          </a:p>
        </p:txBody>
      </p:sp>
      <p:sp>
        <p:nvSpPr>
          <p:cNvPr id="2038" name="Google Shape;2038;p57"/>
          <p:cNvSpPr txBox="1">
            <a:spLocks noGrp="1"/>
          </p:cNvSpPr>
          <p:nvPr>
            <p:ph type="subTitle" idx="6"/>
          </p:nvPr>
        </p:nvSpPr>
        <p:spPr>
          <a:xfrm>
            <a:off x="3559258" y="3366713"/>
            <a:ext cx="2139600" cy="6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it’s hot</a:t>
            </a:r>
            <a:endParaRPr/>
          </a:p>
        </p:txBody>
      </p:sp>
      <p:grpSp>
        <p:nvGrpSpPr>
          <p:cNvPr id="2039" name="Google Shape;2039;p57"/>
          <p:cNvGrpSpPr/>
          <p:nvPr/>
        </p:nvGrpSpPr>
        <p:grpSpPr>
          <a:xfrm>
            <a:off x="1328085" y="1932098"/>
            <a:ext cx="1159515" cy="1063629"/>
            <a:chOff x="1147800" y="6546050"/>
            <a:chExt cx="1632200" cy="1497225"/>
          </a:xfrm>
        </p:grpSpPr>
        <p:sp>
          <p:nvSpPr>
            <p:cNvPr id="2040" name="Google Shape;2040;p57"/>
            <p:cNvSpPr/>
            <p:nvPr/>
          </p:nvSpPr>
          <p:spPr>
            <a:xfrm>
              <a:off x="1147800" y="6546050"/>
              <a:ext cx="940675" cy="1090350"/>
            </a:xfrm>
            <a:custGeom>
              <a:avLst/>
              <a:gdLst/>
              <a:ahLst/>
              <a:cxnLst/>
              <a:rect l="l" t="t" r="r" b="b"/>
              <a:pathLst>
                <a:path w="37627" h="43614" fill="none" extrusionOk="0">
                  <a:moveTo>
                    <a:pt x="18808" y="1561"/>
                  </a:moveTo>
                  <a:cubicBezTo>
                    <a:pt x="13565" y="1561"/>
                    <a:pt x="8598" y="1133"/>
                    <a:pt x="4182" y="368"/>
                  </a:cubicBezTo>
                  <a:cubicBezTo>
                    <a:pt x="1999" y="0"/>
                    <a:pt x="0" y="1663"/>
                    <a:pt x="0" y="3876"/>
                  </a:cubicBezTo>
                  <a:lnTo>
                    <a:pt x="0" y="3917"/>
                  </a:lnTo>
                  <a:cubicBezTo>
                    <a:pt x="0" y="28090"/>
                    <a:pt x="13137" y="39778"/>
                    <a:pt x="17452" y="42971"/>
                  </a:cubicBezTo>
                  <a:cubicBezTo>
                    <a:pt x="18298" y="43593"/>
                    <a:pt x="19338" y="43613"/>
                    <a:pt x="20205" y="43032"/>
                  </a:cubicBezTo>
                  <a:cubicBezTo>
                    <a:pt x="24571" y="40084"/>
                    <a:pt x="37626" y="29161"/>
                    <a:pt x="37626" y="3917"/>
                  </a:cubicBezTo>
                  <a:lnTo>
                    <a:pt x="37626" y="3876"/>
                  </a:lnTo>
                  <a:cubicBezTo>
                    <a:pt x="37626" y="1673"/>
                    <a:pt x="35607" y="0"/>
                    <a:pt x="33444" y="368"/>
                  </a:cubicBezTo>
                  <a:cubicBezTo>
                    <a:pt x="29018" y="1133"/>
                    <a:pt x="24061" y="1561"/>
                    <a:pt x="18808" y="1561"/>
                  </a:cubicBezTo>
                  <a:close/>
                </a:path>
              </a:pathLst>
            </a:custGeom>
            <a:noFill/>
            <a:ln w="9525" cap="flat" cmpd="sng">
              <a:solidFill>
                <a:schemeClr val="dk1"/>
              </a:solidFill>
              <a:prstDash val="solid"/>
              <a:miter lim="101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7"/>
            <p:cNvSpPr/>
            <p:nvPr/>
          </p:nvSpPr>
          <p:spPr>
            <a:xfrm>
              <a:off x="1480300" y="6553950"/>
              <a:ext cx="615550" cy="1078450"/>
            </a:xfrm>
            <a:custGeom>
              <a:avLst/>
              <a:gdLst/>
              <a:ahLst/>
              <a:cxnLst/>
              <a:rect l="l" t="t" r="r" b="b"/>
              <a:pathLst>
                <a:path w="24622" h="43138" extrusionOk="0">
                  <a:moveTo>
                    <a:pt x="21022" y="1"/>
                  </a:moveTo>
                  <a:cubicBezTo>
                    <a:pt x="20823" y="1"/>
                    <a:pt x="20622" y="17"/>
                    <a:pt x="20420" y="52"/>
                  </a:cubicBezTo>
                  <a:cubicBezTo>
                    <a:pt x="19441" y="225"/>
                    <a:pt x="18421" y="378"/>
                    <a:pt x="17380" y="511"/>
                  </a:cubicBezTo>
                  <a:cubicBezTo>
                    <a:pt x="17074" y="25071"/>
                    <a:pt x="4325" y="35780"/>
                    <a:pt x="0" y="38707"/>
                  </a:cubicBezTo>
                  <a:cubicBezTo>
                    <a:pt x="1795" y="40574"/>
                    <a:pt x="3387" y="41869"/>
                    <a:pt x="4447" y="42655"/>
                  </a:cubicBezTo>
                  <a:cubicBezTo>
                    <a:pt x="4885" y="42976"/>
                    <a:pt x="5374" y="43137"/>
                    <a:pt x="5865" y="43137"/>
                  </a:cubicBezTo>
                  <a:cubicBezTo>
                    <a:pt x="6323" y="43137"/>
                    <a:pt x="6782" y="42997"/>
                    <a:pt x="7201" y="42716"/>
                  </a:cubicBezTo>
                  <a:cubicBezTo>
                    <a:pt x="11567" y="39768"/>
                    <a:pt x="24622" y="28845"/>
                    <a:pt x="24622" y="3601"/>
                  </a:cubicBezTo>
                  <a:cubicBezTo>
                    <a:pt x="24602" y="3591"/>
                    <a:pt x="24602" y="3570"/>
                    <a:pt x="24602" y="3560"/>
                  </a:cubicBezTo>
                  <a:cubicBezTo>
                    <a:pt x="24602" y="1562"/>
                    <a:pt x="22949" y="1"/>
                    <a:pt x="21022" y="1"/>
                  </a:cubicBezTo>
                  <a:close/>
                </a:path>
              </a:pathLst>
            </a:custGeom>
            <a:solidFill>
              <a:srgbClr val="BFDFFA"/>
            </a:solidFill>
            <a:ln w="9525" cap="flat" cmpd="sng">
              <a:solidFill>
                <a:schemeClr val="dk1"/>
              </a:solidFill>
              <a:prstDash val="solid"/>
              <a:miter lim="101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7"/>
            <p:cNvSpPr/>
            <p:nvPr/>
          </p:nvSpPr>
          <p:spPr>
            <a:xfrm>
              <a:off x="1839575" y="6964475"/>
              <a:ext cx="940425" cy="1078800"/>
            </a:xfrm>
            <a:custGeom>
              <a:avLst/>
              <a:gdLst/>
              <a:ahLst/>
              <a:cxnLst/>
              <a:rect l="l" t="t" r="r" b="b"/>
              <a:pathLst>
                <a:path w="37617" h="43152" extrusionOk="0">
                  <a:moveTo>
                    <a:pt x="34036" y="1"/>
                  </a:moveTo>
                  <a:cubicBezTo>
                    <a:pt x="33838" y="1"/>
                    <a:pt x="33637" y="17"/>
                    <a:pt x="33434" y="52"/>
                  </a:cubicBezTo>
                  <a:cubicBezTo>
                    <a:pt x="29018" y="837"/>
                    <a:pt x="24041" y="1255"/>
                    <a:pt x="18798" y="1255"/>
                  </a:cubicBezTo>
                  <a:cubicBezTo>
                    <a:pt x="13566" y="1255"/>
                    <a:pt x="8588" y="827"/>
                    <a:pt x="4182" y="62"/>
                  </a:cubicBezTo>
                  <a:cubicBezTo>
                    <a:pt x="3978" y="27"/>
                    <a:pt x="3775" y="11"/>
                    <a:pt x="3575" y="11"/>
                  </a:cubicBezTo>
                  <a:cubicBezTo>
                    <a:pt x="1643" y="11"/>
                    <a:pt x="0" y="1564"/>
                    <a:pt x="0" y="3570"/>
                  </a:cubicBezTo>
                  <a:lnTo>
                    <a:pt x="0" y="3611"/>
                  </a:lnTo>
                  <a:cubicBezTo>
                    <a:pt x="0" y="27784"/>
                    <a:pt x="13127" y="39472"/>
                    <a:pt x="17452" y="42665"/>
                  </a:cubicBezTo>
                  <a:cubicBezTo>
                    <a:pt x="17886" y="42988"/>
                    <a:pt x="18377" y="43151"/>
                    <a:pt x="18871" y="43151"/>
                  </a:cubicBezTo>
                  <a:cubicBezTo>
                    <a:pt x="19329" y="43151"/>
                    <a:pt x="19789" y="43011"/>
                    <a:pt x="20206" y="42726"/>
                  </a:cubicBezTo>
                  <a:cubicBezTo>
                    <a:pt x="24561" y="39778"/>
                    <a:pt x="37616" y="28845"/>
                    <a:pt x="37616" y="3601"/>
                  </a:cubicBezTo>
                  <a:lnTo>
                    <a:pt x="37616" y="3560"/>
                  </a:lnTo>
                  <a:cubicBezTo>
                    <a:pt x="37616" y="1563"/>
                    <a:pt x="35964" y="1"/>
                    <a:pt x="34036" y="1"/>
                  </a:cubicBezTo>
                  <a:close/>
                </a:path>
              </a:pathLst>
            </a:custGeom>
            <a:solidFill>
              <a:srgbClr val="FFFFFF"/>
            </a:solidFill>
            <a:ln w="9525" cap="flat" cmpd="sng">
              <a:solidFill>
                <a:schemeClr val="dk1"/>
              </a:solidFill>
              <a:prstDash val="solid"/>
              <a:miter lim="101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7"/>
            <p:cNvSpPr/>
            <p:nvPr/>
          </p:nvSpPr>
          <p:spPr>
            <a:xfrm>
              <a:off x="2164675" y="6964925"/>
              <a:ext cx="615325" cy="1078350"/>
            </a:xfrm>
            <a:custGeom>
              <a:avLst/>
              <a:gdLst/>
              <a:ahLst/>
              <a:cxnLst/>
              <a:rect l="l" t="t" r="r" b="b"/>
              <a:pathLst>
                <a:path w="24613" h="43134" extrusionOk="0">
                  <a:moveTo>
                    <a:pt x="21036" y="1"/>
                  </a:moveTo>
                  <a:cubicBezTo>
                    <a:pt x="20833" y="1"/>
                    <a:pt x="20628" y="18"/>
                    <a:pt x="20420" y="54"/>
                  </a:cubicBezTo>
                  <a:cubicBezTo>
                    <a:pt x="19441" y="217"/>
                    <a:pt x="18421" y="370"/>
                    <a:pt x="17371" y="513"/>
                  </a:cubicBezTo>
                  <a:cubicBezTo>
                    <a:pt x="17065" y="25063"/>
                    <a:pt x="4315" y="35773"/>
                    <a:pt x="1" y="38710"/>
                  </a:cubicBezTo>
                  <a:cubicBezTo>
                    <a:pt x="1796" y="40566"/>
                    <a:pt x="3387" y="41872"/>
                    <a:pt x="4448" y="42647"/>
                  </a:cubicBezTo>
                  <a:cubicBezTo>
                    <a:pt x="4882" y="42970"/>
                    <a:pt x="5373" y="43133"/>
                    <a:pt x="5867" y="43133"/>
                  </a:cubicBezTo>
                  <a:cubicBezTo>
                    <a:pt x="6325" y="43133"/>
                    <a:pt x="6785" y="42993"/>
                    <a:pt x="7202" y="42708"/>
                  </a:cubicBezTo>
                  <a:cubicBezTo>
                    <a:pt x="11557" y="39760"/>
                    <a:pt x="24612" y="28837"/>
                    <a:pt x="24612" y="3583"/>
                  </a:cubicBezTo>
                  <a:cubicBezTo>
                    <a:pt x="24602" y="3583"/>
                    <a:pt x="24602" y="3573"/>
                    <a:pt x="24602" y="3552"/>
                  </a:cubicBezTo>
                  <a:cubicBezTo>
                    <a:pt x="24602" y="1560"/>
                    <a:pt x="22958" y="1"/>
                    <a:pt x="21036" y="1"/>
                  </a:cubicBezTo>
                  <a:close/>
                </a:path>
              </a:pathLst>
            </a:custGeom>
            <a:solidFill>
              <a:srgbClr val="BFDFFA"/>
            </a:solidFill>
            <a:ln w="9525" cap="flat" cmpd="sng">
              <a:solidFill>
                <a:schemeClr val="dk1"/>
              </a:solidFill>
              <a:prstDash val="solid"/>
              <a:miter lim="101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7"/>
            <p:cNvSpPr/>
            <p:nvPr/>
          </p:nvSpPr>
          <p:spPr>
            <a:xfrm>
              <a:off x="1404050" y="6883400"/>
              <a:ext cx="96925" cy="96925"/>
            </a:xfrm>
            <a:custGeom>
              <a:avLst/>
              <a:gdLst/>
              <a:ahLst/>
              <a:cxnLst/>
              <a:rect l="l" t="t" r="r" b="b"/>
              <a:pathLst>
                <a:path w="3877" h="3877" extrusionOk="0">
                  <a:moveTo>
                    <a:pt x="1939" y="0"/>
                  </a:moveTo>
                  <a:cubicBezTo>
                    <a:pt x="868" y="0"/>
                    <a:pt x="1" y="867"/>
                    <a:pt x="1" y="1938"/>
                  </a:cubicBezTo>
                  <a:cubicBezTo>
                    <a:pt x="1" y="2999"/>
                    <a:pt x="868" y="3876"/>
                    <a:pt x="1939" y="3876"/>
                  </a:cubicBezTo>
                  <a:cubicBezTo>
                    <a:pt x="3010" y="3876"/>
                    <a:pt x="3876" y="2999"/>
                    <a:pt x="3876" y="1938"/>
                  </a:cubicBezTo>
                  <a:cubicBezTo>
                    <a:pt x="3876" y="867"/>
                    <a:pt x="3010" y="0"/>
                    <a:pt x="1939"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7"/>
            <p:cNvSpPr/>
            <p:nvPr/>
          </p:nvSpPr>
          <p:spPr>
            <a:xfrm>
              <a:off x="1305125" y="7011150"/>
              <a:ext cx="106100" cy="162450"/>
            </a:xfrm>
            <a:custGeom>
              <a:avLst/>
              <a:gdLst/>
              <a:ahLst/>
              <a:cxnLst/>
              <a:rect l="l" t="t" r="r" b="b"/>
              <a:pathLst>
                <a:path w="4244" h="6498" fill="none" extrusionOk="0">
                  <a:moveTo>
                    <a:pt x="4243" y="4386"/>
                  </a:moveTo>
                  <a:cubicBezTo>
                    <a:pt x="4243" y="5549"/>
                    <a:pt x="3295" y="6497"/>
                    <a:pt x="2122" y="6497"/>
                  </a:cubicBezTo>
                  <a:cubicBezTo>
                    <a:pt x="959" y="6497"/>
                    <a:pt x="0" y="5559"/>
                    <a:pt x="0" y="4386"/>
                  </a:cubicBezTo>
                  <a:cubicBezTo>
                    <a:pt x="0" y="3519"/>
                    <a:pt x="1163" y="1336"/>
                    <a:pt x="1765" y="276"/>
                  </a:cubicBezTo>
                  <a:cubicBezTo>
                    <a:pt x="1918" y="0"/>
                    <a:pt x="2316" y="0"/>
                    <a:pt x="2469" y="276"/>
                  </a:cubicBezTo>
                  <a:cubicBezTo>
                    <a:pt x="3080" y="1346"/>
                    <a:pt x="4243" y="3529"/>
                    <a:pt x="4243" y="4386"/>
                  </a:cubicBezTo>
                  <a:close/>
                </a:path>
              </a:pathLst>
            </a:custGeom>
            <a:noFill/>
            <a:ln w="9525" cap="flat" cmpd="sng">
              <a:solidFill>
                <a:schemeClr val="dk1"/>
              </a:solidFill>
              <a:prstDash val="solid"/>
              <a:miter lim="101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7"/>
            <p:cNvSpPr/>
            <p:nvPr/>
          </p:nvSpPr>
          <p:spPr>
            <a:xfrm>
              <a:off x="1252325" y="7241650"/>
              <a:ext cx="105850" cy="160925"/>
            </a:xfrm>
            <a:custGeom>
              <a:avLst/>
              <a:gdLst/>
              <a:ahLst/>
              <a:cxnLst/>
              <a:rect l="l" t="t" r="r" b="b"/>
              <a:pathLst>
                <a:path w="4234" h="6437" extrusionOk="0">
                  <a:moveTo>
                    <a:pt x="2112" y="0"/>
                  </a:moveTo>
                  <a:cubicBezTo>
                    <a:pt x="1977" y="0"/>
                    <a:pt x="1842" y="72"/>
                    <a:pt x="1765" y="215"/>
                  </a:cubicBezTo>
                  <a:cubicBezTo>
                    <a:pt x="1164" y="1275"/>
                    <a:pt x="1" y="3448"/>
                    <a:pt x="1" y="4315"/>
                  </a:cubicBezTo>
                  <a:cubicBezTo>
                    <a:pt x="1" y="5488"/>
                    <a:pt x="939" y="6436"/>
                    <a:pt x="2122" y="6436"/>
                  </a:cubicBezTo>
                  <a:cubicBezTo>
                    <a:pt x="3295" y="6436"/>
                    <a:pt x="4234" y="5478"/>
                    <a:pt x="4234" y="4315"/>
                  </a:cubicBezTo>
                  <a:cubicBezTo>
                    <a:pt x="4234" y="3448"/>
                    <a:pt x="3071" y="1286"/>
                    <a:pt x="2459" y="215"/>
                  </a:cubicBezTo>
                  <a:cubicBezTo>
                    <a:pt x="2383" y="72"/>
                    <a:pt x="2247" y="0"/>
                    <a:pt x="2112" y="0"/>
                  </a:cubicBezTo>
                  <a:close/>
                </a:path>
              </a:pathLst>
            </a:custGeom>
            <a:solidFill>
              <a:srgbClr val="FFFFFF"/>
            </a:solidFill>
            <a:ln w="9525" cap="flat" cmpd="sng">
              <a:solidFill>
                <a:schemeClr val="dk1"/>
              </a:solidFill>
              <a:prstDash val="solid"/>
              <a:miter lim="101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7"/>
            <p:cNvSpPr/>
            <p:nvPr/>
          </p:nvSpPr>
          <p:spPr>
            <a:xfrm>
              <a:off x="1305125" y="7568025"/>
              <a:ext cx="106100" cy="162450"/>
            </a:xfrm>
            <a:custGeom>
              <a:avLst/>
              <a:gdLst/>
              <a:ahLst/>
              <a:cxnLst/>
              <a:rect l="l" t="t" r="r" b="b"/>
              <a:pathLst>
                <a:path w="4244" h="6498" fill="none" extrusionOk="0">
                  <a:moveTo>
                    <a:pt x="4243" y="4386"/>
                  </a:moveTo>
                  <a:cubicBezTo>
                    <a:pt x="4243" y="5539"/>
                    <a:pt x="3295" y="6498"/>
                    <a:pt x="2122" y="6498"/>
                  </a:cubicBezTo>
                  <a:cubicBezTo>
                    <a:pt x="959" y="6498"/>
                    <a:pt x="0" y="5559"/>
                    <a:pt x="0" y="4386"/>
                  </a:cubicBezTo>
                  <a:cubicBezTo>
                    <a:pt x="0" y="3520"/>
                    <a:pt x="1163" y="1337"/>
                    <a:pt x="1765" y="276"/>
                  </a:cubicBezTo>
                  <a:cubicBezTo>
                    <a:pt x="1918" y="1"/>
                    <a:pt x="2316" y="1"/>
                    <a:pt x="2469" y="276"/>
                  </a:cubicBezTo>
                  <a:cubicBezTo>
                    <a:pt x="3080" y="1347"/>
                    <a:pt x="4243" y="3530"/>
                    <a:pt x="4243" y="4386"/>
                  </a:cubicBezTo>
                  <a:close/>
                </a:path>
              </a:pathLst>
            </a:custGeom>
            <a:noFill/>
            <a:ln w="9525" cap="flat" cmpd="sng">
              <a:solidFill>
                <a:schemeClr val="dk1"/>
              </a:solidFill>
              <a:prstDash val="solid"/>
              <a:miter lim="101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7"/>
            <p:cNvSpPr/>
            <p:nvPr/>
          </p:nvSpPr>
          <p:spPr>
            <a:xfrm>
              <a:off x="1306900" y="7012875"/>
              <a:ext cx="104325" cy="160725"/>
            </a:xfrm>
            <a:custGeom>
              <a:avLst/>
              <a:gdLst/>
              <a:ahLst/>
              <a:cxnLst/>
              <a:rect l="l" t="t" r="r" b="b"/>
              <a:pathLst>
                <a:path w="4173" h="6429" extrusionOk="0">
                  <a:moveTo>
                    <a:pt x="2046" y="0"/>
                  </a:moveTo>
                  <a:cubicBezTo>
                    <a:pt x="1908" y="0"/>
                    <a:pt x="1770" y="69"/>
                    <a:pt x="1694" y="207"/>
                  </a:cubicBezTo>
                  <a:cubicBezTo>
                    <a:pt x="1684" y="227"/>
                    <a:pt x="1673" y="247"/>
                    <a:pt x="1673" y="258"/>
                  </a:cubicBezTo>
                  <a:cubicBezTo>
                    <a:pt x="2143" y="1216"/>
                    <a:pt x="2571" y="2236"/>
                    <a:pt x="2571" y="2777"/>
                  </a:cubicBezTo>
                  <a:cubicBezTo>
                    <a:pt x="2571" y="3929"/>
                    <a:pt x="1633" y="4888"/>
                    <a:pt x="460" y="4888"/>
                  </a:cubicBezTo>
                  <a:cubicBezTo>
                    <a:pt x="307" y="4888"/>
                    <a:pt x="143" y="4878"/>
                    <a:pt x="1" y="4837"/>
                  </a:cubicBezTo>
                  <a:lnTo>
                    <a:pt x="1" y="4837"/>
                  </a:lnTo>
                  <a:cubicBezTo>
                    <a:pt x="225" y="5755"/>
                    <a:pt x="1061" y="6428"/>
                    <a:pt x="2041" y="6428"/>
                  </a:cubicBezTo>
                  <a:cubicBezTo>
                    <a:pt x="3203" y="6428"/>
                    <a:pt x="4152" y="5490"/>
                    <a:pt x="4152" y="4317"/>
                  </a:cubicBezTo>
                  <a:cubicBezTo>
                    <a:pt x="4172" y="3460"/>
                    <a:pt x="3009" y="1277"/>
                    <a:pt x="2398" y="207"/>
                  </a:cubicBezTo>
                  <a:cubicBezTo>
                    <a:pt x="2321" y="69"/>
                    <a:pt x="2183" y="0"/>
                    <a:pt x="2046" y="0"/>
                  </a:cubicBezTo>
                  <a:close/>
                </a:path>
              </a:pathLst>
            </a:custGeom>
            <a:solidFill>
              <a:srgbClr val="BFDFFA"/>
            </a:solidFill>
            <a:ln w="9525" cap="flat" cmpd="sng">
              <a:solidFill>
                <a:schemeClr val="dk1"/>
              </a:solidFill>
              <a:prstDash val="solid"/>
              <a:miter lim="101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7"/>
            <p:cNvSpPr/>
            <p:nvPr/>
          </p:nvSpPr>
          <p:spPr>
            <a:xfrm>
              <a:off x="1254375" y="7241650"/>
              <a:ext cx="103800" cy="160925"/>
            </a:xfrm>
            <a:custGeom>
              <a:avLst/>
              <a:gdLst/>
              <a:ahLst/>
              <a:cxnLst/>
              <a:rect l="l" t="t" r="r" b="b"/>
              <a:pathLst>
                <a:path w="4152" h="6437" extrusionOk="0">
                  <a:moveTo>
                    <a:pt x="2046" y="0"/>
                  </a:moveTo>
                  <a:cubicBezTo>
                    <a:pt x="1908" y="0"/>
                    <a:pt x="1770" y="72"/>
                    <a:pt x="1694" y="215"/>
                  </a:cubicBezTo>
                  <a:cubicBezTo>
                    <a:pt x="1683" y="225"/>
                    <a:pt x="1663" y="255"/>
                    <a:pt x="1663" y="266"/>
                  </a:cubicBezTo>
                  <a:cubicBezTo>
                    <a:pt x="2142" y="1214"/>
                    <a:pt x="2571" y="2234"/>
                    <a:pt x="2571" y="2775"/>
                  </a:cubicBezTo>
                  <a:cubicBezTo>
                    <a:pt x="2571" y="3937"/>
                    <a:pt x="1632" y="4896"/>
                    <a:pt x="460" y="4896"/>
                  </a:cubicBezTo>
                  <a:cubicBezTo>
                    <a:pt x="307" y="4896"/>
                    <a:pt x="133" y="4876"/>
                    <a:pt x="1" y="4845"/>
                  </a:cubicBezTo>
                  <a:lnTo>
                    <a:pt x="1" y="4845"/>
                  </a:lnTo>
                  <a:cubicBezTo>
                    <a:pt x="225" y="5763"/>
                    <a:pt x="1051" y="6436"/>
                    <a:pt x="2040" y="6436"/>
                  </a:cubicBezTo>
                  <a:cubicBezTo>
                    <a:pt x="3193" y="6436"/>
                    <a:pt x="4152" y="5488"/>
                    <a:pt x="4152" y="4315"/>
                  </a:cubicBezTo>
                  <a:cubicBezTo>
                    <a:pt x="4152" y="3448"/>
                    <a:pt x="2989" y="1286"/>
                    <a:pt x="2397" y="215"/>
                  </a:cubicBezTo>
                  <a:cubicBezTo>
                    <a:pt x="2321" y="72"/>
                    <a:pt x="2183" y="0"/>
                    <a:pt x="2046" y="0"/>
                  </a:cubicBezTo>
                  <a:close/>
                </a:path>
              </a:pathLst>
            </a:custGeom>
            <a:solidFill>
              <a:srgbClr val="BFDFFA"/>
            </a:solidFill>
            <a:ln w="9525" cap="flat" cmpd="sng">
              <a:solidFill>
                <a:schemeClr val="dk1"/>
              </a:solidFill>
              <a:prstDash val="solid"/>
              <a:miter lim="101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7"/>
            <p:cNvSpPr/>
            <p:nvPr/>
          </p:nvSpPr>
          <p:spPr>
            <a:xfrm>
              <a:off x="1306900" y="7569750"/>
              <a:ext cx="104325" cy="160725"/>
            </a:xfrm>
            <a:custGeom>
              <a:avLst/>
              <a:gdLst/>
              <a:ahLst/>
              <a:cxnLst/>
              <a:rect l="l" t="t" r="r" b="b"/>
              <a:pathLst>
                <a:path w="4173" h="6429" extrusionOk="0">
                  <a:moveTo>
                    <a:pt x="2046" y="1"/>
                  </a:moveTo>
                  <a:cubicBezTo>
                    <a:pt x="1908" y="1"/>
                    <a:pt x="1770" y="69"/>
                    <a:pt x="1694" y="207"/>
                  </a:cubicBezTo>
                  <a:cubicBezTo>
                    <a:pt x="1684" y="217"/>
                    <a:pt x="1673" y="248"/>
                    <a:pt x="1673" y="258"/>
                  </a:cubicBezTo>
                  <a:cubicBezTo>
                    <a:pt x="2143" y="1217"/>
                    <a:pt x="2571" y="2237"/>
                    <a:pt x="2571" y="2767"/>
                  </a:cubicBezTo>
                  <a:cubicBezTo>
                    <a:pt x="2571" y="3930"/>
                    <a:pt x="1633" y="4889"/>
                    <a:pt x="460" y="4889"/>
                  </a:cubicBezTo>
                  <a:cubicBezTo>
                    <a:pt x="307" y="4889"/>
                    <a:pt x="143" y="4868"/>
                    <a:pt x="1" y="4838"/>
                  </a:cubicBezTo>
                  <a:lnTo>
                    <a:pt x="1" y="4838"/>
                  </a:lnTo>
                  <a:cubicBezTo>
                    <a:pt x="225" y="5756"/>
                    <a:pt x="1061" y="6429"/>
                    <a:pt x="2041" y="6429"/>
                  </a:cubicBezTo>
                  <a:cubicBezTo>
                    <a:pt x="3203" y="6429"/>
                    <a:pt x="4152" y="5490"/>
                    <a:pt x="4152" y="4317"/>
                  </a:cubicBezTo>
                  <a:cubicBezTo>
                    <a:pt x="4172" y="3461"/>
                    <a:pt x="3009" y="1278"/>
                    <a:pt x="2398" y="207"/>
                  </a:cubicBezTo>
                  <a:cubicBezTo>
                    <a:pt x="2321" y="69"/>
                    <a:pt x="2183" y="1"/>
                    <a:pt x="2046" y="1"/>
                  </a:cubicBezTo>
                  <a:close/>
                </a:path>
              </a:pathLst>
            </a:custGeom>
            <a:solidFill>
              <a:srgbClr val="BFDFFA"/>
            </a:solidFill>
            <a:ln w="9525" cap="flat" cmpd="sng">
              <a:solidFill>
                <a:schemeClr val="dk1"/>
              </a:solidFill>
              <a:prstDash val="solid"/>
              <a:miter lim="101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7"/>
            <p:cNvSpPr/>
            <p:nvPr/>
          </p:nvSpPr>
          <p:spPr>
            <a:xfrm>
              <a:off x="1714875" y="6883400"/>
              <a:ext cx="96925" cy="96925"/>
            </a:xfrm>
            <a:custGeom>
              <a:avLst/>
              <a:gdLst/>
              <a:ahLst/>
              <a:cxnLst/>
              <a:rect l="l" t="t" r="r" b="b"/>
              <a:pathLst>
                <a:path w="3877" h="3877" extrusionOk="0">
                  <a:moveTo>
                    <a:pt x="1939" y="0"/>
                  </a:moveTo>
                  <a:cubicBezTo>
                    <a:pt x="868" y="0"/>
                    <a:pt x="1" y="867"/>
                    <a:pt x="1" y="1938"/>
                  </a:cubicBezTo>
                  <a:cubicBezTo>
                    <a:pt x="1" y="2999"/>
                    <a:pt x="868" y="3876"/>
                    <a:pt x="1939" y="3876"/>
                  </a:cubicBezTo>
                  <a:cubicBezTo>
                    <a:pt x="3010" y="3876"/>
                    <a:pt x="3877" y="2999"/>
                    <a:pt x="3877" y="1938"/>
                  </a:cubicBezTo>
                  <a:cubicBezTo>
                    <a:pt x="3877" y="867"/>
                    <a:pt x="3010" y="0"/>
                    <a:pt x="1939"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7"/>
            <p:cNvSpPr/>
            <p:nvPr/>
          </p:nvSpPr>
          <p:spPr>
            <a:xfrm>
              <a:off x="1460400" y="7073625"/>
              <a:ext cx="296325" cy="112750"/>
            </a:xfrm>
            <a:custGeom>
              <a:avLst/>
              <a:gdLst/>
              <a:ahLst/>
              <a:cxnLst/>
              <a:rect l="l" t="t" r="r" b="b"/>
              <a:pathLst>
                <a:path w="11853" h="4510" extrusionOk="0">
                  <a:moveTo>
                    <a:pt x="5916" y="0"/>
                  </a:moveTo>
                  <a:cubicBezTo>
                    <a:pt x="3662" y="0"/>
                    <a:pt x="1561" y="1122"/>
                    <a:pt x="297" y="2978"/>
                  </a:cubicBezTo>
                  <a:cubicBezTo>
                    <a:pt x="1" y="3427"/>
                    <a:pt x="123" y="4039"/>
                    <a:pt x="562" y="4345"/>
                  </a:cubicBezTo>
                  <a:cubicBezTo>
                    <a:pt x="730" y="4456"/>
                    <a:pt x="921" y="4509"/>
                    <a:pt x="1110" y="4509"/>
                  </a:cubicBezTo>
                  <a:cubicBezTo>
                    <a:pt x="1426" y="4509"/>
                    <a:pt x="1737" y="4360"/>
                    <a:pt x="1928" y="4080"/>
                  </a:cubicBezTo>
                  <a:cubicBezTo>
                    <a:pt x="2826" y="2754"/>
                    <a:pt x="4315" y="1958"/>
                    <a:pt x="5916" y="1958"/>
                  </a:cubicBezTo>
                  <a:cubicBezTo>
                    <a:pt x="7518" y="1958"/>
                    <a:pt x="9007" y="2754"/>
                    <a:pt x="9915" y="4080"/>
                  </a:cubicBezTo>
                  <a:cubicBezTo>
                    <a:pt x="10098" y="4355"/>
                    <a:pt x="10404" y="4508"/>
                    <a:pt x="10731" y="4508"/>
                  </a:cubicBezTo>
                  <a:cubicBezTo>
                    <a:pt x="10914" y="4508"/>
                    <a:pt x="11108" y="4457"/>
                    <a:pt x="11271" y="4345"/>
                  </a:cubicBezTo>
                  <a:cubicBezTo>
                    <a:pt x="11730" y="4039"/>
                    <a:pt x="11853" y="3427"/>
                    <a:pt x="11547" y="2978"/>
                  </a:cubicBezTo>
                  <a:cubicBezTo>
                    <a:pt x="10282" y="1112"/>
                    <a:pt x="8181" y="0"/>
                    <a:pt x="5916"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7"/>
            <p:cNvSpPr/>
            <p:nvPr/>
          </p:nvSpPr>
          <p:spPr>
            <a:xfrm>
              <a:off x="2078750" y="7333450"/>
              <a:ext cx="131600" cy="69125"/>
            </a:xfrm>
            <a:custGeom>
              <a:avLst/>
              <a:gdLst/>
              <a:ahLst/>
              <a:cxnLst/>
              <a:rect l="l" t="t" r="r" b="b"/>
              <a:pathLst>
                <a:path w="5264" h="2765" extrusionOk="0">
                  <a:moveTo>
                    <a:pt x="2632" y="0"/>
                  </a:moveTo>
                  <a:cubicBezTo>
                    <a:pt x="1704" y="0"/>
                    <a:pt x="817" y="459"/>
                    <a:pt x="296" y="1234"/>
                  </a:cubicBezTo>
                  <a:cubicBezTo>
                    <a:pt x="1" y="1683"/>
                    <a:pt x="123" y="2295"/>
                    <a:pt x="562" y="2601"/>
                  </a:cubicBezTo>
                  <a:cubicBezTo>
                    <a:pt x="727" y="2707"/>
                    <a:pt x="915" y="2758"/>
                    <a:pt x="1102" y="2758"/>
                  </a:cubicBezTo>
                  <a:cubicBezTo>
                    <a:pt x="1421" y="2758"/>
                    <a:pt x="1735" y="2609"/>
                    <a:pt x="1928" y="2326"/>
                  </a:cubicBezTo>
                  <a:cubicBezTo>
                    <a:pt x="2081" y="2101"/>
                    <a:pt x="2346" y="1959"/>
                    <a:pt x="2632" y="1959"/>
                  </a:cubicBezTo>
                  <a:cubicBezTo>
                    <a:pt x="2907" y="1959"/>
                    <a:pt x="3183" y="2101"/>
                    <a:pt x="3336" y="2326"/>
                  </a:cubicBezTo>
                  <a:cubicBezTo>
                    <a:pt x="3519" y="2611"/>
                    <a:pt x="3825" y="2764"/>
                    <a:pt x="4152" y="2764"/>
                  </a:cubicBezTo>
                  <a:cubicBezTo>
                    <a:pt x="4335" y="2764"/>
                    <a:pt x="4529" y="2703"/>
                    <a:pt x="4692" y="2601"/>
                  </a:cubicBezTo>
                  <a:cubicBezTo>
                    <a:pt x="5151" y="2295"/>
                    <a:pt x="5264" y="1683"/>
                    <a:pt x="4958" y="1234"/>
                  </a:cubicBezTo>
                  <a:cubicBezTo>
                    <a:pt x="4437" y="459"/>
                    <a:pt x="3560" y="0"/>
                    <a:pt x="2632"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7"/>
            <p:cNvSpPr/>
            <p:nvPr/>
          </p:nvSpPr>
          <p:spPr>
            <a:xfrm>
              <a:off x="2400050" y="7333450"/>
              <a:ext cx="131575" cy="69125"/>
            </a:xfrm>
            <a:custGeom>
              <a:avLst/>
              <a:gdLst/>
              <a:ahLst/>
              <a:cxnLst/>
              <a:rect l="l" t="t" r="r" b="b"/>
              <a:pathLst>
                <a:path w="5263" h="2765" extrusionOk="0">
                  <a:moveTo>
                    <a:pt x="2631" y="0"/>
                  </a:moveTo>
                  <a:cubicBezTo>
                    <a:pt x="1703" y="0"/>
                    <a:pt x="816" y="459"/>
                    <a:pt x="296" y="1234"/>
                  </a:cubicBezTo>
                  <a:cubicBezTo>
                    <a:pt x="0" y="1683"/>
                    <a:pt x="122" y="2295"/>
                    <a:pt x="561" y="2601"/>
                  </a:cubicBezTo>
                  <a:cubicBezTo>
                    <a:pt x="727" y="2707"/>
                    <a:pt x="915" y="2758"/>
                    <a:pt x="1102" y="2758"/>
                  </a:cubicBezTo>
                  <a:cubicBezTo>
                    <a:pt x="1420" y="2758"/>
                    <a:pt x="1735" y="2609"/>
                    <a:pt x="1928" y="2326"/>
                  </a:cubicBezTo>
                  <a:cubicBezTo>
                    <a:pt x="2081" y="2101"/>
                    <a:pt x="2346" y="1959"/>
                    <a:pt x="2631" y="1959"/>
                  </a:cubicBezTo>
                  <a:cubicBezTo>
                    <a:pt x="2907" y="1959"/>
                    <a:pt x="3182" y="2101"/>
                    <a:pt x="3335" y="2326"/>
                  </a:cubicBezTo>
                  <a:cubicBezTo>
                    <a:pt x="3519" y="2611"/>
                    <a:pt x="3825" y="2764"/>
                    <a:pt x="4151" y="2764"/>
                  </a:cubicBezTo>
                  <a:cubicBezTo>
                    <a:pt x="4335" y="2764"/>
                    <a:pt x="4529" y="2703"/>
                    <a:pt x="4692" y="2601"/>
                  </a:cubicBezTo>
                  <a:cubicBezTo>
                    <a:pt x="5151" y="2295"/>
                    <a:pt x="5263" y="1683"/>
                    <a:pt x="4957" y="1234"/>
                  </a:cubicBezTo>
                  <a:cubicBezTo>
                    <a:pt x="4437" y="459"/>
                    <a:pt x="3560" y="0"/>
                    <a:pt x="2631"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7"/>
            <p:cNvSpPr/>
            <p:nvPr/>
          </p:nvSpPr>
          <p:spPr>
            <a:xfrm>
              <a:off x="2147600" y="7477775"/>
              <a:ext cx="318250" cy="140250"/>
            </a:xfrm>
            <a:custGeom>
              <a:avLst/>
              <a:gdLst/>
              <a:ahLst/>
              <a:cxnLst/>
              <a:rect l="l" t="t" r="r" b="b"/>
              <a:pathLst>
                <a:path w="12730" h="5610" extrusionOk="0">
                  <a:moveTo>
                    <a:pt x="245" y="0"/>
                  </a:moveTo>
                  <a:cubicBezTo>
                    <a:pt x="102" y="0"/>
                    <a:pt x="0" y="143"/>
                    <a:pt x="41" y="276"/>
                  </a:cubicBezTo>
                  <a:cubicBezTo>
                    <a:pt x="745" y="3335"/>
                    <a:pt x="3305" y="5610"/>
                    <a:pt x="6365" y="5610"/>
                  </a:cubicBezTo>
                  <a:cubicBezTo>
                    <a:pt x="9415" y="5610"/>
                    <a:pt x="11975" y="3335"/>
                    <a:pt x="12689" y="276"/>
                  </a:cubicBezTo>
                  <a:cubicBezTo>
                    <a:pt x="12729" y="133"/>
                    <a:pt x="12627" y="0"/>
                    <a:pt x="1248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7"/>
            <p:cNvSpPr/>
            <p:nvPr/>
          </p:nvSpPr>
          <p:spPr>
            <a:xfrm>
              <a:off x="2272300" y="7477775"/>
              <a:ext cx="193300" cy="140250"/>
            </a:xfrm>
            <a:custGeom>
              <a:avLst/>
              <a:gdLst/>
              <a:ahLst/>
              <a:cxnLst/>
              <a:rect l="l" t="t" r="r" b="b"/>
              <a:pathLst>
                <a:path w="7732" h="5610" extrusionOk="0">
                  <a:moveTo>
                    <a:pt x="4743" y="0"/>
                  </a:moveTo>
                  <a:cubicBezTo>
                    <a:pt x="4886" y="0"/>
                    <a:pt x="4988" y="143"/>
                    <a:pt x="4947" y="276"/>
                  </a:cubicBezTo>
                  <a:cubicBezTo>
                    <a:pt x="4345" y="2866"/>
                    <a:pt x="2428" y="4896"/>
                    <a:pt x="0" y="5457"/>
                  </a:cubicBezTo>
                  <a:cubicBezTo>
                    <a:pt x="449" y="5559"/>
                    <a:pt x="908" y="5610"/>
                    <a:pt x="1377" y="5610"/>
                  </a:cubicBezTo>
                  <a:cubicBezTo>
                    <a:pt x="4427" y="5610"/>
                    <a:pt x="6987" y="3335"/>
                    <a:pt x="7701" y="276"/>
                  </a:cubicBezTo>
                  <a:cubicBezTo>
                    <a:pt x="7731" y="143"/>
                    <a:pt x="7629" y="0"/>
                    <a:pt x="7486"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7" name="Google Shape;2057;p57"/>
          <p:cNvGrpSpPr/>
          <p:nvPr/>
        </p:nvGrpSpPr>
        <p:grpSpPr>
          <a:xfrm>
            <a:off x="6735275" y="1910906"/>
            <a:ext cx="1382952" cy="1130749"/>
            <a:chOff x="6735275" y="1910906"/>
            <a:chExt cx="1382952" cy="1130749"/>
          </a:xfrm>
        </p:grpSpPr>
        <p:sp>
          <p:nvSpPr>
            <p:cNvPr id="2058" name="Google Shape;2058;p57"/>
            <p:cNvSpPr/>
            <p:nvPr/>
          </p:nvSpPr>
          <p:spPr>
            <a:xfrm>
              <a:off x="6735275" y="2494334"/>
              <a:ext cx="207802" cy="547321"/>
            </a:xfrm>
            <a:custGeom>
              <a:avLst/>
              <a:gdLst/>
              <a:ahLst/>
              <a:cxnLst/>
              <a:rect l="l" t="t" r="r" b="b"/>
              <a:pathLst>
                <a:path w="9824" h="25875" extrusionOk="0">
                  <a:moveTo>
                    <a:pt x="8709" y="0"/>
                  </a:moveTo>
                  <a:cubicBezTo>
                    <a:pt x="8409" y="0"/>
                    <a:pt x="8112" y="142"/>
                    <a:pt x="7916" y="407"/>
                  </a:cubicBezTo>
                  <a:cubicBezTo>
                    <a:pt x="1541" y="9270"/>
                    <a:pt x="174" y="16338"/>
                    <a:pt x="11" y="24885"/>
                  </a:cubicBezTo>
                  <a:cubicBezTo>
                    <a:pt x="1" y="25416"/>
                    <a:pt x="440" y="25864"/>
                    <a:pt x="970" y="25875"/>
                  </a:cubicBezTo>
                  <a:cubicBezTo>
                    <a:pt x="976" y="25875"/>
                    <a:pt x="983" y="25875"/>
                    <a:pt x="989" y="25875"/>
                  </a:cubicBezTo>
                  <a:cubicBezTo>
                    <a:pt x="1521" y="25875"/>
                    <a:pt x="1959" y="25450"/>
                    <a:pt x="1969" y="24936"/>
                  </a:cubicBezTo>
                  <a:cubicBezTo>
                    <a:pt x="2122" y="16766"/>
                    <a:pt x="3438" y="10004"/>
                    <a:pt x="9507" y="1549"/>
                  </a:cubicBezTo>
                  <a:cubicBezTo>
                    <a:pt x="9823" y="1110"/>
                    <a:pt x="9721" y="509"/>
                    <a:pt x="9283" y="192"/>
                  </a:cubicBezTo>
                  <a:cubicBezTo>
                    <a:pt x="9108" y="62"/>
                    <a:pt x="8908" y="0"/>
                    <a:pt x="8709"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7"/>
            <p:cNvSpPr/>
            <p:nvPr/>
          </p:nvSpPr>
          <p:spPr>
            <a:xfrm>
              <a:off x="6777349" y="1910906"/>
              <a:ext cx="1340878" cy="784462"/>
            </a:xfrm>
            <a:custGeom>
              <a:avLst/>
              <a:gdLst/>
              <a:ahLst/>
              <a:cxnLst/>
              <a:rect l="l" t="t" r="r" b="b"/>
              <a:pathLst>
                <a:path w="63391" h="37086" fill="none" extrusionOk="0">
                  <a:moveTo>
                    <a:pt x="62004" y="17186"/>
                  </a:moveTo>
                  <a:cubicBezTo>
                    <a:pt x="57118" y="4804"/>
                    <a:pt x="39881" y="0"/>
                    <a:pt x="23501" y="6467"/>
                  </a:cubicBezTo>
                  <a:cubicBezTo>
                    <a:pt x="8976" y="12199"/>
                    <a:pt x="1" y="24856"/>
                    <a:pt x="1572" y="36290"/>
                  </a:cubicBezTo>
                  <a:cubicBezTo>
                    <a:pt x="1633" y="36779"/>
                    <a:pt x="2173" y="37085"/>
                    <a:pt x="2632" y="36871"/>
                  </a:cubicBezTo>
                  <a:cubicBezTo>
                    <a:pt x="10598" y="33291"/>
                    <a:pt x="19094" y="32842"/>
                    <a:pt x="26101" y="35239"/>
                  </a:cubicBezTo>
                  <a:cubicBezTo>
                    <a:pt x="26428" y="35352"/>
                    <a:pt x="26683" y="34933"/>
                    <a:pt x="26418" y="34689"/>
                  </a:cubicBezTo>
                  <a:cubicBezTo>
                    <a:pt x="23307" y="31812"/>
                    <a:pt x="21756" y="28161"/>
                    <a:pt x="22623" y="24714"/>
                  </a:cubicBezTo>
                  <a:cubicBezTo>
                    <a:pt x="22736" y="24265"/>
                    <a:pt x="22889" y="23826"/>
                    <a:pt x="23072" y="23418"/>
                  </a:cubicBezTo>
                  <a:cubicBezTo>
                    <a:pt x="24602" y="25652"/>
                    <a:pt x="26979" y="27631"/>
                    <a:pt x="29936" y="29048"/>
                  </a:cubicBezTo>
                  <a:cubicBezTo>
                    <a:pt x="30191" y="29160"/>
                    <a:pt x="30487" y="29048"/>
                    <a:pt x="30579" y="28773"/>
                  </a:cubicBezTo>
                  <a:cubicBezTo>
                    <a:pt x="31956" y="24744"/>
                    <a:pt x="35077" y="20868"/>
                    <a:pt x="39524" y="18206"/>
                  </a:cubicBezTo>
                  <a:cubicBezTo>
                    <a:pt x="47959" y="13158"/>
                    <a:pt x="57965" y="14371"/>
                    <a:pt x="61861" y="20909"/>
                  </a:cubicBezTo>
                  <a:cubicBezTo>
                    <a:pt x="62595" y="22133"/>
                    <a:pt x="63065" y="23449"/>
                    <a:pt x="63279" y="24826"/>
                  </a:cubicBezTo>
                  <a:cubicBezTo>
                    <a:pt x="63391" y="22245"/>
                    <a:pt x="62983" y="19665"/>
                    <a:pt x="62004" y="17186"/>
                  </a:cubicBezTo>
                  <a:close/>
                </a:path>
              </a:pathLst>
            </a:custGeom>
            <a:noFill/>
            <a:ln w="9525" cap="flat" cmpd="sng">
              <a:solidFill>
                <a:schemeClr val="dk1"/>
              </a:solidFill>
              <a:prstDash val="solid"/>
              <a:miter lim="101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7"/>
            <p:cNvSpPr/>
            <p:nvPr/>
          </p:nvSpPr>
          <p:spPr>
            <a:xfrm>
              <a:off x="6818132" y="1987333"/>
              <a:ext cx="1298383" cy="705542"/>
            </a:xfrm>
            <a:custGeom>
              <a:avLst/>
              <a:gdLst/>
              <a:ahLst/>
              <a:cxnLst/>
              <a:rect l="l" t="t" r="r" b="b"/>
              <a:pathLst>
                <a:path w="61382" h="33355" extrusionOk="0">
                  <a:moveTo>
                    <a:pt x="36293" y="0"/>
                  </a:moveTo>
                  <a:cubicBezTo>
                    <a:pt x="34052" y="0"/>
                    <a:pt x="31747" y="207"/>
                    <a:pt x="29416" y="630"/>
                  </a:cubicBezTo>
                  <a:cubicBezTo>
                    <a:pt x="34965" y="651"/>
                    <a:pt x="40115" y="1926"/>
                    <a:pt x="44277" y="4292"/>
                  </a:cubicBezTo>
                  <a:cubicBezTo>
                    <a:pt x="43755" y="4269"/>
                    <a:pt x="43229" y="4257"/>
                    <a:pt x="42699" y="4257"/>
                  </a:cubicBezTo>
                  <a:cubicBezTo>
                    <a:pt x="35287" y="4257"/>
                    <a:pt x="27015" y="6521"/>
                    <a:pt x="19257" y="11166"/>
                  </a:cubicBezTo>
                  <a:cubicBezTo>
                    <a:pt x="9670" y="16898"/>
                    <a:pt x="2897" y="25048"/>
                    <a:pt x="1" y="33238"/>
                  </a:cubicBezTo>
                  <a:cubicBezTo>
                    <a:pt x="122" y="33311"/>
                    <a:pt x="265" y="33355"/>
                    <a:pt x="415" y="33355"/>
                  </a:cubicBezTo>
                  <a:cubicBezTo>
                    <a:pt x="517" y="33355"/>
                    <a:pt x="622" y="33334"/>
                    <a:pt x="725" y="33289"/>
                  </a:cubicBezTo>
                  <a:cubicBezTo>
                    <a:pt x="5406" y="31182"/>
                    <a:pt x="10262" y="30160"/>
                    <a:pt x="14894" y="30160"/>
                  </a:cubicBezTo>
                  <a:cubicBezTo>
                    <a:pt x="18155" y="30160"/>
                    <a:pt x="21305" y="30667"/>
                    <a:pt x="24204" y="31657"/>
                  </a:cubicBezTo>
                  <a:cubicBezTo>
                    <a:pt x="24241" y="31670"/>
                    <a:pt x="24278" y="31676"/>
                    <a:pt x="24313" y="31676"/>
                  </a:cubicBezTo>
                  <a:cubicBezTo>
                    <a:pt x="24582" y="31676"/>
                    <a:pt x="24756" y="31324"/>
                    <a:pt x="24530" y="31116"/>
                  </a:cubicBezTo>
                  <a:cubicBezTo>
                    <a:pt x="21409" y="28240"/>
                    <a:pt x="19869" y="24589"/>
                    <a:pt x="20736" y="21131"/>
                  </a:cubicBezTo>
                  <a:cubicBezTo>
                    <a:pt x="20808" y="20846"/>
                    <a:pt x="20899" y="20560"/>
                    <a:pt x="21001" y="20295"/>
                  </a:cubicBezTo>
                  <a:cubicBezTo>
                    <a:pt x="21043" y="20183"/>
                    <a:pt x="21145" y="20122"/>
                    <a:pt x="21248" y="20122"/>
                  </a:cubicBezTo>
                  <a:cubicBezTo>
                    <a:pt x="21323" y="20122"/>
                    <a:pt x="21399" y="20154"/>
                    <a:pt x="21450" y="20223"/>
                  </a:cubicBezTo>
                  <a:cubicBezTo>
                    <a:pt x="22980" y="22304"/>
                    <a:pt x="25255" y="24140"/>
                    <a:pt x="28049" y="25466"/>
                  </a:cubicBezTo>
                  <a:cubicBezTo>
                    <a:pt x="28117" y="25498"/>
                    <a:pt x="28187" y="25514"/>
                    <a:pt x="28256" y="25514"/>
                  </a:cubicBezTo>
                  <a:cubicBezTo>
                    <a:pt x="28447" y="25514"/>
                    <a:pt x="28624" y="25396"/>
                    <a:pt x="28692" y="25201"/>
                  </a:cubicBezTo>
                  <a:cubicBezTo>
                    <a:pt x="30069" y="21172"/>
                    <a:pt x="33190" y="17296"/>
                    <a:pt x="37637" y="14644"/>
                  </a:cubicBezTo>
                  <a:cubicBezTo>
                    <a:pt x="41146" y="12550"/>
                    <a:pt x="44918" y="11530"/>
                    <a:pt x="48410" y="11530"/>
                  </a:cubicBezTo>
                  <a:cubicBezTo>
                    <a:pt x="49679" y="11530"/>
                    <a:pt x="50911" y="11665"/>
                    <a:pt x="52079" y="11931"/>
                  </a:cubicBezTo>
                  <a:cubicBezTo>
                    <a:pt x="52487" y="12013"/>
                    <a:pt x="52895" y="12135"/>
                    <a:pt x="53283" y="12247"/>
                  </a:cubicBezTo>
                  <a:cubicBezTo>
                    <a:pt x="53293" y="12247"/>
                    <a:pt x="53303" y="12247"/>
                    <a:pt x="53303" y="12258"/>
                  </a:cubicBezTo>
                  <a:cubicBezTo>
                    <a:pt x="53497" y="12319"/>
                    <a:pt x="53691" y="12390"/>
                    <a:pt x="53864" y="12451"/>
                  </a:cubicBezTo>
                  <a:cubicBezTo>
                    <a:pt x="53885" y="12451"/>
                    <a:pt x="53895" y="12462"/>
                    <a:pt x="53915" y="12462"/>
                  </a:cubicBezTo>
                  <a:cubicBezTo>
                    <a:pt x="54109" y="12523"/>
                    <a:pt x="54293" y="12604"/>
                    <a:pt x="54466" y="12676"/>
                  </a:cubicBezTo>
                  <a:lnTo>
                    <a:pt x="54476" y="12676"/>
                  </a:lnTo>
                  <a:cubicBezTo>
                    <a:pt x="54476" y="12676"/>
                    <a:pt x="54497" y="12676"/>
                    <a:pt x="54497" y="12696"/>
                  </a:cubicBezTo>
                  <a:cubicBezTo>
                    <a:pt x="54854" y="12849"/>
                    <a:pt x="55211" y="13012"/>
                    <a:pt x="55547" y="13206"/>
                  </a:cubicBezTo>
                  <a:cubicBezTo>
                    <a:pt x="55568" y="13216"/>
                    <a:pt x="55588" y="13216"/>
                    <a:pt x="55598" y="13227"/>
                  </a:cubicBezTo>
                  <a:cubicBezTo>
                    <a:pt x="55772" y="13318"/>
                    <a:pt x="55935" y="13410"/>
                    <a:pt x="56088" y="13512"/>
                  </a:cubicBezTo>
                  <a:cubicBezTo>
                    <a:pt x="56108" y="13522"/>
                    <a:pt x="56129" y="13533"/>
                    <a:pt x="56149" y="13543"/>
                  </a:cubicBezTo>
                  <a:cubicBezTo>
                    <a:pt x="56312" y="13645"/>
                    <a:pt x="56465" y="13747"/>
                    <a:pt x="56618" y="13849"/>
                  </a:cubicBezTo>
                  <a:cubicBezTo>
                    <a:pt x="56639" y="13849"/>
                    <a:pt x="56639" y="13869"/>
                    <a:pt x="56649" y="13869"/>
                  </a:cubicBezTo>
                  <a:cubicBezTo>
                    <a:pt x="56802" y="13971"/>
                    <a:pt x="56955" y="14083"/>
                    <a:pt x="57108" y="14196"/>
                  </a:cubicBezTo>
                  <a:cubicBezTo>
                    <a:pt x="57118" y="14206"/>
                    <a:pt x="57128" y="14206"/>
                    <a:pt x="57149" y="14226"/>
                  </a:cubicBezTo>
                  <a:cubicBezTo>
                    <a:pt x="57281" y="14338"/>
                    <a:pt x="57434" y="14450"/>
                    <a:pt x="57567" y="14563"/>
                  </a:cubicBezTo>
                  <a:cubicBezTo>
                    <a:pt x="57587" y="14583"/>
                    <a:pt x="57608" y="14603"/>
                    <a:pt x="57628" y="14614"/>
                  </a:cubicBezTo>
                  <a:cubicBezTo>
                    <a:pt x="57771" y="14736"/>
                    <a:pt x="57893" y="14848"/>
                    <a:pt x="58026" y="14971"/>
                  </a:cubicBezTo>
                  <a:lnTo>
                    <a:pt x="58087" y="15042"/>
                  </a:lnTo>
                  <a:cubicBezTo>
                    <a:pt x="58220" y="15164"/>
                    <a:pt x="58352" y="15297"/>
                    <a:pt x="58474" y="15419"/>
                  </a:cubicBezTo>
                  <a:cubicBezTo>
                    <a:pt x="58474" y="15430"/>
                    <a:pt x="58485" y="15430"/>
                    <a:pt x="58485" y="15450"/>
                  </a:cubicBezTo>
                  <a:cubicBezTo>
                    <a:pt x="58607" y="15572"/>
                    <a:pt x="58729" y="15715"/>
                    <a:pt x="58842" y="15838"/>
                  </a:cubicBezTo>
                  <a:lnTo>
                    <a:pt x="58893" y="15889"/>
                  </a:lnTo>
                  <a:cubicBezTo>
                    <a:pt x="59005" y="16031"/>
                    <a:pt x="59117" y="16164"/>
                    <a:pt x="59219" y="16297"/>
                  </a:cubicBezTo>
                  <a:cubicBezTo>
                    <a:pt x="59250" y="16327"/>
                    <a:pt x="59260" y="16348"/>
                    <a:pt x="59290" y="16378"/>
                  </a:cubicBezTo>
                  <a:cubicBezTo>
                    <a:pt x="59392" y="16521"/>
                    <a:pt x="59494" y="16654"/>
                    <a:pt x="59596" y="16807"/>
                  </a:cubicBezTo>
                  <a:cubicBezTo>
                    <a:pt x="59607" y="16837"/>
                    <a:pt x="59627" y="16858"/>
                    <a:pt x="59647" y="16888"/>
                  </a:cubicBezTo>
                  <a:cubicBezTo>
                    <a:pt x="59749" y="17041"/>
                    <a:pt x="59851" y="17194"/>
                    <a:pt x="59933" y="17357"/>
                  </a:cubicBezTo>
                  <a:lnTo>
                    <a:pt x="59933" y="17368"/>
                  </a:lnTo>
                  <a:cubicBezTo>
                    <a:pt x="60015" y="17510"/>
                    <a:pt x="60086" y="17643"/>
                    <a:pt x="60168" y="17776"/>
                  </a:cubicBezTo>
                  <a:cubicBezTo>
                    <a:pt x="60188" y="17816"/>
                    <a:pt x="60219" y="17867"/>
                    <a:pt x="60229" y="17908"/>
                  </a:cubicBezTo>
                  <a:lnTo>
                    <a:pt x="60382" y="18214"/>
                  </a:lnTo>
                  <a:cubicBezTo>
                    <a:pt x="60412" y="18255"/>
                    <a:pt x="60423" y="18306"/>
                    <a:pt x="60443" y="18336"/>
                  </a:cubicBezTo>
                  <a:cubicBezTo>
                    <a:pt x="60514" y="18479"/>
                    <a:pt x="60576" y="18622"/>
                    <a:pt x="60637" y="18775"/>
                  </a:cubicBezTo>
                  <a:cubicBezTo>
                    <a:pt x="60698" y="18918"/>
                    <a:pt x="60749" y="19071"/>
                    <a:pt x="60800" y="19203"/>
                  </a:cubicBezTo>
                  <a:cubicBezTo>
                    <a:pt x="60820" y="19244"/>
                    <a:pt x="60831" y="19295"/>
                    <a:pt x="60851" y="19336"/>
                  </a:cubicBezTo>
                  <a:cubicBezTo>
                    <a:pt x="60892" y="19448"/>
                    <a:pt x="60933" y="19550"/>
                    <a:pt x="60973" y="19662"/>
                  </a:cubicBezTo>
                  <a:cubicBezTo>
                    <a:pt x="60984" y="19703"/>
                    <a:pt x="60994" y="19754"/>
                    <a:pt x="61004" y="19795"/>
                  </a:cubicBezTo>
                  <a:cubicBezTo>
                    <a:pt x="61147" y="20274"/>
                    <a:pt x="61259" y="20764"/>
                    <a:pt x="61351" y="21264"/>
                  </a:cubicBezTo>
                  <a:cubicBezTo>
                    <a:pt x="61381" y="21070"/>
                    <a:pt x="61381" y="20907"/>
                    <a:pt x="61381" y="20754"/>
                  </a:cubicBezTo>
                  <a:lnTo>
                    <a:pt x="61381" y="20550"/>
                  </a:lnTo>
                  <a:lnTo>
                    <a:pt x="61381" y="20254"/>
                  </a:lnTo>
                  <a:cubicBezTo>
                    <a:pt x="61381" y="20152"/>
                    <a:pt x="61381" y="20060"/>
                    <a:pt x="61361" y="19958"/>
                  </a:cubicBezTo>
                  <a:lnTo>
                    <a:pt x="61361" y="19764"/>
                  </a:lnTo>
                  <a:cubicBezTo>
                    <a:pt x="61361" y="19652"/>
                    <a:pt x="61351" y="19540"/>
                    <a:pt x="61351" y="19428"/>
                  </a:cubicBezTo>
                  <a:cubicBezTo>
                    <a:pt x="61351" y="19387"/>
                    <a:pt x="61351" y="19336"/>
                    <a:pt x="61341" y="19295"/>
                  </a:cubicBezTo>
                  <a:cubicBezTo>
                    <a:pt x="61330" y="19173"/>
                    <a:pt x="61330" y="19040"/>
                    <a:pt x="61310" y="18918"/>
                  </a:cubicBezTo>
                  <a:cubicBezTo>
                    <a:pt x="61310" y="18887"/>
                    <a:pt x="61310" y="18846"/>
                    <a:pt x="61300" y="18826"/>
                  </a:cubicBezTo>
                  <a:cubicBezTo>
                    <a:pt x="61290" y="18683"/>
                    <a:pt x="61279" y="18530"/>
                    <a:pt x="61259" y="18398"/>
                  </a:cubicBezTo>
                  <a:lnTo>
                    <a:pt x="61259" y="18347"/>
                  </a:lnTo>
                  <a:cubicBezTo>
                    <a:pt x="61249" y="18194"/>
                    <a:pt x="61228" y="18041"/>
                    <a:pt x="61208" y="17888"/>
                  </a:cubicBezTo>
                  <a:lnTo>
                    <a:pt x="61208" y="17857"/>
                  </a:lnTo>
                  <a:cubicBezTo>
                    <a:pt x="61188" y="17704"/>
                    <a:pt x="61157" y="17541"/>
                    <a:pt x="61137" y="17388"/>
                  </a:cubicBezTo>
                  <a:cubicBezTo>
                    <a:pt x="60933" y="16113"/>
                    <a:pt x="60586" y="14858"/>
                    <a:pt x="60106" y="13635"/>
                  </a:cubicBezTo>
                  <a:cubicBezTo>
                    <a:pt x="60106" y="13624"/>
                    <a:pt x="60086" y="13614"/>
                    <a:pt x="60086" y="13604"/>
                  </a:cubicBezTo>
                  <a:lnTo>
                    <a:pt x="59902" y="13145"/>
                  </a:lnTo>
                  <a:cubicBezTo>
                    <a:pt x="59872" y="13094"/>
                    <a:pt x="59851" y="13043"/>
                    <a:pt x="59831" y="12992"/>
                  </a:cubicBezTo>
                  <a:cubicBezTo>
                    <a:pt x="59800" y="12890"/>
                    <a:pt x="59749" y="12798"/>
                    <a:pt x="59709" y="12696"/>
                  </a:cubicBezTo>
                  <a:cubicBezTo>
                    <a:pt x="59678" y="12635"/>
                    <a:pt x="59647" y="12564"/>
                    <a:pt x="59617" y="12502"/>
                  </a:cubicBezTo>
                  <a:cubicBezTo>
                    <a:pt x="59576" y="12411"/>
                    <a:pt x="59545" y="12339"/>
                    <a:pt x="59505" y="12258"/>
                  </a:cubicBezTo>
                  <a:cubicBezTo>
                    <a:pt x="59464" y="12196"/>
                    <a:pt x="59443" y="12125"/>
                    <a:pt x="59403" y="12054"/>
                  </a:cubicBezTo>
                  <a:cubicBezTo>
                    <a:pt x="59362" y="11982"/>
                    <a:pt x="59321" y="11901"/>
                    <a:pt x="59290" y="11839"/>
                  </a:cubicBezTo>
                  <a:cubicBezTo>
                    <a:pt x="59250" y="11768"/>
                    <a:pt x="59209" y="11686"/>
                    <a:pt x="59168" y="11625"/>
                  </a:cubicBezTo>
                  <a:cubicBezTo>
                    <a:pt x="59137" y="11564"/>
                    <a:pt x="59107" y="11493"/>
                    <a:pt x="59066" y="11431"/>
                  </a:cubicBezTo>
                  <a:cubicBezTo>
                    <a:pt x="59015" y="11360"/>
                    <a:pt x="58984" y="11268"/>
                    <a:pt x="58933" y="11187"/>
                  </a:cubicBezTo>
                  <a:cubicBezTo>
                    <a:pt x="58903" y="11136"/>
                    <a:pt x="58882" y="11105"/>
                    <a:pt x="58852" y="11054"/>
                  </a:cubicBezTo>
                  <a:cubicBezTo>
                    <a:pt x="58495" y="10442"/>
                    <a:pt x="58118" y="9851"/>
                    <a:pt x="57689" y="9290"/>
                  </a:cubicBezTo>
                  <a:lnTo>
                    <a:pt x="57689" y="9279"/>
                  </a:lnTo>
                  <a:cubicBezTo>
                    <a:pt x="53232" y="3320"/>
                    <a:pt x="45279" y="0"/>
                    <a:pt x="36293" y="0"/>
                  </a:cubicBezTo>
                  <a:close/>
                </a:path>
              </a:pathLst>
            </a:custGeom>
            <a:solidFill>
              <a:srgbClr val="BFDFFA"/>
            </a:solidFill>
            <a:ln w="9525" cap="flat" cmpd="sng">
              <a:solidFill>
                <a:schemeClr val="dk1"/>
              </a:solidFill>
              <a:prstDash val="solid"/>
              <a:miter lim="101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1" name="Google Shape;2061;p57"/>
          <p:cNvGrpSpPr/>
          <p:nvPr/>
        </p:nvGrpSpPr>
        <p:grpSpPr>
          <a:xfrm>
            <a:off x="3944075" y="1910900"/>
            <a:ext cx="1255850" cy="1056425"/>
            <a:chOff x="3944075" y="1910900"/>
            <a:chExt cx="1255850" cy="1056425"/>
          </a:xfrm>
        </p:grpSpPr>
        <p:sp>
          <p:nvSpPr>
            <p:cNvPr id="2062" name="Google Shape;2062;p57"/>
            <p:cNvSpPr/>
            <p:nvPr/>
          </p:nvSpPr>
          <p:spPr>
            <a:xfrm>
              <a:off x="3944075" y="1910900"/>
              <a:ext cx="1255850" cy="1056425"/>
            </a:xfrm>
            <a:custGeom>
              <a:avLst/>
              <a:gdLst/>
              <a:ahLst/>
              <a:cxnLst/>
              <a:rect l="l" t="t" r="r" b="b"/>
              <a:pathLst>
                <a:path w="50234" h="42257" fill="none" extrusionOk="0">
                  <a:moveTo>
                    <a:pt x="41074" y="714"/>
                  </a:moveTo>
                  <a:cubicBezTo>
                    <a:pt x="39830" y="296"/>
                    <a:pt x="38494" y="41"/>
                    <a:pt x="37097" y="0"/>
                  </a:cubicBezTo>
                  <a:cubicBezTo>
                    <a:pt x="36913" y="0"/>
                    <a:pt x="36760" y="153"/>
                    <a:pt x="36770" y="347"/>
                  </a:cubicBezTo>
                  <a:lnTo>
                    <a:pt x="37168" y="6630"/>
                  </a:lnTo>
                  <a:lnTo>
                    <a:pt x="29926" y="13923"/>
                  </a:lnTo>
                  <a:cubicBezTo>
                    <a:pt x="29722" y="14127"/>
                    <a:pt x="29376" y="13882"/>
                    <a:pt x="29518" y="13617"/>
                  </a:cubicBezTo>
                  <a:lnTo>
                    <a:pt x="33455" y="6222"/>
                  </a:lnTo>
                  <a:cubicBezTo>
                    <a:pt x="33547" y="6059"/>
                    <a:pt x="33415" y="5845"/>
                    <a:pt x="33221" y="5845"/>
                  </a:cubicBezTo>
                  <a:lnTo>
                    <a:pt x="30691" y="5845"/>
                  </a:lnTo>
                  <a:lnTo>
                    <a:pt x="29223" y="2662"/>
                  </a:lnTo>
                  <a:cubicBezTo>
                    <a:pt x="29161" y="2530"/>
                    <a:pt x="28968" y="2479"/>
                    <a:pt x="28835" y="2560"/>
                  </a:cubicBezTo>
                  <a:cubicBezTo>
                    <a:pt x="28345" y="2917"/>
                    <a:pt x="27886" y="3305"/>
                    <a:pt x="27438" y="3723"/>
                  </a:cubicBezTo>
                  <a:cubicBezTo>
                    <a:pt x="26469" y="4641"/>
                    <a:pt x="24949" y="4651"/>
                    <a:pt x="23980" y="3754"/>
                  </a:cubicBezTo>
                  <a:cubicBezTo>
                    <a:pt x="21532" y="1428"/>
                    <a:pt x="18207" y="31"/>
                    <a:pt x="14556" y="62"/>
                  </a:cubicBezTo>
                  <a:cubicBezTo>
                    <a:pt x="6131" y="153"/>
                    <a:pt x="1" y="7844"/>
                    <a:pt x="1419" y="16156"/>
                  </a:cubicBezTo>
                  <a:cubicBezTo>
                    <a:pt x="1898" y="19032"/>
                    <a:pt x="3387" y="21144"/>
                    <a:pt x="6641" y="24367"/>
                  </a:cubicBezTo>
                  <a:cubicBezTo>
                    <a:pt x="8354" y="26060"/>
                    <a:pt x="11883" y="29477"/>
                    <a:pt x="15453" y="32904"/>
                  </a:cubicBezTo>
                  <a:cubicBezTo>
                    <a:pt x="19013" y="36321"/>
                    <a:pt x="22603" y="39768"/>
                    <a:pt x="24480" y="41553"/>
                  </a:cubicBezTo>
                  <a:cubicBezTo>
                    <a:pt x="25204" y="42257"/>
                    <a:pt x="26367" y="42257"/>
                    <a:pt x="27091" y="41553"/>
                  </a:cubicBezTo>
                  <a:cubicBezTo>
                    <a:pt x="30956" y="37830"/>
                    <a:pt x="42217" y="26968"/>
                    <a:pt x="44940" y="24224"/>
                  </a:cubicBezTo>
                  <a:cubicBezTo>
                    <a:pt x="48255" y="20899"/>
                    <a:pt x="50223" y="17890"/>
                    <a:pt x="50223" y="13535"/>
                  </a:cubicBezTo>
                  <a:cubicBezTo>
                    <a:pt x="50234" y="7579"/>
                    <a:pt x="46409" y="2530"/>
                    <a:pt x="41074" y="714"/>
                  </a:cubicBezTo>
                  <a:close/>
                </a:path>
              </a:pathLst>
            </a:custGeom>
            <a:noFill/>
            <a:ln w="9525" cap="flat" cmpd="sng">
              <a:solidFill>
                <a:schemeClr val="dk1"/>
              </a:solidFill>
              <a:prstDash val="solid"/>
              <a:miter lim="101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7"/>
            <p:cNvSpPr/>
            <p:nvPr/>
          </p:nvSpPr>
          <p:spPr>
            <a:xfrm>
              <a:off x="4491025" y="1930275"/>
              <a:ext cx="708900" cy="1031850"/>
            </a:xfrm>
            <a:custGeom>
              <a:avLst/>
              <a:gdLst/>
              <a:ahLst/>
              <a:cxnLst/>
              <a:rect l="l" t="t" r="r" b="b"/>
              <a:pathLst>
                <a:path w="28356" h="41274" extrusionOk="0">
                  <a:moveTo>
                    <a:pt x="19390" y="0"/>
                  </a:moveTo>
                  <a:cubicBezTo>
                    <a:pt x="22032" y="2479"/>
                    <a:pt x="23674" y="5988"/>
                    <a:pt x="23674" y="9884"/>
                  </a:cubicBezTo>
                  <a:cubicBezTo>
                    <a:pt x="23664" y="14249"/>
                    <a:pt x="21716" y="17238"/>
                    <a:pt x="18401" y="20573"/>
                  </a:cubicBezTo>
                  <a:cubicBezTo>
                    <a:pt x="15667" y="23306"/>
                    <a:pt x="4407" y="34169"/>
                    <a:pt x="552" y="37891"/>
                  </a:cubicBezTo>
                  <a:cubicBezTo>
                    <a:pt x="378" y="38044"/>
                    <a:pt x="195" y="38177"/>
                    <a:pt x="1" y="38269"/>
                  </a:cubicBezTo>
                  <a:cubicBezTo>
                    <a:pt x="1031" y="39258"/>
                    <a:pt x="1918" y="40115"/>
                    <a:pt x="2602" y="40747"/>
                  </a:cubicBezTo>
                  <a:cubicBezTo>
                    <a:pt x="2968" y="41098"/>
                    <a:pt x="3437" y="41274"/>
                    <a:pt x="3906" y="41274"/>
                  </a:cubicBezTo>
                  <a:cubicBezTo>
                    <a:pt x="4378" y="41274"/>
                    <a:pt x="4849" y="41095"/>
                    <a:pt x="5213" y="40737"/>
                  </a:cubicBezTo>
                  <a:cubicBezTo>
                    <a:pt x="9078" y="37014"/>
                    <a:pt x="20339" y="26152"/>
                    <a:pt x="23062" y="23408"/>
                  </a:cubicBezTo>
                  <a:cubicBezTo>
                    <a:pt x="26377" y="20083"/>
                    <a:pt x="28345" y="17074"/>
                    <a:pt x="28345" y="12729"/>
                  </a:cubicBezTo>
                  <a:cubicBezTo>
                    <a:pt x="28356" y="6865"/>
                    <a:pt x="24612" y="1877"/>
                    <a:pt x="19390" y="0"/>
                  </a:cubicBezTo>
                  <a:close/>
                </a:path>
              </a:pathLst>
            </a:custGeom>
            <a:solidFill>
              <a:srgbClr val="BFDFFA"/>
            </a:solidFill>
            <a:ln w="9525" cap="flat" cmpd="sng">
              <a:solidFill>
                <a:schemeClr val="dk1"/>
              </a:solidFill>
              <a:prstDash val="solid"/>
              <a:miter lim="1019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4" name="Google Shape;2064;p57">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7">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7">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7">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7">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2069" name="Google Shape;2069;p57">
            <a:hlinkClick r:id="rId4"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2070" name="Google Shape;2070;p57">
            <a:hlinkClick r:id="rId5"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2071" name="Google Shape;2071;p57">
            <a:hlinkClick r:id="rId6"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7"/>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3" name="Google Shape;2073;p57"/>
          <p:cNvGrpSpPr/>
          <p:nvPr/>
        </p:nvGrpSpPr>
        <p:grpSpPr>
          <a:xfrm>
            <a:off x="4402319" y="4732206"/>
            <a:ext cx="344058" cy="344096"/>
            <a:chOff x="1561313" y="2098162"/>
            <a:chExt cx="383822" cy="383822"/>
          </a:xfrm>
        </p:grpSpPr>
        <p:sp>
          <p:nvSpPr>
            <p:cNvPr id="2074" name="Google Shape;2074;p57"/>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75" name="Google Shape;2075;p57"/>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076" name="Google Shape;2076;p57">
            <a:hlinkClick r:id="rId7"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7">
            <a:hlinkClick r:id="rId8"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Our Week</a:t>
            </a:r>
            <a:endParaRPr sz="1500" b="1">
              <a:solidFill>
                <a:srgbClr val="007DEA"/>
              </a:solidFill>
              <a:latin typeface="Sen"/>
              <a:ea typeface="Sen"/>
              <a:cs typeface="Sen"/>
              <a:sym typeface="Sen"/>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089"/>
        <p:cNvGrpSpPr/>
        <p:nvPr/>
      </p:nvGrpSpPr>
      <p:grpSpPr>
        <a:xfrm>
          <a:off x="0" y="0"/>
          <a:ext cx="0" cy="0"/>
          <a:chOff x="0" y="0"/>
          <a:chExt cx="0" cy="0"/>
        </a:xfrm>
      </p:grpSpPr>
      <p:sp>
        <p:nvSpPr>
          <p:cNvPr id="1090" name="Google Shape;1090;p40"/>
          <p:cNvSpPr txBox="1">
            <a:spLocks noGrp="1"/>
          </p:cNvSpPr>
          <p:nvPr>
            <p:ph type="title"/>
          </p:nvPr>
        </p:nvSpPr>
        <p:spPr>
          <a:xfrm>
            <a:off x="719550" y="364925"/>
            <a:ext cx="770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SLIDE TITLE GOES HERE!</a:t>
            </a:r>
            <a:endParaRPr/>
          </a:p>
        </p:txBody>
      </p:sp>
      <p:sp>
        <p:nvSpPr>
          <p:cNvPr id="1091" name="Google Shape;1091;p40">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0">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0">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0">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0"/>
          <p:cNvSpPr txBox="1">
            <a:spLocks noGrp="1"/>
          </p:cNvSpPr>
          <p:nvPr>
            <p:ph type="body" idx="1"/>
          </p:nvPr>
        </p:nvSpPr>
        <p:spPr>
          <a:xfrm>
            <a:off x="1344825" y="1665125"/>
            <a:ext cx="6454200" cy="2578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Do you know what helps you make your point clear? Lists like this one:</a:t>
            </a:r>
            <a:endParaRPr dirty="0"/>
          </a:p>
          <a:p>
            <a:pPr marL="0" lvl="0" indent="0" algn="l" rtl="0">
              <a:spcBef>
                <a:spcPts val="0"/>
              </a:spcBef>
              <a:spcAft>
                <a:spcPts val="0"/>
              </a:spcAft>
              <a:buNone/>
            </a:pPr>
            <a:endParaRPr dirty="0"/>
          </a:p>
          <a:p>
            <a:pPr marL="457200" lvl="0" indent="0" algn="l" rtl="0">
              <a:spcBef>
                <a:spcPts val="0"/>
              </a:spcBef>
              <a:spcAft>
                <a:spcPts val="0"/>
              </a:spcAft>
              <a:buNone/>
            </a:pPr>
            <a:endParaRPr dirty="0"/>
          </a:p>
          <a:p>
            <a:pPr marL="457200" lvl="0" indent="-330200" algn="l" rtl="0">
              <a:spcBef>
                <a:spcPts val="0"/>
              </a:spcBef>
              <a:spcAft>
                <a:spcPts val="0"/>
              </a:spcAft>
              <a:buSzPts val="1600"/>
              <a:buChar char="●"/>
            </a:pPr>
            <a:r>
              <a:rPr lang="en" dirty="0"/>
              <a:t>They’re simple </a:t>
            </a:r>
            <a:endParaRPr dirty="0"/>
          </a:p>
          <a:p>
            <a:pPr marL="457200" lvl="0" indent="-330200" algn="l" rtl="0">
              <a:spcBef>
                <a:spcPts val="0"/>
              </a:spcBef>
              <a:spcAft>
                <a:spcPts val="0"/>
              </a:spcAft>
              <a:buSzPts val="1600"/>
              <a:buChar char="●"/>
            </a:pPr>
            <a:r>
              <a:rPr lang="en" dirty="0"/>
              <a:t>You can organize your ideas clearly</a:t>
            </a:r>
            <a:endParaRPr dirty="0"/>
          </a:p>
          <a:p>
            <a:pPr marL="457200" lvl="0" indent="-330200" algn="l" rtl="0">
              <a:spcBef>
                <a:spcPts val="0"/>
              </a:spcBef>
              <a:spcAft>
                <a:spcPts val="0"/>
              </a:spcAft>
              <a:buSzPts val="1600"/>
              <a:buChar char="●"/>
            </a:pPr>
            <a:r>
              <a:rPr lang="en" dirty="0"/>
              <a:t>You’ll never forget to buy milk!</a:t>
            </a:r>
            <a:endParaRPr dirty="0"/>
          </a:p>
          <a:p>
            <a:pPr marL="0" lvl="0" indent="0" algn="l" rtl="0">
              <a:spcBef>
                <a:spcPts val="0"/>
              </a:spcBef>
              <a:spcAft>
                <a:spcPts val="0"/>
              </a:spcAft>
              <a:buNone/>
            </a:pPr>
            <a:endParaRPr dirty="0"/>
          </a:p>
          <a:p>
            <a:pPr marL="0" lvl="0" indent="0" algn="l" rtl="0">
              <a:spcBef>
                <a:spcPts val="0"/>
              </a:spcBef>
              <a:spcAft>
                <a:spcPts val="0"/>
              </a:spcAft>
              <a:buNone/>
            </a:pPr>
            <a:r>
              <a:rPr lang="en" dirty="0"/>
              <a:t>And the most important thing: the audience won’t miss the point of your presentation</a:t>
            </a:r>
            <a:endParaRPr dirty="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081"/>
        <p:cNvGrpSpPr/>
        <p:nvPr/>
      </p:nvGrpSpPr>
      <p:grpSpPr>
        <a:xfrm>
          <a:off x="0" y="0"/>
          <a:ext cx="0" cy="0"/>
          <a:chOff x="0" y="0"/>
          <a:chExt cx="0" cy="0"/>
        </a:xfrm>
      </p:grpSpPr>
      <p:sp>
        <p:nvSpPr>
          <p:cNvPr id="2082" name="Google Shape;2082;p58"/>
          <p:cNvSpPr/>
          <p:nvPr/>
        </p:nvSpPr>
        <p:spPr>
          <a:xfrm>
            <a:off x="1269300" y="1641625"/>
            <a:ext cx="6453000" cy="1346700"/>
          </a:xfrm>
          <a:prstGeom prst="roundRect">
            <a:avLst>
              <a:gd name="adj" fmla="val 50000"/>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8"/>
          <p:cNvSpPr txBox="1">
            <a:spLocks noGrp="1"/>
          </p:cNvSpPr>
          <p:nvPr>
            <p:ph type="title"/>
          </p:nvPr>
        </p:nvSpPr>
        <p:spPr>
          <a:xfrm>
            <a:off x="1502400" y="1933063"/>
            <a:ext cx="6139200" cy="66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Wednesday:</a:t>
            </a:r>
            <a:r>
              <a:rPr lang="en"/>
              <a:t> Economy</a:t>
            </a:r>
            <a:endParaRPr/>
          </a:p>
        </p:txBody>
      </p:sp>
      <p:sp>
        <p:nvSpPr>
          <p:cNvPr id="2084" name="Google Shape;2084;p58"/>
          <p:cNvSpPr/>
          <p:nvPr/>
        </p:nvSpPr>
        <p:spPr>
          <a:xfrm>
            <a:off x="3402750" y="3260863"/>
            <a:ext cx="122400" cy="122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8"/>
          <p:cNvSpPr/>
          <p:nvPr/>
        </p:nvSpPr>
        <p:spPr>
          <a:xfrm>
            <a:off x="3210925" y="3379488"/>
            <a:ext cx="122400" cy="122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8"/>
          <p:cNvSpPr/>
          <p:nvPr/>
        </p:nvSpPr>
        <p:spPr>
          <a:xfrm>
            <a:off x="3435875" y="3069600"/>
            <a:ext cx="342900" cy="122400"/>
          </a:xfrm>
          <a:prstGeom prst="roundRect">
            <a:avLst>
              <a:gd name="adj" fmla="val 50000"/>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7" name="Google Shape;2087;p58"/>
          <p:cNvGrpSpPr/>
          <p:nvPr/>
        </p:nvGrpSpPr>
        <p:grpSpPr>
          <a:xfrm>
            <a:off x="1873775" y="3047650"/>
            <a:ext cx="1599965" cy="1627179"/>
            <a:chOff x="1873775" y="3047650"/>
            <a:chExt cx="1599965" cy="1627179"/>
          </a:xfrm>
        </p:grpSpPr>
        <p:sp>
          <p:nvSpPr>
            <p:cNvPr id="2088" name="Google Shape;2088;p58"/>
            <p:cNvSpPr/>
            <p:nvPr/>
          </p:nvSpPr>
          <p:spPr>
            <a:xfrm>
              <a:off x="1879894" y="4170418"/>
              <a:ext cx="1590742" cy="499534"/>
            </a:xfrm>
            <a:custGeom>
              <a:avLst/>
              <a:gdLst/>
              <a:ahLst/>
              <a:cxnLst/>
              <a:rect l="l" t="t" r="r" b="b"/>
              <a:pathLst>
                <a:path w="17938" h="5633" extrusionOk="0">
                  <a:moveTo>
                    <a:pt x="6793" y="1"/>
                  </a:moveTo>
                  <a:lnTo>
                    <a:pt x="2504" y="2045"/>
                  </a:lnTo>
                  <a:cubicBezTo>
                    <a:pt x="2504" y="2045"/>
                    <a:pt x="1" y="2969"/>
                    <a:pt x="195" y="5632"/>
                  </a:cubicBezTo>
                  <a:lnTo>
                    <a:pt x="17694" y="5632"/>
                  </a:lnTo>
                  <a:cubicBezTo>
                    <a:pt x="17937" y="2983"/>
                    <a:pt x="15386" y="2045"/>
                    <a:pt x="15386" y="2045"/>
                  </a:cubicBezTo>
                  <a:lnTo>
                    <a:pt x="110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8"/>
            <p:cNvSpPr/>
            <p:nvPr/>
          </p:nvSpPr>
          <p:spPr>
            <a:xfrm>
              <a:off x="1873775" y="4166161"/>
              <a:ext cx="1599965" cy="508668"/>
            </a:xfrm>
            <a:custGeom>
              <a:avLst/>
              <a:gdLst/>
              <a:ahLst/>
              <a:cxnLst/>
              <a:rect l="l" t="t" r="r" b="b"/>
              <a:pathLst>
                <a:path w="18042" h="5736" extrusionOk="0">
                  <a:moveTo>
                    <a:pt x="11159" y="98"/>
                  </a:moveTo>
                  <a:lnTo>
                    <a:pt x="15441" y="2135"/>
                  </a:lnTo>
                  <a:cubicBezTo>
                    <a:pt x="15455" y="2148"/>
                    <a:pt x="17916" y="3087"/>
                    <a:pt x="17708" y="5632"/>
                  </a:cubicBezTo>
                  <a:lnTo>
                    <a:pt x="299" y="5632"/>
                  </a:lnTo>
                  <a:cubicBezTo>
                    <a:pt x="139" y="3066"/>
                    <a:pt x="2552" y="2148"/>
                    <a:pt x="2586" y="2135"/>
                  </a:cubicBezTo>
                  <a:lnTo>
                    <a:pt x="6869" y="98"/>
                  </a:lnTo>
                  <a:close/>
                  <a:moveTo>
                    <a:pt x="6848" y="0"/>
                  </a:moveTo>
                  <a:cubicBezTo>
                    <a:pt x="6848" y="0"/>
                    <a:pt x="6834" y="7"/>
                    <a:pt x="6827" y="7"/>
                  </a:cubicBezTo>
                  <a:lnTo>
                    <a:pt x="2538" y="2051"/>
                  </a:lnTo>
                  <a:cubicBezTo>
                    <a:pt x="2510" y="2058"/>
                    <a:pt x="0" y="3017"/>
                    <a:pt x="209" y="5694"/>
                  </a:cubicBezTo>
                  <a:cubicBezTo>
                    <a:pt x="216" y="5715"/>
                    <a:pt x="230" y="5736"/>
                    <a:pt x="257" y="5736"/>
                  </a:cubicBezTo>
                  <a:lnTo>
                    <a:pt x="17749" y="5736"/>
                  </a:lnTo>
                  <a:cubicBezTo>
                    <a:pt x="17777" y="5736"/>
                    <a:pt x="17805" y="5715"/>
                    <a:pt x="17784" y="5694"/>
                  </a:cubicBezTo>
                  <a:cubicBezTo>
                    <a:pt x="18041" y="3073"/>
                    <a:pt x="15545" y="2086"/>
                    <a:pt x="15455" y="2051"/>
                  </a:cubicBezTo>
                  <a:lnTo>
                    <a:pt x="11166" y="7"/>
                  </a:lnTo>
                  <a:cubicBezTo>
                    <a:pt x="11166" y="0"/>
                    <a:pt x="11159" y="0"/>
                    <a:pt x="1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8"/>
            <p:cNvSpPr/>
            <p:nvPr/>
          </p:nvSpPr>
          <p:spPr>
            <a:xfrm>
              <a:off x="2386700" y="3764437"/>
              <a:ext cx="604886" cy="635747"/>
            </a:xfrm>
            <a:custGeom>
              <a:avLst/>
              <a:gdLst/>
              <a:ahLst/>
              <a:cxnLst/>
              <a:rect l="l" t="t" r="r" b="b"/>
              <a:pathLst>
                <a:path w="6821" h="7169" extrusionOk="0">
                  <a:moveTo>
                    <a:pt x="1078" y="0"/>
                  </a:moveTo>
                  <a:lnTo>
                    <a:pt x="1078" y="4575"/>
                  </a:lnTo>
                  <a:lnTo>
                    <a:pt x="1" y="5089"/>
                  </a:lnTo>
                  <a:cubicBezTo>
                    <a:pt x="1" y="5089"/>
                    <a:pt x="84" y="7126"/>
                    <a:pt x="3296" y="7168"/>
                  </a:cubicBezTo>
                  <a:cubicBezTo>
                    <a:pt x="3330" y="7169"/>
                    <a:pt x="3364" y="7169"/>
                    <a:pt x="3397" y="7169"/>
                  </a:cubicBezTo>
                  <a:cubicBezTo>
                    <a:pt x="6508" y="7169"/>
                    <a:pt x="6821" y="5263"/>
                    <a:pt x="6821" y="5263"/>
                  </a:cubicBezTo>
                  <a:lnTo>
                    <a:pt x="5423" y="4575"/>
                  </a:lnTo>
                  <a:lnTo>
                    <a:pt x="54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8"/>
            <p:cNvSpPr/>
            <p:nvPr/>
          </p:nvSpPr>
          <p:spPr>
            <a:xfrm>
              <a:off x="2381729" y="3760454"/>
              <a:ext cx="614818" cy="643728"/>
            </a:xfrm>
            <a:custGeom>
              <a:avLst/>
              <a:gdLst/>
              <a:ahLst/>
              <a:cxnLst/>
              <a:rect l="l" t="t" r="r" b="b"/>
              <a:pathLst>
                <a:path w="6933" h="7259" extrusionOk="0">
                  <a:moveTo>
                    <a:pt x="5431" y="98"/>
                  </a:moveTo>
                  <a:lnTo>
                    <a:pt x="5431" y="4624"/>
                  </a:lnTo>
                  <a:cubicBezTo>
                    <a:pt x="5431" y="4645"/>
                    <a:pt x="5438" y="4659"/>
                    <a:pt x="5451" y="4673"/>
                  </a:cubicBezTo>
                  <a:lnTo>
                    <a:pt x="6821" y="5340"/>
                  </a:lnTo>
                  <a:cubicBezTo>
                    <a:pt x="6786" y="5458"/>
                    <a:pt x="6661" y="5861"/>
                    <a:pt x="6272" y="6251"/>
                  </a:cubicBezTo>
                  <a:cubicBezTo>
                    <a:pt x="5845" y="6664"/>
                    <a:pt x="5023" y="7163"/>
                    <a:pt x="3471" y="7163"/>
                  </a:cubicBezTo>
                  <a:cubicBezTo>
                    <a:pt x="3429" y="7163"/>
                    <a:pt x="3387" y="7162"/>
                    <a:pt x="3345" y="7161"/>
                  </a:cubicBezTo>
                  <a:cubicBezTo>
                    <a:pt x="404" y="7120"/>
                    <a:pt x="126" y="5437"/>
                    <a:pt x="98" y="5166"/>
                  </a:cubicBezTo>
                  <a:lnTo>
                    <a:pt x="1162" y="4673"/>
                  </a:lnTo>
                  <a:cubicBezTo>
                    <a:pt x="1176" y="4659"/>
                    <a:pt x="1190" y="4645"/>
                    <a:pt x="1190" y="4624"/>
                  </a:cubicBezTo>
                  <a:lnTo>
                    <a:pt x="1190" y="98"/>
                  </a:lnTo>
                  <a:close/>
                  <a:moveTo>
                    <a:pt x="1127" y="1"/>
                  </a:moveTo>
                  <a:cubicBezTo>
                    <a:pt x="1099" y="1"/>
                    <a:pt x="1072" y="29"/>
                    <a:pt x="1072" y="56"/>
                  </a:cubicBezTo>
                  <a:lnTo>
                    <a:pt x="1072" y="4596"/>
                  </a:lnTo>
                  <a:lnTo>
                    <a:pt x="29" y="5097"/>
                  </a:lnTo>
                  <a:cubicBezTo>
                    <a:pt x="15" y="5104"/>
                    <a:pt x="1" y="5118"/>
                    <a:pt x="1" y="5138"/>
                  </a:cubicBezTo>
                  <a:cubicBezTo>
                    <a:pt x="1" y="5166"/>
                    <a:pt x="29" y="5667"/>
                    <a:pt x="453" y="6188"/>
                  </a:cubicBezTo>
                  <a:cubicBezTo>
                    <a:pt x="1169" y="7050"/>
                    <a:pt x="2420" y="7252"/>
                    <a:pt x="3338" y="7259"/>
                  </a:cubicBezTo>
                  <a:lnTo>
                    <a:pt x="3442" y="7259"/>
                  </a:lnTo>
                  <a:cubicBezTo>
                    <a:pt x="6564" y="7259"/>
                    <a:pt x="6918" y="5340"/>
                    <a:pt x="6918" y="5319"/>
                  </a:cubicBezTo>
                  <a:cubicBezTo>
                    <a:pt x="6932" y="5305"/>
                    <a:pt x="6911" y="5277"/>
                    <a:pt x="6897" y="5270"/>
                  </a:cubicBezTo>
                  <a:lnTo>
                    <a:pt x="5521" y="4596"/>
                  </a:lnTo>
                  <a:lnTo>
                    <a:pt x="5521" y="56"/>
                  </a:lnTo>
                  <a:cubicBezTo>
                    <a:pt x="5521" y="29"/>
                    <a:pt x="5500" y="1"/>
                    <a:pt x="5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8"/>
            <p:cNvSpPr/>
            <p:nvPr/>
          </p:nvSpPr>
          <p:spPr>
            <a:xfrm>
              <a:off x="2484686" y="3891167"/>
              <a:ext cx="382388" cy="184188"/>
            </a:xfrm>
            <a:custGeom>
              <a:avLst/>
              <a:gdLst/>
              <a:ahLst/>
              <a:cxnLst/>
              <a:rect l="l" t="t" r="r" b="b"/>
              <a:pathLst>
                <a:path w="4312" h="2077" extrusionOk="0">
                  <a:moveTo>
                    <a:pt x="1" y="1"/>
                  </a:moveTo>
                  <a:lnTo>
                    <a:pt x="1" y="1"/>
                  </a:lnTo>
                  <a:cubicBezTo>
                    <a:pt x="1" y="1"/>
                    <a:pt x="362" y="1843"/>
                    <a:pt x="1975" y="2058"/>
                  </a:cubicBezTo>
                  <a:cubicBezTo>
                    <a:pt x="2070" y="2071"/>
                    <a:pt x="2161" y="2077"/>
                    <a:pt x="2249" y="2077"/>
                  </a:cubicBezTo>
                  <a:cubicBezTo>
                    <a:pt x="3873" y="2077"/>
                    <a:pt x="4311" y="49"/>
                    <a:pt x="4311" y="49"/>
                  </a:cubicBezTo>
                  <a:lnTo>
                    <a:pt x="4311" y="49"/>
                  </a:lnTo>
                  <a:cubicBezTo>
                    <a:pt x="4311" y="49"/>
                    <a:pt x="3491" y="1078"/>
                    <a:pt x="2198" y="1078"/>
                  </a:cubicBezTo>
                  <a:cubicBezTo>
                    <a:pt x="759" y="1078"/>
                    <a:pt x="1" y="1"/>
                    <a:pt x="1"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8"/>
            <p:cNvSpPr/>
            <p:nvPr/>
          </p:nvSpPr>
          <p:spPr>
            <a:xfrm>
              <a:off x="2251637" y="3047650"/>
              <a:ext cx="841662" cy="624130"/>
            </a:xfrm>
            <a:custGeom>
              <a:avLst/>
              <a:gdLst/>
              <a:ahLst/>
              <a:cxnLst/>
              <a:rect l="l" t="t" r="r" b="b"/>
              <a:pathLst>
                <a:path w="9491" h="7038" extrusionOk="0">
                  <a:moveTo>
                    <a:pt x="3011" y="0"/>
                  </a:moveTo>
                  <a:cubicBezTo>
                    <a:pt x="2425" y="0"/>
                    <a:pt x="2023" y="349"/>
                    <a:pt x="2031" y="760"/>
                  </a:cubicBezTo>
                  <a:cubicBezTo>
                    <a:pt x="2038" y="1225"/>
                    <a:pt x="2192" y="1844"/>
                    <a:pt x="1698" y="1844"/>
                  </a:cubicBezTo>
                  <a:cubicBezTo>
                    <a:pt x="1668" y="1844"/>
                    <a:pt x="1635" y="1842"/>
                    <a:pt x="1600" y="1837"/>
                  </a:cubicBezTo>
                  <a:cubicBezTo>
                    <a:pt x="1526" y="1827"/>
                    <a:pt x="1461" y="1822"/>
                    <a:pt x="1402" y="1822"/>
                  </a:cubicBezTo>
                  <a:cubicBezTo>
                    <a:pt x="1058" y="1822"/>
                    <a:pt x="937" y="1980"/>
                    <a:pt x="800" y="2122"/>
                  </a:cubicBezTo>
                  <a:cubicBezTo>
                    <a:pt x="661" y="2268"/>
                    <a:pt x="592" y="2560"/>
                    <a:pt x="689" y="2859"/>
                  </a:cubicBezTo>
                  <a:cubicBezTo>
                    <a:pt x="759" y="3068"/>
                    <a:pt x="654" y="3186"/>
                    <a:pt x="592" y="3235"/>
                  </a:cubicBezTo>
                  <a:cubicBezTo>
                    <a:pt x="481" y="3332"/>
                    <a:pt x="383" y="3436"/>
                    <a:pt x="314" y="3555"/>
                  </a:cubicBezTo>
                  <a:cubicBezTo>
                    <a:pt x="1" y="4097"/>
                    <a:pt x="126" y="4820"/>
                    <a:pt x="787" y="5202"/>
                  </a:cubicBezTo>
                  <a:cubicBezTo>
                    <a:pt x="1579" y="5661"/>
                    <a:pt x="1517" y="6662"/>
                    <a:pt x="1517" y="6662"/>
                  </a:cubicBezTo>
                  <a:lnTo>
                    <a:pt x="8024" y="7038"/>
                  </a:lnTo>
                  <a:cubicBezTo>
                    <a:pt x="8024" y="7038"/>
                    <a:pt x="8017" y="5814"/>
                    <a:pt x="8754" y="5251"/>
                  </a:cubicBezTo>
                  <a:cubicBezTo>
                    <a:pt x="9491" y="4674"/>
                    <a:pt x="9192" y="4062"/>
                    <a:pt x="8851" y="3402"/>
                  </a:cubicBezTo>
                  <a:cubicBezTo>
                    <a:pt x="8510" y="2734"/>
                    <a:pt x="9484" y="1872"/>
                    <a:pt x="8497" y="1045"/>
                  </a:cubicBezTo>
                  <a:cubicBezTo>
                    <a:pt x="8050" y="673"/>
                    <a:pt x="7528" y="556"/>
                    <a:pt x="7026" y="556"/>
                  </a:cubicBezTo>
                  <a:cubicBezTo>
                    <a:pt x="6411" y="556"/>
                    <a:pt x="5827" y="733"/>
                    <a:pt x="5451" y="836"/>
                  </a:cubicBezTo>
                  <a:cubicBezTo>
                    <a:pt x="5290" y="881"/>
                    <a:pt x="5156" y="898"/>
                    <a:pt x="5044" y="898"/>
                  </a:cubicBezTo>
                  <a:cubicBezTo>
                    <a:pt x="4689" y="898"/>
                    <a:pt x="4569" y="725"/>
                    <a:pt x="4569" y="725"/>
                  </a:cubicBezTo>
                  <a:cubicBezTo>
                    <a:pt x="4008" y="200"/>
                    <a:pt x="3456" y="0"/>
                    <a:pt x="3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8"/>
            <p:cNvSpPr/>
            <p:nvPr/>
          </p:nvSpPr>
          <p:spPr>
            <a:xfrm>
              <a:off x="2925510" y="3599856"/>
              <a:ext cx="156698" cy="173990"/>
            </a:xfrm>
            <a:custGeom>
              <a:avLst/>
              <a:gdLst/>
              <a:ahLst/>
              <a:cxnLst/>
              <a:rect l="l" t="t" r="r" b="b"/>
              <a:pathLst>
                <a:path w="1767" h="1962" extrusionOk="0">
                  <a:moveTo>
                    <a:pt x="832" y="1"/>
                  </a:moveTo>
                  <a:cubicBezTo>
                    <a:pt x="449" y="1"/>
                    <a:pt x="258" y="303"/>
                    <a:pt x="258" y="303"/>
                  </a:cubicBezTo>
                  <a:cubicBezTo>
                    <a:pt x="223" y="713"/>
                    <a:pt x="1" y="1798"/>
                    <a:pt x="1" y="1805"/>
                  </a:cubicBezTo>
                  <a:cubicBezTo>
                    <a:pt x="157" y="1936"/>
                    <a:pt x="339" y="1961"/>
                    <a:pt x="458" y="1961"/>
                  </a:cubicBezTo>
                  <a:cubicBezTo>
                    <a:pt x="534" y="1961"/>
                    <a:pt x="585" y="1951"/>
                    <a:pt x="585" y="1951"/>
                  </a:cubicBezTo>
                  <a:cubicBezTo>
                    <a:pt x="1482" y="1763"/>
                    <a:pt x="1767" y="296"/>
                    <a:pt x="1155" y="67"/>
                  </a:cubicBezTo>
                  <a:cubicBezTo>
                    <a:pt x="1035" y="19"/>
                    <a:pt x="928" y="1"/>
                    <a:pt x="8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8"/>
            <p:cNvSpPr/>
            <p:nvPr/>
          </p:nvSpPr>
          <p:spPr>
            <a:xfrm>
              <a:off x="2921254" y="3595688"/>
              <a:ext cx="143041" cy="182149"/>
            </a:xfrm>
            <a:custGeom>
              <a:avLst/>
              <a:gdLst/>
              <a:ahLst/>
              <a:cxnLst/>
              <a:rect l="l" t="t" r="r" b="b"/>
              <a:pathLst>
                <a:path w="1613" h="2054" extrusionOk="0">
                  <a:moveTo>
                    <a:pt x="886" y="92"/>
                  </a:moveTo>
                  <a:cubicBezTo>
                    <a:pt x="974" y="92"/>
                    <a:pt x="1073" y="108"/>
                    <a:pt x="1182" y="148"/>
                  </a:cubicBezTo>
                  <a:cubicBezTo>
                    <a:pt x="1384" y="225"/>
                    <a:pt x="1495" y="482"/>
                    <a:pt x="1474" y="816"/>
                  </a:cubicBezTo>
                  <a:cubicBezTo>
                    <a:pt x="1439" y="1296"/>
                    <a:pt x="1133" y="1831"/>
                    <a:pt x="619" y="1935"/>
                  </a:cubicBezTo>
                  <a:cubicBezTo>
                    <a:pt x="619" y="1935"/>
                    <a:pt x="571" y="1946"/>
                    <a:pt x="499" y="1946"/>
                  </a:cubicBezTo>
                  <a:cubicBezTo>
                    <a:pt x="396" y="1946"/>
                    <a:pt x="243" y="1924"/>
                    <a:pt x="111" y="1817"/>
                  </a:cubicBezTo>
                  <a:cubicBezTo>
                    <a:pt x="139" y="1643"/>
                    <a:pt x="313" y="746"/>
                    <a:pt x="348" y="357"/>
                  </a:cubicBezTo>
                  <a:cubicBezTo>
                    <a:pt x="386" y="308"/>
                    <a:pt x="565" y="92"/>
                    <a:pt x="886" y="92"/>
                  </a:cubicBezTo>
                  <a:close/>
                  <a:moveTo>
                    <a:pt x="895" y="0"/>
                  </a:moveTo>
                  <a:cubicBezTo>
                    <a:pt x="483" y="0"/>
                    <a:pt x="271" y="317"/>
                    <a:pt x="271" y="322"/>
                  </a:cubicBezTo>
                  <a:cubicBezTo>
                    <a:pt x="264" y="329"/>
                    <a:pt x="264" y="336"/>
                    <a:pt x="264" y="350"/>
                  </a:cubicBezTo>
                  <a:cubicBezTo>
                    <a:pt x="229" y="746"/>
                    <a:pt x="0" y="1824"/>
                    <a:pt x="0" y="1838"/>
                  </a:cubicBezTo>
                  <a:cubicBezTo>
                    <a:pt x="0" y="1852"/>
                    <a:pt x="0" y="1873"/>
                    <a:pt x="21" y="1880"/>
                  </a:cubicBezTo>
                  <a:cubicBezTo>
                    <a:pt x="188" y="2026"/>
                    <a:pt x="375" y="2053"/>
                    <a:pt x="508" y="2053"/>
                  </a:cubicBezTo>
                  <a:cubicBezTo>
                    <a:pt x="577" y="2053"/>
                    <a:pt x="640" y="2046"/>
                    <a:pt x="647" y="2033"/>
                  </a:cubicBezTo>
                  <a:cubicBezTo>
                    <a:pt x="1203" y="1921"/>
                    <a:pt x="1530" y="1337"/>
                    <a:pt x="1578" y="830"/>
                  </a:cubicBezTo>
                  <a:cubicBezTo>
                    <a:pt x="1613" y="454"/>
                    <a:pt x="1474" y="155"/>
                    <a:pt x="1231" y="65"/>
                  </a:cubicBezTo>
                  <a:cubicBezTo>
                    <a:pt x="1107" y="19"/>
                    <a:pt x="995" y="0"/>
                    <a:pt x="8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8"/>
            <p:cNvSpPr/>
            <p:nvPr/>
          </p:nvSpPr>
          <p:spPr>
            <a:xfrm>
              <a:off x="2938457" y="3647388"/>
              <a:ext cx="82118" cy="57110"/>
            </a:xfrm>
            <a:custGeom>
              <a:avLst/>
              <a:gdLst/>
              <a:ahLst/>
              <a:cxnLst/>
              <a:rect l="l" t="t" r="r" b="b"/>
              <a:pathLst>
                <a:path w="926" h="644" extrusionOk="0">
                  <a:moveTo>
                    <a:pt x="763" y="1"/>
                  </a:moveTo>
                  <a:cubicBezTo>
                    <a:pt x="714" y="1"/>
                    <a:pt x="656" y="6"/>
                    <a:pt x="592" y="24"/>
                  </a:cubicBezTo>
                  <a:cubicBezTo>
                    <a:pt x="439" y="80"/>
                    <a:pt x="202" y="219"/>
                    <a:pt x="8" y="608"/>
                  </a:cubicBezTo>
                  <a:cubicBezTo>
                    <a:pt x="1" y="615"/>
                    <a:pt x="1" y="636"/>
                    <a:pt x="22" y="643"/>
                  </a:cubicBezTo>
                  <a:lnTo>
                    <a:pt x="29" y="643"/>
                  </a:lnTo>
                  <a:cubicBezTo>
                    <a:pt x="35" y="643"/>
                    <a:pt x="42" y="643"/>
                    <a:pt x="56" y="636"/>
                  </a:cubicBezTo>
                  <a:cubicBezTo>
                    <a:pt x="299" y="136"/>
                    <a:pt x="599" y="53"/>
                    <a:pt x="765" y="53"/>
                  </a:cubicBezTo>
                  <a:cubicBezTo>
                    <a:pt x="837" y="53"/>
                    <a:pt x="884" y="69"/>
                    <a:pt x="891" y="73"/>
                  </a:cubicBezTo>
                  <a:cubicBezTo>
                    <a:pt x="905" y="73"/>
                    <a:pt x="911" y="73"/>
                    <a:pt x="925" y="52"/>
                  </a:cubicBezTo>
                  <a:cubicBezTo>
                    <a:pt x="925" y="38"/>
                    <a:pt x="925" y="24"/>
                    <a:pt x="905" y="17"/>
                  </a:cubicBezTo>
                  <a:cubicBezTo>
                    <a:pt x="900" y="17"/>
                    <a:pt x="846" y="1"/>
                    <a:pt x="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8"/>
            <p:cNvSpPr/>
            <p:nvPr/>
          </p:nvSpPr>
          <p:spPr>
            <a:xfrm>
              <a:off x="2960716" y="3667784"/>
              <a:ext cx="34585" cy="69969"/>
            </a:xfrm>
            <a:custGeom>
              <a:avLst/>
              <a:gdLst/>
              <a:ahLst/>
              <a:cxnLst/>
              <a:rect l="l" t="t" r="r" b="b"/>
              <a:pathLst>
                <a:path w="390" h="789" extrusionOk="0">
                  <a:moveTo>
                    <a:pt x="35" y="0"/>
                  </a:moveTo>
                  <a:cubicBezTo>
                    <a:pt x="28" y="0"/>
                    <a:pt x="19" y="7"/>
                    <a:pt x="14" y="17"/>
                  </a:cubicBezTo>
                  <a:cubicBezTo>
                    <a:pt x="0" y="24"/>
                    <a:pt x="14" y="38"/>
                    <a:pt x="21" y="45"/>
                  </a:cubicBezTo>
                  <a:cubicBezTo>
                    <a:pt x="21" y="45"/>
                    <a:pt x="264" y="177"/>
                    <a:pt x="306" y="392"/>
                  </a:cubicBezTo>
                  <a:cubicBezTo>
                    <a:pt x="327" y="510"/>
                    <a:pt x="292" y="622"/>
                    <a:pt x="195" y="740"/>
                  </a:cubicBezTo>
                  <a:cubicBezTo>
                    <a:pt x="188" y="754"/>
                    <a:pt x="188" y="768"/>
                    <a:pt x="195" y="775"/>
                  </a:cubicBezTo>
                  <a:cubicBezTo>
                    <a:pt x="202" y="788"/>
                    <a:pt x="202" y="788"/>
                    <a:pt x="209" y="788"/>
                  </a:cubicBezTo>
                  <a:cubicBezTo>
                    <a:pt x="209" y="788"/>
                    <a:pt x="216" y="788"/>
                    <a:pt x="243" y="775"/>
                  </a:cubicBezTo>
                  <a:cubicBezTo>
                    <a:pt x="348" y="649"/>
                    <a:pt x="389" y="517"/>
                    <a:pt x="368" y="385"/>
                  </a:cubicBezTo>
                  <a:cubicBezTo>
                    <a:pt x="313" y="149"/>
                    <a:pt x="56" y="17"/>
                    <a:pt x="42" y="3"/>
                  </a:cubicBezTo>
                  <a:cubicBezTo>
                    <a:pt x="40" y="1"/>
                    <a:pt x="37" y="0"/>
                    <a:pt x="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8"/>
            <p:cNvSpPr/>
            <p:nvPr/>
          </p:nvSpPr>
          <p:spPr>
            <a:xfrm>
              <a:off x="2266446" y="3599856"/>
              <a:ext cx="156698" cy="173990"/>
            </a:xfrm>
            <a:custGeom>
              <a:avLst/>
              <a:gdLst/>
              <a:ahLst/>
              <a:cxnLst/>
              <a:rect l="l" t="t" r="r" b="b"/>
              <a:pathLst>
                <a:path w="1767" h="1962" extrusionOk="0">
                  <a:moveTo>
                    <a:pt x="935" y="1"/>
                  </a:moveTo>
                  <a:cubicBezTo>
                    <a:pt x="840" y="1"/>
                    <a:pt x="732" y="19"/>
                    <a:pt x="613" y="67"/>
                  </a:cubicBezTo>
                  <a:cubicBezTo>
                    <a:pt x="1" y="296"/>
                    <a:pt x="279" y="1763"/>
                    <a:pt x="1183" y="1951"/>
                  </a:cubicBezTo>
                  <a:cubicBezTo>
                    <a:pt x="1183" y="1951"/>
                    <a:pt x="1232" y="1961"/>
                    <a:pt x="1308" y="1961"/>
                  </a:cubicBezTo>
                  <a:cubicBezTo>
                    <a:pt x="1425" y="1961"/>
                    <a:pt x="1606" y="1936"/>
                    <a:pt x="1767" y="1805"/>
                  </a:cubicBezTo>
                  <a:cubicBezTo>
                    <a:pt x="1767" y="1798"/>
                    <a:pt x="1537" y="713"/>
                    <a:pt x="1502" y="303"/>
                  </a:cubicBezTo>
                  <a:cubicBezTo>
                    <a:pt x="1502" y="303"/>
                    <a:pt x="1316" y="1"/>
                    <a:pt x="9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8"/>
            <p:cNvSpPr/>
            <p:nvPr/>
          </p:nvSpPr>
          <p:spPr>
            <a:xfrm>
              <a:off x="2285601" y="3596043"/>
              <a:ext cx="141888" cy="181794"/>
            </a:xfrm>
            <a:custGeom>
              <a:avLst/>
              <a:gdLst/>
              <a:ahLst/>
              <a:cxnLst/>
              <a:rect l="l" t="t" r="r" b="b"/>
              <a:pathLst>
                <a:path w="1600" h="2050" extrusionOk="0">
                  <a:moveTo>
                    <a:pt x="716" y="96"/>
                  </a:moveTo>
                  <a:cubicBezTo>
                    <a:pt x="1036" y="96"/>
                    <a:pt x="1210" y="311"/>
                    <a:pt x="1238" y="360"/>
                  </a:cubicBezTo>
                  <a:cubicBezTo>
                    <a:pt x="1273" y="742"/>
                    <a:pt x="1453" y="1646"/>
                    <a:pt x="1488" y="1820"/>
                  </a:cubicBezTo>
                  <a:cubicBezTo>
                    <a:pt x="1350" y="1932"/>
                    <a:pt x="1186" y="1953"/>
                    <a:pt x="1081" y="1953"/>
                  </a:cubicBezTo>
                  <a:cubicBezTo>
                    <a:pt x="1016" y="1953"/>
                    <a:pt x="974" y="1945"/>
                    <a:pt x="974" y="1945"/>
                  </a:cubicBezTo>
                  <a:cubicBezTo>
                    <a:pt x="473" y="1841"/>
                    <a:pt x="160" y="1299"/>
                    <a:pt x="125" y="826"/>
                  </a:cubicBezTo>
                  <a:cubicBezTo>
                    <a:pt x="98" y="485"/>
                    <a:pt x="209" y="235"/>
                    <a:pt x="411" y="151"/>
                  </a:cubicBezTo>
                  <a:cubicBezTo>
                    <a:pt x="522" y="110"/>
                    <a:pt x="626" y="96"/>
                    <a:pt x="716" y="96"/>
                  </a:cubicBezTo>
                  <a:close/>
                  <a:moveTo>
                    <a:pt x="715" y="1"/>
                  </a:moveTo>
                  <a:cubicBezTo>
                    <a:pt x="614" y="1"/>
                    <a:pt x="501" y="20"/>
                    <a:pt x="376" y="68"/>
                  </a:cubicBezTo>
                  <a:cubicBezTo>
                    <a:pt x="132" y="151"/>
                    <a:pt x="0" y="450"/>
                    <a:pt x="28" y="833"/>
                  </a:cubicBezTo>
                  <a:cubicBezTo>
                    <a:pt x="63" y="1347"/>
                    <a:pt x="404" y="1924"/>
                    <a:pt x="960" y="2042"/>
                  </a:cubicBezTo>
                  <a:cubicBezTo>
                    <a:pt x="967" y="2042"/>
                    <a:pt x="1022" y="2049"/>
                    <a:pt x="1099" y="2049"/>
                  </a:cubicBezTo>
                  <a:cubicBezTo>
                    <a:pt x="1217" y="2049"/>
                    <a:pt x="1419" y="2022"/>
                    <a:pt x="1585" y="1883"/>
                  </a:cubicBezTo>
                  <a:cubicBezTo>
                    <a:pt x="1599" y="1876"/>
                    <a:pt x="1599" y="1855"/>
                    <a:pt x="1599" y="1841"/>
                  </a:cubicBezTo>
                  <a:cubicBezTo>
                    <a:pt x="1592" y="1834"/>
                    <a:pt x="1377" y="756"/>
                    <a:pt x="1342" y="353"/>
                  </a:cubicBezTo>
                  <a:cubicBezTo>
                    <a:pt x="1342" y="346"/>
                    <a:pt x="1335" y="339"/>
                    <a:pt x="1335" y="325"/>
                  </a:cubicBezTo>
                  <a:cubicBezTo>
                    <a:pt x="1335" y="320"/>
                    <a:pt x="1125" y="1"/>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8"/>
            <p:cNvSpPr/>
            <p:nvPr/>
          </p:nvSpPr>
          <p:spPr>
            <a:xfrm>
              <a:off x="2328167" y="3646767"/>
              <a:ext cx="82650" cy="57731"/>
            </a:xfrm>
            <a:custGeom>
              <a:avLst/>
              <a:gdLst/>
              <a:ahLst/>
              <a:cxnLst/>
              <a:rect l="l" t="t" r="r" b="b"/>
              <a:pathLst>
                <a:path w="932" h="651" extrusionOk="0">
                  <a:moveTo>
                    <a:pt x="170" y="1"/>
                  </a:moveTo>
                  <a:cubicBezTo>
                    <a:pt x="87" y="1"/>
                    <a:pt x="32" y="17"/>
                    <a:pt x="28" y="17"/>
                  </a:cubicBezTo>
                  <a:cubicBezTo>
                    <a:pt x="7" y="24"/>
                    <a:pt x="0" y="31"/>
                    <a:pt x="7" y="52"/>
                  </a:cubicBezTo>
                  <a:cubicBezTo>
                    <a:pt x="17" y="62"/>
                    <a:pt x="23" y="72"/>
                    <a:pt x="31" y="72"/>
                  </a:cubicBezTo>
                  <a:cubicBezTo>
                    <a:pt x="34" y="72"/>
                    <a:pt x="38" y="70"/>
                    <a:pt x="42" y="66"/>
                  </a:cubicBezTo>
                  <a:cubicBezTo>
                    <a:pt x="48" y="66"/>
                    <a:pt x="91" y="54"/>
                    <a:pt x="158" y="54"/>
                  </a:cubicBezTo>
                  <a:cubicBezTo>
                    <a:pt x="323" y="54"/>
                    <a:pt x="629" y="127"/>
                    <a:pt x="876" y="636"/>
                  </a:cubicBezTo>
                  <a:cubicBezTo>
                    <a:pt x="890" y="643"/>
                    <a:pt x="897" y="650"/>
                    <a:pt x="904" y="650"/>
                  </a:cubicBezTo>
                  <a:lnTo>
                    <a:pt x="911" y="643"/>
                  </a:lnTo>
                  <a:cubicBezTo>
                    <a:pt x="925" y="636"/>
                    <a:pt x="932" y="622"/>
                    <a:pt x="925" y="608"/>
                  </a:cubicBezTo>
                  <a:cubicBezTo>
                    <a:pt x="730" y="219"/>
                    <a:pt x="508" y="80"/>
                    <a:pt x="341" y="24"/>
                  </a:cubicBezTo>
                  <a:cubicBezTo>
                    <a:pt x="277" y="6"/>
                    <a:pt x="218" y="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8"/>
            <p:cNvSpPr/>
            <p:nvPr/>
          </p:nvSpPr>
          <p:spPr>
            <a:xfrm>
              <a:off x="2355214" y="3667784"/>
              <a:ext cx="34674" cy="69969"/>
            </a:xfrm>
            <a:custGeom>
              <a:avLst/>
              <a:gdLst/>
              <a:ahLst/>
              <a:cxnLst/>
              <a:rect l="l" t="t" r="r" b="b"/>
              <a:pathLst>
                <a:path w="391" h="789" extrusionOk="0">
                  <a:moveTo>
                    <a:pt x="357" y="0"/>
                  </a:moveTo>
                  <a:cubicBezTo>
                    <a:pt x="353" y="0"/>
                    <a:pt x="350" y="1"/>
                    <a:pt x="349" y="3"/>
                  </a:cubicBezTo>
                  <a:cubicBezTo>
                    <a:pt x="328" y="3"/>
                    <a:pt x="70" y="142"/>
                    <a:pt x="29" y="385"/>
                  </a:cubicBezTo>
                  <a:cubicBezTo>
                    <a:pt x="1" y="517"/>
                    <a:pt x="43" y="649"/>
                    <a:pt x="147" y="775"/>
                  </a:cubicBezTo>
                  <a:cubicBezTo>
                    <a:pt x="147" y="788"/>
                    <a:pt x="154" y="788"/>
                    <a:pt x="168" y="788"/>
                  </a:cubicBezTo>
                  <a:cubicBezTo>
                    <a:pt x="168" y="788"/>
                    <a:pt x="175" y="788"/>
                    <a:pt x="203" y="775"/>
                  </a:cubicBezTo>
                  <a:cubicBezTo>
                    <a:pt x="209" y="768"/>
                    <a:pt x="209" y="754"/>
                    <a:pt x="203" y="740"/>
                  </a:cubicBezTo>
                  <a:cubicBezTo>
                    <a:pt x="105" y="622"/>
                    <a:pt x="63" y="510"/>
                    <a:pt x="84" y="392"/>
                  </a:cubicBezTo>
                  <a:cubicBezTo>
                    <a:pt x="119" y="191"/>
                    <a:pt x="376" y="45"/>
                    <a:pt x="376" y="45"/>
                  </a:cubicBezTo>
                  <a:cubicBezTo>
                    <a:pt x="383" y="38"/>
                    <a:pt x="390" y="24"/>
                    <a:pt x="383" y="17"/>
                  </a:cubicBezTo>
                  <a:cubicBezTo>
                    <a:pt x="378" y="7"/>
                    <a:pt x="366" y="0"/>
                    <a:pt x="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8"/>
            <p:cNvSpPr/>
            <p:nvPr/>
          </p:nvSpPr>
          <p:spPr>
            <a:xfrm>
              <a:off x="2391661" y="3223501"/>
              <a:ext cx="570922" cy="762293"/>
            </a:xfrm>
            <a:custGeom>
              <a:avLst/>
              <a:gdLst/>
              <a:ahLst/>
              <a:cxnLst/>
              <a:rect l="l" t="t" r="r" b="b"/>
              <a:pathLst>
                <a:path w="6438" h="8596" extrusionOk="0">
                  <a:moveTo>
                    <a:pt x="3149" y="0"/>
                  </a:moveTo>
                  <a:cubicBezTo>
                    <a:pt x="35" y="0"/>
                    <a:pt x="35" y="3164"/>
                    <a:pt x="35" y="3164"/>
                  </a:cubicBezTo>
                  <a:cubicBezTo>
                    <a:pt x="35" y="3164"/>
                    <a:pt x="0" y="5527"/>
                    <a:pt x="661" y="6869"/>
                  </a:cubicBezTo>
                  <a:cubicBezTo>
                    <a:pt x="1296" y="8154"/>
                    <a:pt x="2081" y="8595"/>
                    <a:pt x="3125" y="8595"/>
                  </a:cubicBezTo>
                  <a:cubicBezTo>
                    <a:pt x="3165" y="8595"/>
                    <a:pt x="3206" y="8595"/>
                    <a:pt x="3247" y="8593"/>
                  </a:cubicBezTo>
                  <a:cubicBezTo>
                    <a:pt x="4352" y="8558"/>
                    <a:pt x="5193" y="8009"/>
                    <a:pt x="5708" y="6980"/>
                  </a:cubicBezTo>
                  <a:cubicBezTo>
                    <a:pt x="6257" y="5882"/>
                    <a:pt x="6341" y="4033"/>
                    <a:pt x="6341" y="3150"/>
                  </a:cubicBezTo>
                  <a:cubicBezTo>
                    <a:pt x="6341" y="3150"/>
                    <a:pt x="6438" y="7"/>
                    <a:pt x="3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8"/>
            <p:cNvSpPr/>
            <p:nvPr/>
          </p:nvSpPr>
          <p:spPr>
            <a:xfrm>
              <a:off x="2387316" y="3219777"/>
              <a:ext cx="572873" cy="771339"/>
            </a:xfrm>
            <a:custGeom>
              <a:avLst/>
              <a:gdLst/>
              <a:ahLst/>
              <a:cxnLst/>
              <a:rect l="l" t="t" r="r" b="b"/>
              <a:pathLst>
                <a:path w="6460" h="8698" extrusionOk="0">
                  <a:moveTo>
                    <a:pt x="3198" y="98"/>
                  </a:moveTo>
                  <a:cubicBezTo>
                    <a:pt x="4186" y="98"/>
                    <a:pt x="4943" y="383"/>
                    <a:pt x="5493" y="946"/>
                  </a:cubicBezTo>
                  <a:cubicBezTo>
                    <a:pt x="6362" y="1850"/>
                    <a:pt x="6341" y="3178"/>
                    <a:pt x="6341" y="3199"/>
                  </a:cubicBezTo>
                  <a:cubicBezTo>
                    <a:pt x="6341" y="3790"/>
                    <a:pt x="6292" y="5834"/>
                    <a:pt x="5715" y="7001"/>
                  </a:cubicBezTo>
                  <a:cubicBezTo>
                    <a:pt x="5215" y="8010"/>
                    <a:pt x="4380" y="8559"/>
                    <a:pt x="3296" y="8594"/>
                  </a:cubicBezTo>
                  <a:cubicBezTo>
                    <a:pt x="3259" y="8595"/>
                    <a:pt x="3222" y="8595"/>
                    <a:pt x="3186" y="8595"/>
                  </a:cubicBezTo>
                  <a:cubicBezTo>
                    <a:pt x="2073" y="8595"/>
                    <a:pt x="1337" y="8075"/>
                    <a:pt x="751" y="6890"/>
                  </a:cubicBezTo>
                  <a:cubicBezTo>
                    <a:pt x="98" y="5576"/>
                    <a:pt x="126" y="3233"/>
                    <a:pt x="126" y="3206"/>
                  </a:cubicBezTo>
                  <a:cubicBezTo>
                    <a:pt x="126" y="3171"/>
                    <a:pt x="160" y="98"/>
                    <a:pt x="3198" y="98"/>
                  </a:cubicBezTo>
                  <a:close/>
                  <a:moveTo>
                    <a:pt x="3198" y="1"/>
                  </a:moveTo>
                  <a:cubicBezTo>
                    <a:pt x="63" y="1"/>
                    <a:pt x="28" y="3171"/>
                    <a:pt x="28" y="3206"/>
                  </a:cubicBezTo>
                  <a:cubicBezTo>
                    <a:pt x="28" y="3233"/>
                    <a:pt x="0" y="5604"/>
                    <a:pt x="661" y="6932"/>
                  </a:cubicBezTo>
                  <a:cubicBezTo>
                    <a:pt x="1273" y="8169"/>
                    <a:pt x="2030" y="8698"/>
                    <a:pt x="3185" y="8698"/>
                  </a:cubicBezTo>
                  <a:cubicBezTo>
                    <a:pt x="3219" y="8698"/>
                    <a:pt x="3261" y="8698"/>
                    <a:pt x="3303" y="8677"/>
                  </a:cubicBezTo>
                  <a:cubicBezTo>
                    <a:pt x="4429" y="8656"/>
                    <a:pt x="5298" y="8079"/>
                    <a:pt x="5806" y="7036"/>
                  </a:cubicBezTo>
                  <a:cubicBezTo>
                    <a:pt x="6396" y="5847"/>
                    <a:pt x="6445" y="3790"/>
                    <a:pt x="6445" y="3185"/>
                  </a:cubicBezTo>
                  <a:cubicBezTo>
                    <a:pt x="6445" y="3143"/>
                    <a:pt x="6459" y="1787"/>
                    <a:pt x="5562" y="870"/>
                  </a:cubicBezTo>
                  <a:cubicBezTo>
                    <a:pt x="5006" y="293"/>
                    <a:pt x="4207" y="1"/>
                    <a:pt x="3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8"/>
            <p:cNvSpPr/>
            <p:nvPr/>
          </p:nvSpPr>
          <p:spPr>
            <a:xfrm>
              <a:off x="2654241" y="3533612"/>
              <a:ext cx="47621" cy="197756"/>
            </a:xfrm>
            <a:custGeom>
              <a:avLst/>
              <a:gdLst/>
              <a:ahLst/>
              <a:cxnLst/>
              <a:rect l="l" t="t" r="r" b="b"/>
              <a:pathLst>
                <a:path w="537" h="2230" extrusionOk="0">
                  <a:moveTo>
                    <a:pt x="1" y="0"/>
                  </a:moveTo>
                  <a:lnTo>
                    <a:pt x="1" y="2003"/>
                  </a:lnTo>
                  <a:cubicBezTo>
                    <a:pt x="1" y="2037"/>
                    <a:pt x="8" y="2065"/>
                    <a:pt x="15" y="2093"/>
                  </a:cubicBezTo>
                  <a:cubicBezTo>
                    <a:pt x="56" y="2181"/>
                    <a:pt x="147" y="2230"/>
                    <a:pt x="242" y="2230"/>
                  </a:cubicBezTo>
                  <a:cubicBezTo>
                    <a:pt x="259" y="2230"/>
                    <a:pt x="276" y="2228"/>
                    <a:pt x="293" y="2225"/>
                  </a:cubicBezTo>
                  <a:lnTo>
                    <a:pt x="536" y="2162"/>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8"/>
            <p:cNvSpPr/>
            <p:nvPr/>
          </p:nvSpPr>
          <p:spPr>
            <a:xfrm>
              <a:off x="2651137" y="3530509"/>
              <a:ext cx="54982" cy="204762"/>
            </a:xfrm>
            <a:custGeom>
              <a:avLst/>
              <a:gdLst/>
              <a:ahLst/>
              <a:cxnLst/>
              <a:rect l="l" t="t" r="r" b="b"/>
              <a:pathLst>
                <a:path w="620" h="2309" extrusionOk="0">
                  <a:moveTo>
                    <a:pt x="36" y="1"/>
                  </a:moveTo>
                  <a:cubicBezTo>
                    <a:pt x="15" y="1"/>
                    <a:pt x="1" y="14"/>
                    <a:pt x="1" y="35"/>
                  </a:cubicBezTo>
                  <a:lnTo>
                    <a:pt x="1" y="2038"/>
                  </a:lnTo>
                  <a:cubicBezTo>
                    <a:pt x="1" y="2072"/>
                    <a:pt x="8" y="2107"/>
                    <a:pt x="15" y="2142"/>
                  </a:cubicBezTo>
                  <a:cubicBezTo>
                    <a:pt x="64" y="2246"/>
                    <a:pt x="168" y="2309"/>
                    <a:pt x="272" y="2309"/>
                  </a:cubicBezTo>
                  <a:cubicBezTo>
                    <a:pt x="293" y="2309"/>
                    <a:pt x="321" y="2302"/>
                    <a:pt x="342" y="2302"/>
                  </a:cubicBezTo>
                  <a:lnTo>
                    <a:pt x="585" y="2239"/>
                  </a:lnTo>
                  <a:cubicBezTo>
                    <a:pt x="599" y="2232"/>
                    <a:pt x="620" y="2211"/>
                    <a:pt x="606" y="2197"/>
                  </a:cubicBezTo>
                  <a:cubicBezTo>
                    <a:pt x="600" y="2180"/>
                    <a:pt x="590" y="2168"/>
                    <a:pt x="575" y="2168"/>
                  </a:cubicBezTo>
                  <a:cubicBezTo>
                    <a:pt x="571" y="2168"/>
                    <a:pt x="568" y="2168"/>
                    <a:pt x="564" y="2170"/>
                  </a:cubicBezTo>
                  <a:lnTo>
                    <a:pt x="321" y="2232"/>
                  </a:lnTo>
                  <a:cubicBezTo>
                    <a:pt x="304" y="2237"/>
                    <a:pt x="286" y="2239"/>
                    <a:pt x="269" y="2239"/>
                  </a:cubicBezTo>
                  <a:cubicBezTo>
                    <a:pt x="189" y="2239"/>
                    <a:pt x="113" y="2190"/>
                    <a:pt x="84" y="2121"/>
                  </a:cubicBezTo>
                  <a:cubicBezTo>
                    <a:pt x="77" y="2093"/>
                    <a:pt x="71" y="2065"/>
                    <a:pt x="71" y="2038"/>
                  </a:cubicBezTo>
                  <a:lnTo>
                    <a:pt x="71" y="35"/>
                  </a:lnTo>
                  <a:cubicBezTo>
                    <a:pt x="71" y="14"/>
                    <a:pt x="50"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8"/>
            <p:cNvSpPr/>
            <p:nvPr/>
          </p:nvSpPr>
          <p:spPr>
            <a:xfrm>
              <a:off x="2521754" y="3584160"/>
              <a:ext cx="43187" cy="43276"/>
            </a:xfrm>
            <a:custGeom>
              <a:avLst/>
              <a:gdLst/>
              <a:ahLst/>
              <a:cxnLst/>
              <a:rect l="l" t="t" r="r" b="b"/>
              <a:pathLst>
                <a:path w="487" h="488" extrusionOk="0">
                  <a:moveTo>
                    <a:pt x="243" y="0"/>
                  </a:moveTo>
                  <a:cubicBezTo>
                    <a:pt x="104" y="0"/>
                    <a:pt x="0" y="112"/>
                    <a:pt x="0" y="244"/>
                  </a:cubicBezTo>
                  <a:cubicBezTo>
                    <a:pt x="0" y="376"/>
                    <a:pt x="104" y="487"/>
                    <a:pt x="243" y="487"/>
                  </a:cubicBezTo>
                  <a:cubicBezTo>
                    <a:pt x="375" y="487"/>
                    <a:pt x="487" y="376"/>
                    <a:pt x="487" y="244"/>
                  </a:cubicBezTo>
                  <a:cubicBezTo>
                    <a:pt x="487" y="112"/>
                    <a:pt x="375"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8"/>
            <p:cNvSpPr/>
            <p:nvPr/>
          </p:nvSpPr>
          <p:spPr>
            <a:xfrm>
              <a:off x="2767661" y="3584160"/>
              <a:ext cx="42655" cy="43276"/>
            </a:xfrm>
            <a:custGeom>
              <a:avLst/>
              <a:gdLst/>
              <a:ahLst/>
              <a:cxnLst/>
              <a:rect l="l" t="t" r="r" b="b"/>
              <a:pathLst>
                <a:path w="481" h="488" extrusionOk="0">
                  <a:moveTo>
                    <a:pt x="244" y="0"/>
                  </a:moveTo>
                  <a:cubicBezTo>
                    <a:pt x="105" y="0"/>
                    <a:pt x="1" y="112"/>
                    <a:pt x="1" y="244"/>
                  </a:cubicBezTo>
                  <a:cubicBezTo>
                    <a:pt x="1" y="376"/>
                    <a:pt x="105" y="487"/>
                    <a:pt x="244" y="487"/>
                  </a:cubicBezTo>
                  <a:cubicBezTo>
                    <a:pt x="376" y="487"/>
                    <a:pt x="481" y="376"/>
                    <a:pt x="481" y="244"/>
                  </a:cubicBezTo>
                  <a:cubicBezTo>
                    <a:pt x="481" y="112"/>
                    <a:pt x="376" y="0"/>
                    <a:pt x="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8"/>
            <p:cNvSpPr/>
            <p:nvPr/>
          </p:nvSpPr>
          <p:spPr>
            <a:xfrm>
              <a:off x="2526631" y="3627080"/>
              <a:ext cx="58085" cy="39197"/>
            </a:xfrm>
            <a:custGeom>
              <a:avLst/>
              <a:gdLst/>
              <a:ahLst/>
              <a:cxnLst/>
              <a:rect l="l" t="t" r="r" b="b"/>
              <a:pathLst>
                <a:path w="655" h="442" extrusionOk="0">
                  <a:moveTo>
                    <a:pt x="628" y="0"/>
                  </a:moveTo>
                  <a:cubicBezTo>
                    <a:pt x="625" y="0"/>
                    <a:pt x="621" y="1"/>
                    <a:pt x="619" y="3"/>
                  </a:cubicBezTo>
                  <a:lnTo>
                    <a:pt x="21" y="406"/>
                  </a:lnTo>
                  <a:cubicBezTo>
                    <a:pt x="15" y="406"/>
                    <a:pt x="1" y="420"/>
                    <a:pt x="15" y="427"/>
                  </a:cubicBezTo>
                  <a:cubicBezTo>
                    <a:pt x="15" y="441"/>
                    <a:pt x="21" y="441"/>
                    <a:pt x="28" y="441"/>
                  </a:cubicBezTo>
                  <a:lnTo>
                    <a:pt x="35" y="441"/>
                  </a:lnTo>
                  <a:lnTo>
                    <a:pt x="640" y="38"/>
                  </a:lnTo>
                  <a:cubicBezTo>
                    <a:pt x="647" y="38"/>
                    <a:pt x="654" y="24"/>
                    <a:pt x="647" y="10"/>
                  </a:cubicBezTo>
                  <a:cubicBezTo>
                    <a:pt x="647" y="5"/>
                    <a:pt x="637"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8"/>
            <p:cNvSpPr/>
            <p:nvPr/>
          </p:nvSpPr>
          <p:spPr>
            <a:xfrm>
              <a:off x="2754182" y="3628056"/>
              <a:ext cx="51257" cy="38753"/>
            </a:xfrm>
            <a:custGeom>
              <a:avLst/>
              <a:gdLst/>
              <a:ahLst/>
              <a:cxnLst/>
              <a:rect l="l" t="t" r="r" b="b"/>
              <a:pathLst>
                <a:path w="578" h="437" extrusionOk="0">
                  <a:moveTo>
                    <a:pt x="23" y="1"/>
                  </a:moveTo>
                  <a:cubicBezTo>
                    <a:pt x="19" y="1"/>
                    <a:pt x="14" y="2"/>
                    <a:pt x="7" y="6"/>
                  </a:cubicBezTo>
                  <a:cubicBezTo>
                    <a:pt x="0" y="20"/>
                    <a:pt x="0" y="27"/>
                    <a:pt x="7" y="34"/>
                  </a:cubicBezTo>
                  <a:lnTo>
                    <a:pt x="542" y="437"/>
                  </a:lnTo>
                  <a:lnTo>
                    <a:pt x="549" y="437"/>
                  </a:lnTo>
                  <a:cubicBezTo>
                    <a:pt x="549" y="437"/>
                    <a:pt x="552" y="434"/>
                    <a:pt x="556" y="434"/>
                  </a:cubicBezTo>
                  <a:cubicBezTo>
                    <a:pt x="559" y="434"/>
                    <a:pt x="561" y="435"/>
                    <a:pt x="563" y="437"/>
                  </a:cubicBezTo>
                  <a:cubicBezTo>
                    <a:pt x="577" y="423"/>
                    <a:pt x="577" y="416"/>
                    <a:pt x="563" y="409"/>
                  </a:cubicBezTo>
                  <a:lnTo>
                    <a:pt x="35" y="6"/>
                  </a:lnTo>
                  <a:cubicBezTo>
                    <a:pt x="31" y="2"/>
                    <a:pt x="28" y="1"/>
                    <a:pt x="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8"/>
            <p:cNvSpPr/>
            <p:nvPr/>
          </p:nvSpPr>
          <p:spPr>
            <a:xfrm>
              <a:off x="2580282" y="3759212"/>
              <a:ext cx="188090" cy="19244"/>
            </a:xfrm>
            <a:custGeom>
              <a:avLst/>
              <a:gdLst/>
              <a:ahLst/>
              <a:cxnLst/>
              <a:rect l="l" t="t" r="r" b="b"/>
              <a:pathLst>
                <a:path w="2121" h="217" extrusionOk="0">
                  <a:moveTo>
                    <a:pt x="0" y="1"/>
                  </a:moveTo>
                  <a:cubicBezTo>
                    <a:pt x="0" y="1"/>
                    <a:pt x="279" y="216"/>
                    <a:pt x="1022" y="216"/>
                  </a:cubicBezTo>
                  <a:cubicBezTo>
                    <a:pt x="1704" y="216"/>
                    <a:pt x="2121" y="1"/>
                    <a:pt x="21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8"/>
            <p:cNvSpPr/>
            <p:nvPr/>
          </p:nvSpPr>
          <p:spPr>
            <a:xfrm>
              <a:off x="2576558" y="3755665"/>
              <a:ext cx="195539" cy="25895"/>
            </a:xfrm>
            <a:custGeom>
              <a:avLst/>
              <a:gdLst/>
              <a:ahLst/>
              <a:cxnLst/>
              <a:rect l="l" t="t" r="r" b="b"/>
              <a:pathLst>
                <a:path w="2205" h="292" extrusionOk="0">
                  <a:moveTo>
                    <a:pt x="2152" y="0"/>
                  </a:moveTo>
                  <a:cubicBezTo>
                    <a:pt x="2147" y="0"/>
                    <a:pt x="2141" y="2"/>
                    <a:pt x="2135" y="6"/>
                  </a:cubicBezTo>
                  <a:cubicBezTo>
                    <a:pt x="2135" y="6"/>
                    <a:pt x="1718" y="215"/>
                    <a:pt x="1058" y="215"/>
                  </a:cubicBezTo>
                  <a:cubicBezTo>
                    <a:pt x="348" y="215"/>
                    <a:pt x="56" y="6"/>
                    <a:pt x="56" y="6"/>
                  </a:cubicBezTo>
                  <a:cubicBezTo>
                    <a:pt x="51" y="3"/>
                    <a:pt x="42" y="1"/>
                    <a:pt x="34" y="1"/>
                  </a:cubicBezTo>
                  <a:cubicBezTo>
                    <a:pt x="23" y="1"/>
                    <a:pt x="12" y="5"/>
                    <a:pt x="8" y="13"/>
                  </a:cubicBezTo>
                  <a:cubicBezTo>
                    <a:pt x="1" y="34"/>
                    <a:pt x="1" y="55"/>
                    <a:pt x="15" y="69"/>
                  </a:cubicBezTo>
                  <a:cubicBezTo>
                    <a:pt x="22" y="76"/>
                    <a:pt x="314" y="291"/>
                    <a:pt x="1058" y="291"/>
                  </a:cubicBezTo>
                  <a:cubicBezTo>
                    <a:pt x="1739" y="291"/>
                    <a:pt x="2156" y="83"/>
                    <a:pt x="2170" y="76"/>
                  </a:cubicBezTo>
                  <a:cubicBezTo>
                    <a:pt x="2191" y="55"/>
                    <a:pt x="2205" y="41"/>
                    <a:pt x="2191" y="20"/>
                  </a:cubicBezTo>
                  <a:cubicBezTo>
                    <a:pt x="2176" y="10"/>
                    <a:pt x="2165" y="0"/>
                    <a:pt x="21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8"/>
            <p:cNvSpPr/>
            <p:nvPr/>
          </p:nvSpPr>
          <p:spPr>
            <a:xfrm>
              <a:off x="2633312" y="3802133"/>
              <a:ext cx="83271" cy="15785"/>
            </a:xfrm>
            <a:custGeom>
              <a:avLst/>
              <a:gdLst/>
              <a:ahLst/>
              <a:cxnLst/>
              <a:rect l="l" t="t" r="r" b="b"/>
              <a:pathLst>
                <a:path w="939" h="178" extrusionOk="0">
                  <a:moveTo>
                    <a:pt x="913" y="1"/>
                  </a:moveTo>
                  <a:cubicBezTo>
                    <a:pt x="909" y="1"/>
                    <a:pt x="906" y="1"/>
                    <a:pt x="904" y="3"/>
                  </a:cubicBezTo>
                  <a:cubicBezTo>
                    <a:pt x="647" y="115"/>
                    <a:pt x="28" y="142"/>
                    <a:pt x="21" y="142"/>
                  </a:cubicBezTo>
                  <a:cubicBezTo>
                    <a:pt x="7" y="142"/>
                    <a:pt x="0" y="149"/>
                    <a:pt x="0" y="156"/>
                  </a:cubicBezTo>
                  <a:cubicBezTo>
                    <a:pt x="0" y="170"/>
                    <a:pt x="7" y="177"/>
                    <a:pt x="21" y="177"/>
                  </a:cubicBezTo>
                  <a:cubicBezTo>
                    <a:pt x="42" y="177"/>
                    <a:pt x="654" y="156"/>
                    <a:pt x="925" y="38"/>
                  </a:cubicBezTo>
                  <a:cubicBezTo>
                    <a:pt x="932" y="38"/>
                    <a:pt x="939" y="17"/>
                    <a:pt x="932" y="10"/>
                  </a:cubicBezTo>
                  <a:cubicBezTo>
                    <a:pt x="932" y="5"/>
                    <a:pt x="922" y="1"/>
                    <a:pt x="9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8"/>
            <p:cNvSpPr/>
            <p:nvPr/>
          </p:nvSpPr>
          <p:spPr>
            <a:xfrm>
              <a:off x="2721459" y="3488741"/>
              <a:ext cx="169645" cy="69614"/>
            </a:xfrm>
            <a:custGeom>
              <a:avLst/>
              <a:gdLst/>
              <a:ahLst/>
              <a:cxnLst/>
              <a:rect l="l" t="t" r="r" b="b"/>
              <a:pathLst>
                <a:path w="1913" h="785" extrusionOk="0">
                  <a:moveTo>
                    <a:pt x="652" y="1"/>
                  </a:moveTo>
                  <a:cubicBezTo>
                    <a:pt x="170" y="1"/>
                    <a:pt x="1" y="284"/>
                    <a:pt x="1" y="284"/>
                  </a:cubicBezTo>
                  <a:lnTo>
                    <a:pt x="1912" y="784"/>
                  </a:lnTo>
                  <a:cubicBezTo>
                    <a:pt x="1912" y="784"/>
                    <a:pt x="1822" y="242"/>
                    <a:pt x="1043" y="54"/>
                  </a:cubicBezTo>
                  <a:cubicBezTo>
                    <a:pt x="894" y="16"/>
                    <a:pt x="765"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8"/>
            <p:cNvSpPr/>
            <p:nvPr/>
          </p:nvSpPr>
          <p:spPr>
            <a:xfrm>
              <a:off x="2451431" y="3488741"/>
              <a:ext cx="169645" cy="69614"/>
            </a:xfrm>
            <a:custGeom>
              <a:avLst/>
              <a:gdLst/>
              <a:ahLst/>
              <a:cxnLst/>
              <a:rect l="l" t="t" r="r" b="b"/>
              <a:pathLst>
                <a:path w="1913" h="785" extrusionOk="0">
                  <a:moveTo>
                    <a:pt x="1261" y="1"/>
                  </a:moveTo>
                  <a:cubicBezTo>
                    <a:pt x="1148" y="1"/>
                    <a:pt x="1018" y="16"/>
                    <a:pt x="869" y="54"/>
                  </a:cubicBezTo>
                  <a:cubicBezTo>
                    <a:pt x="91" y="242"/>
                    <a:pt x="0" y="784"/>
                    <a:pt x="0" y="784"/>
                  </a:cubicBezTo>
                  <a:lnTo>
                    <a:pt x="1912" y="284"/>
                  </a:lnTo>
                  <a:cubicBezTo>
                    <a:pt x="1912" y="284"/>
                    <a:pt x="1743" y="1"/>
                    <a:pt x="1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8"/>
            <p:cNvSpPr/>
            <p:nvPr/>
          </p:nvSpPr>
          <p:spPr>
            <a:xfrm>
              <a:off x="2421192" y="3524922"/>
              <a:ext cx="209728" cy="209728"/>
            </a:xfrm>
            <a:custGeom>
              <a:avLst/>
              <a:gdLst/>
              <a:ahLst/>
              <a:cxnLst/>
              <a:rect l="l" t="t" r="r" b="b"/>
              <a:pathLst>
                <a:path w="2365" h="2365" extrusionOk="0">
                  <a:moveTo>
                    <a:pt x="1183" y="36"/>
                  </a:moveTo>
                  <a:cubicBezTo>
                    <a:pt x="1822" y="36"/>
                    <a:pt x="2330" y="543"/>
                    <a:pt x="2330" y="1183"/>
                  </a:cubicBezTo>
                  <a:cubicBezTo>
                    <a:pt x="2330" y="1815"/>
                    <a:pt x="1815" y="2330"/>
                    <a:pt x="1183" y="2330"/>
                  </a:cubicBezTo>
                  <a:cubicBezTo>
                    <a:pt x="550" y="2330"/>
                    <a:pt x="36" y="1815"/>
                    <a:pt x="36" y="1183"/>
                  </a:cubicBezTo>
                  <a:cubicBezTo>
                    <a:pt x="36" y="550"/>
                    <a:pt x="550" y="36"/>
                    <a:pt x="1183" y="36"/>
                  </a:cubicBezTo>
                  <a:close/>
                  <a:moveTo>
                    <a:pt x="1183" y="1"/>
                  </a:moveTo>
                  <a:cubicBezTo>
                    <a:pt x="536" y="1"/>
                    <a:pt x="1" y="529"/>
                    <a:pt x="1" y="1183"/>
                  </a:cubicBezTo>
                  <a:cubicBezTo>
                    <a:pt x="1" y="1829"/>
                    <a:pt x="536" y="2365"/>
                    <a:pt x="1183" y="2365"/>
                  </a:cubicBezTo>
                  <a:cubicBezTo>
                    <a:pt x="1836" y="2365"/>
                    <a:pt x="2365" y="1829"/>
                    <a:pt x="2365" y="1183"/>
                  </a:cubicBezTo>
                  <a:cubicBezTo>
                    <a:pt x="2365" y="529"/>
                    <a:pt x="1836" y="1"/>
                    <a:pt x="1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8"/>
            <p:cNvSpPr/>
            <p:nvPr/>
          </p:nvSpPr>
          <p:spPr>
            <a:xfrm>
              <a:off x="2714099" y="3524922"/>
              <a:ext cx="209640" cy="209728"/>
            </a:xfrm>
            <a:custGeom>
              <a:avLst/>
              <a:gdLst/>
              <a:ahLst/>
              <a:cxnLst/>
              <a:rect l="l" t="t" r="r" b="b"/>
              <a:pathLst>
                <a:path w="2364" h="2365" extrusionOk="0">
                  <a:moveTo>
                    <a:pt x="1182" y="36"/>
                  </a:moveTo>
                  <a:cubicBezTo>
                    <a:pt x="1808" y="36"/>
                    <a:pt x="2329" y="543"/>
                    <a:pt x="2329" y="1183"/>
                  </a:cubicBezTo>
                  <a:cubicBezTo>
                    <a:pt x="2329" y="1815"/>
                    <a:pt x="1822" y="2330"/>
                    <a:pt x="1182" y="2330"/>
                  </a:cubicBezTo>
                  <a:cubicBezTo>
                    <a:pt x="549" y="2330"/>
                    <a:pt x="35" y="1815"/>
                    <a:pt x="35" y="1183"/>
                  </a:cubicBezTo>
                  <a:cubicBezTo>
                    <a:pt x="35" y="550"/>
                    <a:pt x="549" y="36"/>
                    <a:pt x="1182" y="36"/>
                  </a:cubicBezTo>
                  <a:close/>
                  <a:moveTo>
                    <a:pt x="1182" y="1"/>
                  </a:moveTo>
                  <a:cubicBezTo>
                    <a:pt x="535" y="1"/>
                    <a:pt x="0" y="529"/>
                    <a:pt x="0" y="1183"/>
                  </a:cubicBezTo>
                  <a:cubicBezTo>
                    <a:pt x="0" y="1829"/>
                    <a:pt x="535" y="2365"/>
                    <a:pt x="1182" y="2365"/>
                  </a:cubicBezTo>
                  <a:cubicBezTo>
                    <a:pt x="1835" y="2365"/>
                    <a:pt x="2364" y="1829"/>
                    <a:pt x="2364" y="1183"/>
                  </a:cubicBezTo>
                  <a:cubicBezTo>
                    <a:pt x="2364" y="529"/>
                    <a:pt x="1835" y="1"/>
                    <a:pt x="1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8"/>
            <p:cNvSpPr/>
            <p:nvPr/>
          </p:nvSpPr>
          <p:spPr>
            <a:xfrm>
              <a:off x="2627725" y="3611650"/>
              <a:ext cx="89478" cy="28555"/>
            </a:xfrm>
            <a:custGeom>
              <a:avLst/>
              <a:gdLst/>
              <a:ahLst/>
              <a:cxnLst/>
              <a:rect l="l" t="t" r="r" b="b"/>
              <a:pathLst>
                <a:path w="1009" h="322" extrusionOk="0">
                  <a:moveTo>
                    <a:pt x="500" y="1"/>
                  </a:moveTo>
                  <a:cubicBezTo>
                    <a:pt x="484" y="1"/>
                    <a:pt x="468" y="1"/>
                    <a:pt x="453" y="3"/>
                  </a:cubicBezTo>
                  <a:cubicBezTo>
                    <a:pt x="175" y="24"/>
                    <a:pt x="8" y="281"/>
                    <a:pt x="1" y="288"/>
                  </a:cubicBezTo>
                  <a:cubicBezTo>
                    <a:pt x="1" y="302"/>
                    <a:pt x="1" y="309"/>
                    <a:pt x="8" y="316"/>
                  </a:cubicBezTo>
                  <a:lnTo>
                    <a:pt x="36" y="316"/>
                  </a:lnTo>
                  <a:cubicBezTo>
                    <a:pt x="49" y="316"/>
                    <a:pt x="209" y="66"/>
                    <a:pt x="467" y="45"/>
                  </a:cubicBezTo>
                  <a:cubicBezTo>
                    <a:pt x="477" y="44"/>
                    <a:pt x="487" y="44"/>
                    <a:pt x="497" y="44"/>
                  </a:cubicBezTo>
                  <a:cubicBezTo>
                    <a:pt x="648" y="44"/>
                    <a:pt x="811" y="140"/>
                    <a:pt x="974" y="316"/>
                  </a:cubicBezTo>
                  <a:cubicBezTo>
                    <a:pt x="978" y="320"/>
                    <a:pt x="983" y="321"/>
                    <a:pt x="988" y="321"/>
                  </a:cubicBezTo>
                  <a:cubicBezTo>
                    <a:pt x="993" y="321"/>
                    <a:pt x="998" y="320"/>
                    <a:pt x="1002" y="316"/>
                  </a:cubicBezTo>
                  <a:cubicBezTo>
                    <a:pt x="1009" y="309"/>
                    <a:pt x="1009" y="302"/>
                    <a:pt x="1002" y="288"/>
                  </a:cubicBezTo>
                  <a:cubicBezTo>
                    <a:pt x="836" y="104"/>
                    <a:pt x="671"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8"/>
            <p:cNvSpPr/>
            <p:nvPr/>
          </p:nvSpPr>
          <p:spPr>
            <a:xfrm>
              <a:off x="2364526" y="3260481"/>
              <a:ext cx="108544" cy="350907"/>
            </a:xfrm>
            <a:custGeom>
              <a:avLst/>
              <a:gdLst/>
              <a:ahLst/>
              <a:cxnLst/>
              <a:rect l="l" t="t" r="r" b="b"/>
              <a:pathLst>
                <a:path w="1224" h="3957" extrusionOk="0">
                  <a:moveTo>
                    <a:pt x="341" y="0"/>
                  </a:moveTo>
                  <a:lnTo>
                    <a:pt x="0" y="2350"/>
                  </a:lnTo>
                  <a:lnTo>
                    <a:pt x="396" y="3956"/>
                  </a:lnTo>
                  <a:cubicBezTo>
                    <a:pt x="396" y="3956"/>
                    <a:pt x="1224" y="1467"/>
                    <a:pt x="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8"/>
            <p:cNvSpPr/>
            <p:nvPr/>
          </p:nvSpPr>
          <p:spPr>
            <a:xfrm>
              <a:off x="2370024" y="3195124"/>
              <a:ext cx="584579" cy="205915"/>
            </a:xfrm>
            <a:custGeom>
              <a:avLst/>
              <a:gdLst/>
              <a:ahLst/>
              <a:cxnLst/>
              <a:rect l="l" t="t" r="r" b="b"/>
              <a:pathLst>
                <a:path w="6592" h="2322" extrusionOk="0">
                  <a:moveTo>
                    <a:pt x="3150" y="1"/>
                  </a:moveTo>
                  <a:cubicBezTo>
                    <a:pt x="1" y="1"/>
                    <a:pt x="675" y="2163"/>
                    <a:pt x="675" y="2163"/>
                  </a:cubicBezTo>
                  <a:cubicBezTo>
                    <a:pt x="675" y="2163"/>
                    <a:pt x="885" y="1356"/>
                    <a:pt x="1566" y="1356"/>
                  </a:cubicBezTo>
                  <a:cubicBezTo>
                    <a:pt x="1762" y="1356"/>
                    <a:pt x="1996" y="1422"/>
                    <a:pt x="2274" y="1593"/>
                  </a:cubicBezTo>
                  <a:cubicBezTo>
                    <a:pt x="2742" y="1879"/>
                    <a:pt x="3583" y="2321"/>
                    <a:pt x="4599" y="2321"/>
                  </a:cubicBezTo>
                  <a:cubicBezTo>
                    <a:pt x="5214" y="2321"/>
                    <a:pt x="5892" y="2160"/>
                    <a:pt x="6591" y="1704"/>
                  </a:cubicBezTo>
                  <a:cubicBezTo>
                    <a:pt x="6591" y="1704"/>
                    <a:pt x="5563" y="1"/>
                    <a:pt x="3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20" name="Google Shape;2120;p58">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8">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8">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8">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8">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2125" name="Google Shape;2125;p58">
            <a:hlinkClick r:id="rId4"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2126" name="Google Shape;2126;p58">
            <a:hlinkClick r:id="rId5"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2127" name="Google Shape;2127;p58">
            <a:hlinkClick r:id="rId6"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8"/>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29" name="Google Shape;2129;p58"/>
          <p:cNvGrpSpPr/>
          <p:nvPr/>
        </p:nvGrpSpPr>
        <p:grpSpPr>
          <a:xfrm>
            <a:off x="4402319" y="4732206"/>
            <a:ext cx="344058" cy="344096"/>
            <a:chOff x="1561313" y="2098162"/>
            <a:chExt cx="383822" cy="383822"/>
          </a:xfrm>
        </p:grpSpPr>
        <p:sp>
          <p:nvSpPr>
            <p:cNvPr id="2130" name="Google Shape;2130;p58"/>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131" name="Google Shape;2131;p58"/>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132" name="Google Shape;2132;p58">
            <a:hlinkClick r:id="rId7"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8">
            <a:hlinkClick r:id="rId8"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Our Week</a:t>
            </a:r>
            <a:endParaRPr sz="1500" b="1">
              <a:solidFill>
                <a:srgbClr val="007DEA"/>
              </a:solidFill>
              <a:latin typeface="Sen"/>
              <a:ea typeface="Sen"/>
              <a:cs typeface="Sen"/>
              <a:sym typeface="Sen"/>
            </a:endParaRPr>
          </a:p>
        </p:txBody>
      </p:sp>
      <p:sp>
        <p:nvSpPr>
          <p:cNvPr id="2134" name="Google Shape;2134;p58"/>
          <p:cNvSpPr/>
          <p:nvPr/>
        </p:nvSpPr>
        <p:spPr>
          <a:xfrm>
            <a:off x="5561150" y="3069600"/>
            <a:ext cx="1084800" cy="380700"/>
          </a:xfrm>
          <a:prstGeom prst="roundRect">
            <a:avLst>
              <a:gd name="adj" fmla="val 50000"/>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8">
            <a:hlinkClick r:id="" action="ppaction://hlinkshowjump?jump=nextslide"/>
          </p:cNvPr>
          <p:cNvSpPr txBox="1"/>
          <p:nvPr/>
        </p:nvSpPr>
        <p:spPr>
          <a:xfrm>
            <a:off x="5605050" y="3141900"/>
            <a:ext cx="9972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chemeClr val="lt1"/>
                </a:solidFill>
                <a:latin typeface="Sen"/>
                <a:ea typeface="Sen"/>
                <a:cs typeface="Sen"/>
                <a:sym typeface="Sen"/>
              </a:rPr>
              <a:t>Start</a:t>
            </a:r>
            <a:endParaRPr sz="1500" b="1">
              <a:solidFill>
                <a:schemeClr val="lt1"/>
              </a:solidFill>
              <a:latin typeface="Sen"/>
              <a:ea typeface="Sen"/>
              <a:cs typeface="Sen"/>
              <a:sym typeface="Sen"/>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139"/>
        <p:cNvGrpSpPr/>
        <p:nvPr/>
      </p:nvGrpSpPr>
      <p:grpSpPr>
        <a:xfrm>
          <a:off x="0" y="0"/>
          <a:ext cx="0" cy="0"/>
          <a:chOff x="0" y="0"/>
          <a:chExt cx="0" cy="0"/>
        </a:xfrm>
      </p:grpSpPr>
      <p:sp>
        <p:nvSpPr>
          <p:cNvPr id="2140" name="Google Shape;2140;p59"/>
          <p:cNvSpPr txBox="1">
            <a:spLocks noGrp="1"/>
          </p:cNvSpPr>
          <p:nvPr>
            <p:ph type="title"/>
          </p:nvPr>
        </p:nvSpPr>
        <p:spPr>
          <a:xfrm>
            <a:off x="713250" y="795160"/>
            <a:ext cx="7717500" cy="6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Economy</a:t>
            </a:r>
            <a:endParaRPr/>
          </a:p>
        </p:txBody>
      </p:sp>
      <p:sp>
        <p:nvSpPr>
          <p:cNvPr id="2141" name="Google Shape;2141;p59"/>
          <p:cNvSpPr txBox="1">
            <a:spLocks noGrp="1"/>
          </p:cNvSpPr>
          <p:nvPr>
            <p:ph type="subTitle" idx="1"/>
          </p:nvPr>
        </p:nvSpPr>
        <p:spPr>
          <a:xfrm>
            <a:off x="733046" y="3106000"/>
            <a:ext cx="2569500" cy="255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Lesson 1</a:t>
            </a:r>
            <a:endParaRPr/>
          </a:p>
        </p:txBody>
      </p:sp>
      <p:sp>
        <p:nvSpPr>
          <p:cNvPr id="2142" name="Google Shape;2142;p59"/>
          <p:cNvSpPr txBox="1">
            <a:spLocks noGrp="1"/>
          </p:cNvSpPr>
          <p:nvPr>
            <p:ph type="subTitle" idx="2"/>
          </p:nvPr>
        </p:nvSpPr>
        <p:spPr>
          <a:xfrm>
            <a:off x="6111046" y="3106000"/>
            <a:ext cx="2569500" cy="255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Lesson 3</a:t>
            </a:r>
            <a:endParaRPr/>
          </a:p>
        </p:txBody>
      </p:sp>
      <p:sp>
        <p:nvSpPr>
          <p:cNvPr id="2143" name="Google Shape;2143;p59"/>
          <p:cNvSpPr txBox="1">
            <a:spLocks noGrp="1"/>
          </p:cNvSpPr>
          <p:nvPr>
            <p:ph type="subTitle" idx="3"/>
          </p:nvPr>
        </p:nvSpPr>
        <p:spPr>
          <a:xfrm>
            <a:off x="773158" y="3367913"/>
            <a:ext cx="2377500" cy="670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composed of hydrogen and helium</a:t>
            </a:r>
            <a:endParaRPr/>
          </a:p>
        </p:txBody>
      </p:sp>
      <p:sp>
        <p:nvSpPr>
          <p:cNvPr id="2144" name="Google Shape;2144;p59"/>
          <p:cNvSpPr txBox="1">
            <a:spLocks noGrp="1"/>
          </p:cNvSpPr>
          <p:nvPr>
            <p:ph type="subTitle" idx="4"/>
          </p:nvPr>
        </p:nvSpPr>
        <p:spPr>
          <a:xfrm>
            <a:off x="6231233" y="3367913"/>
            <a:ext cx="2139600" cy="670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was named after a god</a:t>
            </a:r>
            <a:endParaRPr/>
          </a:p>
        </p:txBody>
      </p:sp>
      <p:sp>
        <p:nvSpPr>
          <p:cNvPr id="2145" name="Google Shape;2145;p59"/>
          <p:cNvSpPr txBox="1">
            <a:spLocks noGrp="1"/>
          </p:cNvSpPr>
          <p:nvPr>
            <p:ph type="subTitle" idx="5"/>
          </p:nvPr>
        </p:nvSpPr>
        <p:spPr>
          <a:xfrm>
            <a:off x="3303746" y="3106000"/>
            <a:ext cx="2570400" cy="255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Lesson 2</a:t>
            </a:r>
            <a:endParaRPr/>
          </a:p>
        </p:txBody>
      </p:sp>
      <p:sp>
        <p:nvSpPr>
          <p:cNvPr id="2146" name="Google Shape;2146;p59"/>
          <p:cNvSpPr txBox="1">
            <a:spLocks noGrp="1"/>
          </p:cNvSpPr>
          <p:nvPr>
            <p:ph type="subTitle" idx="6"/>
          </p:nvPr>
        </p:nvSpPr>
        <p:spPr>
          <a:xfrm>
            <a:off x="3559258" y="3366713"/>
            <a:ext cx="2139600" cy="6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grpSp>
        <p:nvGrpSpPr>
          <p:cNvPr id="2147" name="Google Shape;2147;p59"/>
          <p:cNvGrpSpPr/>
          <p:nvPr/>
        </p:nvGrpSpPr>
        <p:grpSpPr>
          <a:xfrm>
            <a:off x="1550190" y="1960975"/>
            <a:ext cx="625575" cy="806273"/>
            <a:chOff x="1976950" y="5821725"/>
            <a:chExt cx="1116300" cy="1437975"/>
          </a:xfrm>
        </p:grpSpPr>
        <p:sp>
          <p:nvSpPr>
            <p:cNvPr id="2148" name="Google Shape;2148;p59"/>
            <p:cNvSpPr/>
            <p:nvPr/>
          </p:nvSpPr>
          <p:spPr>
            <a:xfrm>
              <a:off x="2573050" y="6993000"/>
              <a:ext cx="362875" cy="266700"/>
            </a:xfrm>
            <a:custGeom>
              <a:avLst/>
              <a:gdLst/>
              <a:ahLst/>
              <a:cxnLst/>
              <a:rect l="l" t="t" r="r" b="b"/>
              <a:pathLst>
                <a:path w="14515" h="10668" extrusionOk="0">
                  <a:moveTo>
                    <a:pt x="0" y="0"/>
                  </a:moveTo>
                  <a:lnTo>
                    <a:pt x="3155" y="7783"/>
                  </a:lnTo>
                  <a:lnTo>
                    <a:pt x="3694" y="9122"/>
                  </a:lnTo>
                  <a:cubicBezTo>
                    <a:pt x="4080" y="10048"/>
                    <a:pt x="4988" y="10668"/>
                    <a:pt x="5995" y="10668"/>
                  </a:cubicBezTo>
                  <a:lnTo>
                    <a:pt x="12034" y="10668"/>
                  </a:lnTo>
                  <a:cubicBezTo>
                    <a:pt x="13400" y="10668"/>
                    <a:pt x="14515" y="9554"/>
                    <a:pt x="14515" y="8187"/>
                  </a:cubicBezTo>
                  <a:lnTo>
                    <a:pt x="14515" y="0"/>
                  </a:lnTo>
                  <a:close/>
                </a:path>
              </a:pathLst>
            </a:custGeom>
            <a:solidFill>
              <a:srgbClr val="FFFFFF"/>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9"/>
            <p:cNvSpPr/>
            <p:nvPr/>
          </p:nvSpPr>
          <p:spPr>
            <a:xfrm>
              <a:off x="2134025" y="6992775"/>
              <a:ext cx="362875" cy="266925"/>
            </a:xfrm>
            <a:custGeom>
              <a:avLst/>
              <a:gdLst/>
              <a:ahLst/>
              <a:cxnLst/>
              <a:rect l="l" t="t" r="r" b="b"/>
              <a:pathLst>
                <a:path w="14515" h="10677" extrusionOk="0">
                  <a:moveTo>
                    <a:pt x="0" y="0"/>
                  </a:moveTo>
                  <a:lnTo>
                    <a:pt x="0" y="8196"/>
                  </a:lnTo>
                  <a:cubicBezTo>
                    <a:pt x="0" y="9563"/>
                    <a:pt x="1114" y="10677"/>
                    <a:pt x="2489" y="10677"/>
                  </a:cubicBezTo>
                  <a:lnTo>
                    <a:pt x="8520" y="10677"/>
                  </a:lnTo>
                  <a:cubicBezTo>
                    <a:pt x="9527" y="10677"/>
                    <a:pt x="10443" y="10057"/>
                    <a:pt x="10821" y="9122"/>
                  </a:cubicBezTo>
                  <a:lnTo>
                    <a:pt x="11360" y="7792"/>
                  </a:lnTo>
                  <a:lnTo>
                    <a:pt x="14514" y="9"/>
                  </a:lnTo>
                  <a:lnTo>
                    <a:pt x="14514" y="0"/>
                  </a:lnTo>
                  <a:close/>
                </a:path>
              </a:pathLst>
            </a:custGeom>
            <a:solidFill>
              <a:srgbClr val="FFFFFF"/>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9"/>
            <p:cNvSpPr/>
            <p:nvPr/>
          </p:nvSpPr>
          <p:spPr>
            <a:xfrm>
              <a:off x="2134450" y="6992550"/>
              <a:ext cx="148550" cy="266925"/>
            </a:xfrm>
            <a:custGeom>
              <a:avLst/>
              <a:gdLst/>
              <a:ahLst/>
              <a:cxnLst/>
              <a:rect l="l" t="t" r="r" b="b"/>
              <a:pathLst>
                <a:path w="5942" h="10677" extrusionOk="0">
                  <a:moveTo>
                    <a:pt x="1" y="0"/>
                  </a:moveTo>
                  <a:lnTo>
                    <a:pt x="1" y="8196"/>
                  </a:lnTo>
                  <a:cubicBezTo>
                    <a:pt x="1" y="9563"/>
                    <a:pt x="1106" y="10677"/>
                    <a:pt x="2481" y="10677"/>
                  </a:cubicBezTo>
                  <a:lnTo>
                    <a:pt x="5942" y="10677"/>
                  </a:lnTo>
                  <a:cubicBezTo>
                    <a:pt x="4567" y="10677"/>
                    <a:pt x="3461" y="9563"/>
                    <a:pt x="3443" y="8196"/>
                  </a:cubicBezTo>
                  <a:lnTo>
                    <a:pt x="3443" y="0"/>
                  </a:lnTo>
                  <a:close/>
                </a:path>
              </a:pathLst>
            </a:custGeom>
            <a:solidFill>
              <a:srgbClr val="BFDFFA"/>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9"/>
            <p:cNvSpPr/>
            <p:nvPr/>
          </p:nvSpPr>
          <p:spPr>
            <a:xfrm>
              <a:off x="2134675" y="6993000"/>
              <a:ext cx="362675" cy="194600"/>
            </a:xfrm>
            <a:custGeom>
              <a:avLst/>
              <a:gdLst/>
              <a:ahLst/>
              <a:cxnLst/>
              <a:rect l="l" t="t" r="r" b="b"/>
              <a:pathLst>
                <a:path w="14507" h="7784" extrusionOk="0">
                  <a:moveTo>
                    <a:pt x="1" y="0"/>
                  </a:moveTo>
                  <a:lnTo>
                    <a:pt x="1" y="5033"/>
                  </a:lnTo>
                  <a:cubicBezTo>
                    <a:pt x="2194" y="6606"/>
                    <a:pt x="4845" y="7558"/>
                    <a:pt x="7703" y="7666"/>
                  </a:cubicBezTo>
                  <a:cubicBezTo>
                    <a:pt x="8916" y="7711"/>
                    <a:pt x="10130" y="7756"/>
                    <a:pt x="11343" y="7783"/>
                  </a:cubicBezTo>
                  <a:lnTo>
                    <a:pt x="14506" y="0"/>
                  </a:lnTo>
                  <a:close/>
                </a:path>
              </a:pathLst>
            </a:custGeom>
            <a:solidFill>
              <a:srgbClr val="BFDFFA"/>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9"/>
            <p:cNvSpPr/>
            <p:nvPr/>
          </p:nvSpPr>
          <p:spPr>
            <a:xfrm>
              <a:off x="2573275" y="6993000"/>
              <a:ext cx="362650" cy="194600"/>
            </a:xfrm>
            <a:custGeom>
              <a:avLst/>
              <a:gdLst/>
              <a:ahLst/>
              <a:cxnLst/>
              <a:rect l="l" t="t" r="r" b="b"/>
              <a:pathLst>
                <a:path w="14506" h="7784" extrusionOk="0">
                  <a:moveTo>
                    <a:pt x="0" y="0"/>
                  </a:moveTo>
                  <a:lnTo>
                    <a:pt x="3164" y="7783"/>
                  </a:lnTo>
                  <a:cubicBezTo>
                    <a:pt x="4368" y="7756"/>
                    <a:pt x="5590" y="7711"/>
                    <a:pt x="6803" y="7666"/>
                  </a:cubicBezTo>
                  <a:cubicBezTo>
                    <a:pt x="9661" y="7540"/>
                    <a:pt x="12313" y="6588"/>
                    <a:pt x="14506" y="5033"/>
                  </a:cubicBezTo>
                  <a:lnTo>
                    <a:pt x="14506" y="0"/>
                  </a:lnTo>
                  <a:close/>
                </a:path>
              </a:pathLst>
            </a:custGeom>
            <a:solidFill>
              <a:srgbClr val="BFDFFA"/>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9"/>
            <p:cNvSpPr/>
            <p:nvPr/>
          </p:nvSpPr>
          <p:spPr>
            <a:xfrm>
              <a:off x="2573275" y="6992550"/>
              <a:ext cx="220650" cy="266925"/>
            </a:xfrm>
            <a:custGeom>
              <a:avLst/>
              <a:gdLst/>
              <a:ahLst/>
              <a:cxnLst/>
              <a:rect l="l" t="t" r="r" b="b"/>
              <a:pathLst>
                <a:path w="8826" h="10677" extrusionOk="0">
                  <a:moveTo>
                    <a:pt x="0" y="0"/>
                  </a:moveTo>
                  <a:lnTo>
                    <a:pt x="3164" y="7792"/>
                  </a:lnTo>
                  <a:lnTo>
                    <a:pt x="3703" y="9122"/>
                  </a:lnTo>
                  <a:cubicBezTo>
                    <a:pt x="4080" y="10057"/>
                    <a:pt x="4988" y="10677"/>
                    <a:pt x="6004" y="10677"/>
                  </a:cubicBezTo>
                  <a:lnTo>
                    <a:pt x="8826" y="10677"/>
                  </a:lnTo>
                  <a:cubicBezTo>
                    <a:pt x="7810" y="10677"/>
                    <a:pt x="6902" y="10066"/>
                    <a:pt x="6516" y="9122"/>
                  </a:cubicBezTo>
                  <a:lnTo>
                    <a:pt x="5977" y="7792"/>
                  </a:lnTo>
                  <a:lnTo>
                    <a:pt x="2822" y="0"/>
                  </a:lnTo>
                  <a:close/>
                </a:path>
              </a:pathLst>
            </a:custGeom>
            <a:solidFill>
              <a:srgbClr val="BFDFFA"/>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9"/>
            <p:cNvSpPr/>
            <p:nvPr/>
          </p:nvSpPr>
          <p:spPr>
            <a:xfrm>
              <a:off x="1981675" y="6152025"/>
              <a:ext cx="1107250" cy="994000"/>
            </a:xfrm>
            <a:custGeom>
              <a:avLst/>
              <a:gdLst/>
              <a:ahLst/>
              <a:cxnLst/>
              <a:rect l="l" t="t" r="r" b="b"/>
              <a:pathLst>
                <a:path w="44290" h="39760" extrusionOk="0">
                  <a:moveTo>
                    <a:pt x="19305" y="0"/>
                  </a:moveTo>
                  <a:cubicBezTo>
                    <a:pt x="8521" y="656"/>
                    <a:pt x="1" y="9643"/>
                    <a:pt x="28" y="20572"/>
                  </a:cubicBezTo>
                  <a:cubicBezTo>
                    <a:pt x="46" y="22369"/>
                    <a:pt x="82" y="24176"/>
                    <a:pt x="153" y="25973"/>
                  </a:cubicBezTo>
                  <a:cubicBezTo>
                    <a:pt x="459" y="33379"/>
                    <a:pt x="6409" y="39310"/>
                    <a:pt x="13814" y="39598"/>
                  </a:cubicBezTo>
                  <a:cubicBezTo>
                    <a:pt x="16582" y="39705"/>
                    <a:pt x="19355" y="39759"/>
                    <a:pt x="22128" y="39759"/>
                  </a:cubicBezTo>
                  <a:cubicBezTo>
                    <a:pt x="24902" y="39759"/>
                    <a:pt x="27677" y="39705"/>
                    <a:pt x="30450" y="39598"/>
                  </a:cubicBezTo>
                  <a:cubicBezTo>
                    <a:pt x="37864" y="39319"/>
                    <a:pt x="43823" y="33379"/>
                    <a:pt x="44110" y="25973"/>
                  </a:cubicBezTo>
                  <a:cubicBezTo>
                    <a:pt x="44191" y="24176"/>
                    <a:pt x="44227" y="22369"/>
                    <a:pt x="44236" y="20572"/>
                  </a:cubicBezTo>
                  <a:cubicBezTo>
                    <a:pt x="44290" y="9643"/>
                    <a:pt x="35770" y="656"/>
                    <a:pt x="24985" y="0"/>
                  </a:cubicBezTo>
                  <a:lnTo>
                    <a:pt x="24985" y="3892"/>
                  </a:lnTo>
                  <a:cubicBezTo>
                    <a:pt x="24985" y="4772"/>
                    <a:pt x="24266" y="5509"/>
                    <a:pt x="23368" y="5509"/>
                  </a:cubicBezTo>
                  <a:lnTo>
                    <a:pt x="20923" y="5509"/>
                  </a:lnTo>
                  <a:cubicBezTo>
                    <a:pt x="20024" y="5509"/>
                    <a:pt x="19305" y="4790"/>
                    <a:pt x="19305" y="3892"/>
                  </a:cubicBezTo>
                  <a:lnTo>
                    <a:pt x="19305" y="0"/>
                  </a:lnTo>
                  <a:close/>
                </a:path>
              </a:pathLst>
            </a:custGeom>
            <a:solidFill>
              <a:srgbClr val="FFFFFF"/>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9"/>
            <p:cNvSpPr/>
            <p:nvPr/>
          </p:nvSpPr>
          <p:spPr>
            <a:xfrm>
              <a:off x="1981675" y="6158300"/>
              <a:ext cx="429175" cy="984575"/>
            </a:xfrm>
            <a:custGeom>
              <a:avLst/>
              <a:gdLst/>
              <a:ahLst/>
              <a:cxnLst/>
              <a:rect l="l" t="t" r="r" b="b"/>
              <a:pathLst>
                <a:path w="17167" h="39383" extrusionOk="0">
                  <a:moveTo>
                    <a:pt x="17166" y="1"/>
                  </a:moveTo>
                  <a:cubicBezTo>
                    <a:pt x="7415" y="1627"/>
                    <a:pt x="1" y="10129"/>
                    <a:pt x="46" y="20330"/>
                  </a:cubicBezTo>
                  <a:cubicBezTo>
                    <a:pt x="55" y="22127"/>
                    <a:pt x="100" y="23934"/>
                    <a:pt x="162" y="25731"/>
                  </a:cubicBezTo>
                  <a:cubicBezTo>
                    <a:pt x="468" y="33136"/>
                    <a:pt x="6427" y="39068"/>
                    <a:pt x="13823" y="39356"/>
                  </a:cubicBezTo>
                  <a:cubicBezTo>
                    <a:pt x="14048" y="39356"/>
                    <a:pt x="14290" y="39374"/>
                    <a:pt x="14515" y="39383"/>
                  </a:cubicBezTo>
                  <a:cubicBezTo>
                    <a:pt x="11486" y="37100"/>
                    <a:pt x="9347" y="32058"/>
                    <a:pt x="9213" y="26135"/>
                  </a:cubicBezTo>
                  <a:cubicBezTo>
                    <a:pt x="9159" y="24221"/>
                    <a:pt x="9132" y="22298"/>
                    <a:pt x="9132" y="20375"/>
                  </a:cubicBezTo>
                  <a:cubicBezTo>
                    <a:pt x="9105" y="11172"/>
                    <a:pt x="12430" y="3263"/>
                    <a:pt x="17166" y="1"/>
                  </a:cubicBezTo>
                  <a:close/>
                </a:path>
              </a:pathLst>
            </a:custGeom>
            <a:solidFill>
              <a:srgbClr val="BFDFFA"/>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9"/>
            <p:cNvSpPr/>
            <p:nvPr/>
          </p:nvSpPr>
          <p:spPr>
            <a:xfrm>
              <a:off x="1976950" y="6341250"/>
              <a:ext cx="370075" cy="365750"/>
            </a:xfrm>
            <a:custGeom>
              <a:avLst/>
              <a:gdLst/>
              <a:ahLst/>
              <a:cxnLst/>
              <a:rect l="l" t="t" r="r" b="b"/>
              <a:pathLst>
                <a:path w="14803" h="14630" extrusionOk="0">
                  <a:moveTo>
                    <a:pt x="3163" y="0"/>
                  </a:moveTo>
                  <a:cubicBezTo>
                    <a:pt x="1430" y="0"/>
                    <a:pt x="0" y="1453"/>
                    <a:pt x="109" y="3225"/>
                  </a:cubicBezTo>
                  <a:cubicBezTo>
                    <a:pt x="513" y="10325"/>
                    <a:pt x="3344" y="14629"/>
                    <a:pt x="3344" y="14629"/>
                  </a:cubicBezTo>
                  <a:cubicBezTo>
                    <a:pt x="6310" y="6460"/>
                    <a:pt x="14803" y="4384"/>
                    <a:pt x="14794" y="4384"/>
                  </a:cubicBezTo>
                  <a:cubicBezTo>
                    <a:pt x="10480" y="1454"/>
                    <a:pt x="6328" y="394"/>
                    <a:pt x="3560" y="25"/>
                  </a:cubicBezTo>
                  <a:cubicBezTo>
                    <a:pt x="3426" y="8"/>
                    <a:pt x="3294" y="0"/>
                    <a:pt x="3163" y="0"/>
                  </a:cubicBezTo>
                  <a:close/>
                </a:path>
              </a:pathLst>
            </a:custGeom>
            <a:solidFill>
              <a:srgbClr val="BFDFFA"/>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9"/>
            <p:cNvSpPr/>
            <p:nvPr/>
          </p:nvSpPr>
          <p:spPr>
            <a:xfrm>
              <a:off x="2723575" y="6341250"/>
              <a:ext cx="369675" cy="365750"/>
            </a:xfrm>
            <a:custGeom>
              <a:avLst/>
              <a:gdLst/>
              <a:ahLst/>
              <a:cxnLst/>
              <a:rect l="l" t="t" r="r" b="b"/>
              <a:pathLst>
                <a:path w="14787" h="14630" extrusionOk="0">
                  <a:moveTo>
                    <a:pt x="11630" y="0"/>
                  </a:moveTo>
                  <a:cubicBezTo>
                    <a:pt x="11500" y="0"/>
                    <a:pt x="11368" y="8"/>
                    <a:pt x="11235" y="25"/>
                  </a:cubicBezTo>
                  <a:cubicBezTo>
                    <a:pt x="8458" y="394"/>
                    <a:pt x="4314" y="1454"/>
                    <a:pt x="1" y="4384"/>
                  </a:cubicBezTo>
                  <a:cubicBezTo>
                    <a:pt x="1" y="4384"/>
                    <a:pt x="9284" y="6622"/>
                    <a:pt x="11450" y="14629"/>
                  </a:cubicBezTo>
                  <a:cubicBezTo>
                    <a:pt x="11450" y="14629"/>
                    <a:pt x="14281" y="10325"/>
                    <a:pt x="14686" y="3225"/>
                  </a:cubicBezTo>
                  <a:cubicBezTo>
                    <a:pt x="14786" y="1453"/>
                    <a:pt x="13355" y="0"/>
                    <a:pt x="11630" y="0"/>
                  </a:cubicBezTo>
                  <a:close/>
                </a:path>
              </a:pathLst>
            </a:custGeom>
            <a:solidFill>
              <a:srgbClr val="FFFFFF"/>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9"/>
            <p:cNvSpPr/>
            <p:nvPr/>
          </p:nvSpPr>
          <p:spPr>
            <a:xfrm>
              <a:off x="2884900" y="6444375"/>
              <a:ext cx="117925" cy="116800"/>
            </a:xfrm>
            <a:custGeom>
              <a:avLst/>
              <a:gdLst/>
              <a:ahLst/>
              <a:cxnLst/>
              <a:rect l="l" t="t" r="r" b="b"/>
              <a:pathLst>
                <a:path w="4717" h="4672" extrusionOk="0">
                  <a:moveTo>
                    <a:pt x="3696" y="0"/>
                  </a:moveTo>
                  <a:cubicBezTo>
                    <a:pt x="3657" y="0"/>
                    <a:pt x="3617" y="3"/>
                    <a:pt x="3577" y="7"/>
                  </a:cubicBezTo>
                  <a:cubicBezTo>
                    <a:pt x="2697" y="133"/>
                    <a:pt x="1367" y="475"/>
                    <a:pt x="0" y="1400"/>
                  </a:cubicBezTo>
                  <a:lnTo>
                    <a:pt x="3649" y="4672"/>
                  </a:lnTo>
                  <a:cubicBezTo>
                    <a:pt x="3649" y="4672"/>
                    <a:pt x="4548" y="3306"/>
                    <a:pt x="4683" y="1032"/>
                  </a:cubicBezTo>
                  <a:cubicBezTo>
                    <a:pt x="4716" y="469"/>
                    <a:pt x="4255" y="0"/>
                    <a:pt x="3696"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9"/>
            <p:cNvSpPr/>
            <p:nvPr/>
          </p:nvSpPr>
          <p:spPr>
            <a:xfrm>
              <a:off x="2067800" y="6444375"/>
              <a:ext cx="117925" cy="116800"/>
            </a:xfrm>
            <a:custGeom>
              <a:avLst/>
              <a:gdLst/>
              <a:ahLst/>
              <a:cxnLst/>
              <a:rect l="l" t="t" r="r" b="b"/>
              <a:pathLst>
                <a:path w="4717" h="4672" extrusionOk="0">
                  <a:moveTo>
                    <a:pt x="1021" y="0"/>
                  </a:moveTo>
                  <a:cubicBezTo>
                    <a:pt x="461" y="0"/>
                    <a:pt x="0" y="469"/>
                    <a:pt x="34" y="1032"/>
                  </a:cubicBezTo>
                  <a:cubicBezTo>
                    <a:pt x="169" y="3306"/>
                    <a:pt x="1067" y="4672"/>
                    <a:pt x="1067" y="4672"/>
                  </a:cubicBezTo>
                  <a:lnTo>
                    <a:pt x="4716" y="1400"/>
                  </a:lnTo>
                  <a:cubicBezTo>
                    <a:pt x="3350" y="475"/>
                    <a:pt x="2020" y="133"/>
                    <a:pt x="1139" y="7"/>
                  </a:cubicBezTo>
                  <a:cubicBezTo>
                    <a:pt x="1099" y="3"/>
                    <a:pt x="1060" y="0"/>
                    <a:pt x="1021"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9"/>
            <p:cNvSpPr/>
            <p:nvPr/>
          </p:nvSpPr>
          <p:spPr>
            <a:xfrm>
              <a:off x="2331050" y="6682925"/>
              <a:ext cx="408275" cy="320875"/>
            </a:xfrm>
            <a:custGeom>
              <a:avLst/>
              <a:gdLst/>
              <a:ahLst/>
              <a:cxnLst/>
              <a:rect l="l" t="t" r="r" b="b"/>
              <a:pathLst>
                <a:path w="16331" h="12835" extrusionOk="0">
                  <a:moveTo>
                    <a:pt x="8166" y="1"/>
                  </a:moveTo>
                  <a:cubicBezTo>
                    <a:pt x="7188" y="1"/>
                    <a:pt x="6211" y="19"/>
                    <a:pt x="5231" y="55"/>
                  </a:cubicBezTo>
                  <a:cubicBezTo>
                    <a:pt x="2365" y="145"/>
                    <a:pt x="100" y="2472"/>
                    <a:pt x="19" y="5330"/>
                  </a:cubicBezTo>
                  <a:cubicBezTo>
                    <a:pt x="1" y="6049"/>
                    <a:pt x="1" y="6786"/>
                    <a:pt x="19" y="7505"/>
                  </a:cubicBezTo>
                  <a:cubicBezTo>
                    <a:pt x="91" y="10363"/>
                    <a:pt x="2365" y="12682"/>
                    <a:pt x="5231" y="12781"/>
                  </a:cubicBezTo>
                  <a:cubicBezTo>
                    <a:pt x="6211" y="12817"/>
                    <a:pt x="7188" y="12835"/>
                    <a:pt x="8166" y="12835"/>
                  </a:cubicBezTo>
                  <a:cubicBezTo>
                    <a:pt x="9143" y="12835"/>
                    <a:pt x="10121" y="12817"/>
                    <a:pt x="11100" y="12781"/>
                  </a:cubicBezTo>
                  <a:cubicBezTo>
                    <a:pt x="13958" y="12691"/>
                    <a:pt x="16232" y="10363"/>
                    <a:pt x="16313" y="7505"/>
                  </a:cubicBezTo>
                  <a:cubicBezTo>
                    <a:pt x="16331" y="6786"/>
                    <a:pt x="16331" y="6049"/>
                    <a:pt x="16313" y="5330"/>
                  </a:cubicBezTo>
                  <a:cubicBezTo>
                    <a:pt x="16241" y="2472"/>
                    <a:pt x="13958" y="154"/>
                    <a:pt x="11100" y="55"/>
                  </a:cubicBezTo>
                  <a:cubicBezTo>
                    <a:pt x="10121" y="19"/>
                    <a:pt x="9143" y="1"/>
                    <a:pt x="8166" y="1"/>
                  </a:cubicBezTo>
                  <a:close/>
                </a:path>
              </a:pathLst>
            </a:custGeom>
            <a:solidFill>
              <a:srgbClr val="FFFFFF"/>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9"/>
            <p:cNvSpPr/>
            <p:nvPr/>
          </p:nvSpPr>
          <p:spPr>
            <a:xfrm>
              <a:off x="2460250" y="6801350"/>
              <a:ext cx="42725" cy="88325"/>
            </a:xfrm>
            <a:custGeom>
              <a:avLst/>
              <a:gdLst/>
              <a:ahLst/>
              <a:cxnLst/>
              <a:rect l="l" t="t" r="r" b="b"/>
              <a:pathLst>
                <a:path w="1709" h="3533" extrusionOk="0">
                  <a:moveTo>
                    <a:pt x="854" y="0"/>
                  </a:moveTo>
                  <a:cubicBezTo>
                    <a:pt x="378" y="0"/>
                    <a:pt x="1" y="387"/>
                    <a:pt x="1" y="854"/>
                  </a:cubicBezTo>
                  <a:lnTo>
                    <a:pt x="1" y="2678"/>
                  </a:lnTo>
                  <a:cubicBezTo>
                    <a:pt x="1" y="3146"/>
                    <a:pt x="378" y="3532"/>
                    <a:pt x="854" y="3532"/>
                  </a:cubicBezTo>
                  <a:cubicBezTo>
                    <a:pt x="1322" y="3532"/>
                    <a:pt x="1708" y="3146"/>
                    <a:pt x="1708" y="2678"/>
                  </a:cubicBezTo>
                  <a:lnTo>
                    <a:pt x="1708" y="854"/>
                  </a:lnTo>
                  <a:cubicBezTo>
                    <a:pt x="1708" y="378"/>
                    <a:pt x="1322" y="0"/>
                    <a:pt x="854"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9"/>
            <p:cNvSpPr/>
            <p:nvPr/>
          </p:nvSpPr>
          <p:spPr>
            <a:xfrm>
              <a:off x="2567650" y="6801350"/>
              <a:ext cx="42725" cy="88325"/>
            </a:xfrm>
            <a:custGeom>
              <a:avLst/>
              <a:gdLst/>
              <a:ahLst/>
              <a:cxnLst/>
              <a:rect l="l" t="t" r="r" b="b"/>
              <a:pathLst>
                <a:path w="1709" h="3533" extrusionOk="0">
                  <a:moveTo>
                    <a:pt x="854" y="0"/>
                  </a:moveTo>
                  <a:cubicBezTo>
                    <a:pt x="387" y="0"/>
                    <a:pt x="0" y="387"/>
                    <a:pt x="0" y="854"/>
                  </a:cubicBezTo>
                  <a:lnTo>
                    <a:pt x="0" y="2678"/>
                  </a:lnTo>
                  <a:cubicBezTo>
                    <a:pt x="0" y="3146"/>
                    <a:pt x="387" y="3532"/>
                    <a:pt x="854" y="3532"/>
                  </a:cubicBezTo>
                  <a:cubicBezTo>
                    <a:pt x="1331" y="3532"/>
                    <a:pt x="1708" y="3146"/>
                    <a:pt x="1708" y="2678"/>
                  </a:cubicBezTo>
                  <a:lnTo>
                    <a:pt x="1708" y="854"/>
                  </a:lnTo>
                  <a:cubicBezTo>
                    <a:pt x="1708" y="378"/>
                    <a:pt x="1331" y="0"/>
                    <a:pt x="854"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9"/>
            <p:cNvSpPr/>
            <p:nvPr/>
          </p:nvSpPr>
          <p:spPr>
            <a:xfrm>
              <a:off x="2203000" y="6691250"/>
              <a:ext cx="72375" cy="120900"/>
            </a:xfrm>
            <a:custGeom>
              <a:avLst/>
              <a:gdLst/>
              <a:ahLst/>
              <a:cxnLst/>
              <a:rect l="l" t="t" r="r" b="b"/>
              <a:pathLst>
                <a:path w="2895" h="4836" extrusionOk="0">
                  <a:moveTo>
                    <a:pt x="1447" y="0"/>
                  </a:moveTo>
                  <a:cubicBezTo>
                    <a:pt x="647" y="0"/>
                    <a:pt x="0" y="1079"/>
                    <a:pt x="0" y="2418"/>
                  </a:cubicBezTo>
                  <a:cubicBezTo>
                    <a:pt x="0" y="3757"/>
                    <a:pt x="647" y="4835"/>
                    <a:pt x="1447" y="4835"/>
                  </a:cubicBezTo>
                  <a:cubicBezTo>
                    <a:pt x="2247" y="4835"/>
                    <a:pt x="2894" y="3757"/>
                    <a:pt x="2894" y="2418"/>
                  </a:cubicBezTo>
                  <a:cubicBezTo>
                    <a:pt x="2894" y="1079"/>
                    <a:pt x="2247" y="0"/>
                    <a:pt x="1447"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9"/>
            <p:cNvSpPr/>
            <p:nvPr/>
          </p:nvSpPr>
          <p:spPr>
            <a:xfrm>
              <a:off x="2795250" y="6691250"/>
              <a:ext cx="72375" cy="120900"/>
            </a:xfrm>
            <a:custGeom>
              <a:avLst/>
              <a:gdLst/>
              <a:ahLst/>
              <a:cxnLst/>
              <a:rect l="l" t="t" r="r" b="b"/>
              <a:pathLst>
                <a:path w="2895" h="4836" extrusionOk="0">
                  <a:moveTo>
                    <a:pt x="1447" y="0"/>
                  </a:moveTo>
                  <a:cubicBezTo>
                    <a:pt x="648" y="0"/>
                    <a:pt x="1" y="1079"/>
                    <a:pt x="1" y="2418"/>
                  </a:cubicBezTo>
                  <a:cubicBezTo>
                    <a:pt x="1" y="3757"/>
                    <a:pt x="648" y="4835"/>
                    <a:pt x="1447" y="4835"/>
                  </a:cubicBezTo>
                  <a:cubicBezTo>
                    <a:pt x="2247" y="4835"/>
                    <a:pt x="2894" y="3757"/>
                    <a:pt x="2894" y="2418"/>
                  </a:cubicBezTo>
                  <a:cubicBezTo>
                    <a:pt x="2894" y="1079"/>
                    <a:pt x="2247" y="0"/>
                    <a:pt x="1447"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9"/>
            <p:cNvSpPr/>
            <p:nvPr/>
          </p:nvSpPr>
          <p:spPr>
            <a:xfrm>
              <a:off x="2083675" y="5843075"/>
              <a:ext cx="422425" cy="422425"/>
            </a:xfrm>
            <a:custGeom>
              <a:avLst/>
              <a:gdLst/>
              <a:ahLst/>
              <a:cxnLst/>
              <a:rect l="l" t="t" r="r" b="b"/>
              <a:pathLst>
                <a:path w="16897" h="16897" extrusionOk="0">
                  <a:moveTo>
                    <a:pt x="8449" y="1"/>
                  </a:moveTo>
                  <a:cubicBezTo>
                    <a:pt x="3785" y="1"/>
                    <a:pt x="1" y="3784"/>
                    <a:pt x="1" y="8449"/>
                  </a:cubicBezTo>
                  <a:cubicBezTo>
                    <a:pt x="1" y="13113"/>
                    <a:pt x="3785" y="16897"/>
                    <a:pt x="8449" y="16897"/>
                  </a:cubicBezTo>
                  <a:cubicBezTo>
                    <a:pt x="13122" y="16897"/>
                    <a:pt x="16897" y="13113"/>
                    <a:pt x="16897" y="8449"/>
                  </a:cubicBezTo>
                  <a:cubicBezTo>
                    <a:pt x="16897" y="3784"/>
                    <a:pt x="13122" y="1"/>
                    <a:pt x="8449" y="1"/>
                  </a:cubicBezTo>
                  <a:close/>
                </a:path>
              </a:pathLst>
            </a:custGeom>
            <a:solidFill>
              <a:srgbClr val="BFDFFA"/>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9"/>
            <p:cNvSpPr/>
            <p:nvPr/>
          </p:nvSpPr>
          <p:spPr>
            <a:xfrm>
              <a:off x="2062575" y="5821725"/>
              <a:ext cx="465100" cy="465125"/>
            </a:xfrm>
            <a:custGeom>
              <a:avLst/>
              <a:gdLst/>
              <a:ahLst/>
              <a:cxnLst/>
              <a:rect l="l" t="t" r="r" b="b"/>
              <a:pathLst>
                <a:path w="18604" h="18605" extrusionOk="0">
                  <a:moveTo>
                    <a:pt x="9302" y="1709"/>
                  </a:moveTo>
                  <a:cubicBezTo>
                    <a:pt x="13490" y="1709"/>
                    <a:pt x="16896" y="5115"/>
                    <a:pt x="16896" y="9303"/>
                  </a:cubicBezTo>
                  <a:cubicBezTo>
                    <a:pt x="16896" y="13491"/>
                    <a:pt x="13490" y="16897"/>
                    <a:pt x="9302" y="16897"/>
                  </a:cubicBezTo>
                  <a:cubicBezTo>
                    <a:pt x="5105" y="16897"/>
                    <a:pt x="1708" y="13491"/>
                    <a:pt x="1708" y="9303"/>
                  </a:cubicBezTo>
                  <a:cubicBezTo>
                    <a:pt x="1708" y="5115"/>
                    <a:pt x="5105" y="1709"/>
                    <a:pt x="9302" y="1709"/>
                  </a:cubicBezTo>
                  <a:close/>
                  <a:moveTo>
                    <a:pt x="9302" y="1"/>
                  </a:moveTo>
                  <a:cubicBezTo>
                    <a:pt x="4179" y="1"/>
                    <a:pt x="0" y="4180"/>
                    <a:pt x="0" y="9303"/>
                  </a:cubicBezTo>
                  <a:cubicBezTo>
                    <a:pt x="0" y="14425"/>
                    <a:pt x="4161" y="18604"/>
                    <a:pt x="9302" y="18604"/>
                  </a:cubicBezTo>
                  <a:cubicBezTo>
                    <a:pt x="14434" y="18604"/>
                    <a:pt x="18604" y="14425"/>
                    <a:pt x="18604" y="9303"/>
                  </a:cubicBezTo>
                  <a:cubicBezTo>
                    <a:pt x="18604" y="4180"/>
                    <a:pt x="14434" y="1"/>
                    <a:pt x="9302" y="1"/>
                  </a:cubicBezTo>
                  <a:close/>
                </a:path>
              </a:pathLst>
            </a:custGeom>
            <a:solidFill>
              <a:srgbClr val="FFFFFF"/>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9"/>
            <p:cNvSpPr/>
            <p:nvPr/>
          </p:nvSpPr>
          <p:spPr>
            <a:xfrm>
              <a:off x="2193550" y="5913600"/>
              <a:ext cx="204275" cy="277975"/>
            </a:xfrm>
            <a:custGeom>
              <a:avLst/>
              <a:gdLst/>
              <a:ahLst/>
              <a:cxnLst/>
              <a:rect l="l" t="t" r="r" b="b"/>
              <a:pathLst>
                <a:path w="8171" h="11119" extrusionOk="0">
                  <a:moveTo>
                    <a:pt x="4154" y="0"/>
                  </a:moveTo>
                  <a:cubicBezTo>
                    <a:pt x="3754" y="0"/>
                    <a:pt x="3317" y="47"/>
                    <a:pt x="2850" y="164"/>
                  </a:cubicBezTo>
                  <a:cubicBezTo>
                    <a:pt x="1609" y="469"/>
                    <a:pt x="693" y="1413"/>
                    <a:pt x="495" y="2572"/>
                  </a:cubicBezTo>
                  <a:cubicBezTo>
                    <a:pt x="342" y="3561"/>
                    <a:pt x="747" y="4495"/>
                    <a:pt x="1555" y="5026"/>
                  </a:cubicBezTo>
                  <a:cubicBezTo>
                    <a:pt x="2265" y="5484"/>
                    <a:pt x="3263" y="5879"/>
                    <a:pt x="4989" y="6383"/>
                  </a:cubicBezTo>
                  <a:cubicBezTo>
                    <a:pt x="5887" y="6652"/>
                    <a:pt x="6346" y="7183"/>
                    <a:pt x="6265" y="7839"/>
                  </a:cubicBezTo>
                  <a:cubicBezTo>
                    <a:pt x="6130" y="8854"/>
                    <a:pt x="4980" y="9411"/>
                    <a:pt x="3982" y="9411"/>
                  </a:cubicBezTo>
                  <a:cubicBezTo>
                    <a:pt x="3860" y="9413"/>
                    <a:pt x="3745" y="9414"/>
                    <a:pt x="3637" y="9414"/>
                  </a:cubicBezTo>
                  <a:cubicBezTo>
                    <a:pt x="2720" y="9414"/>
                    <a:pt x="2261" y="9328"/>
                    <a:pt x="1385" y="8854"/>
                  </a:cubicBezTo>
                  <a:cubicBezTo>
                    <a:pt x="1256" y="8784"/>
                    <a:pt x="1117" y="8751"/>
                    <a:pt x="979" y="8751"/>
                  </a:cubicBezTo>
                  <a:cubicBezTo>
                    <a:pt x="675" y="8751"/>
                    <a:pt x="380" y="8914"/>
                    <a:pt x="225" y="9205"/>
                  </a:cubicBezTo>
                  <a:cubicBezTo>
                    <a:pt x="1" y="9618"/>
                    <a:pt x="162" y="10130"/>
                    <a:pt x="576" y="10355"/>
                  </a:cubicBezTo>
                  <a:cubicBezTo>
                    <a:pt x="1834" y="11029"/>
                    <a:pt x="2589" y="11119"/>
                    <a:pt x="3838" y="11119"/>
                  </a:cubicBezTo>
                  <a:lnTo>
                    <a:pt x="3991" y="11119"/>
                  </a:lnTo>
                  <a:cubicBezTo>
                    <a:pt x="6319" y="11110"/>
                    <a:pt x="7748" y="9582"/>
                    <a:pt x="7954" y="8072"/>
                  </a:cubicBezTo>
                  <a:cubicBezTo>
                    <a:pt x="8170" y="6544"/>
                    <a:pt x="7190" y="5241"/>
                    <a:pt x="5474" y="4738"/>
                  </a:cubicBezTo>
                  <a:cubicBezTo>
                    <a:pt x="4395" y="4414"/>
                    <a:pt x="3182" y="4028"/>
                    <a:pt x="2481" y="3579"/>
                  </a:cubicBezTo>
                  <a:cubicBezTo>
                    <a:pt x="2158" y="3372"/>
                    <a:pt x="2158" y="3030"/>
                    <a:pt x="2194" y="2851"/>
                  </a:cubicBezTo>
                  <a:cubicBezTo>
                    <a:pt x="2256" y="2473"/>
                    <a:pt x="2571" y="1997"/>
                    <a:pt x="3263" y="1826"/>
                  </a:cubicBezTo>
                  <a:cubicBezTo>
                    <a:pt x="3591" y="1744"/>
                    <a:pt x="3894" y="1712"/>
                    <a:pt x="4168" y="1712"/>
                  </a:cubicBezTo>
                  <a:cubicBezTo>
                    <a:pt x="5155" y="1712"/>
                    <a:pt x="5766" y="2132"/>
                    <a:pt x="5815" y="2168"/>
                  </a:cubicBezTo>
                  <a:cubicBezTo>
                    <a:pt x="5964" y="2280"/>
                    <a:pt x="6141" y="2334"/>
                    <a:pt x="6317" y="2334"/>
                  </a:cubicBezTo>
                  <a:cubicBezTo>
                    <a:pt x="6577" y="2334"/>
                    <a:pt x="6836" y="2217"/>
                    <a:pt x="7002" y="1997"/>
                  </a:cubicBezTo>
                  <a:cubicBezTo>
                    <a:pt x="7280" y="1619"/>
                    <a:pt x="7199" y="1080"/>
                    <a:pt x="6831" y="793"/>
                  </a:cubicBezTo>
                  <a:cubicBezTo>
                    <a:pt x="6781" y="757"/>
                    <a:pt x="5762" y="0"/>
                    <a:pt x="4154"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9"/>
            <p:cNvSpPr/>
            <p:nvPr/>
          </p:nvSpPr>
          <p:spPr>
            <a:xfrm>
              <a:off x="2271975" y="6148875"/>
              <a:ext cx="42700" cy="77075"/>
            </a:xfrm>
            <a:custGeom>
              <a:avLst/>
              <a:gdLst/>
              <a:ahLst/>
              <a:cxnLst/>
              <a:rect l="l" t="t" r="r" b="b"/>
              <a:pathLst>
                <a:path w="1708" h="3083" extrusionOk="0">
                  <a:moveTo>
                    <a:pt x="854" y="0"/>
                  </a:moveTo>
                  <a:cubicBezTo>
                    <a:pt x="387" y="0"/>
                    <a:pt x="0" y="387"/>
                    <a:pt x="0" y="854"/>
                  </a:cubicBezTo>
                  <a:lnTo>
                    <a:pt x="0" y="2229"/>
                  </a:lnTo>
                  <a:cubicBezTo>
                    <a:pt x="0" y="2696"/>
                    <a:pt x="387" y="3083"/>
                    <a:pt x="854" y="3083"/>
                  </a:cubicBezTo>
                  <a:cubicBezTo>
                    <a:pt x="1330" y="3083"/>
                    <a:pt x="1708" y="2696"/>
                    <a:pt x="1708" y="2229"/>
                  </a:cubicBezTo>
                  <a:lnTo>
                    <a:pt x="1708" y="854"/>
                  </a:lnTo>
                  <a:cubicBezTo>
                    <a:pt x="1708" y="387"/>
                    <a:pt x="1330" y="0"/>
                    <a:pt x="854"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9"/>
            <p:cNvSpPr/>
            <p:nvPr/>
          </p:nvSpPr>
          <p:spPr>
            <a:xfrm>
              <a:off x="2271975" y="5882625"/>
              <a:ext cx="42700" cy="74625"/>
            </a:xfrm>
            <a:custGeom>
              <a:avLst/>
              <a:gdLst/>
              <a:ahLst/>
              <a:cxnLst/>
              <a:rect l="l" t="t" r="r" b="b"/>
              <a:pathLst>
                <a:path w="1708" h="2985" extrusionOk="0">
                  <a:moveTo>
                    <a:pt x="854" y="1"/>
                  </a:moveTo>
                  <a:cubicBezTo>
                    <a:pt x="387" y="1"/>
                    <a:pt x="0" y="387"/>
                    <a:pt x="0" y="854"/>
                  </a:cubicBezTo>
                  <a:lnTo>
                    <a:pt x="0" y="2130"/>
                  </a:lnTo>
                  <a:cubicBezTo>
                    <a:pt x="0" y="2598"/>
                    <a:pt x="387" y="2984"/>
                    <a:pt x="854" y="2984"/>
                  </a:cubicBezTo>
                  <a:cubicBezTo>
                    <a:pt x="1330" y="2984"/>
                    <a:pt x="1708" y="2598"/>
                    <a:pt x="1708" y="2130"/>
                  </a:cubicBezTo>
                  <a:lnTo>
                    <a:pt x="1708" y="854"/>
                  </a:lnTo>
                  <a:cubicBezTo>
                    <a:pt x="1708" y="387"/>
                    <a:pt x="1330" y="1"/>
                    <a:pt x="854"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0" name="Google Shape;2170;p59"/>
          <p:cNvGrpSpPr/>
          <p:nvPr/>
        </p:nvGrpSpPr>
        <p:grpSpPr>
          <a:xfrm>
            <a:off x="4275790" y="1977156"/>
            <a:ext cx="561792" cy="790114"/>
            <a:chOff x="3462550" y="5748050"/>
            <a:chExt cx="1029300" cy="1447625"/>
          </a:xfrm>
        </p:grpSpPr>
        <p:sp>
          <p:nvSpPr>
            <p:cNvPr id="2171" name="Google Shape;2171;p59"/>
            <p:cNvSpPr/>
            <p:nvPr/>
          </p:nvSpPr>
          <p:spPr>
            <a:xfrm>
              <a:off x="3462550" y="6209300"/>
              <a:ext cx="976725" cy="976725"/>
            </a:xfrm>
            <a:custGeom>
              <a:avLst/>
              <a:gdLst/>
              <a:ahLst/>
              <a:cxnLst/>
              <a:rect l="l" t="t" r="r" b="b"/>
              <a:pathLst>
                <a:path w="39069" h="39069" extrusionOk="0">
                  <a:moveTo>
                    <a:pt x="19530" y="1"/>
                  </a:moveTo>
                  <a:cubicBezTo>
                    <a:pt x="8745" y="1"/>
                    <a:pt x="1" y="8745"/>
                    <a:pt x="1" y="19539"/>
                  </a:cubicBezTo>
                  <a:cubicBezTo>
                    <a:pt x="1" y="30324"/>
                    <a:pt x="8745" y="39068"/>
                    <a:pt x="19530" y="39068"/>
                  </a:cubicBezTo>
                  <a:cubicBezTo>
                    <a:pt x="30324" y="39068"/>
                    <a:pt x="39068" y="30324"/>
                    <a:pt x="39068" y="19539"/>
                  </a:cubicBezTo>
                  <a:cubicBezTo>
                    <a:pt x="39068" y="8745"/>
                    <a:pt x="30324" y="1"/>
                    <a:pt x="19530" y="1"/>
                  </a:cubicBezTo>
                  <a:close/>
                </a:path>
              </a:pathLst>
            </a:custGeom>
            <a:solidFill>
              <a:srgbClr val="FFFFFF"/>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9"/>
            <p:cNvSpPr/>
            <p:nvPr/>
          </p:nvSpPr>
          <p:spPr>
            <a:xfrm>
              <a:off x="3967425" y="6218975"/>
              <a:ext cx="524425" cy="976700"/>
            </a:xfrm>
            <a:custGeom>
              <a:avLst/>
              <a:gdLst/>
              <a:ahLst/>
              <a:cxnLst/>
              <a:rect l="l" t="t" r="r" b="b"/>
              <a:pathLst>
                <a:path w="20977" h="39068" extrusionOk="0">
                  <a:moveTo>
                    <a:pt x="1438" y="0"/>
                  </a:moveTo>
                  <a:cubicBezTo>
                    <a:pt x="962" y="0"/>
                    <a:pt x="476" y="18"/>
                    <a:pt x="0" y="54"/>
                  </a:cubicBezTo>
                  <a:cubicBezTo>
                    <a:pt x="10111" y="791"/>
                    <a:pt x="18100" y="9230"/>
                    <a:pt x="18100" y="19529"/>
                  </a:cubicBezTo>
                  <a:cubicBezTo>
                    <a:pt x="18100" y="29838"/>
                    <a:pt x="10129" y="38268"/>
                    <a:pt x="0" y="39014"/>
                  </a:cubicBezTo>
                  <a:cubicBezTo>
                    <a:pt x="476" y="39041"/>
                    <a:pt x="962" y="39068"/>
                    <a:pt x="1438" y="39068"/>
                  </a:cubicBezTo>
                  <a:cubicBezTo>
                    <a:pt x="12223" y="39068"/>
                    <a:pt x="20976" y="30323"/>
                    <a:pt x="20976" y="19529"/>
                  </a:cubicBezTo>
                  <a:cubicBezTo>
                    <a:pt x="20976" y="8736"/>
                    <a:pt x="12223" y="0"/>
                    <a:pt x="1438" y="0"/>
                  </a:cubicBezTo>
                  <a:close/>
                </a:path>
              </a:pathLst>
            </a:custGeom>
            <a:solidFill>
              <a:srgbClr val="BFDFFA"/>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9"/>
            <p:cNvSpPr/>
            <p:nvPr/>
          </p:nvSpPr>
          <p:spPr>
            <a:xfrm>
              <a:off x="3578500" y="6316250"/>
              <a:ext cx="762800" cy="762825"/>
            </a:xfrm>
            <a:custGeom>
              <a:avLst/>
              <a:gdLst/>
              <a:ahLst/>
              <a:cxnLst/>
              <a:rect l="l" t="t" r="r" b="b"/>
              <a:pathLst>
                <a:path w="30512" h="30513" extrusionOk="0">
                  <a:moveTo>
                    <a:pt x="15261" y="1744"/>
                  </a:moveTo>
                  <a:cubicBezTo>
                    <a:pt x="22702" y="1744"/>
                    <a:pt x="28768" y="7811"/>
                    <a:pt x="28768" y="15261"/>
                  </a:cubicBezTo>
                  <a:cubicBezTo>
                    <a:pt x="28768" y="22702"/>
                    <a:pt x="22702" y="28769"/>
                    <a:pt x="15261" y="28769"/>
                  </a:cubicBezTo>
                  <a:cubicBezTo>
                    <a:pt x="7810" y="28769"/>
                    <a:pt x="1744" y="22711"/>
                    <a:pt x="1744" y="15261"/>
                  </a:cubicBezTo>
                  <a:cubicBezTo>
                    <a:pt x="1744" y="7811"/>
                    <a:pt x="7810" y="1744"/>
                    <a:pt x="15261" y="1744"/>
                  </a:cubicBezTo>
                  <a:close/>
                  <a:moveTo>
                    <a:pt x="15261" y="1"/>
                  </a:moveTo>
                  <a:cubicBezTo>
                    <a:pt x="6839" y="1"/>
                    <a:pt x="0" y="6840"/>
                    <a:pt x="0" y="15261"/>
                  </a:cubicBezTo>
                  <a:cubicBezTo>
                    <a:pt x="0" y="23673"/>
                    <a:pt x="6839" y="30512"/>
                    <a:pt x="15261" y="30512"/>
                  </a:cubicBezTo>
                  <a:cubicBezTo>
                    <a:pt x="23673" y="30512"/>
                    <a:pt x="30512" y="23673"/>
                    <a:pt x="30512" y="15261"/>
                  </a:cubicBezTo>
                  <a:cubicBezTo>
                    <a:pt x="30512" y="6840"/>
                    <a:pt x="23673" y="1"/>
                    <a:pt x="15261"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9"/>
            <p:cNvSpPr/>
            <p:nvPr/>
          </p:nvSpPr>
          <p:spPr>
            <a:xfrm>
              <a:off x="3847200" y="6510775"/>
              <a:ext cx="228975" cy="369900"/>
            </a:xfrm>
            <a:custGeom>
              <a:avLst/>
              <a:gdLst/>
              <a:ahLst/>
              <a:cxnLst/>
              <a:rect l="l" t="t" r="r" b="b"/>
              <a:pathLst>
                <a:path w="9159" h="14796" extrusionOk="0">
                  <a:moveTo>
                    <a:pt x="4769" y="1"/>
                  </a:moveTo>
                  <a:cubicBezTo>
                    <a:pt x="4245" y="1"/>
                    <a:pt x="3683" y="70"/>
                    <a:pt x="3102" y="245"/>
                  </a:cubicBezTo>
                  <a:cubicBezTo>
                    <a:pt x="1816" y="641"/>
                    <a:pt x="837" y="1746"/>
                    <a:pt x="576" y="3139"/>
                  </a:cubicBezTo>
                  <a:cubicBezTo>
                    <a:pt x="333" y="4424"/>
                    <a:pt x="738" y="5647"/>
                    <a:pt x="1637" y="6348"/>
                  </a:cubicBezTo>
                  <a:cubicBezTo>
                    <a:pt x="2445" y="6977"/>
                    <a:pt x="3578" y="7525"/>
                    <a:pt x="5555" y="8217"/>
                  </a:cubicBezTo>
                  <a:cubicBezTo>
                    <a:pt x="7281" y="8837"/>
                    <a:pt x="7182" y="10320"/>
                    <a:pt x="7101" y="10760"/>
                  </a:cubicBezTo>
                  <a:cubicBezTo>
                    <a:pt x="6921" y="11857"/>
                    <a:pt x="6004" y="13043"/>
                    <a:pt x="4423" y="13052"/>
                  </a:cubicBezTo>
                  <a:cubicBezTo>
                    <a:pt x="4348" y="13053"/>
                    <a:pt x="4277" y="13053"/>
                    <a:pt x="4208" y="13053"/>
                  </a:cubicBezTo>
                  <a:cubicBezTo>
                    <a:pt x="3042" y="13053"/>
                    <a:pt x="2527" y="12966"/>
                    <a:pt x="1475" y="12279"/>
                  </a:cubicBezTo>
                  <a:cubicBezTo>
                    <a:pt x="1324" y="12179"/>
                    <a:pt x="1155" y="12131"/>
                    <a:pt x="989" y="12131"/>
                  </a:cubicBezTo>
                  <a:cubicBezTo>
                    <a:pt x="708" y="12131"/>
                    <a:pt x="434" y="12268"/>
                    <a:pt x="271" y="12522"/>
                  </a:cubicBezTo>
                  <a:cubicBezTo>
                    <a:pt x="1" y="12926"/>
                    <a:pt x="118" y="13465"/>
                    <a:pt x="522" y="13726"/>
                  </a:cubicBezTo>
                  <a:cubicBezTo>
                    <a:pt x="1951" y="14661"/>
                    <a:pt x="2823" y="14796"/>
                    <a:pt x="4252" y="14796"/>
                  </a:cubicBezTo>
                  <a:cubicBezTo>
                    <a:pt x="4306" y="14796"/>
                    <a:pt x="4378" y="14796"/>
                    <a:pt x="4432" y="14769"/>
                  </a:cubicBezTo>
                  <a:cubicBezTo>
                    <a:pt x="7011" y="14751"/>
                    <a:pt x="8521" y="12809"/>
                    <a:pt x="8826" y="11030"/>
                  </a:cubicBezTo>
                  <a:cubicBezTo>
                    <a:pt x="9159" y="9017"/>
                    <a:pt x="8107" y="7264"/>
                    <a:pt x="6139" y="6572"/>
                  </a:cubicBezTo>
                  <a:cubicBezTo>
                    <a:pt x="4890" y="6132"/>
                    <a:pt x="3506" y="5593"/>
                    <a:pt x="2715" y="4964"/>
                  </a:cubicBezTo>
                  <a:cubicBezTo>
                    <a:pt x="2329" y="4658"/>
                    <a:pt x="2158" y="4083"/>
                    <a:pt x="2284" y="3454"/>
                  </a:cubicBezTo>
                  <a:cubicBezTo>
                    <a:pt x="2383" y="2861"/>
                    <a:pt x="2805" y="2151"/>
                    <a:pt x="3596" y="1908"/>
                  </a:cubicBezTo>
                  <a:cubicBezTo>
                    <a:pt x="3991" y="1790"/>
                    <a:pt x="4377" y="1744"/>
                    <a:pt x="4741" y="1744"/>
                  </a:cubicBezTo>
                  <a:cubicBezTo>
                    <a:pt x="6066" y="1744"/>
                    <a:pt x="7087" y="2359"/>
                    <a:pt x="7101" y="2366"/>
                  </a:cubicBezTo>
                  <a:cubicBezTo>
                    <a:pt x="7251" y="2459"/>
                    <a:pt x="7413" y="2503"/>
                    <a:pt x="7572" y="2503"/>
                  </a:cubicBezTo>
                  <a:cubicBezTo>
                    <a:pt x="7860" y="2503"/>
                    <a:pt x="8137" y="2358"/>
                    <a:pt x="8305" y="2097"/>
                  </a:cubicBezTo>
                  <a:cubicBezTo>
                    <a:pt x="8566" y="1692"/>
                    <a:pt x="8440" y="1153"/>
                    <a:pt x="8036" y="892"/>
                  </a:cubicBezTo>
                  <a:cubicBezTo>
                    <a:pt x="7966" y="843"/>
                    <a:pt x="6602" y="1"/>
                    <a:pt x="4769"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9"/>
            <p:cNvSpPr/>
            <p:nvPr/>
          </p:nvSpPr>
          <p:spPr>
            <a:xfrm>
              <a:off x="3936400" y="6467700"/>
              <a:ext cx="43175" cy="460150"/>
            </a:xfrm>
            <a:custGeom>
              <a:avLst/>
              <a:gdLst/>
              <a:ahLst/>
              <a:cxnLst/>
              <a:rect l="l" t="t" r="r" b="b"/>
              <a:pathLst>
                <a:path w="1727" h="18406" extrusionOk="0">
                  <a:moveTo>
                    <a:pt x="864" y="0"/>
                  </a:moveTo>
                  <a:cubicBezTo>
                    <a:pt x="387" y="0"/>
                    <a:pt x="1" y="387"/>
                    <a:pt x="1" y="863"/>
                  </a:cubicBezTo>
                  <a:lnTo>
                    <a:pt x="1" y="17534"/>
                  </a:lnTo>
                  <a:cubicBezTo>
                    <a:pt x="1" y="18010"/>
                    <a:pt x="378" y="18406"/>
                    <a:pt x="864" y="18406"/>
                  </a:cubicBezTo>
                  <a:cubicBezTo>
                    <a:pt x="1331" y="18406"/>
                    <a:pt x="1726" y="18019"/>
                    <a:pt x="1726" y="17525"/>
                  </a:cubicBezTo>
                  <a:lnTo>
                    <a:pt x="1726" y="863"/>
                  </a:lnTo>
                  <a:cubicBezTo>
                    <a:pt x="1726" y="396"/>
                    <a:pt x="1349" y="0"/>
                    <a:pt x="864"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9"/>
            <p:cNvSpPr/>
            <p:nvPr/>
          </p:nvSpPr>
          <p:spPr>
            <a:xfrm>
              <a:off x="3797775" y="5748050"/>
              <a:ext cx="324250" cy="388275"/>
            </a:xfrm>
            <a:custGeom>
              <a:avLst/>
              <a:gdLst/>
              <a:ahLst/>
              <a:cxnLst/>
              <a:rect l="l" t="t" r="r" b="b"/>
              <a:pathLst>
                <a:path w="12970" h="15531" extrusionOk="0">
                  <a:moveTo>
                    <a:pt x="6486" y="0"/>
                  </a:moveTo>
                  <a:cubicBezTo>
                    <a:pt x="6388" y="0"/>
                    <a:pt x="6292" y="36"/>
                    <a:pt x="6220" y="108"/>
                  </a:cubicBezTo>
                  <a:lnTo>
                    <a:pt x="118" y="6138"/>
                  </a:lnTo>
                  <a:cubicBezTo>
                    <a:pt x="1" y="6255"/>
                    <a:pt x="82" y="6444"/>
                    <a:pt x="243" y="6444"/>
                  </a:cubicBezTo>
                  <a:lnTo>
                    <a:pt x="2742" y="6444"/>
                  </a:lnTo>
                  <a:cubicBezTo>
                    <a:pt x="3128" y="6444"/>
                    <a:pt x="3443" y="6759"/>
                    <a:pt x="3443" y="7136"/>
                  </a:cubicBezTo>
                  <a:lnTo>
                    <a:pt x="3443" y="15198"/>
                  </a:lnTo>
                  <a:cubicBezTo>
                    <a:pt x="3443" y="15377"/>
                    <a:pt x="3587" y="15530"/>
                    <a:pt x="3775" y="15530"/>
                  </a:cubicBezTo>
                  <a:lnTo>
                    <a:pt x="9186" y="15530"/>
                  </a:lnTo>
                  <a:cubicBezTo>
                    <a:pt x="9356" y="15530"/>
                    <a:pt x="9518" y="15386"/>
                    <a:pt x="9518" y="15198"/>
                  </a:cubicBezTo>
                  <a:lnTo>
                    <a:pt x="9518" y="7136"/>
                  </a:lnTo>
                  <a:cubicBezTo>
                    <a:pt x="9518" y="6759"/>
                    <a:pt x="9833" y="6444"/>
                    <a:pt x="10219" y="6444"/>
                  </a:cubicBezTo>
                  <a:lnTo>
                    <a:pt x="12718" y="6444"/>
                  </a:lnTo>
                  <a:cubicBezTo>
                    <a:pt x="12888" y="6444"/>
                    <a:pt x="12969" y="6255"/>
                    <a:pt x="12852" y="6138"/>
                  </a:cubicBezTo>
                  <a:lnTo>
                    <a:pt x="6759" y="108"/>
                  </a:lnTo>
                  <a:cubicBezTo>
                    <a:pt x="6683" y="36"/>
                    <a:pt x="6584" y="0"/>
                    <a:pt x="6486" y="0"/>
                  </a:cubicBezTo>
                  <a:close/>
                </a:path>
              </a:pathLst>
            </a:custGeom>
            <a:solidFill>
              <a:srgbClr val="FFFFFF"/>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9"/>
            <p:cNvSpPr/>
            <p:nvPr/>
          </p:nvSpPr>
          <p:spPr>
            <a:xfrm>
              <a:off x="3975725" y="5908925"/>
              <a:ext cx="77775" cy="227175"/>
            </a:xfrm>
            <a:custGeom>
              <a:avLst/>
              <a:gdLst/>
              <a:ahLst/>
              <a:cxnLst/>
              <a:rect l="l" t="t" r="r" b="b"/>
              <a:pathLst>
                <a:path w="3111" h="9087" extrusionOk="0">
                  <a:moveTo>
                    <a:pt x="702" y="0"/>
                  </a:moveTo>
                  <a:cubicBezTo>
                    <a:pt x="315" y="9"/>
                    <a:pt x="1" y="324"/>
                    <a:pt x="1" y="701"/>
                  </a:cubicBezTo>
                  <a:lnTo>
                    <a:pt x="1" y="9086"/>
                  </a:lnTo>
                  <a:lnTo>
                    <a:pt x="2077" y="9086"/>
                  </a:lnTo>
                  <a:cubicBezTo>
                    <a:pt x="2256" y="9086"/>
                    <a:pt x="2409" y="8942"/>
                    <a:pt x="2409" y="8745"/>
                  </a:cubicBezTo>
                  <a:lnTo>
                    <a:pt x="2409" y="692"/>
                  </a:lnTo>
                  <a:cubicBezTo>
                    <a:pt x="2409" y="315"/>
                    <a:pt x="2724" y="0"/>
                    <a:pt x="3110" y="0"/>
                  </a:cubicBezTo>
                  <a:close/>
                </a:path>
              </a:pathLst>
            </a:custGeom>
            <a:solidFill>
              <a:srgbClr val="BFDFFA"/>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9"/>
            <p:cNvSpPr/>
            <p:nvPr/>
          </p:nvSpPr>
          <p:spPr>
            <a:xfrm>
              <a:off x="3929900" y="5748100"/>
              <a:ext cx="192125" cy="161275"/>
            </a:xfrm>
            <a:custGeom>
              <a:avLst/>
              <a:gdLst/>
              <a:ahLst/>
              <a:cxnLst/>
              <a:rect l="l" t="t" r="r" b="b"/>
              <a:pathLst>
                <a:path w="7685" h="6451" extrusionOk="0">
                  <a:moveTo>
                    <a:pt x="1201" y="0"/>
                  </a:moveTo>
                  <a:cubicBezTo>
                    <a:pt x="1103" y="0"/>
                    <a:pt x="1007" y="39"/>
                    <a:pt x="935" y="115"/>
                  </a:cubicBezTo>
                  <a:lnTo>
                    <a:pt x="0" y="1041"/>
                  </a:lnTo>
                  <a:lnTo>
                    <a:pt x="5473" y="6451"/>
                  </a:lnTo>
                  <a:lnTo>
                    <a:pt x="7451" y="6451"/>
                  </a:lnTo>
                  <a:cubicBezTo>
                    <a:pt x="7603" y="6451"/>
                    <a:pt x="7684" y="6262"/>
                    <a:pt x="7567" y="6145"/>
                  </a:cubicBezTo>
                  <a:lnTo>
                    <a:pt x="1474" y="115"/>
                  </a:lnTo>
                  <a:cubicBezTo>
                    <a:pt x="1398" y="39"/>
                    <a:pt x="1299" y="0"/>
                    <a:pt x="1201" y="0"/>
                  </a:cubicBezTo>
                  <a:close/>
                </a:path>
              </a:pathLst>
            </a:custGeom>
            <a:solidFill>
              <a:srgbClr val="BFDFFA"/>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9"/>
            <p:cNvSpPr/>
            <p:nvPr/>
          </p:nvSpPr>
          <p:spPr>
            <a:xfrm>
              <a:off x="3682075" y="6005975"/>
              <a:ext cx="43375" cy="202000"/>
            </a:xfrm>
            <a:custGeom>
              <a:avLst/>
              <a:gdLst/>
              <a:ahLst/>
              <a:cxnLst/>
              <a:rect l="l" t="t" r="r" b="b"/>
              <a:pathLst>
                <a:path w="1735" h="8080" extrusionOk="0">
                  <a:moveTo>
                    <a:pt x="872" y="0"/>
                  </a:moveTo>
                  <a:cubicBezTo>
                    <a:pt x="396" y="0"/>
                    <a:pt x="0" y="387"/>
                    <a:pt x="0" y="863"/>
                  </a:cubicBezTo>
                  <a:lnTo>
                    <a:pt x="0" y="7217"/>
                  </a:lnTo>
                  <a:cubicBezTo>
                    <a:pt x="0" y="7685"/>
                    <a:pt x="387" y="8080"/>
                    <a:pt x="872" y="8080"/>
                  </a:cubicBezTo>
                  <a:cubicBezTo>
                    <a:pt x="1348" y="8080"/>
                    <a:pt x="1735" y="7694"/>
                    <a:pt x="1735" y="7217"/>
                  </a:cubicBezTo>
                  <a:lnTo>
                    <a:pt x="1735" y="863"/>
                  </a:lnTo>
                  <a:cubicBezTo>
                    <a:pt x="1735" y="396"/>
                    <a:pt x="1348" y="0"/>
                    <a:pt x="872" y="0"/>
                  </a:cubicBezTo>
                  <a:close/>
                </a:path>
              </a:pathLst>
            </a:custGeom>
            <a:solidFill>
              <a:srgbClr val="FFFFFF"/>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9"/>
            <p:cNvSpPr/>
            <p:nvPr/>
          </p:nvSpPr>
          <p:spPr>
            <a:xfrm>
              <a:off x="3616450" y="5980875"/>
              <a:ext cx="174400" cy="93725"/>
            </a:xfrm>
            <a:custGeom>
              <a:avLst/>
              <a:gdLst/>
              <a:ahLst/>
              <a:cxnLst/>
              <a:rect l="l" t="t" r="r" b="b"/>
              <a:pathLst>
                <a:path w="6976" h="3749" extrusionOk="0">
                  <a:moveTo>
                    <a:pt x="3481" y="0"/>
                  </a:moveTo>
                  <a:cubicBezTo>
                    <a:pt x="3288" y="0"/>
                    <a:pt x="3097" y="65"/>
                    <a:pt x="2940" y="196"/>
                  </a:cubicBezTo>
                  <a:lnTo>
                    <a:pt x="441" y="2200"/>
                  </a:lnTo>
                  <a:cubicBezTo>
                    <a:pt x="64" y="2496"/>
                    <a:pt x="1" y="3054"/>
                    <a:pt x="307" y="3422"/>
                  </a:cubicBezTo>
                  <a:cubicBezTo>
                    <a:pt x="477" y="3634"/>
                    <a:pt x="735" y="3748"/>
                    <a:pt x="993" y="3748"/>
                  </a:cubicBezTo>
                  <a:cubicBezTo>
                    <a:pt x="1182" y="3748"/>
                    <a:pt x="1373" y="3686"/>
                    <a:pt x="1529" y="3557"/>
                  </a:cubicBezTo>
                  <a:lnTo>
                    <a:pt x="3497" y="1984"/>
                  </a:lnTo>
                  <a:lnTo>
                    <a:pt x="5456" y="3557"/>
                  </a:lnTo>
                  <a:cubicBezTo>
                    <a:pt x="5618" y="3683"/>
                    <a:pt x="5807" y="3746"/>
                    <a:pt x="5995" y="3746"/>
                  </a:cubicBezTo>
                  <a:cubicBezTo>
                    <a:pt x="6256" y="3746"/>
                    <a:pt x="6508" y="3638"/>
                    <a:pt x="6670" y="3422"/>
                  </a:cubicBezTo>
                  <a:cubicBezTo>
                    <a:pt x="6975" y="3036"/>
                    <a:pt x="6903" y="2496"/>
                    <a:pt x="6535" y="2200"/>
                  </a:cubicBezTo>
                  <a:lnTo>
                    <a:pt x="4036" y="196"/>
                  </a:lnTo>
                  <a:cubicBezTo>
                    <a:pt x="3870" y="65"/>
                    <a:pt x="3675" y="0"/>
                    <a:pt x="3481" y="0"/>
                  </a:cubicBezTo>
                  <a:close/>
                </a:path>
              </a:pathLst>
            </a:custGeom>
            <a:solidFill>
              <a:srgbClr val="FFFFFF"/>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9"/>
            <p:cNvSpPr/>
            <p:nvPr/>
          </p:nvSpPr>
          <p:spPr>
            <a:xfrm>
              <a:off x="4194350" y="6005975"/>
              <a:ext cx="43600" cy="202000"/>
            </a:xfrm>
            <a:custGeom>
              <a:avLst/>
              <a:gdLst/>
              <a:ahLst/>
              <a:cxnLst/>
              <a:rect l="l" t="t" r="r" b="b"/>
              <a:pathLst>
                <a:path w="1744" h="8080" extrusionOk="0">
                  <a:moveTo>
                    <a:pt x="872" y="0"/>
                  </a:moveTo>
                  <a:cubicBezTo>
                    <a:pt x="396" y="0"/>
                    <a:pt x="0" y="387"/>
                    <a:pt x="0" y="863"/>
                  </a:cubicBezTo>
                  <a:lnTo>
                    <a:pt x="0" y="7217"/>
                  </a:lnTo>
                  <a:cubicBezTo>
                    <a:pt x="0" y="7685"/>
                    <a:pt x="387" y="8080"/>
                    <a:pt x="872" y="8080"/>
                  </a:cubicBezTo>
                  <a:cubicBezTo>
                    <a:pt x="1348" y="8080"/>
                    <a:pt x="1744" y="7694"/>
                    <a:pt x="1735" y="7217"/>
                  </a:cubicBezTo>
                  <a:lnTo>
                    <a:pt x="1735" y="863"/>
                  </a:lnTo>
                  <a:cubicBezTo>
                    <a:pt x="1735" y="396"/>
                    <a:pt x="1348" y="0"/>
                    <a:pt x="872" y="0"/>
                  </a:cubicBezTo>
                  <a:close/>
                </a:path>
              </a:pathLst>
            </a:custGeom>
            <a:solidFill>
              <a:srgbClr val="FFFFFF"/>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9"/>
            <p:cNvSpPr/>
            <p:nvPr/>
          </p:nvSpPr>
          <p:spPr>
            <a:xfrm>
              <a:off x="4128725" y="5980875"/>
              <a:ext cx="174400" cy="93725"/>
            </a:xfrm>
            <a:custGeom>
              <a:avLst/>
              <a:gdLst/>
              <a:ahLst/>
              <a:cxnLst/>
              <a:rect l="l" t="t" r="r" b="b"/>
              <a:pathLst>
                <a:path w="6976" h="3749" extrusionOk="0">
                  <a:moveTo>
                    <a:pt x="3481" y="0"/>
                  </a:moveTo>
                  <a:cubicBezTo>
                    <a:pt x="3288" y="0"/>
                    <a:pt x="3097" y="65"/>
                    <a:pt x="2940" y="196"/>
                  </a:cubicBezTo>
                  <a:lnTo>
                    <a:pt x="441" y="2200"/>
                  </a:lnTo>
                  <a:cubicBezTo>
                    <a:pt x="64" y="2496"/>
                    <a:pt x="1" y="3054"/>
                    <a:pt x="307" y="3422"/>
                  </a:cubicBezTo>
                  <a:cubicBezTo>
                    <a:pt x="477" y="3634"/>
                    <a:pt x="735" y="3748"/>
                    <a:pt x="993" y="3748"/>
                  </a:cubicBezTo>
                  <a:cubicBezTo>
                    <a:pt x="1182" y="3748"/>
                    <a:pt x="1373" y="3686"/>
                    <a:pt x="1529" y="3557"/>
                  </a:cubicBezTo>
                  <a:lnTo>
                    <a:pt x="3497" y="1984"/>
                  </a:lnTo>
                  <a:lnTo>
                    <a:pt x="5456" y="3557"/>
                  </a:lnTo>
                  <a:cubicBezTo>
                    <a:pt x="5618" y="3683"/>
                    <a:pt x="5807" y="3746"/>
                    <a:pt x="5995" y="3746"/>
                  </a:cubicBezTo>
                  <a:cubicBezTo>
                    <a:pt x="6256" y="3746"/>
                    <a:pt x="6517" y="3638"/>
                    <a:pt x="6669" y="3422"/>
                  </a:cubicBezTo>
                  <a:cubicBezTo>
                    <a:pt x="6975" y="3036"/>
                    <a:pt x="6912" y="2496"/>
                    <a:pt x="6535" y="2200"/>
                  </a:cubicBezTo>
                  <a:lnTo>
                    <a:pt x="4036" y="196"/>
                  </a:lnTo>
                  <a:cubicBezTo>
                    <a:pt x="3870" y="65"/>
                    <a:pt x="3674" y="0"/>
                    <a:pt x="3481" y="0"/>
                  </a:cubicBezTo>
                  <a:close/>
                </a:path>
              </a:pathLst>
            </a:custGeom>
            <a:solidFill>
              <a:srgbClr val="FFFFFF"/>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3" name="Google Shape;2183;p59"/>
          <p:cNvGrpSpPr/>
          <p:nvPr/>
        </p:nvGrpSpPr>
        <p:grpSpPr>
          <a:xfrm>
            <a:off x="6903451" y="1960069"/>
            <a:ext cx="755126" cy="813175"/>
            <a:chOff x="4925000" y="5805100"/>
            <a:chExt cx="1335325" cy="1437975"/>
          </a:xfrm>
        </p:grpSpPr>
        <p:sp>
          <p:nvSpPr>
            <p:cNvPr id="2184" name="Google Shape;2184;p59"/>
            <p:cNvSpPr/>
            <p:nvPr/>
          </p:nvSpPr>
          <p:spPr>
            <a:xfrm>
              <a:off x="5188325" y="7129375"/>
              <a:ext cx="808675" cy="92375"/>
            </a:xfrm>
            <a:custGeom>
              <a:avLst/>
              <a:gdLst/>
              <a:ahLst/>
              <a:cxnLst/>
              <a:rect l="l" t="t" r="r" b="b"/>
              <a:pathLst>
                <a:path w="32347" h="3695" extrusionOk="0">
                  <a:moveTo>
                    <a:pt x="1" y="0"/>
                  </a:moveTo>
                  <a:lnTo>
                    <a:pt x="1" y="3694"/>
                  </a:lnTo>
                  <a:lnTo>
                    <a:pt x="32346" y="3694"/>
                  </a:lnTo>
                  <a:lnTo>
                    <a:pt x="32346" y="0"/>
                  </a:lnTo>
                  <a:close/>
                </a:path>
              </a:pathLst>
            </a:custGeom>
            <a:solidFill>
              <a:srgbClr val="FFFFFF"/>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9"/>
            <p:cNvSpPr/>
            <p:nvPr/>
          </p:nvSpPr>
          <p:spPr>
            <a:xfrm>
              <a:off x="5937200" y="7129375"/>
              <a:ext cx="59800" cy="92375"/>
            </a:xfrm>
            <a:custGeom>
              <a:avLst/>
              <a:gdLst/>
              <a:ahLst/>
              <a:cxnLst/>
              <a:rect l="l" t="t" r="r" b="b"/>
              <a:pathLst>
                <a:path w="2392" h="3695" extrusionOk="0">
                  <a:moveTo>
                    <a:pt x="0" y="0"/>
                  </a:moveTo>
                  <a:lnTo>
                    <a:pt x="0" y="3694"/>
                  </a:lnTo>
                  <a:lnTo>
                    <a:pt x="2391" y="3694"/>
                  </a:lnTo>
                  <a:lnTo>
                    <a:pt x="2391" y="0"/>
                  </a:lnTo>
                  <a:close/>
                </a:path>
              </a:pathLst>
            </a:custGeom>
            <a:solidFill>
              <a:srgbClr val="BFDFFA"/>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9"/>
            <p:cNvSpPr/>
            <p:nvPr/>
          </p:nvSpPr>
          <p:spPr>
            <a:xfrm>
              <a:off x="5328525" y="6187525"/>
              <a:ext cx="240675" cy="170100"/>
            </a:xfrm>
            <a:custGeom>
              <a:avLst/>
              <a:gdLst/>
              <a:ahLst/>
              <a:cxnLst/>
              <a:rect l="l" t="t" r="r" b="b"/>
              <a:pathLst>
                <a:path w="9627" h="6804" extrusionOk="0">
                  <a:moveTo>
                    <a:pt x="414" y="0"/>
                  </a:moveTo>
                  <a:cubicBezTo>
                    <a:pt x="181" y="0"/>
                    <a:pt x="1" y="189"/>
                    <a:pt x="1" y="414"/>
                  </a:cubicBezTo>
                  <a:cubicBezTo>
                    <a:pt x="1" y="3936"/>
                    <a:pt x="2868" y="6803"/>
                    <a:pt x="6391" y="6803"/>
                  </a:cubicBezTo>
                  <a:lnTo>
                    <a:pt x="9626" y="6803"/>
                  </a:lnTo>
                  <a:cubicBezTo>
                    <a:pt x="9626" y="3056"/>
                    <a:pt x="6580" y="0"/>
                    <a:pt x="2823" y="0"/>
                  </a:cubicBezTo>
                  <a:close/>
                </a:path>
              </a:pathLst>
            </a:custGeom>
            <a:solidFill>
              <a:srgbClr val="FFFFFF"/>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9"/>
            <p:cNvSpPr/>
            <p:nvPr/>
          </p:nvSpPr>
          <p:spPr>
            <a:xfrm>
              <a:off x="5336850" y="6187525"/>
              <a:ext cx="232350" cy="170100"/>
            </a:xfrm>
            <a:custGeom>
              <a:avLst/>
              <a:gdLst/>
              <a:ahLst/>
              <a:cxnLst/>
              <a:rect l="l" t="t" r="r" b="b"/>
              <a:pathLst>
                <a:path w="9294" h="6804" extrusionOk="0">
                  <a:moveTo>
                    <a:pt x="0" y="0"/>
                  </a:moveTo>
                  <a:cubicBezTo>
                    <a:pt x="3766" y="0"/>
                    <a:pt x="6813" y="3038"/>
                    <a:pt x="6813" y="6803"/>
                  </a:cubicBezTo>
                  <a:lnTo>
                    <a:pt x="9293" y="6803"/>
                  </a:lnTo>
                  <a:cubicBezTo>
                    <a:pt x="9293" y="3056"/>
                    <a:pt x="6247" y="0"/>
                    <a:pt x="2490" y="0"/>
                  </a:cubicBezTo>
                  <a:close/>
                </a:path>
              </a:pathLst>
            </a:custGeom>
            <a:solidFill>
              <a:srgbClr val="BFDFFA"/>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9"/>
            <p:cNvSpPr/>
            <p:nvPr/>
          </p:nvSpPr>
          <p:spPr>
            <a:xfrm>
              <a:off x="5572775" y="6261950"/>
              <a:ext cx="288050" cy="153200"/>
            </a:xfrm>
            <a:custGeom>
              <a:avLst/>
              <a:gdLst/>
              <a:ahLst/>
              <a:cxnLst/>
              <a:rect l="l" t="t" r="r" b="b"/>
              <a:pathLst>
                <a:path w="11522" h="6128" extrusionOk="0">
                  <a:moveTo>
                    <a:pt x="6807" y="0"/>
                  </a:moveTo>
                  <a:cubicBezTo>
                    <a:pt x="5154" y="0"/>
                    <a:pt x="3501" y="631"/>
                    <a:pt x="2238" y="1894"/>
                  </a:cubicBezTo>
                  <a:lnTo>
                    <a:pt x="0" y="4132"/>
                  </a:lnTo>
                  <a:cubicBezTo>
                    <a:pt x="1335" y="5462"/>
                    <a:pt x="3076" y="6127"/>
                    <a:pt x="4817" y="6127"/>
                  </a:cubicBezTo>
                  <a:cubicBezTo>
                    <a:pt x="6559" y="6127"/>
                    <a:pt x="8300" y="5462"/>
                    <a:pt x="9634" y="4132"/>
                  </a:cubicBezTo>
                  <a:lnTo>
                    <a:pt x="11387" y="2379"/>
                  </a:lnTo>
                  <a:cubicBezTo>
                    <a:pt x="11522" y="2245"/>
                    <a:pt x="11522" y="2020"/>
                    <a:pt x="11369" y="1894"/>
                  </a:cubicBezTo>
                  <a:cubicBezTo>
                    <a:pt x="10111" y="631"/>
                    <a:pt x="8459" y="0"/>
                    <a:pt x="6807" y="0"/>
                  </a:cubicBezTo>
                  <a:close/>
                </a:path>
              </a:pathLst>
            </a:custGeom>
            <a:solidFill>
              <a:srgbClr val="FFFFFF"/>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9"/>
            <p:cNvSpPr/>
            <p:nvPr/>
          </p:nvSpPr>
          <p:spPr>
            <a:xfrm>
              <a:off x="5573225" y="6298275"/>
              <a:ext cx="287600" cy="116650"/>
            </a:xfrm>
            <a:custGeom>
              <a:avLst/>
              <a:gdLst/>
              <a:ahLst/>
              <a:cxnLst/>
              <a:rect l="l" t="t" r="r" b="b"/>
              <a:pathLst>
                <a:path w="11504" h="4666" extrusionOk="0">
                  <a:moveTo>
                    <a:pt x="10893" y="1"/>
                  </a:moveTo>
                  <a:lnTo>
                    <a:pt x="9616" y="1286"/>
                  </a:lnTo>
                  <a:cubicBezTo>
                    <a:pt x="8286" y="2616"/>
                    <a:pt x="6546" y="3282"/>
                    <a:pt x="4806" y="3282"/>
                  </a:cubicBezTo>
                  <a:cubicBezTo>
                    <a:pt x="3372" y="3282"/>
                    <a:pt x="1939" y="2830"/>
                    <a:pt x="737" y="1924"/>
                  </a:cubicBezTo>
                  <a:lnTo>
                    <a:pt x="0" y="2670"/>
                  </a:lnTo>
                  <a:cubicBezTo>
                    <a:pt x="1330" y="4000"/>
                    <a:pt x="3071" y="4665"/>
                    <a:pt x="4813" y="4665"/>
                  </a:cubicBezTo>
                  <a:cubicBezTo>
                    <a:pt x="6554" y="4665"/>
                    <a:pt x="8295" y="4000"/>
                    <a:pt x="9625" y="2670"/>
                  </a:cubicBezTo>
                  <a:lnTo>
                    <a:pt x="11378" y="908"/>
                  </a:lnTo>
                  <a:cubicBezTo>
                    <a:pt x="11504" y="792"/>
                    <a:pt x="11504" y="567"/>
                    <a:pt x="11369" y="432"/>
                  </a:cubicBezTo>
                  <a:cubicBezTo>
                    <a:pt x="11216" y="288"/>
                    <a:pt x="11054" y="136"/>
                    <a:pt x="10893" y="1"/>
                  </a:cubicBezTo>
                  <a:close/>
                </a:path>
              </a:pathLst>
            </a:custGeom>
            <a:solidFill>
              <a:srgbClr val="BFDFFA"/>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9"/>
            <p:cNvSpPr/>
            <p:nvPr/>
          </p:nvSpPr>
          <p:spPr>
            <a:xfrm>
              <a:off x="5912700" y="6485050"/>
              <a:ext cx="242925" cy="130450"/>
            </a:xfrm>
            <a:custGeom>
              <a:avLst/>
              <a:gdLst/>
              <a:ahLst/>
              <a:cxnLst/>
              <a:rect l="l" t="t" r="r" b="b"/>
              <a:pathLst>
                <a:path w="9717" h="5218" extrusionOk="0">
                  <a:moveTo>
                    <a:pt x="5729" y="0"/>
                  </a:moveTo>
                  <a:cubicBezTo>
                    <a:pt x="4378" y="0"/>
                    <a:pt x="3025" y="515"/>
                    <a:pt x="1996" y="1544"/>
                  </a:cubicBezTo>
                  <a:lnTo>
                    <a:pt x="1" y="3539"/>
                  </a:lnTo>
                  <a:cubicBezTo>
                    <a:pt x="1124" y="4658"/>
                    <a:pt x="2594" y="5217"/>
                    <a:pt x="4061" y="5217"/>
                  </a:cubicBezTo>
                  <a:cubicBezTo>
                    <a:pt x="5528" y="5217"/>
                    <a:pt x="6993" y="4658"/>
                    <a:pt x="8107" y="3539"/>
                  </a:cubicBezTo>
                  <a:lnTo>
                    <a:pt x="9626" y="2029"/>
                  </a:lnTo>
                  <a:cubicBezTo>
                    <a:pt x="9716" y="1939"/>
                    <a:pt x="9716" y="1787"/>
                    <a:pt x="9617" y="1697"/>
                  </a:cubicBezTo>
                  <a:lnTo>
                    <a:pt x="9455" y="1544"/>
                  </a:lnTo>
                  <a:cubicBezTo>
                    <a:pt x="8431" y="515"/>
                    <a:pt x="7081" y="0"/>
                    <a:pt x="5729" y="0"/>
                  </a:cubicBezTo>
                  <a:close/>
                </a:path>
              </a:pathLst>
            </a:custGeom>
            <a:solidFill>
              <a:srgbClr val="FFFFFF"/>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9"/>
            <p:cNvSpPr/>
            <p:nvPr/>
          </p:nvSpPr>
          <p:spPr>
            <a:xfrm>
              <a:off x="5913150" y="6519375"/>
              <a:ext cx="243125" cy="95675"/>
            </a:xfrm>
            <a:custGeom>
              <a:avLst/>
              <a:gdLst/>
              <a:ahLst/>
              <a:cxnLst/>
              <a:rect l="l" t="t" r="r" b="b"/>
              <a:pathLst>
                <a:path w="9725" h="3827" extrusionOk="0">
                  <a:moveTo>
                    <a:pt x="9294" y="0"/>
                  </a:moveTo>
                  <a:lnTo>
                    <a:pt x="8107" y="1195"/>
                  </a:lnTo>
                  <a:cubicBezTo>
                    <a:pt x="6984" y="2314"/>
                    <a:pt x="5520" y="2871"/>
                    <a:pt x="4057" y="2871"/>
                  </a:cubicBezTo>
                  <a:cubicBezTo>
                    <a:pt x="2803" y="2871"/>
                    <a:pt x="1550" y="2462"/>
                    <a:pt x="513" y="1645"/>
                  </a:cubicBezTo>
                  <a:lnTo>
                    <a:pt x="1" y="2148"/>
                  </a:lnTo>
                  <a:cubicBezTo>
                    <a:pt x="1120" y="3267"/>
                    <a:pt x="2587" y="3826"/>
                    <a:pt x="4055" y="3826"/>
                  </a:cubicBezTo>
                  <a:cubicBezTo>
                    <a:pt x="5523" y="3826"/>
                    <a:pt x="6993" y="3267"/>
                    <a:pt x="8116" y="2148"/>
                  </a:cubicBezTo>
                  <a:lnTo>
                    <a:pt x="9635" y="629"/>
                  </a:lnTo>
                  <a:cubicBezTo>
                    <a:pt x="9725" y="539"/>
                    <a:pt x="9725" y="396"/>
                    <a:pt x="9635" y="306"/>
                  </a:cubicBezTo>
                  <a:lnTo>
                    <a:pt x="9455" y="162"/>
                  </a:lnTo>
                  <a:lnTo>
                    <a:pt x="9294" y="0"/>
                  </a:lnTo>
                  <a:close/>
                </a:path>
              </a:pathLst>
            </a:custGeom>
            <a:solidFill>
              <a:srgbClr val="BFDFFA"/>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9"/>
            <p:cNvSpPr/>
            <p:nvPr/>
          </p:nvSpPr>
          <p:spPr>
            <a:xfrm>
              <a:off x="5033300" y="6484650"/>
              <a:ext cx="241100" cy="130625"/>
            </a:xfrm>
            <a:custGeom>
              <a:avLst/>
              <a:gdLst/>
              <a:ahLst/>
              <a:cxnLst/>
              <a:rect l="l" t="t" r="r" b="b"/>
              <a:pathLst>
                <a:path w="9644" h="5225" extrusionOk="0">
                  <a:moveTo>
                    <a:pt x="3902" y="1"/>
                  </a:moveTo>
                  <a:cubicBezTo>
                    <a:pt x="2551" y="1"/>
                    <a:pt x="1200" y="517"/>
                    <a:pt x="171" y="1551"/>
                  </a:cubicBezTo>
                  <a:cubicBezTo>
                    <a:pt x="1" y="1740"/>
                    <a:pt x="1" y="2018"/>
                    <a:pt x="171" y="2189"/>
                  </a:cubicBezTo>
                  <a:lnTo>
                    <a:pt x="1528" y="3546"/>
                  </a:lnTo>
                  <a:cubicBezTo>
                    <a:pt x="2647" y="4665"/>
                    <a:pt x="4115" y="5224"/>
                    <a:pt x="5583" y="5224"/>
                  </a:cubicBezTo>
                  <a:cubicBezTo>
                    <a:pt x="7051" y="5224"/>
                    <a:pt x="8521" y="4665"/>
                    <a:pt x="9644" y="3546"/>
                  </a:cubicBezTo>
                  <a:lnTo>
                    <a:pt x="7640" y="1551"/>
                  </a:lnTo>
                  <a:cubicBezTo>
                    <a:pt x="6606" y="517"/>
                    <a:pt x="5254" y="1"/>
                    <a:pt x="3902" y="1"/>
                  </a:cubicBezTo>
                  <a:close/>
                </a:path>
              </a:pathLst>
            </a:custGeom>
            <a:solidFill>
              <a:srgbClr val="FFFFFF"/>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9"/>
            <p:cNvSpPr/>
            <p:nvPr/>
          </p:nvSpPr>
          <p:spPr>
            <a:xfrm>
              <a:off x="5033300" y="6484875"/>
              <a:ext cx="241100" cy="106650"/>
            </a:xfrm>
            <a:custGeom>
              <a:avLst/>
              <a:gdLst/>
              <a:ahLst/>
              <a:cxnLst/>
              <a:rect l="l" t="t" r="r" b="b"/>
              <a:pathLst>
                <a:path w="9644" h="4266" extrusionOk="0">
                  <a:moveTo>
                    <a:pt x="3902" y="1"/>
                  </a:moveTo>
                  <a:cubicBezTo>
                    <a:pt x="2551" y="1"/>
                    <a:pt x="1200" y="517"/>
                    <a:pt x="171" y="1551"/>
                  </a:cubicBezTo>
                  <a:cubicBezTo>
                    <a:pt x="37" y="1686"/>
                    <a:pt x="1" y="1874"/>
                    <a:pt x="82" y="2045"/>
                  </a:cubicBezTo>
                  <a:cubicBezTo>
                    <a:pt x="1022" y="1329"/>
                    <a:pt x="2150" y="971"/>
                    <a:pt x="3276" y="971"/>
                  </a:cubicBezTo>
                  <a:cubicBezTo>
                    <a:pt x="4625" y="971"/>
                    <a:pt x="5974" y="1484"/>
                    <a:pt x="7002" y="2513"/>
                  </a:cubicBezTo>
                  <a:lnTo>
                    <a:pt x="8754" y="4265"/>
                  </a:lnTo>
                  <a:cubicBezTo>
                    <a:pt x="9069" y="4058"/>
                    <a:pt x="9356" y="3816"/>
                    <a:pt x="9644" y="3537"/>
                  </a:cubicBezTo>
                  <a:lnTo>
                    <a:pt x="7640" y="1551"/>
                  </a:lnTo>
                  <a:cubicBezTo>
                    <a:pt x="6606" y="517"/>
                    <a:pt x="5254" y="1"/>
                    <a:pt x="3902" y="1"/>
                  </a:cubicBezTo>
                  <a:close/>
                </a:path>
              </a:pathLst>
            </a:custGeom>
            <a:solidFill>
              <a:srgbClr val="BFDFFA"/>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9"/>
            <p:cNvSpPr/>
            <p:nvPr/>
          </p:nvSpPr>
          <p:spPr>
            <a:xfrm>
              <a:off x="5501325" y="6134500"/>
              <a:ext cx="160875" cy="633825"/>
            </a:xfrm>
            <a:custGeom>
              <a:avLst/>
              <a:gdLst/>
              <a:ahLst/>
              <a:cxnLst/>
              <a:rect l="l" t="t" r="r" b="b"/>
              <a:pathLst>
                <a:path w="6435" h="25353" extrusionOk="0">
                  <a:moveTo>
                    <a:pt x="5461" y="1"/>
                  </a:moveTo>
                  <a:cubicBezTo>
                    <a:pt x="5139" y="1"/>
                    <a:pt x="4826" y="179"/>
                    <a:pt x="4682" y="485"/>
                  </a:cubicBezTo>
                  <a:cubicBezTo>
                    <a:pt x="0" y="10183"/>
                    <a:pt x="944" y="23969"/>
                    <a:pt x="989" y="24553"/>
                  </a:cubicBezTo>
                  <a:cubicBezTo>
                    <a:pt x="1016" y="25002"/>
                    <a:pt x="1393" y="25353"/>
                    <a:pt x="1843" y="25353"/>
                  </a:cubicBezTo>
                  <a:cubicBezTo>
                    <a:pt x="1860" y="25353"/>
                    <a:pt x="1887" y="25353"/>
                    <a:pt x="1905" y="25335"/>
                  </a:cubicBezTo>
                  <a:cubicBezTo>
                    <a:pt x="2382" y="25308"/>
                    <a:pt x="2741" y="24886"/>
                    <a:pt x="2705" y="24418"/>
                  </a:cubicBezTo>
                  <a:cubicBezTo>
                    <a:pt x="2696" y="24283"/>
                    <a:pt x="1753" y="10506"/>
                    <a:pt x="6228" y="1231"/>
                  </a:cubicBezTo>
                  <a:cubicBezTo>
                    <a:pt x="6435" y="800"/>
                    <a:pt x="6255" y="288"/>
                    <a:pt x="5824" y="81"/>
                  </a:cubicBezTo>
                  <a:cubicBezTo>
                    <a:pt x="5708" y="27"/>
                    <a:pt x="5584" y="1"/>
                    <a:pt x="5461" y="1"/>
                  </a:cubicBezTo>
                  <a:close/>
                </a:path>
              </a:pathLst>
            </a:custGeom>
            <a:solidFill>
              <a:srgbClr val="FFFFFF"/>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9"/>
            <p:cNvSpPr/>
            <p:nvPr/>
          </p:nvSpPr>
          <p:spPr>
            <a:xfrm>
              <a:off x="5524000" y="5805100"/>
              <a:ext cx="377500" cy="377500"/>
            </a:xfrm>
            <a:custGeom>
              <a:avLst/>
              <a:gdLst/>
              <a:ahLst/>
              <a:cxnLst/>
              <a:rect l="l" t="t" r="r" b="b"/>
              <a:pathLst>
                <a:path w="15100" h="15100" extrusionOk="0">
                  <a:moveTo>
                    <a:pt x="7550" y="1"/>
                  </a:moveTo>
                  <a:cubicBezTo>
                    <a:pt x="3380" y="1"/>
                    <a:pt x="1" y="3380"/>
                    <a:pt x="1" y="7550"/>
                  </a:cubicBezTo>
                  <a:cubicBezTo>
                    <a:pt x="1" y="11720"/>
                    <a:pt x="3380" y="15099"/>
                    <a:pt x="7550" y="15099"/>
                  </a:cubicBezTo>
                  <a:cubicBezTo>
                    <a:pt x="11720" y="15099"/>
                    <a:pt x="15099" y="11720"/>
                    <a:pt x="15099" y="7550"/>
                  </a:cubicBezTo>
                  <a:cubicBezTo>
                    <a:pt x="15099" y="3380"/>
                    <a:pt x="11720" y="1"/>
                    <a:pt x="7550" y="1"/>
                  </a:cubicBezTo>
                  <a:close/>
                </a:path>
              </a:pathLst>
            </a:custGeom>
            <a:solidFill>
              <a:srgbClr val="FFFFFF"/>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9"/>
            <p:cNvSpPr/>
            <p:nvPr/>
          </p:nvSpPr>
          <p:spPr>
            <a:xfrm>
              <a:off x="5674325" y="5805100"/>
              <a:ext cx="227175" cy="377500"/>
            </a:xfrm>
            <a:custGeom>
              <a:avLst/>
              <a:gdLst/>
              <a:ahLst/>
              <a:cxnLst/>
              <a:rect l="l" t="t" r="r" b="b"/>
              <a:pathLst>
                <a:path w="9087" h="15100" extrusionOk="0">
                  <a:moveTo>
                    <a:pt x="1537" y="1"/>
                  </a:moveTo>
                  <a:cubicBezTo>
                    <a:pt x="1007" y="1"/>
                    <a:pt x="495" y="64"/>
                    <a:pt x="0" y="163"/>
                  </a:cubicBezTo>
                  <a:cubicBezTo>
                    <a:pt x="3424" y="873"/>
                    <a:pt x="6004" y="3910"/>
                    <a:pt x="6004" y="7550"/>
                  </a:cubicBezTo>
                  <a:cubicBezTo>
                    <a:pt x="6004" y="11190"/>
                    <a:pt x="3433" y="14228"/>
                    <a:pt x="0" y="14947"/>
                  </a:cubicBezTo>
                  <a:cubicBezTo>
                    <a:pt x="495" y="15045"/>
                    <a:pt x="1007" y="15099"/>
                    <a:pt x="1537" y="15099"/>
                  </a:cubicBezTo>
                  <a:cubicBezTo>
                    <a:pt x="5707" y="15099"/>
                    <a:pt x="9086" y="11720"/>
                    <a:pt x="9086" y="7550"/>
                  </a:cubicBezTo>
                  <a:cubicBezTo>
                    <a:pt x="9086" y="3389"/>
                    <a:pt x="5707" y="1"/>
                    <a:pt x="1537" y="1"/>
                  </a:cubicBezTo>
                  <a:close/>
                </a:path>
              </a:pathLst>
            </a:custGeom>
            <a:solidFill>
              <a:srgbClr val="BFDFFA"/>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9"/>
            <p:cNvSpPr/>
            <p:nvPr/>
          </p:nvSpPr>
          <p:spPr>
            <a:xfrm>
              <a:off x="5881700" y="6351000"/>
              <a:ext cx="137525" cy="420025"/>
            </a:xfrm>
            <a:custGeom>
              <a:avLst/>
              <a:gdLst/>
              <a:ahLst/>
              <a:cxnLst/>
              <a:rect l="l" t="t" r="r" b="b"/>
              <a:pathLst>
                <a:path w="5501" h="16801" extrusionOk="0">
                  <a:moveTo>
                    <a:pt x="4545" y="1"/>
                  </a:moveTo>
                  <a:cubicBezTo>
                    <a:pt x="4315" y="1"/>
                    <a:pt x="4085" y="93"/>
                    <a:pt x="3910" y="273"/>
                  </a:cubicBezTo>
                  <a:cubicBezTo>
                    <a:pt x="1780" y="2592"/>
                    <a:pt x="513" y="6061"/>
                    <a:pt x="216" y="10330"/>
                  </a:cubicBezTo>
                  <a:cubicBezTo>
                    <a:pt x="1" y="13503"/>
                    <a:pt x="405" y="15983"/>
                    <a:pt x="423" y="16082"/>
                  </a:cubicBezTo>
                  <a:cubicBezTo>
                    <a:pt x="486" y="16495"/>
                    <a:pt x="845" y="16801"/>
                    <a:pt x="1259" y="16801"/>
                  </a:cubicBezTo>
                  <a:lnTo>
                    <a:pt x="1412" y="16801"/>
                  </a:lnTo>
                  <a:cubicBezTo>
                    <a:pt x="1879" y="16720"/>
                    <a:pt x="2193" y="16289"/>
                    <a:pt x="2113" y="15812"/>
                  </a:cubicBezTo>
                  <a:cubicBezTo>
                    <a:pt x="2095" y="15722"/>
                    <a:pt x="630" y="6376"/>
                    <a:pt x="5168" y="1442"/>
                  </a:cubicBezTo>
                  <a:cubicBezTo>
                    <a:pt x="5501" y="1100"/>
                    <a:pt x="5474" y="561"/>
                    <a:pt x="5123" y="228"/>
                  </a:cubicBezTo>
                  <a:cubicBezTo>
                    <a:pt x="4958" y="75"/>
                    <a:pt x="4752" y="1"/>
                    <a:pt x="4545" y="1"/>
                  </a:cubicBezTo>
                  <a:close/>
                </a:path>
              </a:pathLst>
            </a:custGeom>
            <a:solidFill>
              <a:srgbClr val="FFFFFF"/>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9"/>
            <p:cNvSpPr/>
            <p:nvPr/>
          </p:nvSpPr>
          <p:spPr>
            <a:xfrm>
              <a:off x="5936300" y="6094725"/>
              <a:ext cx="317950" cy="317950"/>
            </a:xfrm>
            <a:custGeom>
              <a:avLst/>
              <a:gdLst/>
              <a:ahLst/>
              <a:cxnLst/>
              <a:rect l="l" t="t" r="r" b="b"/>
              <a:pathLst>
                <a:path w="12718" h="12718" extrusionOk="0">
                  <a:moveTo>
                    <a:pt x="6354" y="0"/>
                  </a:moveTo>
                  <a:cubicBezTo>
                    <a:pt x="2849" y="0"/>
                    <a:pt x="0" y="2849"/>
                    <a:pt x="0" y="6354"/>
                  </a:cubicBezTo>
                  <a:cubicBezTo>
                    <a:pt x="0" y="9868"/>
                    <a:pt x="2849" y="12717"/>
                    <a:pt x="6354" y="12717"/>
                  </a:cubicBezTo>
                  <a:cubicBezTo>
                    <a:pt x="9868" y="12717"/>
                    <a:pt x="12717" y="9868"/>
                    <a:pt x="12717" y="6354"/>
                  </a:cubicBezTo>
                  <a:cubicBezTo>
                    <a:pt x="12717" y="2849"/>
                    <a:pt x="9868" y="0"/>
                    <a:pt x="6354" y="0"/>
                  </a:cubicBezTo>
                  <a:close/>
                </a:path>
              </a:pathLst>
            </a:custGeom>
            <a:solidFill>
              <a:srgbClr val="FFFFFF"/>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9"/>
            <p:cNvSpPr/>
            <p:nvPr/>
          </p:nvSpPr>
          <p:spPr>
            <a:xfrm>
              <a:off x="6062575" y="6094725"/>
              <a:ext cx="191675" cy="317950"/>
            </a:xfrm>
            <a:custGeom>
              <a:avLst/>
              <a:gdLst/>
              <a:ahLst/>
              <a:cxnLst/>
              <a:rect l="l" t="t" r="r" b="b"/>
              <a:pathLst>
                <a:path w="7667" h="12718" extrusionOk="0">
                  <a:moveTo>
                    <a:pt x="1303" y="0"/>
                  </a:moveTo>
                  <a:cubicBezTo>
                    <a:pt x="854" y="0"/>
                    <a:pt x="432" y="45"/>
                    <a:pt x="0" y="135"/>
                  </a:cubicBezTo>
                  <a:cubicBezTo>
                    <a:pt x="2885" y="728"/>
                    <a:pt x="5060" y="3290"/>
                    <a:pt x="5060" y="6363"/>
                  </a:cubicBezTo>
                  <a:cubicBezTo>
                    <a:pt x="5060" y="9428"/>
                    <a:pt x="2885" y="11989"/>
                    <a:pt x="0" y="12582"/>
                  </a:cubicBezTo>
                  <a:cubicBezTo>
                    <a:pt x="414" y="12672"/>
                    <a:pt x="854" y="12717"/>
                    <a:pt x="1303" y="12717"/>
                  </a:cubicBezTo>
                  <a:cubicBezTo>
                    <a:pt x="4826" y="12717"/>
                    <a:pt x="7666" y="9877"/>
                    <a:pt x="7666" y="6363"/>
                  </a:cubicBezTo>
                  <a:cubicBezTo>
                    <a:pt x="7666" y="2840"/>
                    <a:pt x="4826" y="0"/>
                    <a:pt x="1303" y="0"/>
                  </a:cubicBezTo>
                  <a:close/>
                </a:path>
              </a:pathLst>
            </a:custGeom>
            <a:solidFill>
              <a:srgbClr val="BFDFFA"/>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9"/>
            <p:cNvSpPr/>
            <p:nvPr/>
          </p:nvSpPr>
          <p:spPr>
            <a:xfrm>
              <a:off x="5168350" y="6350700"/>
              <a:ext cx="137525" cy="423250"/>
            </a:xfrm>
            <a:custGeom>
              <a:avLst/>
              <a:gdLst/>
              <a:ahLst/>
              <a:cxnLst/>
              <a:rect l="l" t="t" r="r" b="b"/>
              <a:pathLst>
                <a:path w="5501" h="16930" extrusionOk="0">
                  <a:moveTo>
                    <a:pt x="957" y="1"/>
                  </a:moveTo>
                  <a:cubicBezTo>
                    <a:pt x="748" y="1"/>
                    <a:pt x="540" y="77"/>
                    <a:pt x="377" y="231"/>
                  </a:cubicBezTo>
                  <a:cubicBezTo>
                    <a:pt x="27" y="555"/>
                    <a:pt x="0" y="1094"/>
                    <a:pt x="333" y="1445"/>
                  </a:cubicBezTo>
                  <a:cubicBezTo>
                    <a:pt x="2669" y="3979"/>
                    <a:pt x="3370" y="7745"/>
                    <a:pt x="3568" y="10468"/>
                  </a:cubicBezTo>
                  <a:cubicBezTo>
                    <a:pt x="3766" y="13479"/>
                    <a:pt x="3388" y="15905"/>
                    <a:pt x="3388" y="15923"/>
                  </a:cubicBezTo>
                  <a:cubicBezTo>
                    <a:pt x="3307" y="16399"/>
                    <a:pt x="3622" y="16840"/>
                    <a:pt x="4089" y="16912"/>
                  </a:cubicBezTo>
                  <a:cubicBezTo>
                    <a:pt x="4134" y="16930"/>
                    <a:pt x="4179" y="16930"/>
                    <a:pt x="4224" y="16930"/>
                  </a:cubicBezTo>
                  <a:cubicBezTo>
                    <a:pt x="4646" y="16930"/>
                    <a:pt x="5006" y="16633"/>
                    <a:pt x="5078" y="16193"/>
                  </a:cubicBezTo>
                  <a:cubicBezTo>
                    <a:pt x="5105" y="16094"/>
                    <a:pt x="5500" y="13586"/>
                    <a:pt x="5285" y="10387"/>
                  </a:cubicBezTo>
                  <a:cubicBezTo>
                    <a:pt x="4988" y="6082"/>
                    <a:pt x="3712" y="2586"/>
                    <a:pt x="1591" y="276"/>
                  </a:cubicBezTo>
                  <a:cubicBezTo>
                    <a:pt x="1417" y="93"/>
                    <a:pt x="1186" y="1"/>
                    <a:pt x="957" y="1"/>
                  </a:cubicBezTo>
                  <a:close/>
                </a:path>
              </a:pathLst>
            </a:custGeom>
            <a:solidFill>
              <a:srgbClr val="FFFFFF"/>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9"/>
            <p:cNvSpPr/>
            <p:nvPr/>
          </p:nvSpPr>
          <p:spPr>
            <a:xfrm>
              <a:off x="4935800" y="6097425"/>
              <a:ext cx="317950" cy="317950"/>
            </a:xfrm>
            <a:custGeom>
              <a:avLst/>
              <a:gdLst/>
              <a:ahLst/>
              <a:cxnLst/>
              <a:rect l="l" t="t" r="r" b="b"/>
              <a:pathLst>
                <a:path w="12718" h="12718" extrusionOk="0">
                  <a:moveTo>
                    <a:pt x="6363" y="0"/>
                  </a:moveTo>
                  <a:cubicBezTo>
                    <a:pt x="2849" y="0"/>
                    <a:pt x="0" y="2849"/>
                    <a:pt x="0" y="6363"/>
                  </a:cubicBezTo>
                  <a:cubicBezTo>
                    <a:pt x="0" y="9877"/>
                    <a:pt x="2849" y="12717"/>
                    <a:pt x="6363" y="12717"/>
                  </a:cubicBezTo>
                  <a:cubicBezTo>
                    <a:pt x="9868" y="12717"/>
                    <a:pt x="12717" y="9877"/>
                    <a:pt x="12717" y="6363"/>
                  </a:cubicBezTo>
                  <a:cubicBezTo>
                    <a:pt x="12717" y="2849"/>
                    <a:pt x="9868" y="0"/>
                    <a:pt x="6363" y="0"/>
                  </a:cubicBezTo>
                  <a:close/>
                </a:path>
              </a:pathLst>
            </a:custGeom>
            <a:solidFill>
              <a:srgbClr val="FFFFFF"/>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9"/>
            <p:cNvSpPr/>
            <p:nvPr/>
          </p:nvSpPr>
          <p:spPr>
            <a:xfrm>
              <a:off x="5062300" y="6097650"/>
              <a:ext cx="191450" cy="317950"/>
            </a:xfrm>
            <a:custGeom>
              <a:avLst/>
              <a:gdLst/>
              <a:ahLst/>
              <a:cxnLst/>
              <a:rect l="l" t="t" r="r" b="b"/>
              <a:pathLst>
                <a:path w="7658" h="12718" extrusionOk="0">
                  <a:moveTo>
                    <a:pt x="1303" y="0"/>
                  </a:moveTo>
                  <a:cubicBezTo>
                    <a:pt x="854" y="0"/>
                    <a:pt x="422" y="45"/>
                    <a:pt x="0" y="135"/>
                  </a:cubicBezTo>
                  <a:cubicBezTo>
                    <a:pt x="2885" y="728"/>
                    <a:pt x="5051" y="3290"/>
                    <a:pt x="5051" y="6354"/>
                  </a:cubicBezTo>
                  <a:cubicBezTo>
                    <a:pt x="5051" y="9419"/>
                    <a:pt x="2885" y="11980"/>
                    <a:pt x="0" y="12582"/>
                  </a:cubicBezTo>
                  <a:cubicBezTo>
                    <a:pt x="413" y="12672"/>
                    <a:pt x="854" y="12717"/>
                    <a:pt x="1303" y="12717"/>
                  </a:cubicBezTo>
                  <a:cubicBezTo>
                    <a:pt x="4817" y="12717"/>
                    <a:pt x="7657" y="9868"/>
                    <a:pt x="7657" y="6354"/>
                  </a:cubicBezTo>
                  <a:cubicBezTo>
                    <a:pt x="7657" y="2840"/>
                    <a:pt x="4817" y="0"/>
                    <a:pt x="1303" y="0"/>
                  </a:cubicBezTo>
                  <a:close/>
                </a:path>
              </a:pathLst>
            </a:custGeom>
            <a:solidFill>
              <a:srgbClr val="BFDFFA"/>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9"/>
            <p:cNvSpPr/>
            <p:nvPr/>
          </p:nvSpPr>
          <p:spPr>
            <a:xfrm>
              <a:off x="5108125" y="6768300"/>
              <a:ext cx="968625" cy="382675"/>
            </a:xfrm>
            <a:custGeom>
              <a:avLst/>
              <a:gdLst/>
              <a:ahLst/>
              <a:cxnLst/>
              <a:rect l="l" t="t" r="r" b="b"/>
              <a:pathLst>
                <a:path w="38745" h="15307" extrusionOk="0">
                  <a:moveTo>
                    <a:pt x="1753" y="1"/>
                  </a:moveTo>
                  <a:lnTo>
                    <a:pt x="0" y="2293"/>
                  </a:lnTo>
                  <a:lnTo>
                    <a:pt x="1591" y="14722"/>
                  </a:lnTo>
                  <a:cubicBezTo>
                    <a:pt x="1627" y="15063"/>
                    <a:pt x="1906" y="15306"/>
                    <a:pt x="2238" y="15306"/>
                  </a:cubicBezTo>
                  <a:lnTo>
                    <a:pt x="36507" y="15306"/>
                  </a:lnTo>
                  <a:cubicBezTo>
                    <a:pt x="36839" y="15306"/>
                    <a:pt x="37127" y="15063"/>
                    <a:pt x="37163" y="14731"/>
                  </a:cubicBezTo>
                  <a:lnTo>
                    <a:pt x="38745" y="2293"/>
                  </a:lnTo>
                  <a:lnTo>
                    <a:pt x="36084" y="1"/>
                  </a:lnTo>
                  <a:close/>
                </a:path>
              </a:pathLst>
            </a:custGeom>
            <a:solidFill>
              <a:srgbClr val="FFFFFF"/>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9"/>
            <p:cNvSpPr/>
            <p:nvPr/>
          </p:nvSpPr>
          <p:spPr>
            <a:xfrm>
              <a:off x="5108125" y="6825150"/>
              <a:ext cx="968625" cy="325825"/>
            </a:xfrm>
            <a:custGeom>
              <a:avLst/>
              <a:gdLst/>
              <a:ahLst/>
              <a:cxnLst/>
              <a:rect l="l" t="t" r="r" b="b"/>
              <a:pathLst>
                <a:path w="38745" h="13033" extrusionOk="0">
                  <a:moveTo>
                    <a:pt x="38745" y="1"/>
                  </a:moveTo>
                  <a:lnTo>
                    <a:pt x="0" y="19"/>
                  </a:lnTo>
                  <a:lnTo>
                    <a:pt x="207" y="1681"/>
                  </a:lnTo>
                  <a:lnTo>
                    <a:pt x="34305" y="1681"/>
                  </a:lnTo>
                  <a:cubicBezTo>
                    <a:pt x="35239" y="1681"/>
                    <a:pt x="35958" y="2490"/>
                    <a:pt x="35833" y="3416"/>
                  </a:cubicBezTo>
                  <a:lnTo>
                    <a:pt x="34601" y="13032"/>
                  </a:lnTo>
                  <a:lnTo>
                    <a:pt x="36507" y="13032"/>
                  </a:lnTo>
                  <a:cubicBezTo>
                    <a:pt x="36848" y="13032"/>
                    <a:pt x="37127" y="12789"/>
                    <a:pt x="37163" y="12448"/>
                  </a:cubicBezTo>
                  <a:lnTo>
                    <a:pt x="38745" y="1"/>
                  </a:lnTo>
                  <a:close/>
                </a:path>
              </a:pathLst>
            </a:custGeom>
            <a:solidFill>
              <a:srgbClr val="BFDFFA"/>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9"/>
            <p:cNvSpPr/>
            <p:nvPr/>
          </p:nvSpPr>
          <p:spPr>
            <a:xfrm>
              <a:off x="5034425" y="6735275"/>
              <a:ext cx="1116475" cy="90350"/>
            </a:xfrm>
            <a:custGeom>
              <a:avLst/>
              <a:gdLst/>
              <a:ahLst/>
              <a:cxnLst/>
              <a:rect l="l" t="t" r="r" b="b"/>
              <a:pathLst>
                <a:path w="44659" h="3614" extrusionOk="0">
                  <a:moveTo>
                    <a:pt x="1025" y="1"/>
                  </a:moveTo>
                  <a:cubicBezTo>
                    <a:pt x="459" y="1"/>
                    <a:pt x="1" y="468"/>
                    <a:pt x="1" y="1025"/>
                  </a:cubicBezTo>
                  <a:lnTo>
                    <a:pt x="1" y="2589"/>
                  </a:lnTo>
                  <a:cubicBezTo>
                    <a:pt x="1" y="3146"/>
                    <a:pt x="459" y="3614"/>
                    <a:pt x="1025" y="3614"/>
                  </a:cubicBezTo>
                  <a:lnTo>
                    <a:pt x="43625" y="3614"/>
                  </a:lnTo>
                  <a:cubicBezTo>
                    <a:pt x="44200" y="3614"/>
                    <a:pt x="44658" y="3146"/>
                    <a:pt x="44649" y="2580"/>
                  </a:cubicBezTo>
                  <a:lnTo>
                    <a:pt x="44649" y="1025"/>
                  </a:lnTo>
                  <a:cubicBezTo>
                    <a:pt x="44649" y="468"/>
                    <a:pt x="44182" y="1"/>
                    <a:pt x="43625" y="1"/>
                  </a:cubicBezTo>
                  <a:close/>
                </a:path>
              </a:pathLst>
            </a:custGeom>
            <a:solidFill>
              <a:srgbClr val="FFFFFF"/>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9"/>
            <p:cNvSpPr/>
            <p:nvPr/>
          </p:nvSpPr>
          <p:spPr>
            <a:xfrm>
              <a:off x="6059875" y="6735275"/>
              <a:ext cx="91025" cy="89900"/>
            </a:xfrm>
            <a:custGeom>
              <a:avLst/>
              <a:gdLst/>
              <a:ahLst/>
              <a:cxnLst/>
              <a:rect l="l" t="t" r="r" b="b"/>
              <a:pathLst>
                <a:path w="3641" h="3596" extrusionOk="0">
                  <a:moveTo>
                    <a:pt x="0" y="1"/>
                  </a:moveTo>
                  <a:cubicBezTo>
                    <a:pt x="558" y="1"/>
                    <a:pt x="1025" y="468"/>
                    <a:pt x="1025" y="1025"/>
                  </a:cubicBezTo>
                  <a:lnTo>
                    <a:pt x="1025" y="2580"/>
                  </a:lnTo>
                  <a:cubicBezTo>
                    <a:pt x="1025" y="3137"/>
                    <a:pt x="558" y="3596"/>
                    <a:pt x="0" y="3596"/>
                  </a:cubicBezTo>
                  <a:lnTo>
                    <a:pt x="2607" y="3596"/>
                  </a:lnTo>
                  <a:cubicBezTo>
                    <a:pt x="3164" y="3596"/>
                    <a:pt x="3631" y="3137"/>
                    <a:pt x="3631" y="2580"/>
                  </a:cubicBezTo>
                  <a:lnTo>
                    <a:pt x="3631" y="1025"/>
                  </a:lnTo>
                  <a:cubicBezTo>
                    <a:pt x="3640" y="468"/>
                    <a:pt x="3182" y="1"/>
                    <a:pt x="2607" y="1"/>
                  </a:cubicBezTo>
                  <a:close/>
                </a:path>
              </a:pathLst>
            </a:custGeom>
            <a:solidFill>
              <a:srgbClr val="BFDFFA"/>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9"/>
            <p:cNvSpPr/>
            <p:nvPr/>
          </p:nvSpPr>
          <p:spPr>
            <a:xfrm>
              <a:off x="4925000" y="7200375"/>
              <a:ext cx="1335325" cy="42700"/>
            </a:xfrm>
            <a:custGeom>
              <a:avLst/>
              <a:gdLst/>
              <a:ahLst/>
              <a:cxnLst/>
              <a:rect l="l" t="t" r="r" b="b"/>
              <a:pathLst>
                <a:path w="53413" h="1708" extrusionOk="0">
                  <a:moveTo>
                    <a:pt x="855" y="0"/>
                  </a:moveTo>
                  <a:cubicBezTo>
                    <a:pt x="378" y="0"/>
                    <a:pt x="1" y="387"/>
                    <a:pt x="1" y="854"/>
                  </a:cubicBezTo>
                  <a:cubicBezTo>
                    <a:pt x="1" y="1330"/>
                    <a:pt x="378" y="1708"/>
                    <a:pt x="855" y="1708"/>
                  </a:cubicBezTo>
                  <a:lnTo>
                    <a:pt x="52549" y="1708"/>
                  </a:lnTo>
                  <a:cubicBezTo>
                    <a:pt x="53035" y="1708"/>
                    <a:pt x="53412" y="1330"/>
                    <a:pt x="53403" y="854"/>
                  </a:cubicBezTo>
                  <a:cubicBezTo>
                    <a:pt x="53403" y="387"/>
                    <a:pt x="53026" y="0"/>
                    <a:pt x="52549" y="0"/>
                  </a:cubicBezTo>
                  <a:close/>
                </a:path>
              </a:pathLst>
            </a:custGeom>
            <a:solidFill>
              <a:srgbClr val="BFDFFA"/>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9"/>
            <p:cNvSpPr/>
            <p:nvPr/>
          </p:nvSpPr>
          <p:spPr>
            <a:xfrm>
              <a:off x="5444025" y="6952775"/>
              <a:ext cx="297275" cy="42700"/>
            </a:xfrm>
            <a:custGeom>
              <a:avLst/>
              <a:gdLst/>
              <a:ahLst/>
              <a:cxnLst/>
              <a:rect l="l" t="t" r="r" b="b"/>
              <a:pathLst>
                <a:path w="11891" h="1708" extrusionOk="0">
                  <a:moveTo>
                    <a:pt x="854" y="0"/>
                  </a:moveTo>
                  <a:cubicBezTo>
                    <a:pt x="378" y="0"/>
                    <a:pt x="0" y="378"/>
                    <a:pt x="0" y="854"/>
                  </a:cubicBezTo>
                  <a:cubicBezTo>
                    <a:pt x="0" y="1322"/>
                    <a:pt x="378" y="1708"/>
                    <a:pt x="854" y="1708"/>
                  </a:cubicBezTo>
                  <a:lnTo>
                    <a:pt x="11037" y="1708"/>
                  </a:lnTo>
                  <a:cubicBezTo>
                    <a:pt x="11513" y="1708"/>
                    <a:pt x="11891" y="1322"/>
                    <a:pt x="11891" y="854"/>
                  </a:cubicBezTo>
                  <a:cubicBezTo>
                    <a:pt x="11891" y="378"/>
                    <a:pt x="11513" y="0"/>
                    <a:pt x="11037"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9" name="Google Shape;2209;p59">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9">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9">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9">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9">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2214" name="Google Shape;2214;p59">
            <a:hlinkClick r:id="rId4"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2215" name="Google Shape;2215;p59">
            <a:hlinkClick r:id="rId5"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2216" name="Google Shape;2216;p59">
            <a:hlinkClick r:id="rId6"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9"/>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8" name="Google Shape;2218;p59"/>
          <p:cNvGrpSpPr/>
          <p:nvPr/>
        </p:nvGrpSpPr>
        <p:grpSpPr>
          <a:xfrm>
            <a:off x="4402319" y="4732206"/>
            <a:ext cx="344058" cy="344096"/>
            <a:chOff x="1561313" y="2098162"/>
            <a:chExt cx="383822" cy="383822"/>
          </a:xfrm>
        </p:grpSpPr>
        <p:sp>
          <p:nvSpPr>
            <p:cNvPr id="2219" name="Google Shape;2219;p59"/>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220" name="Google Shape;2220;p59"/>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221" name="Google Shape;2221;p59">
            <a:hlinkClick r:id="rId7"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9">
            <a:hlinkClick r:id="rId8"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Our Week</a:t>
            </a:r>
            <a:endParaRPr sz="1500" b="1">
              <a:solidFill>
                <a:srgbClr val="007DEA"/>
              </a:solidFill>
              <a:latin typeface="Sen"/>
              <a:ea typeface="Sen"/>
              <a:cs typeface="Sen"/>
              <a:sym typeface="Sen"/>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226"/>
        <p:cNvGrpSpPr/>
        <p:nvPr/>
      </p:nvGrpSpPr>
      <p:grpSpPr>
        <a:xfrm>
          <a:off x="0" y="0"/>
          <a:ext cx="0" cy="0"/>
          <a:chOff x="0" y="0"/>
          <a:chExt cx="0" cy="0"/>
        </a:xfrm>
      </p:grpSpPr>
      <p:sp>
        <p:nvSpPr>
          <p:cNvPr id="2227" name="Google Shape;2227;p60"/>
          <p:cNvSpPr txBox="1">
            <a:spLocks noGrp="1"/>
          </p:cNvSpPr>
          <p:nvPr>
            <p:ph type="title"/>
          </p:nvPr>
        </p:nvSpPr>
        <p:spPr>
          <a:xfrm>
            <a:off x="716250" y="794806"/>
            <a:ext cx="7711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Lesson 1</a:t>
            </a:r>
            <a:endParaRPr/>
          </a:p>
        </p:txBody>
      </p:sp>
      <p:sp>
        <p:nvSpPr>
          <p:cNvPr id="2228" name="Google Shape;2228;p60"/>
          <p:cNvSpPr txBox="1">
            <a:spLocks noGrp="1"/>
          </p:cNvSpPr>
          <p:nvPr>
            <p:ph type="subTitle" idx="4294967295"/>
          </p:nvPr>
        </p:nvSpPr>
        <p:spPr>
          <a:xfrm>
            <a:off x="1221376" y="1906700"/>
            <a:ext cx="1988100" cy="3018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000" b="1">
                <a:solidFill>
                  <a:schemeClr val="dk2"/>
                </a:solidFill>
              </a:rPr>
              <a:t>Jupiter</a:t>
            </a:r>
            <a:endParaRPr sz="2000" b="1">
              <a:solidFill>
                <a:schemeClr val="dk2"/>
              </a:solidFill>
            </a:endParaRPr>
          </a:p>
        </p:txBody>
      </p:sp>
      <p:sp>
        <p:nvSpPr>
          <p:cNvPr id="2229" name="Google Shape;2229;p60"/>
          <p:cNvSpPr txBox="1">
            <a:spLocks noGrp="1"/>
          </p:cNvSpPr>
          <p:nvPr>
            <p:ph type="subTitle" idx="4294967295"/>
          </p:nvPr>
        </p:nvSpPr>
        <p:spPr>
          <a:xfrm>
            <a:off x="1221376" y="2216988"/>
            <a:ext cx="1988100" cy="586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dk2"/>
                </a:solidFill>
              </a:rPr>
              <a:t>It’s the biggest </a:t>
            </a:r>
            <a:endParaRPr>
              <a:solidFill>
                <a:schemeClr val="dk2"/>
              </a:solidFill>
            </a:endParaRPr>
          </a:p>
          <a:p>
            <a:pPr marL="0" lvl="0" indent="0" algn="ctr" rtl="0">
              <a:lnSpc>
                <a:spcPct val="100000"/>
              </a:lnSpc>
              <a:spcBef>
                <a:spcPts val="0"/>
              </a:spcBef>
              <a:spcAft>
                <a:spcPts val="0"/>
              </a:spcAft>
              <a:buNone/>
            </a:pPr>
            <a:r>
              <a:rPr lang="en">
                <a:solidFill>
                  <a:schemeClr val="dk2"/>
                </a:solidFill>
              </a:rPr>
              <a:t>planet of them all</a:t>
            </a:r>
            <a:endParaRPr>
              <a:solidFill>
                <a:schemeClr val="dk2"/>
              </a:solidFill>
            </a:endParaRPr>
          </a:p>
        </p:txBody>
      </p:sp>
      <p:sp>
        <p:nvSpPr>
          <p:cNvPr id="2230" name="Google Shape;2230;p60"/>
          <p:cNvSpPr txBox="1">
            <a:spLocks noGrp="1"/>
          </p:cNvSpPr>
          <p:nvPr>
            <p:ph type="subTitle" idx="4294967295"/>
          </p:nvPr>
        </p:nvSpPr>
        <p:spPr>
          <a:xfrm>
            <a:off x="1221697" y="3391200"/>
            <a:ext cx="1987800" cy="3018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000" b="1">
                <a:solidFill>
                  <a:schemeClr val="dk2"/>
                </a:solidFill>
              </a:rPr>
              <a:t>Mercury</a:t>
            </a:r>
            <a:endParaRPr sz="2000" b="1">
              <a:solidFill>
                <a:schemeClr val="dk2"/>
              </a:solidFill>
            </a:endParaRPr>
          </a:p>
        </p:txBody>
      </p:sp>
      <p:sp>
        <p:nvSpPr>
          <p:cNvPr id="2231" name="Google Shape;2231;p60"/>
          <p:cNvSpPr txBox="1">
            <a:spLocks noGrp="1"/>
          </p:cNvSpPr>
          <p:nvPr>
            <p:ph type="subTitle" idx="4294967295"/>
          </p:nvPr>
        </p:nvSpPr>
        <p:spPr>
          <a:xfrm>
            <a:off x="1225276" y="3701493"/>
            <a:ext cx="1984200" cy="5853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dk2"/>
                </a:solidFill>
              </a:rPr>
              <a:t>It’s the closest planet to the Sun</a:t>
            </a:r>
            <a:endParaRPr>
              <a:solidFill>
                <a:schemeClr val="dk2"/>
              </a:solidFill>
            </a:endParaRPr>
          </a:p>
        </p:txBody>
      </p:sp>
      <p:pic>
        <p:nvPicPr>
          <p:cNvPr id="2232" name="Google Shape;2232;p60" title="Chart">
            <a:hlinkClick r:id="rId3"/>
          </p:cNvPr>
          <p:cNvPicPr preferRelativeResize="0"/>
          <p:nvPr/>
        </p:nvPicPr>
        <p:blipFill>
          <a:blip r:embed="rId4">
            <a:alphaModFix/>
          </a:blip>
          <a:stretch>
            <a:fillRect/>
          </a:stretch>
        </p:blipFill>
        <p:spPr>
          <a:xfrm>
            <a:off x="3833320" y="1763300"/>
            <a:ext cx="4471701" cy="2765000"/>
          </a:xfrm>
          <a:prstGeom prst="rect">
            <a:avLst/>
          </a:prstGeom>
          <a:noFill/>
          <a:ln>
            <a:noFill/>
          </a:ln>
        </p:spPr>
      </p:pic>
      <p:sp>
        <p:nvSpPr>
          <p:cNvPr id="2233" name="Google Shape;2233;p60"/>
          <p:cNvSpPr/>
          <p:nvPr/>
        </p:nvSpPr>
        <p:spPr>
          <a:xfrm>
            <a:off x="2119575" y="1662600"/>
            <a:ext cx="195600" cy="1956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0"/>
          <p:cNvSpPr/>
          <p:nvPr/>
        </p:nvSpPr>
        <p:spPr>
          <a:xfrm>
            <a:off x="2119575" y="3099600"/>
            <a:ext cx="195600" cy="195600"/>
          </a:xfrm>
          <a:prstGeom prst="rect">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0">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0">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0">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0">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0">
            <a:hlinkClick r:id="rId5"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2240" name="Google Shape;2240;p60">
            <a:hlinkClick r:id="rId6"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2241" name="Google Shape;2241;p60">
            <a:hlinkClick r:id="rId7"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2242" name="Google Shape;2242;p60">
            <a:hlinkClick r:id="rId8"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0"/>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4" name="Google Shape;2244;p60"/>
          <p:cNvGrpSpPr/>
          <p:nvPr/>
        </p:nvGrpSpPr>
        <p:grpSpPr>
          <a:xfrm>
            <a:off x="4402319" y="4732206"/>
            <a:ext cx="344058" cy="344096"/>
            <a:chOff x="1561313" y="2098162"/>
            <a:chExt cx="383822" cy="383822"/>
          </a:xfrm>
        </p:grpSpPr>
        <p:sp>
          <p:nvSpPr>
            <p:cNvPr id="2245" name="Google Shape;2245;p60"/>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246" name="Google Shape;2246;p60"/>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247" name="Google Shape;2247;p60">
            <a:hlinkClick r:id="rId9"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0">
            <a:hlinkClick r:id="rId10"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Our Week</a:t>
            </a:r>
            <a:endParaRPr sz="1500" b="1">
              <a:solidFill>
                <a:srgbClr val="007DEA"/>
              </a:solidFill>
              <a:latin typeface="Sen"/>
              <a:ea typeface="Sen"/>
              <a:cs typeface="Sen"/>
              <a:sym typeface="Sen"/>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252"/>
        <p:cNvGrpSpPr/>
        <p:nvPr/>
      </p:nvGrpSpPr>
      <p:grpSpPr>
        <a:xfrm>
          <a:off x="0" y="0"/>
          <a:ext cx="0" cy="0"/>
          <a:chOff x="0" y="0"/>
          <a:chExt cx="0" cy="0"/>
        </a:xfrm>
      </p:grpSpPr>
      <p:sp>
        <p:nvSpPr>
          <p:cNvPr id="2253" name="Google Shape;2253;p61"/>
          <p:cNvSpPr txBox="1">
            <a:spLocks noGrp="1"/>
          </p:cNvSpPr>
          <p:nvPr>
            <p:ph type="title"/>
          </p:nvPr>
        </p:nvSpPr>
        <p:spPr>
          <a:xfrm>
            <a:off x="713225" y="1674425"/>
            <a:ext cx="7717800" cy="122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7400"/>
              <a:t>4,498,300,000</a:t>
            </a:r>
            <a:endParaRPr sz="7400"/>
          </a:p>
        </p:txBody>
      </p:sp>
      <p:sp>
        <p:nvSpPr>
          <p:cNvPr id="2254" name="Google Shape;2254;p61"/>
          <p:cNvSpPr txBox="1">
            <a:spLocks noGrp="1"/>
          </p:cNvSpPr>
          <p:nvPr>
            <p:ph type="subTitle" idx="1"/>
          </p:nvPr>
        </p:nvSpPr>
        <p:spPr>
          <a:xfrm>
            <a:off x="1860550" y="2982200"/>
            <a:ext cx="5423100" cy="60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That's a huge number!</a:t>
            </a:r>
            <a:endParaRPr/>
          </a:p>
        </p:txBody>
      </p:sp>
      <p:sp>
        <p:nvSpPr>
          <p:cNvPr id="2255" name="Google Shape;2255;p61">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1">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1">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1">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1">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2260" name="Google Shape;2260;p61">
            <a:hlinkClick r:id="rId4"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2261" name="Google Shape;2261;p61">
            <a:hlinkClick r:id="rId5"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2262" name="Google Shape;2262;p61">
            <a:hlinkClick r:id="rId6"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1"/>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4" name="Google Shape;2264;p61"/>
          <p:cNvGrpSpPr/>
          <p:nvPr/>
        </p:nvGrpSpPr>
        <p:grpSpPr>
          <a:xfrm>
            <a:off x="4402319" y="4732206"/>
            <a:ext cx="344058" cy="344096"/>
            <a:chOff x="1561313" y="2098162"/>
            <a:chExt cx="383822" cy="383822"/>
          </a:xfrm>
        </p:grpSpPr>
        <p:sp>
          <p:nvSpPr>
            <p:cNvPr id="2265" name="Google Shape;2265;p61"/>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266" name="Google Shape;2266;p61"/>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267" name="Google Shape;2267;p61">
            <a:hlinkClick r:id="rId7"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1">
            <a:hlinkClick r:id="rId8"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Our Week</a:t>
            </a:r>
            <a:endParaRPr sz="1500" b="1">
              <a:solidFill>
                <a:srgbClr val="007DEA"/>
              </a:solidFill>
              <a:latin typeface="Sen"/>
              <a:ea typeface="Sen"/>
              <a:cs typeface="Sen"/>
              <a:sym typeface="Sen"/>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272"/>
        <p:cNvGrpSpPr/>
        <p:nvPr/>
      </p:nvGrpSpPr>
      <p:grpSpPr>
        <a:xfrm>
          <a:off x="0" y="0"/>
          <a:ext cx="0" cy="0"/>
          <a:chOff x="0" y="0"/>
          <a:chExt cx="0" cy="0"/>
        </a:xfrm>
      </p:grpSpPr>
      <p:sp>
        <p:nvSpPr>
          <p:cNvPr id="2273" name="Google Shape;2273;p62"/>
          <p:cNvSpPr txBox="1">
            <a:spLocks noGrp="1"/>
          </p:cNvSpPr>
          <p:nvPr>
            <p:ph type="title" idx="2"/>
          </p:nvPr>
        </p:nvSpPr>
        <p:spPr>
          <a:xfrm>
            <a:off x="713225" y="794449"/>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Lesson 3</a:t>
            </a:r>
            <a:endParaRPr/>
          </a:p>
        </p:txBody>
      </p:sp>
      <p:sp>
        <p:nvSpPr>
          <p:cNvPr id="2274" name="Google Shape;2274;p62"/>
          <p:cNvSpPr txBox="1">
            <a:spLocks noGrp="1"/>
          </p:cNvSpPr>
          <p:nvPr>
            <p:ph type="title"/>
          </p:nvPr>
        </p:nvSpPr>
        <p:spPr>
          <a:xfrm>
            <a:off x="5656425" y="1502800"/>
            <a:ext cx="1523400" cy="713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30%</a:t>
            </a:r>
            <a:endParaRPr/>
          </a:p>
        </p:txBody>
      </p:sp>
      <p:grpSp>
        <p:nvGrpSpPr>
          <p:cNvPr id="2275" name="Google Shape;2275;p62"/>
          <p:cNvGrpSpPr/>
          <p:nvPr/>
        </p:nvGrpSpPr>
        <p:grpSpPr>
          <a:xfrm>
            <a:off x="1345883" y="1634777"/>
            <a:ext cx="2695537" cy="2394176"/>
            <a:chOff x="1362195" y="1788027"/>
            <a:chExt cx="2695537" cy="2394176"/>
          </a:xfrm>
        </p:grpSpPr>
        <p:sp>
          <p:nvSpPr>
            <p:cNvPr id="2276" name="Google Shape;2276;p62"/>
            <p:cNvSpPr/>
            <p:nvPr/>
          </p:nvSpPr>
          <p:spPr>
            <a:xfrm>
              <a:off x="1362195" y="1788027"/>
              <a:ext cx="2695537" cy="2394176"/>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77" name="Google Shape;2277;p62"/>
            <p:cNvGrpSpPr/>
            <p:nvPr/>
          </p:nvGrpSpPr>
          <p:grpSpPr>
            <a:xfrm>
              <a:off x="1679622" y="1843277"/>
              <a:ext cx="2252691" cy="2314855"/>
              <a:chOff x="6712169" y="3085440"/>
              <a:chExt cx="481622" cy="494913"/>
            </a:xfrm>
          </p:grpSpPr>
          <p:sp>
            <p:nvSpPr>
              <p:cNvPr id="2278" name="Google Shape;2278;p62"/>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2"/>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2"/>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2"/>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2"/>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3" name="Google Shape;2283;p62"/>
            <p:cNvSpPr/>
            <p:nvPr/>
          </p:nvSpPr>
          <p:spPr>
            <a:xfrm>
              <a:off x="2405920" y="1788135"/>
              <a:ext cx="478875" cy="26622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2"/>
            <p:cNvSpPr/>
            <p:nvPr/>
          </p:nvSpPr>
          <p:spPr>
            <a:xfrm>
              <a:off x="3349080" y="2002473"/>
              <a:ext cx="367334" cy="359675"/>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2"/>
            <p:cNvSpPr/>
            <p:nvPr/>
          </p:nvSpPr>
          <p:spPr>
            <a:xfrm>
              <a:off x="2774561" y="2294184"/>
              <a:ext cx="98668" cy="6895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6" name="Google Shape;2286;p62"/>
          <p:cNvSpPr txBox="1">
            <a:spLocks noGrp="1"/>
          </p:cNvSpPr>
          <p:nvPr>
            <p:ph type="subTitle" idx="1"/>
          </p:nvPr>
        </p:nvSpPr>
        <p:spPr>
          <a:xfrm>
            <a:off x="5656407" y="2096975"/>
            <a:ext cx="2141700" cy="63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composed of hydrogen and helium</a:t>
            </a:r>
            <a:endParaRPr/>
          </a:p>
        </p:txBody>
      </p:sp>
      <p:sp>
        <p:nvSpPr>
          <p:cNvPr id="2287" name="Google Shape;2287;p62"/>
          <p:cNvSpPr txBox="1">
            <a:spLocks noGrp="1"/>
          </p:cNvSpPr>
          <p:nvPr>
            <p:ph type="title" idx="3"/>
          </p:nvPr>
        </p:nvSpPr>
        <p:spPr>
          <a:xfrm>
            <a:off x="5656425" y="2971477"/>
            <a:ext cx="1523400" cy="713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50%</a:t>
            </a:r>
            <a:endParaRPr/>
          </a:p>
        </p:txBody>
      </p:sp>
      <p:sp>
        <p:nvSpPr>
          <p:cNvPr id="2288" name="Google Shape;2288;p62"/>
          <p:cNvSpPr txBox="1">
            <a:spLocks noGrp="1"/>
          </p:cNvSpPr>
          <p:nvPr>
            <p:ph type="subTitle" idx="4"/>
          </p:nvPr>
        </p:nvSpPr>
        <p:spPr>
          <a:xfrm>
            <a:off x="5656407" y="3635024"/>
            <a:ext cx="2140500" cy="63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a cold place full of iron oxide dust</a:t>
            </a:r>
            <a:endParaRPr/>
          </a:p>
        </p:txBody>
      </p:sp>
      <p:sp>
        <p:nvSpPr>
          <p:cNvPr id="2289" name="Google Shape;2289;p62"/>
          <p:cNvSpPr/>
          <p:nvPr/>
        </p:nvSpPr>
        <p:spPr>
          <a:xfrm>
            <a:off x="5056074" y="3112826"/>
            <a:ext cx="511996" cy="522196"/>
          </a:xfrm>
          <a:custGeom>
            <a:avLst/>
            <a:gdLst/>
            <a:ahLst/>
            <a:cxnLst/>
            <a:rect l="l" t="t" r="r" b="b"/>
            <a:pathLst>
              <a:path w="23742" h="24215" extrusionOk="0">
                <a:moveTo>
                  <a:pt x="15233" y="0"/>
                </a:moveTo>
                <a:cubicBezTo>
                  <a:pt x="14884" y="0"/>
                  <a:pt x="14535" y="17"/>
                  <a:pt x="14182" y="54"/>
                </a:cubicBezTo>
                <a:cubicBezTo>
                  <a:pt x="12183" y="262"/>
                  <a:pt x="10309" y="887"/>
                  <a:pt x="8643" y="1991"/>
                </a:cubicBezTo>
                <a:cubicBezTo>
                  <a:pt x="8018" y="2407"/>
                  <a:pt x="7435" y="2928"/>
                  <a:pt x="6873" y="3428"/>
                </a:cubicBezTo>
                <a:cubicBezTo>
                  <a:pt x="6102" y="4115"/>
                  <a:pt x="5477" y="4907"/>
                  <a:pt x="4998" y="5781"/>
                </a:cubicBezTo>
                <a:cubicBezTo>
                  <a:pt x="4498" y="6635"/>
                  <a:pt x="4124" y="7593"/>
                  <a:pt x="3728" y="8509"/>
                </a:cubicBezTo>
                <a:cubicBezTo>
                  <a:pt x="3686" y="8697"/>
                  <a:pt x="3603" y="8738"/>
                  <a:pt x="3436" y="8738"/>
                </a:cubicBezTo>
                <a:cubicBezTo>
                  <a:pt x="2978" y="8738"/>
                  <a:pt x="2520" y="8748"/>
                  <a:pt x="2068" y="8748"/>
                </a:cubicBezTo>
                <a:cubicBezTo>
                  <a:pt x="1842" y="8748"/>
                  <a:pt x="1618" y="8745"/>
                  <a:pt x="1395" y="8738"/>
                </a:cubicBezTo>
                <a:cubicBezTo>
                  <a:pt x="1166" y="8738"/>
                  <a:pt x="1041" y="8801"/>
                  <a:pt x="958" y="9030"/>
                </a:cubicBezTo>
                <a:cubicBezTo>
                  <a:pt x="791" y="9488"/>
                  <a:pt x="583" y="9905"/>
                  <a:pt x="417" y="10363"/>
                </a:cubicBezTo>
                <a:cubicBezTo>
                  <a:pt x="271" y="10696"/>
                  <a:pt x="146" y="11029"/>
                  <a:pt x="0" y="11425"/>
                </a:cubicBezTo>
                <a:lnTo>
                  <a:pt x="3270" y="11425"/>
                </a:lnTo>
                <a:lnTo>
                  <a:pt x="3270" y="12675"/>
                </a:lnTo>
                <a:lnTo>
                  <a:pt x="1624" y="12675"/>
                </a:lnTo>
                <a:cubicBezTo>
                  <a:pt x="1104" y="12675"/>
                  <a:pt x="1104" y="12675"/>
                  <a:pt x="937" y="13133"/>
                </a:cubicBezTo>
                <a:cubicBezTo>
                  <a:pt x="646" y="13882"/>
                  <a:pt x="333" y="14570"/>
                  <a:pt x="0" y="15361"/>
                </a:cubicBezTo>
                <a:cubicBezTo>
                  <a:pt x="146" y="15361"/>
                  <a:pt x="271" y="15361"/>
                  <a:pt x="354" y="15278"/>
                </a:cubicBezTo>
                <a:lnTo>
                  <a:pt x="3353" y="15278"/>
                </a:lnTo>
                <a:cubicBezTo>
                  <a:pt x="3499" y="15278"/>
                  <a:pt x="3603" y="15278"/>
                  <a:pt x="3686" y="15486"/>
                </a:cubicBezTo>
                <a:cubicBezTo>
                  <a:pt x="4186" y="16944"/>
                  <a:pt x="4832" y="18339"/>
                  <a:pt x="5831" y="19568"/>
                </a:cubicBezTo>
                <a:cubicBezTo>
                  <a:pt x="6706" y="20693"/>
                  <a:pt x="7747" y="21630"/>
                  <a:pt x="8976" y="22379"/>
                </a:cubicBezTo>
                <a:cubicBezTo>
                  <a:pt x="9872" y="22942"/>
                  <a:pt x="10809" y="23400"/>
                  <a:pt x="11850" y="23691"/>
                </a:cubicBezTo>
                <a:cubicBezTo>
                  <a:pt x="12850" y="23983"/>
                  <a:pt x="13828" y="24170"/>
                  <a:pt x="14849" y="24212"/>
                </a:cubicBezTo>
                <a:cubicBezTo>
                  <a:pt x="14935" y="24214"/>
                  <a:pt x="15020" y="24214"/>
                  <a:pt x="15105" y="24214"/>
                </a:cubicBezTo>
                <a:cubicBezTo>
                  <a:pt x="17506" y="24214"/>
                  <a:pt x="19733" y="23645"/>
                  <a:pt x="21784" y="22338"/>
                </a:cubicBezTo>
                <a:cubicBezTo>
                  <a:pt x="21971" y="22234"/>
                  <a:pt x="22013" y="22088"/>
                  <a:pt x="22013" y="21921"/>
                </a:cubicBezTo>
                <a:lnTo>
                  <a:pt x="22013" y="16756"/>
                </a:lnTo>
                <a:cubicBezTo>
                  <a:pt x="22013" y="16715"/>
                  <a:pt x="21992" y="16694"/>
                  <a:pt x="21992" y="16652"/>
                </a:cubicBezTo>
                <a:cubicBezTo>
                  <a:pt x="20199" y="18980"/>
                  <a:pt x="18003" y="20143"/>
                  <a:pt x="15448" y="20143"/>
                </a:cubicBezTo>
                <a:cubicBezTo>
                  <a:pt x="14619" y="20143"/>
                  <a:pt x="13752" y="20021"/>
                  <a:pt x="12850" y="19776"/>
                </a:cubicBezTo>
                <a:cubicBezTo>
                  <a:pt x="10517" y="19131"/>
                  <a:pt x="8872" y="17527"/>
                  <a:pt x="7831" y="15257"/>
                </a:cubicBezTo>
                <a:lnTo>
                  <a:pt x="9642" y="15257"/>
                </a:lnTo>
                <a:cubicBezTo>
                  <a:pt x="11614" y="15257"/>
                  <a:pt x="13585" y="15238"/>
                  <a:pt x="15551" y="15238"/>
                </a:cubicBezTo>
                <a:cubicBezTo>
                  <a:pt x="16533" y="15238"/>
                  <a:pt x="17515" y="15243"/>
                  <a:pt x="18493" y="15257"/>
                </a:cubicBezTo>
                <a:cubicBezTo>
                  <a:pt x="18806" y="15257"/>
                  <a:pt x="18972" y="15153"/>
                  <a:pt x="19077" y="14861"/>
                </a:cubicBezTo>
                <a:cubicBezTo>
                  <a:pt x="19285" y="14341"/>
                  <a:pt x="19493" y="13799"/>
                  <a:pt x="19701" y="13279"/>
                </a:cubicBezTo>
                <a:cubicBezTo>
                  <a:pt x="19805" y="13070"/>
                  <a:pt x="19868" y="12820"/>
                  <a:pt x="19972" y="12591"/>
                </a:cubicBezTo>
                <a:lnTo>
                  <a:pt x="7372" y="12591"/>
                </a:lnTo>
                <a:cubicBezTo>
                  <a:pt x="7164" y="12591"/>
                  <a:pt x="7102" y="12508"/>
                  <a:pt x="7102" y="12300"/>
                </a:cubicBezTo>
                <a:cubicBezTo>
                  <a:pt x="7102" y="12071"/>
                  <a:pt x="7102" y="11862"/>
                  <a:pt x="7060" y="11633"/>
                </a:cubicBezTo>
                <a:cubicBezTo>
                  <a:pt x="7039" y="11404"/>
                  <a:pt x="7143" y="11321"/>
                  <a:pt x="7372" y="11321"/>
                </a:cubicBezTo>
                <a:cubicBezTo>
                  <a:pt x="7789" y="11328"/>
                  <a:pt x="8203" y="11330"/>
                  <a:pt x="8617" y="11330"/>
                </a:cubicBezTo>
                <a:cubicBezTo>
                  <a:pt x="9443" y="11330"/>
                  <a:pt x="10267" y="11321"/>
                  <a:pt x="11100" y="11321"/>
                </a:cubicBezTo>
                <a:cubicBezTo>
                  <a:pt x="14120" y="11321"/>
                  <a:pt x="17140" y="11342"/>
                  <a:pt x="20160" y="11342"/>
                </a:cubicBezTo>
                <a:cubicBezTo>
                  <a:pt x="20194" y="11345"/>
                  <a:pt x="20227" y="11346"/>
                  <a:pt x="20257" y="11346"/>
                </a:cubicBezTo>
                <a:cubicBezTo>
                  <a:pt x="20448" y="11346"/>
                  <a:pt x="20567" y="11281"/>
                  <a:pt x="20639" y="11029"/>
                </a:cubicBezTo>
                <a:cubicBezTo>
                  <a:pt x="20722" y="10696"/>
                  <a:pt x="20888" y="10405"/>
                  <a:pt x="21034" y="10092"/>
                </a:cubicBezTo>
                <a:cubicBezTo>
                  <a:pt x="21242" y="9655"/>
                  <a:pt x="21409" y="9176"/>
                  <a:pt x="21617" y="8697"/>
                </a:cubicBezTo>
                <a:lnTo>
                  <a:pt x="7643" y="8697"/>
                </a:lnTo>
                <a:cubicBezTo>
                  <a:pt x="8768" y="6094"/>
                  <a:pt x="10580" y="4323"/>
                  <a:pt x="13349" y="3740"/>
                </a:cubicBezTo>
                <a:cubicBezTo>
                  <a:pt x="14051" y="3594"/>
                  <a:pt x="14726" y="3521"/>
                  <a:pt x="15374" y="3521"/>
                </a:cubicBezTo>
                <a:cubicBezTo>
                  <a:pt x="18131" y="3521"/>
                  <a:pt x="20397" y="4838"/>
                  <a:pt x="22117" y="7385"/>
                </a:cubicBezTo>
                <a:cubicBezTo>
                  <a:pt x="22659" y="6114"/>
                  <a:pt x="23179" y="4802"/>
                  <a:pt x="23700" y="3532"/>
                </a:cubicBezTo>
                <a:cubicBezTo>
                  <a:pt x="23742" y="3449"/>
                  <a:pt x="23679" y="3303"/>
                  <a:pt x="23596" y="3240"/>
                </a:cubicBezTo>
                <a:cubicBezTo>
                  <a:pt x="22846" y="2616"/>
                  <a:pt x="22117" y="1970"/>
                  <a:pt x="21242" y="1533"/>
                </a:cubicBezTo>
                <a:cubicBezTo>
                  <a:pt x="20305" y="1033"/>
                  <a:pt x="19368" y="596"/>
                  <a:pt x="18327" y="366"/>
                </a:cubicBezTo>
                <a:cubicBezTo>
                  <a:pt x="17284" y="149"/>
                  <a:pt x="16264" y="0"/>
                  <a:pt x="15233" y="0"/>
                </a:cubicBezTo>
                <a:close/>
              </a:path>
            </a:pathLst>
          </a:custGeom>
          <a:solidFill>
            <a:srgbClr val="BFDFFA"/>
          </a:solidFill>
          <a:ln w="6775" cap="flat" cmpd="sng">
            <a:solidFill>
              <a:srgbClr val="007DEA"/>
            </a:solidFill>
            <a:prstDash val="solid"/>
            <a:miter lim="20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2"/>
          <p:cNvSpPr/>
          <p:nvPr/>
        </p:nvSpPr>
        <p:spPr>
          <a:xfrm>
            <a:off x="3120338" y="3324425"/>
            <a:ext cx="99000" cy="990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2"/>
          <p:cNvSpPr/>
          <p:nvPr/>
        </p:nvSpPr>
        <p:spPr>
          <a:xfrm>
            <a:off x="2035163" y="2160825"/>
            <a:ext cx="99000" cy="990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2"/>
          <p:cNvSpPr/>
          <p:nvPr/>
        </p:nvSpPr>
        <p:spPr>
          <a:xfrm>
            <a:off x="5123837" y="1600880"/>
            <a:ext cx="376469" cy="636594"/>
          </a:xfrm>
          <a:custGeom>
            <a:avLst/>
            <a:gdLst/>
            <a:ahLst/>
            <a:cxnLst/>
            <a:rect l="l" t="t" r="r" b="b"/>
            <a:pathLst>
              <a:path w="16370" h="27681" extrusionOk="0">
                <a:moveTo>
                  <a:pt x="6977" y="5915"/>
                </a:moveTo>
                <a:lnTo>
                  <a:pt x="6977" y="9997"/>
                </a:lnTo>
                <a:cubicBezTo>
                  <a:pt x="6144" y="9726"/>
                  <a:pt x="5770" y="9101"/>
                  <a:pt x="5728" y="8102"/>
                </a:cubicBezTo>
                <a:cubicBezTo>
                  <a:pt x="5665" y="7227"/>
                  <a:pt x="6290" y="6123"/>
                  <a:pt x="6977" y="5915"/>
                </a:cubicBezTo>
                <a:close/>
                <a:moveTo>
                  <a:pt x="10101" y="16953"/>
                </a:moveTo>
                <a:cubicBezTo>
                  <a:pt x="10955" y="17349"/>
                  <a:pt x="11351" y="18015"/>
                  <a:pt x="11372" y="18890"/>
                </a:cubicBezTo>
                <a:cubicBezTo>
                  <a:pt x="11393" y="19889"/>
                  <a:pt x="11039" y="20722"/>
                  <a:pt x="10101" y="21326"/>
                </a:cubicBezTo>
                <a:lnTo>
                  <a:pt x="10101" y="16953"/>
                </a:lnTo>
                <a:close/>
                <a:moveTo>
                  <a:pt x="6936" y="1"/>
                </a:moveTo>
                <a:lnTo>
                  <a:pt x="6936" y="1917"/>
                </a:lnTo>
                <a:cubicBezTo>
                  <a:pt x="6790" y="1937"/>
                  <a:pt x="6665" y="1958"/>
                  <a:pt x="6519" y="1979"/>
                </a:cubicBezTo>
                <a:cubicBezTo>
                  <a:pt x="6394" y="2021"/>
                  <a:pt x="6249" y="2042"/>
                  <a:pt x="6103" y="2062"/>
                </a:cubicBezTo>
                <a:cubicBezTo>
                  <a:pt x="4312" y="2375"/>
                  <a:pt x="2875" y="3229"/>
                  <a:pt x="1896" y="4791"/>
                </a:cubicBezTo>
                <a:cubicBezTo>
                  <a:pt x="1479" y="5415"/>
                  <a:pt x="1188" y="6123"/>
                  <a:pt x="1000" y="6873"/>
                </a:cubicBezTo>
                <a:cubicBezTo>
                  <a:pt x="542" y="8789"/>
                  <a:pt x="688" y="10601"/>
                  <a:pt x="1729" y="12288"/>
                </a:cubicBezTo>
                <a:cubicBezTo>
                  <a:pt x="2208" y="13058"/>
                  <a:pt x="2833" y="13725"/>
                  <a:pt x="3645" y="14162"/>
                </a:cubicBezTo>
                <a:cubicBezTo>
                  <a:pt x="4603" y="14724"/>
                  <a:pt x="5561" y="15245"/>
                  <a:pt x="6665" y="15516"/>
                </a:cubicBezTo>
                <a:cubicBezTo>
                  <a:pt x="6894" y="15578"/>
                  <a:pt x="6957" y="15703"/>
                  <a:pt x="6957" y="15932"/>
                </a:cubicBezTo>
                <a:cubicBezTo>
                  <a:pt x="6915" y="17244"/>
                  <a:pt x="6957" y="18577"/>
                  <a:pt x="6957" y="19868"/>
                </a:cubicBezTo>
                <a:lnTo>
                  <a:pt x="6957" y="21535"/>
                </a:lnTo>
                <a:cubicBezTo>
                  <a:pt x="5207" y="20931"/>
                  <a:pt x="4583" y="19639"/>
                  <a:pt x="4270" y="18015"/>
                </a:cubicBezTo>
                <a:cubicBezTo>
                  <a:pt x="2833" y="18411"/>
                  <a:pt x="1417" y="18786"/>
                  <a:pt x="1" y="19160"/>
                </a:cubicBezTo>
                <a:cubicBezTo>
                  <a:pt x="1" y="19868"/>
                  <a:pt x="771" y="21847"/>
                  <a:pt x="1313" y="22576"/>
                </a:cubicBezTo>
                <a:cubicBezTo>
                  <a:pt x="2729" y="24429"/>
                  <a:pt x="4624" y="25366"/>
                  <a:pt x="6936" y="25512"/>
                </a:cubicBezTo>
                <a:lnTo>
                  <a:pt x="6936" y="27678"/>
                </a:lnTo>
                <a:lnTo>
                  <a:pt x="7290" y="27678"/>
                </a:lnTo>
                <a:cubicBezTo>
                  <a:pt x="7831" y="27678"/>
                  <a:pt x="8364" y="27669"/>
                  <a:pt x="8899" y="27669"/>
                </a:cubicBezTo>
                <a:cubicBezTo>
                  <a:pt x="9167" y="27669"/>
                  <a:pt x="9435" y="27671"/>
                  <a:pt x="9706" y="27678"/>
                </a:cubicBezTo>
                <a:cubicBezTo>
                  <a:pt x="9730" y="27680"/>
                  <a:pt x="9752" y="27681"/>
                  <a:pt x="9773" y="27681"/>
                </a:cubicBezTo>
                <a:cubicBezTo>
                  <a:pt x="10004" y="27681"/>
                  <a:pt x="10039" y="27574"/>
                  <a:pt x="10039" y="27345"/>
                </a:cubicBezTo>
                <a:lnTo>
                  <a:pt x="10039" y="25450"/>
                </a:lnTo>
                <a:cubicBezTo>
                  <a:pt x="10206" y="25408"/>
                  <a:pt x="10310" y="25387"/>
                  <a:pt x="10414" y="25366"/>
                </a:cubicBezTo>
                <a:cubicBezTo>
                  <a:pt x="11226" y="25179"/>
                  <a:pt x="12017" y="25033"/>
                  <a:pt x="12746" y="24638"/>
                </a:cubicBezTo>
                <a:cubicBezTo>
                  <a:pt x="13850" y="24054"/>
                  <a:pt x="14725" y="23263"/>
                  <a:pt x="15391" y="22222"/>
                </a:cubicBezTo>
                <a:cubicBezTo>
                  <a:pt x="16141" y="20972"/>
                  <a:pt x="16370" y="19577"/>
                  <a:pt x="16370" y="18119"/>
                </a:cubicBezTo>
                <a:cubicBezTo>
                  <a:pt x="16370" y="17161"/>
                  <a:pt x="16162" y="16224"/>
                  <a:pt x="15745" y="15370"/>
                </a:cubicBezTo>
                <a:cubicBezTo>
                  <a:pt x="15183" y="14204"/>
                  <a:pt x="14308" y="13267"/>
                  <a:pt x="13121" y="12684"/>
                </a:cubicBezTo>
                <a:cubicBezTo>
                  <a:pt x="12205" y="12246"/>
                  <a:pt x="11268" y="11851"/>
                  <a:pt x="10330" y="11434"/>
                </a:cubicBezTo>
                <a:cubicBezTo>
                  <a:pt x="10143" y="11351"/>
                  <a:pt x="10081" y="11247"/>
                  <a:pt x="10081" y="11038"/>
                </a:cubicBezTo>
                <a:lnTo>
                  <a:pt x="10081" y="6415"/>
                </a:lnTo>
                <a:cubicBezTo>
                  <a:pt x="10081" y="6332"/>
                  <a:pt x="10101" y="6290"/>
                  <a:pt x="10101" y="6144"/>
                </a:cubicBezTo>
                <a:cubicBezTo>
                  <a:pt x="11039" y="6831"/>
                  <a:pt x="11393" y="7810"/>
                  <a:pt x="11851" y="8789"/>
                </a:cubicBezTo>
                <a:cubicBezTo>
                  <a:pt x="13142" y="8268"/>
                  <a:pt x="14412" y="7748"/>
                  <a:pt x="15766" y="7186"/>
                </a:cubicBezTo>
                <a:cubicBezTo>
                  <a:pt x="15433" y="6519"/>
                  <a:pt x="15141" y="5873"/>
                  <a:pt x="14746" y="5207"/>
                </a:cubicBezTo>
                <a:cubicBezTo>
                  <a:pt x="14308" y="4312"/>
                  <a:pt x="13642" y="3603"/>
                  <a:pt x="12767" y="3062"/>
                </a:cubicBezTo>
                <a:cubicBezTo>
                  <a:pt x="12017" y="2562"/>
                  <a:pt x="11247" y="2166"/>
                  <a:pt x="10330" y="2062"/>
                </a:cubicBezTo>
                <a:cubicBezTo>
                  <a:pt x="10060" y="2042"/>
                  <a:pt x="10018" y="1937"/>
                  <a:pt x="10018" y="1708"/>
                </a:cubicBezTo>
                <a:lnTo>
                  <a:pt x="10018" y="1"/>
                </a:lnTo>
                <a:close/>
              </a:path>
            </a:pathLst>
          </a:custGeom>
          <a:solidFill>
            <a:srgbClr val="BFDFFA"/>
          </a:solidFill>
          <a:ln w="6775" cap="flat" cmpd="sng">
            <a:solidFill>
              <a:srgbClr val="007DEA"/>
            </a:solidFill>
            <a:prstDash val="solid"/>
            <a:miter lim="20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293" name="Google Shape;2293;p62"/>
          <p:cNvCxnSpPr>
            <a:stCxn id="2290" idx="6"/>
            <a:endCxn id="2288" idx="1"/>
          </p:cNvCxnSpPr>
          <p:nvPr/>
        </p:nvCxnSpPr>
        <p:spPr>
          <a:xfrm>
            <a:off x="3219338" y="3373925"/>
            <a:ext cx="2437200" cy="579300"/>
          </a:xfrm>
          <a:prstGeom prst="bentConnector3">
            <a:avLst>
              <a:gd name="adj1" fmla="val 49997"/>
            </a:avLst>
          </a:prstGeom>
          <a:noFill/>
          <a:ln w="9525" cap="flat" cmpd="sng">
            <a:solidFill>
              <a:schemeClr val="dk2"/>
            </a:solidFill>
            <a:prstDash val="solid"/>
            <a:round/>
            <a:headEnd type="none" w="med" len="med"/>
            <a:tailEnd type="none" w="med" len="med"/>
          </a:ln>
        </p:spPr>
      </p:cxnSp>
      <p:cxnSp>
        <p:nvCxnSpPr>
          <p:cNvPr id="2294" name="Google Shape;2294;p62"/>
          <p:cNvCxnSpPr>
            <a:stCxn id="2291" idx="6"/>
            <a:endCxn id="2286" idx="1"/>
          </p:cNvCxnSpPr>
          <p:nvPr/>
        </p:nvCxnSpPr>
        <p:spPr>
          <a:xfrm>
            <a:off x="2134163" y="2210325"/>
            <a:ext cx="3522300" cy="204900"/>
          </a:xfrm>
          <a:prstGeom prst="bentConnector3">
            <a:avLst>
              <a:gd name="adj1" fmla="val 64716"/>
            </a:avLst>
          </a:prstGeom>
          <a:noFill/>
          <a:ln w="9525" cap="flat" cmpd="sng">
            <a:solidFill>
              <a:schemeClr val="dk2"/>
            </a:solidFill>
            <a:prstDash val="solid"/>
            <a:round/>
            <a:headEnd type="none" w="med" len="med"/>
            <a:tailEnd type="none" w="med" len="med"/>
          </a:ln>
        </p:spPr>
      </p:cxnSp>
      <p:sp>
        <p:nvSpPr>
          <p:cNvPr id="2295" name="Google Shape;2295;p62">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2">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2">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2">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2">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2300" name="Google Shape;2300;p62">
            <a:hlinkClick r:id="rId4"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2301" name="Google Shape;2301;p62">
            <a:hlinkClick r:id="rId5"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2302" name="Google Shape;2302;p62">
            <a:hlinkClick r:id="rId6"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2"/>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4" name="Google Shape;2304;p62"/>
          <p:cNvGrpSpPr/>
          <p:nvPr/>
        </p:nvGrpSpPr>
        <p:grpSpPr>
          <a:xfrm>
            <a:off x="4402319" y="4732206"/>
            <a:ext cx="344058" cy="344096"/>
            <a:chOff x="1561313" y="2098162"/>
            <a:chExt cx="383822" cy="383822"/>
          </a:xfrm>
        </p:grpSpPr>
        <p:sp>
          <p:nvSpPr>
            <p:cNvPr id="2305" name="Google Shape;2305;p62"/>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06" name="Google Shape;2306;p62"/>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307" name="Google Shape;2307;p62">
            <a:hlinkClick r:id="rId7"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2">
            <a:hlinkClick r:id="rId8"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Our Week</a:t>
            </a:r>
            <a:endParaRPr sz="1500" b="1">
              <a:solidFill>
                <a:srgbClr val="007DEA"/>
              </a:solidFill>
              <a:latin typeface="Sen"/>
              <a:ea typeface="Sen"/>
              <a:cs typeface="Sen"/>
              <a:sym typeface="Sen"/>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312"/>
        <p:cNvGrpSpPr/>
        <p:nvPr/>
      </p:nvGrpSpPr>
      <p:grpSpPr>
        <a:xfrm>
          <a:off x="0" y="0"/>
          <a:ext cx="0" cy="0"/>
          <a:chOff x="0" y="0"/>
          <a:chExt cx="0" cy="0"/>
        </a:xfrm>
      </p:grpSpPr>
      <p:sp>
        <p:nvSpPr>
          <p:cNvPr id="2313" name="Google Shape;2313;p63"/>
          <p:cNvSpPr/>
          <p:nvPr/>
        </p:nvSpPr>
        <p:spPr>
          <a:xfrm>
            <a:off x="3402750" y="3260863"/>
            <a:ext cx="122400" cy="122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3"/>
          <p:cNvSpPr/>
          <p:nvPr/>
        </p:nvSpPr>
        <p:spPr>
          <a:xfrm>
            <a:off x="3210925" y="3379488"/>
            <a:ext cx="122400" cy="122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3"/>
          <p:cNvSpPr/>
          <p:nvPr/>
        </p:nvSpPr>
        <p:spPr>
          <a:xfrm>
            <a:off x="1606676" y="1641625"/>
            <a:ext cx="5778300" cy="1346700"/>
          </a:xfrm>
          <a:prstGeom prst="roundRect">
            <a:avLst>
              <a:gd name="adj" fmla="val 50000"/>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3"/>
          <p:cNvSpPr/>
          <p:nvPr/>
        </p:nvSpPr>
        <p:spPr>
          <a:xfrm>
            <a:off x="3435875" y="3069600"/>
            <a:ext cx="342900" cy="122400"/>
          </a:xfrm>
          <a:prstGeom prst="roundRect">
            <a:avLst>
              <a:gd name="adj" fmla="val 50000"/>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3"/>
          <p:cNvSpPr txBox="1">
            <a:spLocks noGrp="1"/>
          </p:cNvSpPr>
          <p:nvPr>
            <p:ph type="title"/>
          </p:nvPr>
        </p:nvSpPr>
        <p:spPr>
          <a:xfrm>
            <a:off x="1502400" y="1933063"/>
            <a:ext cx="6139200" cy="66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rPr>
              <a:t>Thursday:</a:t>
            </a:r>
            <a:r>
              <a:rPr lang="en"/>
              <a:t> History</a:t>
            </a:r>
            <a:endParaRPr/>
          </a:p>
        </p:txBody>
      </p:sp>
      <p:grpSp>
        <p:nvGrpSpPr>
          <p:cNvPr id="2318" name="Google Shape;2318;p63"/>
          <p:cNvGrpSpPr/>
          <p:nvPr/>
        </p:nvGrpSpPr>
        <p:grpSpPr>
          <a:xfrm>
            <a:off x="1893257" y="3037823"/>
            <a:ext cx="1679846" cy="1637000"/>
            <a:chOff x="1893257" y="3037823"/>
            <a:chExt cx="1679846" cy="1637000"/>
          </a:xfrm>
        </p:grpSpPr>
        <p:sp>
          <p:nvSpPr>
            <p:cNvPr id="2319" name="Google Shape;2319;p63"/>
            <p:cNvSpPr/>
            <p:nvPr/>
          </p:nvSpPr>
          <p:spPr>
            <a:xfrm>
              <a:off x="1899774" y="4145227"/>
              <a:ext cx="1670069" cy="524475"/>
            </a:xfrm>
            <a:custGeom>
              <a:avLst/>
              <a:gdLst/>
              <a:ahLst/>
              <a:cxnLst/>
              <a:rect l="l" t="t" r="r" b="b"/>
              <a:pathLst>
                <a:path w="17937" h="5633" extrusionOk="0">
                  <a:moveTo>
                    <a:pt x="6792" y="1"/>
                  </a:moveTo>
                  <a:lnTo>
                    <a:pt x="2503" y="2045"/>
                  </a:lnTo>
                  <a:cubicBezTo>
                    <a:pt x="2503" y="2045"/>
                    <a:pt x="0" y="2969"/>
                    <a:pt x="202" y="5632"/>
                  </a:cubicBezTo>
                  <a:lnTo>
                    <a:pt x="17694" y="5632"/>
                  </a:lnTo>
                  <a:cubicBezTo>
                    <a:pt x="17937" y="2983"/>
                    <a:pt x="15392" y="2045"/>
                    <a:pt x="15392" y="2045"/>
                  </a:cubicBezTo>
                  <a:lnTo>
                    <a:pt x="110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3"/>
            <p:cNvSpPr/>
            <p:nvPr/>
          </p:nvSpPr>
          <p:spPr>
            <a:xfrm>
              <a:off x="1893257" y="4140758"/>
              <a:ext cx="1679846" cy="534065"/>
            </a:xfrm>
            <a:custGeom>
              <a:avLst/>
              <a:gdLst/>
              <a:ahLst/>
              <a:cxnLst/>
              <a:rect l="l" t="t" r="r" b="b"/>
              <a:pathLst>
                <a:path w="18042" h="5736" extrusionOk="0">
                  <a:moveTo>
                    <a:pt x="11159" y="98"/>
                  </a:moveTo>
                  <a:lnTo>
                    <a:pt x="15441" y="2135"/>
                  </a:lnTo>
                  <a:cubicBezTo>
                    <a:pt x="15462" y="2148"/>
                    <a:pt x="17916" y="3087"/>
                    <a:pt x="17708" y="5632"/>
                  </a:cubicBezTo>
                  <a:lnTo>
                    <a:pt x="306" y="5632"/>
                  </a:lnTo>
                  <a:cubicBezTo>
                    <a:pt x="140" y="3066"/>
                    <a:pt x="2552" y="2148"/>
                    <a:pt x="2580" y="2135"/>
                  </a:cubicBezTo>
                  <a:lnTo>
                    <a:pt x="6869" y="98"/>
                  </a:lnTo>
                  <a:close/>
                  <a:moveTo>
                    <a:pt x="6849" y="0"/>
                  </a:moveTo>
                  <a:cubicBezTo>
                    <a:pt x="6849" y="0"/>
                    <a:pt x="6842" y="7"/>
                    <a:pt x="6828" y="7"/>
                  </a:cubicBezTo>
                  <a:lnTo>
                    <a:pt x="2538" y="2051"/>
                  </a:lnTo>
                  <a:cubicBezTo>
                    <a:pt x="2510" y="2058"/>
                    <a:pt x="1" y="3017"/>
                    <a:pt x="209" y="5694"/>
                  </a:cubicBezTo>
                  <a:cubicBezTo>
                    <a:pt x="216" y="5715"/>
                    <a:pt x="237" y="5736"/>
                    <a:pt x="258" y="5736"/>
                  </a:cubicBezTo>
                  <a:lnTo>
                    <a:pt x="17757" y="5736"/>
                  </a:lnTo>
                  <a:cubicBezTo>
                    <a:pt x="17777" y="5736"/>
                    <a:pt x="17805" y="5715"/>
                    <a:pt x="17791" y="5694"/>
                  </a:cubicBezTo>
                  <a:cubicBezTo>
                    <a:pt x="18042" y="3073"/>
                    <a:pt x="15546" y="2086"/>
                    <a:pt x="15462" y="2051"/>
                  </a:cubicBezTo>
                  <a:lnTo>
                    <a:pt x="11166" y="7"/>
                  </a:lnTo>
                  <a:cubicBezTo>
                    <a:pt x="11166" y="0"/>
                    <a:pt x="11159" y="0"/>
                    <a:pt x="11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3"/>
            <p:cNvSpPr/>
            <p:nvPr/>
          </p:nvSpPr>
          <p:spPr>
            <a:xfrm>
              <a:off x="1928265" y="4551077"/>
              <a:ext cx="1609922" cy="8566"/>
            </a:xfrm>
            <a:custGeom>
              <a:avLst/>
              <a:gdLst/>
              <a:ahLst/>
              <a:cxnLst/>
              <a:rect l="l" t="t" r="r" b="b"/>
              <a:pathLst>
                <a:path w="17291" h="92" extrusionOk="0">
                  <a:moveTo>
                    <a:pt x="0" y="1"/>
                  </a:moveTo>
                  <a:lnTo>
                    <a:pt x="0" y="91"/>
                  </a:lnTo>
                  <a:lnTo>
                    <a:pt x="17290" y="91"/>
                  </a:lnTo>
                  <a:lnTo>
                    <a:pt x="17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3"/>
            <p:cNvSpPr/>
            <p:nvPr/>
          </p:nvSpPr>
          <p:spPr>
            <a:xfrm>
              <a:off x="1977424" y="4452757"/>
              <a:ext cx="1512811" cy="9125"/>
            </a:xfrm>
            <a:custGeom>
              <a:avLst/>
              <a:gdLst/>
              <a:ahLst/>
              <a:cxnLst/>
              <a:rect l="l" t="t" r="r" b="b"/>
              <a:pathLst>
                <a:path w="16248" h="98" extrusionOk="0">
                  <a:moveTo>
                    <a:pt x="0" y="0"/>
                  </a:moveTo>
                  <a:lnTo>
                    <a:pt x="0" y="98"/>
                  </a:lnTo>
                  <a:lnTo>
                    <a:pt x="16248" y="98"/>
                  </a:lnTo>
                  <a:lnTo>
                    <a:pt x="162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3"/>
            <p:cNvSpPr/>
            <p:nvPr/>
          </p:nvSpPr>
          <p:spPr>
            <a:xfrm>
              <a:off x="2084217" y="4354344"/>
              <a:ext cx="493377" cy="8473"/>
            </a:xfrm>
            <a:custGeom>
              <a:avLst/>
              <a:gdLst/>
              <a:ahLst/>
              <a:cxnLst/>
              <a:rect l="l" t="t" r="r" b="b"/>
              <a:pathLst>
                <a:path w="5299" h="91" extrusionOk="0">
                  <a:moveTo>
                    <a:pt x="1" y="0"/>
                  </a:moveTo>
                  <a:lnTo>
                    <a:pt x="1" y="91"/>
                  </a:lnTo>
                  <a:lnTo>
                    <a:pt x="5298" y="91"/>
                  </a:lnTo>
                  <a:lnTo>
                    <a:pt x="52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3"/>
            <p:cNvSpPr/>
            <p:nvPr/>
          </p:nvSpPr>
          <p:spPr>
            <a:xfrm>
              <a:off x="2275177" y="4263751"/>
              <a:ext cx="183887" cy="9125"/>
            </a:xfrm>
            <a:custGeom>
              <a:avLst/>
              <a:gdLst/>
              <a:ahLst/>
              <a:cxnLst/>
              <a:rect l="l" t="t" r="r" b="b"/>
              <a:pathLst>
                <a:path w="1975" h="98" extrusionOk="0">
                  <a:moveTo>
                    <a:pt x="0" y="0"/>
                  </a:moveTo>
                  <a:lnTo>
                    <a:pt x="0" y="97"/>
                  </a:lnTo>
                  <a:lnTo>
                    <a:pt x="1975" y="97"/>
                  </a:lnTo>
                  <a:lnTo>
                    <a:pt x="19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3"/>
            <p:cNvSpPr/>
            <p:nvPr/>
          </p:nvSpPr>
          <p:spPr>
            <a:xfrm>
              <a:off x="3042835" y="4263751"/>
              <a:ext cx="154838" cy="9125"/>
            </a:xfrm>
            <a:custGeom>
              <a:avLst/>
              <a:gdLst/>
              <a:ahLst/>
              <a:cxnLst/>
              <a:rect l="l" t="t" r="r" b="b"/>
              <a:pathLst>
                <a:path w="1663" h="98" extrusionOk="0">
                  <a:moveTo>
                    <a:pt x="1" y="0"/>
                  </a:moveTo>
                  <a:lnTo>
                    <a:pt x="1" y="97"/>
                  </a:lnTo>
                  <a:lnTo>
                    <a:pt x="1662" y="97"/>
                  </a:lnTo>
                  <a:lnTo>
                    <a:pt x="1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3"/>
            <p:cNvSpPr/>
            <p:nvPr/>
          </p:nvSpPr>
          <p:spPr>
            <a:xfrm>
              <a:off x="2916024" y="4354996"/>
              <a:ext cx="459020" cy="9125"/>
            </a:xfrm>
            <a:custGeom>
              <a:avLst/>
              <a:gdLst/>
              <a:ahLst/>
              <a:cxnLst/>
              <a:rect l="l" t="t" r="r" b="b"/>
              <a:pathLst>
                <a:path w="4930" h="98" extrusionOk="0">
                  <a:moveTo>
                    <a:pt x="0" y="0"/>
                  </a:moveTo>
                  <a:lnTo>
                    <a:pt x="0" y="98"/>
                  </a:lnTo>
                  <a:lnTo>
                    <a:pt x="4929" y="98"/>
                  </a:lnTo>
                  <a:lnTo>
                    <a:pt x="49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3"/>
            <p:cNvSpPr/>
            <p:nvPr/>
          </p:nvSpPr>
          <p:spPr>
            <a:xfrm>
              <a:off x="2431129" y="3719360"/>
              <a:ext cx="635179" cy="667488"/>
            </a:xfrm>
            <a:custGeom>
              <a:avLst/>
              <a:gdLst/>
              <a:ahLst/>
              <a:cxnLst/>
              <a:rect l="l" t="t" r="r" b="b"/>
              <a:pathLst>
                <a:path w="6822" h="7169" extrusionOk="0">
                  <a:moveTo>
                    <a:pt x="1078" y="0"/>
                  </a:moveTo>
                  <a:lnTo>
                    <a:pt x="1078" y="4575"/>
                  </a:lnTo>
                  <a:lnTo>
                    <a:pt x="1" y="5089"/>
                  </a:lnTo>
                  <a:cubicBezTo>
                    <a:pt x="1" y="5089"/>
                    <a:pt x="91" y="7126"/>
                    <a:pt x="3296" y="7168"/>
                  </a:cubicBezTo>
                  <a:cubicBezTo>
                    <a:pt x="3330" y="7169"/>
                    <a:pt x="3364" y="7169"/>
                    <a:pt x="3397" y="7169"/>
                  </a:cubicBezTo>
                  <a:cubicBezTo>
                    <a:pt x="6508" y="7169"/>
                    <a:pt x="6821" y="5263"/>
                    <a:pt x="6821" y="5263"/>
                  </a:cubicBezTo>
                  <a:lnTo>
                    <a:pt x="5424" y="4575"/>
                  </a:lnTo>
                  <a:lnTo>
                    <a:pt x="54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3"/>
            <p:cNvSpPr/>
            <p:nvPr/>
          </p:nvSpPr>
          <p:spPr>
            <a:xfrm>
              <a:off x="2427312" y="3714798"/>
              <a:ext cx="644769" cy="675867"/>
            </a:xfrm>
            <a:custGeom>
              <a:avLst/>
              <a:gdLst/>
              <a:ahLst/>
              <a:cxnLst/>
              <a:rect l="l" t="t" r="r" b="b"/>
              <a:pathLst>
                <a:path w="6925" h="7259" extrusionOk="0">
                  <a:moveTo>
                    <a:pt x="5423" y="98"/>
                  </a:moveTo>
                  <a:lnTo>
                    <a:pt x="5423" y="4624"/>
                  </a:lnTo>
                  <a:cubicBezTo>
                    <a:pt x="5423" y="4645"/>
                    <a:pt x="5430" y="4659"/>
                    <a:pt x="5451" y="4673"/>
                  </a:cubicBezTo>
                  <a:lnTo>
                    <a:pt x="6813" y="5340"/>
                  </a:lnTo>
                  <a:cubicBezTo>
                    <a:pt x="6779" y="5458"/>
                    <a:pt x="6653" y="5861"/>
                    <a:pt x="6264" y="6251"/>
                  </a:cubicBezTo>
                  <a:cubicBezTo>
                    <a:pt x="5844" y="6664"/>
                    <a:pt x="5016" y="7163"/>
                    <a:pt x="3463" y="7163"/>
                  </a:cubicBezTo>
                  <a:cubicBezTo>
                    <a:pt x="3422" y="7163"/>
                    <a:pt x="3380" y="7162"/>
                    <a:pt x="3337" y="7161"/>
                  </a:cubicBezTo>
                  <a:cubicBezTo>
                    <a:pt x="396" y="7120"/>
                    <a:pt x="118" y="5437"/>
                    <a:pt x="91" y="5166"/>
                  </a:cubicBezTo>
                  <a:lnTo>
                    <a:pt x="1154" y="4673"/>
                  </a:lnTo>
                  <a:cubicBezTo>
                    <a:pt x="1168" y="4659"/>
                    <a:pt x="1182" y="4645"/>
                    <a:pt x="1182" y="4624"/>
                  </a:cubicBezTo>
                  <a:lnTo>
                    <a:pt x="1182" y="98"/>
                  </a:lnTo>
                  <a:close/>
                  <a:moveTo>
                    <a:pt x="1119" y="1"/>
                  </a:moveTo>
                  <a:cubicBezTo>
                    <a:pt x="1092" y="1"/>
                    <a:pt x="1071" y="29"/>
                    <a:pt x="1071" y="56"/>
                  </a:cubicBezTo>
                  <a:lnTo>
                    <a:pt x="1071" y="4596"/>
                  </a:lnTo>
                  <a:lnTo>
                    <a:pt x="28" y="5097"/>
                  </a:lnTo>
                  <a:cubicBezTo>
                    <a:pt x="7" y="5104"/>
                    <a:pt x="0" y="5118"/>
                    <a:pt x="0" y="5138"/>
                  </a:cubicBezTo>
                  <a:cubicBezTo>
                    <a:pt x="0" y="5166"/>
                    <a:pt x="28" y="5667"/>
                    <a:pt x="452" y="6188"/>
                  </a:cubicBezTo>
                  <a:cubicBezTo>
                    <a:pt x="1161" y="7050"/>
                    <a:pt x="2413" y="7252"/>
                    <a:pt x="3337" y="7259"/>
                  </a:cubicBezTo>
                  <a:lnTo>
                    <a:pt x="3442" y="7259"/>
                  </a:lnTo>
                  <a:cubicBezTo>
                    <a:pt x="6563" y="7259"/>
                    <a:pt x="6918" y="5340"/>
                    <a:pt x="6918" y="5319"/>
                  </a:cubicBezTo>
                  <a:cubicBezTo>
                    <a:pt x="6925" y="5305"/>
                    <a:pt x="6911" y="5277"/>
                    <a:pt x="6890" y="5270"/>
                  </a:cubicBezTo>
                  <a:lnTo>
                    <a:pt x="5520" y="4596"/>
                  </a:lnTo>
                  <a:lnTo>
                    <a:pt x="5520" y="56"/>
                  </a:lnTo>
                  <a:cubicBezTo>
                    <a:pt x="5520" y="29"/>
                    <a:pt x="5492" y="1"/>
                    <a:pt x="5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3"/>
            <p:cNvSpPr/>
            <p:nvPr/>
          </p:nvSpPr>
          <p:spPr>
            <a:xfrm>
              <a:off x="2534756" y="3852036"/>
              <a:ext cx="401386" cy="193384"/>
            </a:xfrm>
            <a:custGeom>
              <a:avLst/>
              <a:gdLst/>
              <a:ahLst/>
              <a:cxnLst/>
              <a:rect l="l" t="t" r="r" b="b"/>
              <a:pathLst>
                <a:path w="4311" h="2077" extrusionOk="0">
                  <a:moveTo>
                    <a:pt x="0" y="1"/>
                  </a:moveTo>
                  <a:cubicBezTo>
                    <a:pt x="0" y="1"/>
                    <a:pt x="369" y="1843"/>
                    <a:pt x="1975" y="2058"/>
                  </a:cubicBezTo>
                  <a:cubicBezTo>
                    <a:pt x="2069" y="2071"/>
                    <a:pt x="2161" y="2077"/>
                    <a:pt x="2248" y="2077"/>
                  </a:cubicBezTo>
                  <a:cubicBezTo>
                    <a:pt x="3873" y="2077"/>
                    <a:pt x="4311" y="49"/>
                    <a:pt x="4311" y="49"/>
                  </a:cubicBezTo>
                  <a:lnTo>
                    <a:pt x="4311" y="49"/>
                  </a:lnTo>
                  <a:cubicBezTo>
                    <a:pt x="4311" y="49"/>
                    <a:pt x="3497" y="1078"/>
                    <a:pt x="2197" y="1078"/>
                  </a:cubicBezTo>
                  <a:cubicBezTo>
                    <a:pt x="758" y="1078"/>
                    <a:pt x="0" y="1"/>
                    <a:pt x="0"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3"/>
            <p:cNvSpPr/>
            <p:nvPr/>
          </p:nvSpPr>
          <p:spPr>
            <a:xfrm>
              <a:off x="2574233" y="3037823"/>
              <a:ext cx="508181" cy="517864"/>
            </a:xfrm>
            <a:custGeom>
              <a:avLst/>
              <a:gdLst/>
              <a:ahLst/>
              <a:cxnLst/>
              <a:rect l="l" t="t" r="r" b="b"/>
              <a:pathLst>
                <a:path w="5458" h="5562" extrusionOk="0">
                  <a:moveTo>
                    <a:pt x="1967" y="0"/>
                  </a:moveTo>
                  <a:cubicBezTo>
                    <a:pt x="462" y="0"/>
                    <a:pt x="0" y="973"/>
                    <a:pt x="0" y="973"/>
                  </a:cubicBezTo>
                  <a:lnTo>
                    <a:pt x="237" y="2078"/>
                  </a:lnTo>
                  <a:lnTo>
                    <a:pt x="2489" y="1898"/>
                  </a:lnTo>
                  <a:lnTo>
                    <a:pt x="4916" y="5561"/>
                  </a:lnTo>
                  <a:lnTo>
                    <a:pt x="5416" y="2961"/>
                  </a:lnTo>
                  <a:cubicBezTo>
                    <a:pt x="5458" y="2711"/>
                    <a:pt x="5437" y="2461"/>
                    <a:pt x="5347" y="2217"/>
                  </a:cubicBezTo>
                  <a:cubicBezTo>
                    <a:pt x="5124" y="1592"/>
                    <a:pt x="4505" y="472"/>
                    <a:pt x="2906" y="111"/>
                  </a:cubicBezTo>
                  <a:cubicBezTo>
                    <a:pt x="2556" y="33"/>
                    <a:pt x="2244" y="0"/>
                    <a:pt x="19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3"/>
            <p:cNvSpPr/>
            <p:nvPr/>
          </p:nvSpPr>
          <p:spPr>
            <a:xfrm>
              <a:off x="2997585" y="3546182"/>
              <a:ext cx="164428" cy="182677"/>
            </a:xfrm>
            <a:custGeom>
              <a:avLst/>
              <a:gdLst/>
              <a:ahLst/>
              <a:cxnLst/>
              <a:rect l="l" t="t" r="r" b="b"/>
              <a:pathLst>
                <a:path w="1766" h="1962" extrusionOk="0">
                  <a:moveTo>
                    <a:pt x="832" y="1"/>
                  </a:moveTo>
                  <a:cubicBezTo>
                    <a:pt x="451" y="1"/>
                    <a:pt x="264" y="303"/>
                    <a:pt x="264" y="303"/>
                  </a:cubicBezTo>
                  <a:cubicBezTo>
                    <a:pt x="230" y="713"/>
                    <a:pt x="0" y="1798"/>
                    <a:pt x="0" y="1805"/>
                  </a:cubicBezTo>
                  <a:cubicBezTo>
                    <a:pt x="161" y="1936"/>
                    <a:pt x="342" y="1961"/>
                    <a:pt x="459" y="1961"/>
                  </a:cubicBezTo>
                  <a:cubicBezTo>
                    <a:pt x="535" y="1961"/>
                    <a:pt x="584" y="1951"/>
                    <a:pt x="584" y="1951"/>
                  </a:cubicBezTo>
                  <a:cubicBezTo>
                    <a:pt x="1488" y="1763"/>
                    <a:pt x="1766" y="296"/>
                    <a:pt x="1154" y="67"/>
                  </a:cubicBezTo>
                  <a:cubicBezTo>
                    <a:pt x="1035" y="19"/>
                    <a:pt x="927" y="1"/>
                    <a:pt x="8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3"/>
            <p:cNvSpPr/>
            <p:nvPr/>
          </p:nvSpPr>
          <p:spPr>
            <a:xfrm>
              <a:off x="2993675" y="3541806"/>
              <a:ext cx="149624" cy="191243"/>
            </a:xfrm>
            <a:custGeom>
              <a:avLst/>
              <a:gdLst/>
              <a:ahLst/>
              <a:cxnLst/>
              <a:rect l="l" t="t" r="r" b="b"/>
              <a:pathLst>
                <a:path w="1607" h="2054" extrusionOk="0">
                  <a:moveTo>
                    <a:pt x="874" y="86"/>
                  </a:moveTo>
                  <a:cubicBezTo>
                    <a:pt x="965" y="86"/>
                    <a:pt x="1067" y="104"/>
                    <a:pt x="1182" y="148"/>
                  </a:cubicBezTo>
                  <a:cubicBezTo>
                    <a:pt x="1384" y="225"/>
                    <a:pt x="1495" y="482"/>
                    <a:pt x="1467" y="816"/>
                  </a:cubicBezTo>
                  <a:cubicBezTo>
                    <a:pt x="1433" y="1296"/>
                    <a:pt x="1127" y="1831"/>
                    <a:pt x="619" y="1935"/>
                  </a:cubicBezTo>
                  <a:cubicBezTo>
                    <a:pt x="619" y="1935"/>
                    <a:pt x="570" y="1946"/>
                    <a:pt x="497" y="1946"/>
                  </a:cubicBezTo>
                  <a:cubicBezTo>
                    <a:pt x="392" y="1946"/>
                    <a:pt x="236" y="1924"/>
                    <a:pt x="105" y="1817"/>
                  </a:cubicBezTo>
                  <a:cubicBezTo>
                    <a:pt x="139" y="1643"/>
                    <a:pt x="313" y="746"/>
                    <a:pt x="348" y="357"/>
                  </a:cubicBezTo>
                  <a:cubicBezTo>
                    <a:pt x="386" y="308"/>
                    <a:pt x="555" y="86"/>
                    <a:pt x="874" y="86"/>
                  </a:cubicBezTo>
                  <a:close/>
                  <a:moveTo>
                    <a:pt x="889" y="0"/>
                  </a:moveTo>
                  <a:cubicBezTo>
                    <a:pt x="479" y="0"/>
                    <a:pt x="272" y="317"/>
                    <a:pt x="272" y="322"/>
                  </a:cubicBezTo>
                  <a:cubicBezTo>
                    <a:pt x="258" y="329"/>
                    <a:pt x="258" y="336"/>
                    <a:pt x="258" y="350"/>
                  </a:cubicBezTo>
                  <a:cubicBezTo>
                    <a:pt x="223" y="746"/>
                    <a:pt x="0" y="1824"/>
                    <a:pt x="0" y="1838"/>
                  </a:cubicBezTo>
                  <a:cubicBezTo>
                    <a:pt x="0" y="1852"/>
                    <a:pt x="0" y="1873"/>
                    <a:pt x="14" y="1880"/>
                  </a:cubicBezTo>
                  <a:cubicBezTo>
                    <a:pt x="181" y="2026"/>
                    <a:pt x="376" y="2053"/>
                    <a:pt x="501" y="2053"/>
                  </a:cubicBezTo>
                  <a:cubicBezTo>
                    <a:pt x="570" y="2053"/>
                    <a:pt x="633" y="2046"/>
                    <a:pt x="640" y="2033"/>
                  </a:cubicBezTo>
                  <a:cubicBezTo>
                    <a:pt x="1196" y="1921"/>
                    <a:pt x="1530" y="1337"/>
                    <a:pt x="1572" y="830"/>
                  </a:cubicBezTo>
                  <a:cubicBezTo>
                    <a:pt x="1606" y="454"/>
                    <a:pt x="1467" y="155"/>
                    <a:pt x="1224" y="65"/>
                  </a:cubicBezTo>
                  <a:cubicBezTo>
                    <a:pt x="1101" y="19"/>
                    <a:pt x="989" y="0"/>
                    <a:pt x="8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3"/>
            <p:cNvSpPr/>
            <p:nvPr/>
          </p:nvSpPr>
          <p:spPr>
            <a:xfrm>
              <a:off x="3011179" y="3596087"/>
              <a:ext cx="86124" cy="59961"/>
            </a:xfrm>
            <a:custGeom>
              <a:avLst/>
              <a:gdLst/>
              <a:ahLst/>
              <a:cxnLst/>
              <a:rect l="l" t="t" r="r" b="b"/>
              <a:pathLst>
                <a:path w="925" h="644" extrusionOk="0">
                  <a:moveTo>
                    <a:pt x="762" y="1"/>
                  </a:moveTo>
                  <a:cubicBezTo>
                    <a:pt x="713" y="1"/>
                    <a:pt x="655" y="6"/>
                    <a:pt x="591" y="24"/>
                  </a:cubicBezTo>
                  <a:cubicBezTo>
                    <a:pt x="438" y="80"/>
                    <a:pt x="202" y="219"/>
                    <a:pt x="14" y="608"/>
                  </a:cubicBezTo>
                  <a:cubicBezTo>
                    <a:pt x="0" y="615"/>
                    <a:pt x="0" y="636"/>
                    <a:pt x="21" y="643"/>
                  </a:cubicBezTo>
                  <a:lnTo>
                    <a:pt x="28" y="643"/>
                  </a:lnTo>
                  <a:cubicBezTo>
                    <a:pt x="35" y="643"/>
                    <a:pt x="49" y="643"/>
                    <a:pt x="56" y="636"/>
                  </a:cubicBezTo>
                  <a:cubicBezTo>
                    <a:pt x="298" y="136"/>
                    <a:pt x="598" y="53"/>
                    <a:pt x="765" y="53"/>
                  </a:cubicBezTo>
                  <a:cubicBezTo>
                    <a:pt x="837" y="53"/>
                    <a:pt x="884" y="69"/>
                    <a:pt x="890" y="73"/>
                  </a:cubicBezTo>
                  <a:cubicBezTo>
                    <a:pt x="904" y="73"/>
                    <a:pt x="911" y="73"/>
                    <a:pt x="925" y="52"/>
                  </a:cubicBezTo>
                  <a:cubicBezTo>
                    <a:pt x="925" y="38"/>
                    <a:pt x="925" y="24"/>
                    <a:pt x="904" y="17"/>
                  </a:cubicBezTo>
                  <a:cubicBezTo>
                    <a:pt x="899" y="17"/>
                    <a:pt x="845" y="1"/>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3"/>
            <p:cNvSpPr/>
            <p:nvPr/>
          </p:nvSpPr>
          <p:spPr>
            <a:xfrm>
              <a:off x="3035107" y="3617502"/>
              <a:ext cx="36312" cy="73462"/>
            </a:xfrm>
            <a:custGeom>
              <a:avLst/>
              <a:gdLst/>
              <a:ahLst/>
              <a:cxnLst/>
              <a:rect l="l" t="t" r="r" b="b"/>
              <a:pathLst>
                <a:path w="390" h="789" extrusionOk="0">
                  <a:moveTo>
                    <a:pt x="34" y="0"/>
                  </a:moveTo>
                  <a:cubicBezTo>
                    <a:pt x="25" y="0"/>
                    <a:pt x="12" y="7"/>
                    <a:pt x="7" y="17"/>
                  </a:cubicBezTo>
                  <a:cubicBezTo>
                    <a:pt x="0" y="24"/>
                    <a:pt x="7" y="38"/>
                    <a:pt x="14" y="45"/>
                  </a:cubicBezTo>
                  <a:cubicBezTo>
                    <a:pt x="14" y="45"/>
                    <a:pt x="258" y="177"/>
                    <a:pt x="299" y="392"/>
                  </a:cubicBezTo>
                  <a:cubicBezTo>
                    <a:pt x="320" y="510"/>
                    <a:pt x="285" y="622"/>
                    <a:pt x="188" y="740"/>
                  </a:cubicBezTo>
                  <a:cubicBezTo>
                    <a:pt x="181" y="754"/>
                    <a:pt x="181" y="768"/>
                    <a:pt x="188" y="775"/>
                  </a:cubicBezTo>
                  <a:cubicBezTo>
                    <a:pt x="195" y="788"/>
                    <a:pt x="195" y="788"/>
                    <a:pt x="209" y="788"/>
                  </a:cubicBezTo>
                  <a:cubicBezTo>
                    <a:pt x="209" y="788"/>
                    <a:pt x="216" y="788"/>
                    <a:pt x="244" y="775"/>
                  </a:cubicBezTo>
                  <a:cubicBezTo>
                    <a:pt x="348" y="649"/>
                    <a:pt x="390" y="517"/>
                    <a:pt x="362" y="385"/>
                  </a:cubicBezTo>
                  <a:cubicBezTo>
                    <a:pt x="313" y="149"/>
                    <a:pt x="49" y="17"/>
                    <a:pt x="42" y="3"/>
                  </a:cubicBezTo>
                  <a:cubicBezTo>
                    <a:pt x="40" y="1"/>
                    <a:pt x="37" y="0"/>
                    <a:pt x="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3"/>
            <p:cNvSpPr/>
            <p:nvPr/>
          </p:nvSpPr>
          <p:spPr>
            <a:xfrm>
              <a:off x="2305623" y="3546182"/>
              <a:ext cx="164521" cy="182677"/>
            </a:xfrm>
            <a:custGeom>
              <a:avLst/>
              <a:gdLst/>
              <a:ahLst/>
              <a:cxnLst/>
              <a:rect l="l" t="t" r="r" b="b"/>
              <a:pathLst>
                <a:path w="1767" h="1962" extrusionOk="0">
                  <a:moveTo>
                    <a:pt x="935" y="1"/>
                  </a:moveTo>
                  <a:cubicBezTo>
                    <a:pt x="839" y="1"/>
                    <a:pt x="732" y="19"/>
                    <a:pt x="612" y="67"/>
                  </a:cubicBezTo>
                  <a:cubicBezTo>
                    <a:pt x="0" y="296"/>
                    <a:pt x="278" y="1763"/>
                    <a:pt x="1182" y="1951"/>
                  </a:cubicBezTo>
                  <a:cubicBezTo>
                    <a:pt x="1182" y="1951"/>
                    <a:pt x="1232" y="1961"/>
                    <a:pt x="1309" y="1961"/>
                  </a:cubicBezTo>
                  <a:cubicBezTo>
                    <a:pt x="1428" y="1961"/>
                    <a:pt x="1610" y="1936"/>
                    <a:pt x="1766" y="1805"/>
                  </a:cubicBezTo>
                  <a:cubicBezTo>
                    <a:pt x="1766" y="1798"/>
                    <a:pt x="1544" y="713"/>
                    <a:pt x="1509" y="303"/>
                  </a:cubicBezTo>
                  <a:cubicBezTo>
                    <a:pt x="1509" y="303"/>
                    <a:pt x="1317" y="1"/>
                    <a:pt x="9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3"/>
            <p:cNvSpPr/>
            <p:nvPr/>
          </p:nvSpPr>
          <p:spPr>
            <a:xfrm>
              <a:off x="2325640" y="3542179"/>
              <a:ext cx="149624" cy="190870"/>
            </a:xfrm>
            <a:custGeom>
              <a:avLst/>
              <a:gdLst/>
              <a:ahLst/>
              <a:cxnLst/>
              <a:rect l="l" t="t" r="r" b="b"/>
              <a:pathLst>
                <a:path w="1607" h="2050" extrusionOk="0">
                  <a:moveTo>
                    <a:pt x="717" y="96"/>
                  </a:moveTo>
                  <a:cubicBezTo>
                    <a:pt x="1037" y="96"/>
                    <a:pt x="1210" y="311"/>
                    <a:pt x="1238" y="360"/>
                  </a:cubicBezTo>
                  <a:cubicBezTo>
                    <a:pt x="1273" y="742"/>
                    <a:pt x="1454" y="1646"/>
                    <a:pt x="1488" y="1820"/>
                  </a:cubicBezTo>
                  <a:cubicBezTo>
                    <a:pt x="1351" y="1932"/>
                    <a:pt x="1189" y="1953"/>
                    <a:pt x="1086" y="1953"/>
                  </a:cubicBezTo>
                  <a:cubicBezTo>
                    <a:pt x="1022" y="1953"/>
                    <a:pt x="981" y="1945"/>
                    <a:pt x="981" y="1945"/>
                  </a:cubicBezTo>
                  <a:cubicBezTo>
                    <a:pt x="473" y="1841"/>
                    <a:pt x="161" y="1299"/>
                    <a:pt x="126" y="826"/>
                  </a:cubicBezTo>
                  <a:cubicBezTo>
                    <a:pt x="98" y="485"/>
                    <a:pt x="216" y="235"/>
                    <a:pt x="411" y="151"/>
                  </a:cubicBezTo>
                  <a:cubicBezTo>
                    <a:pt x="529" y="110"/>
                    <a:pt x="633" y="96"/>
                    <a:pt x="717" y="96"/>
                  </a:cubicBezTo>
                  <a:close/>
                  <a:moveTo>
                    <a:pt x="715" y="1"/>
                  </a:moveTo>
                  <a:cubicBezTo>
                    <a:pt x="614" y="1"/>
                    <a:pt x="501" y="20"/>
                    <a:pt x="376" y="68"/>
                  </a:cubicBezTo>
                  <a:cubicBezTo>
                    <a:pt x="133" y="151"/>
                    <a:pt x="1" y="450"/>
                    <a:pt x="28" y="833"/>
                  </a:cubicBezTo>
                  <a:cubicBezTo>
                    <a:pt x="63" y="1347"/>
                    <a:pt x="404" y="1924"/>
                    <a:pt x="960" y="2042"/>
                  </a:cubicBezTo>
                  <a:cubicBezTo>
                    <a:pt x="967" y="2042"/>
                    <a:pt x="1023" y="2049"/>
                    <a:pt x="1099" y="2049"/>
                  </a:cubicBezTo>
                  <a:cubicBezTo>
                    <a:pt x="1224" y="2049"/>
                    <a:pt x="1419" y="2022"/>
                    <a:pt x="1586" y="1883"/>
                  </a:cubicBezTo>
                  <a:cubicBezTo>
                    <a:pt x="1607" y="1876"/>
                    <a:pt x="1607" y="1855"/>
                    <a:pt x="1607" y="1841"/>
                  </a:cubicBezTo>
                  <a:cubicBezTo>
                    <a:pt x="1593" y="1834"/>
                    <a:pt x="1377" y="756"/>
                    <a:pt x="1342" y="353"/>
                  </a:cubicBezTo>
                  <a:cubicBezTo>
                    <a:pt x="1342" y="346"/>
                    <a:pt x="1336" y="339"/>
                    <a:pt x="1336" y="325"/>
                  </a:cubicBezTo>
                  <a:cubicBezTo>
                    <a:pt x="1336" y="320"/>
                    <a:pt x="1125" y="1"/>
                    <a:pt x="7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3"/>
            <p:cNvSpPr/>
            <p:nvPr/>
          </p:nvSpPr>
          <p:spPr>
            <a:xfrm>
              <a:off x="2370331" y="3595435"/>
              <a:ext cx="86776" cy="60613"/>
            </a:xfrm>
            <a:custGeom>
              <a:avLst/>
              <a:gdLst/>
              <a:ahLst/>
              <a:cxnLst/>
              <a:rect l="l" t="t" r="r" b="b"/>
              <a:pathLst>
                <a:path w="932" h="651" extrusionOk="0">
                  <a:moveTo>
                    <a:pt x="170" y="1"/>
                  </a:moveTo>
                  <a:cubicBezTo>
                    <a:pt x="87" y="1"/>
                    <a:pt x="33" y="17"/>
                    <a:pt x="28" y="17"/>
                  </a:cubicBezTo>
                  <a:cubicBezTo>
                    <a:pt x="7" y="24"/>
                    <a:pt x="0" y="31"/>
                    <a:pt x="7" y="52"/>
                  </a:cubicBezTo>
                  <a:cubicBezTo>
                    <a:pt x="17" y="62"/>
                    <a:pt x="24" y="72"/>
                    <a:pt x="31" y="72"/>
                  </a:cubicBezTo>
                  <a:cubicBezTo>
                    <a:pt x="35" y="72"/>
                    <a:pt x="38" y="70"/>
                    <a:pt x="42" y="66"/>
                  </a:cubicBezTo>
                  <a:cubicBezTo>
                    <a:pt x="46" y="66"/>
                    <a:pt x="89" y="54"/>
                    <a:pt x="155" y="54"/>
                  </a:cubicBezTo>
                  <a:cubicBezTo>
                    <a:pt x="319" y="54"/>
                    <a:pt x="629" y="127"/>
                    <a:pt x="876" y="636"/>
                  </a:cubicBezTo>
                  <a:cubicBezTo>
                    <a:pt x="890" y="643"/>
                    <a:pt x="897" y="650"/>
                    <a:pt x="904" y="650"/>
                  </a:cubicBezTo>
                  <a:lnTo>
                    <a:pt x="911" y="643"/>
                  </a:lnTo>
                  <a:cubicBezTo>
                    <a:pt x="925" y="636"/>
                    <a:pt x="932" y="622"/>
                    <a:pt x="925" y="608"/>
                  </a:cubicBezTo>
                  <a:cubicBezTo>
                    <a:pt x="730" y="219"/>
                    <a:pt x="508" y="80"/>
                    <a:pt x="341" y="24"/>
                  </a:cubicBezTo>
                  <a:cubicBezTo>
                    <a:pt x="277" y="6"/>
                    <a:pt x="219" y="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3"/>
            <p:cNvSpPr/>
            <p:nvPr/>
          </p:nvSpPr>
          <p:spPr>
            <a:xfrm>
              <a:off x="2398821" y="3617502"/>
              <a:ext cx="36312" cy="73462"/>
            </a:xfrm>
            <a:custGeom>
              <a:avLst/>
              <a:gdLst/>
              <a:ahLst/>
              <a:cxnLst/>
              <a:rect l="l" t="t" r="r" b="b"/>
              <a:pathLst>
                <a:path w="390" h="789" extrusionOk="0">
                  <a:moveTo>
                    <a:pt x="356" y="0"/>
                  </a:moveTo>
                  <a:cubicBezTo>
                    <a:pt x="353" y="0"/>
                    <a:pt x="350" y="1"/>
                    <a:pt x="348" y="3"/>
                  </a:cubicBezTo>
                  <a:cubicBezTo>
                    <a:pt x="334" y="3"/>
                    <a:pt x="70" y="142"/>
                    <a:pt x="28" y="385"/>
                  </a:cubicBezTo>
                  <a:cubicBezTo>
                    <a:pt x="0" y="517"/>
                    <a:pt x="42" y="649"/>
                    <a:pt x="146" y="775"/>
                  </a:cubicBezTo>
                  <a:cubicBezTo>
                    <a:pt x="146" y="788"/>
                    <a:pt x="153" y="788"/>
                    <a:pt x="167" y="788"/>
                  </a:cubicBezTo>
                  <a:cubicBezTo>
                    <a:pt x="167" y="788"/>
                    <a:pt x="174" y="788"/>
                    <a:pt x="202" y="775"/>
                  </a:cubicBezTo>
                  <a:cubicBezTo>
                    <a:pt x="209" y="768"/>
                    <a:pt x="209" y="754"/>
                    <a:pt x="202" y="740"/>
                  </a:cubicBezTo>
                  <a:cubicBezTo>
                    <a:pt x="105" y="622"/>
                    <a:pt x="63" y="510"/>
                    <a:pt x="84" y="392"/>
                  </a:cubicBezTo>
                  <a:cubicBezTo>
                    <a:pt x="125" y="191"/>
                    <a:pt x="376" y="45"/>
                    <a:pt x="376" y="45"/>
                  </a:cubicBezTo>
                  <a:cubicBezTo>
                    <a:pt x="383" y="38"/>
                    <a:pt x="390" y="24"/>
                    <a:pt x="383" y="17"/>
                  </a:cubicBezTo>
                  <a:cubicBezTo>
                    <a:pt x="378" y="7"/>
                    <a:pt x="365" y="0"/>
                    <a:pt x="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3"/>
            <p:cNvSpPr/>
            <p:nvPr/>
          </p:nvSpPr>
          <p:spPr>
            <a:xfrm>
              <a:off x="2436995" y="3151040"/>
              <a:ext cx="599519" cy="800352"/>
            </a:xfrm>
            <a:custGeom>
              <a:avLst/>
              <a:gdLst/>
              <a:ahLst/>
              <a:cxnLst/>
              <a:rect l="l" t="t" r="r" b="b"/>
              <a:pathLst>
                <a:path w="6439" h="8596" extrusionOk="0">
                  <a:moveTo>
                    <a:pt x="3150" y="0"/>
                  </a:moveTo>
                  <a:cubicBezTo>
                    <a:pt x="35" y="0"/>
                    <a:pt x="35" y="3164"/>
                    <a:pt x="35" y="3164"/>
                  </a:cubicBezTo>
                  <a:cubicBezTo>
                    <a:pt x="35" y="3164"/>
                    <a:pt x="0" y="5527"/>
                    <a:pt x="661" y="6869"/>
                  </a:cubicBezTo>
                  <a:cubicBezTo>
                    <a:pt x="1297" y="8154"/>
                    <a:pt x="2087" y="8595"/>
                    <a:pt x="3126" y="8595"/>
                  </a:cubicBezTo>
                  <a:cubicBezTo>
                    <a:pt x="3166" y="8595"/>
                    <a:pt x="3206" y="8595"/>
                    <a:pt x="3247" y="8593"/>
                  </a:cubicBezTo>
                  <a:cubicBezTo>
                    <a:pt x="4353" y="8558"/>
                    <a:pt x="5194" y="8009"/>
                    <a:pt x="5708" y="6980"/>
                  </a:cubicBezTo>
                  <a:cubicBezTo>
                    <a:pt x="6257" y="5882"/>
                    <a:pt x="6341" y="4033"/>
                    <a:pt x="6341" y="3150"/>
                  </a:cubicBezTo>
                  <a:cubicBezTo>
                    <a:pt x="6341" y="3150"/>
                    <a:pt x="6438" y="7"/>
                    <a:pt x="31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3"/>
            <p:cNvSpPr/>
            <p:nvPr/>
          </p:nvSpPr>
          <p:spPr>
            <a:xfrm>
              <a:off x="2433084" y="3147129"/>
              <a:ext cx="600823" cy="809849"/>
            </a:xfrm>
            <a:custGeom>
              <a:avLst/>
              <a:gdLst/>
              <a:ahLst/>
              <a:cxnLst/>
              <a:rect l="l" t="t" r="r" b="b"/>
              <a:pathLst>
                <a:path w="6453" h="8698" extrusionOk="0">
                  <a:moveTo>
                    <a:pt x="3199" y="98"/>
                  </a:moveTo>
                  <a:cubicBezTo>
                    <a:pt x="4179" y="98"/>
                    <a:pt x="4944" y="383"/>
                    <a:pt x="5493" y="946"/>
                  </a:cubicBezTo>
                  <a:cubicBezTo>
                    <a:pt x="6362" y="1850"/>
                    <a:pt x="6334" y="3178"/>
                    <a:pt x="6334" y="3199"/>
                  </a:cubicBezTo>
                  <a:cubicBezTo>
                    <a:pt x="6334" y="3790"/>
                    <a:pt x="6293" y="5834"/>
                    <a:pt x="5709" y="7001"/>
                  </a:cubicBezTo>
                  <a:cubicBezTo>
                    <a:pt x="5215" y="8010"/>
                    <a:pt x="4381" y="8559"/>
                    <a:pt x="3289" y="8594"/>
                  </a:cubicBezTo>
                  <a:cubicBezTo>
                    <a:pt x="3252" y="8595"/>
                    <a:pt x="3216" y="8595"/>
                    <a:pt x="3180" y="8595"/>
                  </a:cubicBezTo>
                  <a:cubicBezTo>
                    <a:pt x="2073" y="8595"/>
                    <a:pt x="1337" y="8075"/>
                    <a:pt x="745" y="6890"/>
                  </a:cubicBezTo>
                  <a:cubicBezTo>
                    <a:pt x="91" y="5576"/>
                    <a:pt x="119" y="3233"/>
                    <a:pt x="119" y="3206"/>
                  </a:cubicBezTo>
                  <a:cubicBezTo>
                    <a:pt x="119" y="3171"/>
                    <a:pt x="154" y="98"/>
                    <a:pt x="3199" y="98"/>
                  </a:cubicBezTo>
                  <a:close/>
                  <a:moveTo>
                    <a:pt x="3199" y="1"/>
                  </a:moveTo>
                  <a:cubicBezTo>
                    <a:pt x="56" y="1"/>
                    <a:pt x="22" y="3171"/>
                    <a:pt x="22" y="3206"/>
                  </a:cubicBezTo>
                  <a:cubicBezTo>
                    <a:pt x="22" y="3233"/>
                    <a:pt x="1" y="5604"/>
                    <a:pt x="661" y="6932"/>
                  </a:cubicBezTo>
                  <a:cubicBezTo>
                    <a:pt x="1266" y="8169"/>
                    <a:pt x="2024" y="8698"/>
                    <a:pt x="3178" y="8698"/>
                  </a:cubicBezTo>
                  <a:cubicBezTo>
                    <a:pt x="3213" y="8698"/>
                    <a:pt x="3254" y="8698"/>
                    <a:pt x="3303" y="8677"/>
                  </a:cubicBezTo>
                  <a:cubicBezTo>
                    <a:pt x="4422" y="8656"/>
                    <a:pt x="5291" y="8079"/>
                    <a:pt x="5806" y="7036"/>
                  </a:cubicBezTo>
                  <a:cubicBezTo>
                    <a:pt x="6397" y="5847"/>
                    <a:pt x="6439" y="3790"/>
                    <a:pt x="6439" y="3185"/>
                  </a:cubicBezTo>
                  <a:cubicBezTo>
                    <a:pt x="6439" y="3143"/>
                    <a:pt x="6452" y="1787"/>
                    <a:pt x="5563" y="870"/>
                  </a:cubicBezTo>
                  <a:cubicBezTo>
                    <a:pt x="5006" y="293"/>
                    <a:pt x="4207" y="1"/>
                    <a:pt x="3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3"/>
            <p:cNvSpPr/>
            <p:nvPr/>
          </p:nvSpPr>
          <p:spPr>
            <a:xfrm>
              <a:off x="2712774" y="3476632"/>
              <a:ext cx="50557" cy="207630"/>
            </a:xfrm>
            <a:custGeom>
              <a:avLst/>
              <a:gdLst/>
              <a:ahLst/>
              <a:cxnLst/>
              <a:rect l="l" t="t" r="r" b="b"/>
              <a:pathLst>
                <a:path w="543" h="2230" extrusionOk="0">
                  <a:moveTo>
                    <a:pt x="0" y="0"/>
                  </a:moveTo>
                  <a:lnTo>
                    <a:pt x="0" y="2003"/>
                  </a:lnTo>
                  <a:cubicBezTo>
                    <a:pt x="0" y="2037"/>
                    <a:pt x="7" y="2065"/>
                    <a:pt x="21" y="2093"/>
                  </a:cubicBezTo>
                  <a:cubicBezTo>
                    <a:pt x="56" y="2181"/>
                    <a:pt x="147" y="2230"/>
                    <a:pt x="245" y="2230"/>
                  </a:cubicBezTo>
                  <a:cubicBezTo>
                    <a:pt x="263" y="2230"/>
                    <a:pt x="281" y="2228"/>
                    <a:pt x="299" y="2225"/>
                  </a:cubicBezTo>
                  <a:lnTo>
                    <a:pt x="542" y="2162"/>
                  </a:lnTo>
                  <a:lnTo>
                    <a:pt x="0" y="0"/>
                  </a:lnTo>
                  <a:close/>
                </a:path>
              </a:pathLst>
            </a:custGeom>
            <a:solidFill>
              <a:srgbClr val="F4F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3"/>
            <p:cNvSpPr/>
            <p:nvPr/>
          </p:nvSpPr>
          <p:spPr>
            <a:xfrm>
              <a:off x="2709516" y="3473373"/>
              <a:ext cx="57727" cy="214985"/>
            </a:xfrm>
            <a:custGeom>
              <a:avLst/>
              <a:gdLst/>
              <a:ahLst/>
              <a:cxnLst/>
              <a:rect l="l" t="t" r="r" b="b"/>
              <a:pathLst>
                <a:path w="620" h="2309" extrusionOk="0">
                  <a:moveTo>
                    <a:pt x="35" y="1"/>
                  </a:moveTo>
                  <a:cubicBezTo>
                    <a:pt x="21" y="1"/>
                    <a:pt x="0" y="14"/>
                    <a:pt x="0" y="35"/>
                  </a:cubicBezTo>
                  <a:lnTo>
                    <a:pt x="0" y="2038"/>
                  </a:lnTo>
                  <a:cubicBezTo>
                    <a:pt x="0" y="2072"/>
                    <a:pt x="7" y="2107"/>
                    <a:pt x="21" y="2142"/>
                  </a:cubicBezTo>
                  <a:cubicBezTo>
                    <a:pt x="63" y="2246"/>
                    <a:pt x="160" y="2309"/>
                    <a:pt x="271" y="2309"/>
                  </a:cubicBezTo>
                  <a:cubicBezTo>
                    <a:pt x="299" y="2309"/>
                    <a:pt x="320" y="2302"/>
                    <a:pt x="341" y="2302"/>
                  </a:cubicBezTo>
                  <a:lnTo>
                    <a:pt x="584" y="2239"/>
                  </a:lnTo>
                  <a:cubicBezTo>
                    <a:pt x="598" y="2232"/>
                    <a:pt x="619" y="2211"/>
                    <a:pt x="612" y="2197"/>
                  </a:cubicBezTo>
                  <a:cubicBezTo>
                    <a:pt x="601" y="2180"/>
                    <a:pt x="589" y="2168"/>
                    <a:pt x="574" y="2168"/>
                  </a:cubicBezTo>
                  <a:cubicBezTo>
                    <a:pt x="571" y="2168"/>
                    <a:pt x="567" y="2168"/>
                    <a:pt x="563" y="2170"/>
                  </a:cubicBezTo>
                  <a:lnTo>
                    <a:pt x="320" y="2232"/>
                  </a:lnTo>
                  <a:cubicBezTo>
                    <a:pt x="304" y="2237"/>
                    <a:pt x="287" y="2239"/>
                    <a:pt x="271" y="2239"/>
                  </a:cubicBezTo>
                  <a:cubicBezTo>
                    <a:pt x="193" y="2239"/>
                    <a:pt x="114" y="2190"/>
                    <a:pt x="91" y="2121"/>
                  </a:cubicBezTo>
                  <a:cubicBezTo>
                    <a:pt x="77" y="2093"/>
                    <a:pt x="70" y="2065"/>
                    <a:pt x="70" y="2038"/>
                  </a:cubicBezTo>
                  <a:lnTo>
                    <a:pt x="70" y="35"/>
                  </a:lnTo>
                  <a:cubicBezTo>
                    <a:pt x="70" y="14"/>
                    <a:pt x="56" y="1"/>
                    <a:pt x="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3"/>
            <p:cNvSpPr/>
            <p:nvPr/>
          </p:nvSpPr>
          <p:spPr>
            <a:xfrm>
              <a:off x="2573581" y="3529702"/>
              <a:ext cx="45436" cy="45436"/>
            </a:xfrm>
            <a:custGeom>
              <a:avLst/>
              <a:gdLst/>
              <a:ahLst/>
              <a:cxnLst/>
              <a:rect l="l" t="t" r="r" b="b"/>
              <a:pathLst>
                <a:path w="488" h="488" extrusionOk="0">
                  <a:moveTo>
                    <a:pt x="244" y="0"/>
                  </a:moveTo>
                  <a:cubicBezTo>
                    <a:pt x="112" y="0"/>
                    <a:pt x="0" y="112"/>
                    <a:pt x="0" y="244"/>
                  </a:cubicBezTo>
                  <a:cubicBezTo>
                    <a:pt x="0" y="376"/>
                    <a:pt x="112" y="487"/>
                    <a:pt x="244" y="487"/>
                  </a:cubicBezTo>
                  <a:cubicBezTo>
                    <a:pt x="376" y="487"/>
                    <a:pt x="487" y="376"/>
                    <a:pt x="487" y="244"/>
                  </a:cubicBezTo>
                  <a:cubicBezTo>
                    <a:pt x="487" y="112"/>
                    <a:pt x="376" y="0"/>
                    <a:pt x="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3"/>
            <p:cNvSpPr/>
            <p:nvPr/>
          </p:nvSpPr>
          <p:spPr>
            <a:xfrm>
              <a:off x="2831857" y="3529702"/>
              <a:ext cx="45343" cy="45436"/>
            </a:xfrm>
            <a:custGeom>
              <a:avLst/>
              <a:gdLst/>
              <a:ahLst/>
              <a:cxnLst/>
              <a:rect l="l" t="t" r="r" b="b"/>
              <a:pathLst>
                <a:path w="487" h="488" extrusionOk="0">
                  <a:moveTo>
                    <a:pt x="244" y="0"/>
                  </a:moveTo>
                  <a:cubicBezTo>
                    <a:pt x="105" y="0"/>
                    <a:pt x="0" y="112"/>
                    <a:pt x="0" y="244"/>
                  </a:cubicBezTo>
                  <a:cubicBezTo>
                    <a:pt x="0" y="383"/>
                    <a:pt x="112" y="487"/>
                    <a:pt x="244" y="487"/>
                  </a:cubicBezTo>
                  <a:cubicBezTo>
                    <a:pt x="383" y="487"/>
                    <a:pt x="487" y="376"/>
                    <a:pt x="487" y="244"/>
                  </a:cubicBezTo>
                  <a:cubicBezTo>
                    <a:pt x="487" y="112"/>
                    <a:pt x="383" y="0"/>
                    <a:pt x="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3"/>
            <p:cNvSpPr/>
            <p:nvPr/>
          </p:nvSpPr>
          <p:spPr>
            <a:xfrm>
              <a:off x="2579354" y="3574766"/>
              <a:ext cx="60985" cy="41154"/>
            </a:xfrm>
            <a:custGeom>
              <a:avLst/>
              <a:gdLst/>
              <a:ahLst/>
              <a:cxnLst/>
              <a:rect l="l" t="t" r="r" b="b"/>
              <a:pathLst>
                <a:path w="655" h="442" extrusionOk="0">
                  <a:moveTo>
                    <a:pt x="627" y="0"/>
                  </a:moveTo>
                  <a:cubicBezTo>
                    <a:pt x="624" y="0"/>
                    <a:pt x="622" y="1"/>
                    <a:pt x="620" y="3"/>
                  </a:cubicBezTo>
                  <a:lnTo>
                    <a:pt x="15" y="406"/>
                  </a:lnTo>
                  <a:cubicBezTo>
                    <a:pt x="8" y="406"/>
                    <a:pt x="1" y="420"/>
                    <a:pt x="8" y="427"/>
                  </a:cubicBezTo>
                  <a:cubicBezTo>
                    <a:pt x="8" y="441"/>
                    <a:pt x="15" y="441"/>
                    <a:pt x="22" y="441"/>
                  </a:cubicBezTo>
                  <a:lnTo>
                    <a:pt x="36" y="441"/>
                  </a:lnTo>
                  <a:lnTo>
                    <a:pt x="634" y="38"/>
                  </a:lnTo>
                  <a:cubicBezTo>
                    <a:pt x="641" y="38"/>
                    <a:pt x="654" y="24"/>
                    <a:pt x="641" y="10"/>
                  </a:cubicBezTo>
                  <a:cubicBezTo>
                    <a:pt x="641" y="5"/>
                    <a:pt x="634" y="0"/>
                    <a:pt x="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3"/>
            <p:cNvSpPr/>
            <p:nvPr/>
          </p:nvSpPr>
          <p:spPr>
            <a:xfrm>
              <a:off x="2817612" y="3575790"/>
              <a:ext cx="53816" cy="40688"/>
            </a:xfrm>
            <a:custGeom>
              <a:avLst/>
              <a:gdLst/>
              <a:ahLst/>
              <a:cxnLst/>
              <a:rect l="l" t="t" r="r" b="b"/>
              <a:pathLst>
                <a:path w="578" h="437" extrusionOk="0">
                  <a:moveTo>
                    <a:pt x="25" y="1"/>
                  </a:moveTo>
                  <a:cubicBezTo>
                    <a:pt x="21" y="1"/>
                    <a:pt x="18" y="2"/>
                    <a:pt x="14" y="6"/>
                  </a:cubicBezTo>
                  <a:cubicBezTo>
                    <a:pt x="0" y="20"/>
                    <a:pt x="0" y="27"/>
                    <a:pt x="14" y="34"/>
                  </a:cubicBezTo>
                  <a:lnTo>
                    <a:pt x="543" y="437"/>
                  </a:lnTo>
                  <a:lnTo>
                    <a:pt x="550" y="437"/>
                  </a:lnTo>
                  <a:cubicBezTo>
                    <a:pt x="550" y="437"/>
                    <a:pt x="556" y="434"/>
                    <a:pt x="562" y="434"/>
                  </a:cubicBezTo>
                  <a:cubicBezTo>
                    <a:pt x="565" y="434"/>
                    <a:pt x="568" y="435"/>
                    <a:pt x="570" y="437"/>
                  </a:cubicBezTo>
                  <a:cubicBezTo>
                    <a:pt x="577" y="423"/>
                    <a:pt x="577" y="416"/>
                    <a:pt x="570" y="409"/>
                  </a:cubicBezTo>
                  <a:lnTo>
                    <a:pt x="35" y="6"/>
                  </a:lnTo>
                  <a:cubicBezTo>
                    <a:pt x="32" y="2"/>
                    <a:pt x="28" y="1"/>
                    <a:pt x="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3"/>
            <p:cNvSpPr/>
            <p:nvPr/>
          </p:nvSpPr>
          <p:spPr>
            <a:xfrm>
              <a:off x="2635031" y="3723270"/>
              <a:ext cx="197574" cy="20111"/>
            </a:xfrm>
            <a:custGeom>
              <a:avLst/>
              <a:gdLst/>
              <a:ahLst/>
              <a:cxnLst/>
              <a:rect l="l" t="t" r="r" b="b"/>
              <a:pathLst>
                <a:path w="2122" h="216" extrusionOk="0">
                  <a:moveTo>
                    <a:pt x="1" y="0"/>
                  </a:moveTo>
                  <a:cubicBezTo>
                    <a:pt x="1" y="0"/>
                    <a:pt x="279" y="216"/>
                    <a:pt x="1030" y="216"/>
                  </a:cubicBezTo>
                  <a:cubicBezTo>
                    <a:pt x="1704" y="216"/>
                    <a:pt x="2121" y="0"/>
                    <a:pt x="2121" y="0"/>
                  </a:cubicBezTo>
                  <a:close/>
                </a:path>
              </a:pathLst>
            </a:custGeom>
            <a:solidFill>
              <a:srgbClr val="F4F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3"/>
            <p:cNvSpPr/>
            <p:nvPr/>
          </p:nvSpPr>
          <p:spPr>
            <a:xfrm>
              <a:off x="2631214" y="3719080"/>
              <a:ext cx="204650" cy="27560"/>
            </a:xfrm>
            <a:custGeom>
              <a:avLst/>
              <a:gdLst/>
              <a:ahLst/>
              <a:cxnLst/>
              <a:rect l="l" t="t" r="r" b="b"/>
              <a:pathLst>
                <a:path w="2198" h="296" extrusionOk="0">
                  <a:moveTo>
                    <a:pt x="33" y="1"/>
                  </a:moveTo>
                  <a:cubicBezTo>
                    <a:pt x="21" y="1"/>
                    <a:pt x="11" y="6"/>
                    <a:pt x="7" y="17"/>
                  </a:cubicBezTo>
                  <a:cubicBezTo>
                    <a:pt x="0" y="38"/>
                    <a:pt x="0" y="59"/>
                    <a:pt x="14" y="73"/>
                  </a:cubicBezTo>
                  <a:cubicBezTo>
                    <a:pt x="28" y="80"/>
                    <a:pt x="313" y="295"/>
                    <a:pt x="1057" y="295"/>
                  </a:cubicBezTo>
                  <a:cubicBezTo>
                    <a:pt x="1738" y="295"/>
                    <a:pt x="2155" y="87"/>
                    <a:pt x="2169" y="80"/>
                  </a:cubicBezTo>
                  <a:cubicBezTo>
                    <a:pt x="2190" y="59"/>
                    <a:pt x="2197" y="45"/>
                    <a:pt x="2190" y="24"/>
                  </a:cubicBezTo>
                  <a:cubicBezTo>
                    <a:pt x="2175" y="14"/>
                    <a:pt x="2164" y="5"/>
                    <a:pt x="2151" y="5"/>
                  </a:cubicBezTo>
                  <a:cubicBezTo>
                    <a:pt x="2146" y="5"/>
                    <a:pt x="2141" y="6"/>
                    <a:pt x="2134" y="10"/>
                  </a:cubicBezTo>
                  <a:cubicBezTo>
                    <a:pt x="2134" y="10"/>
                    <a:pt x="1717" y="219"/>
                    <a:pt x="1057" y="219"/>
                  </a:cubicBezTo>
                  <a:cubicBezTo>
                    <a:pt x="348" y="219"/>
                    <a:pt x="63" y="10"/>
                    <a:pt x="63" y="10"/>
                  </a:cubicBezTo>
                  <a:cubicBezTo>
                    <a:pt x="53" y="4"/>
                    <a:pt x="43"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3"/>
            <p:cNvSpPr/>
            <p:nvPr/>
          </p:nvSpPr>
          <p:spPr>
            <a:xfrm>
              <a:off x="2703650" y="3767030"/>
              <a:ext cx="61637" cy="17784"/>
            </a:xfrm>
            <a:custGeom>
              <a:avLst/>
              <a:gdLst/>
              <a:ahLst/>
              <a:cxnLst/>
              <a:rect l="l" t="t" r="r" b="b"/>
              <a:pathLst>
                <a:path w="662" h="191" extrusionOk="0">
                  <a:moveTo>
                    <a:pt x="637" y="0"/>
                  </a:moveTo>
                  <a:cubicBezTo>
                    <a:pt x="634" y="0"/>
                    <a:pt x="630" y="1"/>
                    <a:pt x="626" y="3"/>
                  </a:cubicBezTo>
                  <a:cubicBezTo>
                    <a:pt x="376" y="121"/>
                    <a:pt x="22" y="149"/>
                    <a:pt x="22" y="149"/>
                  </a:cubicBezTo>
                  <a:cubicBezTo>
                    <a:pt x="15" y="156"/>
                    <a:pt x="1" y="163"/>
                    <a:pt x="1" y="170"/>
                  </a:cubicBezTo>
                  <a:cubicBezTo>
                    <a:pt x="1" y="177"/>
                    <a:pt x="8" y="191"/>
                    <a:pt x="22" y="191"/>
                  </a:cubicBezTo>
                  <a:cubicBezTo>
                    <a:pt x="36" y="191"/>
                    <a:pt x="383" y="170"/>
                    <a:pt x="647" y="45"/>
                  </a:cubicBezTo>
                  <a:cubicBezTo>
                    <a:pt x="654" y="45"/>
                    <a:pt x="661" y="24"/>
                    <a:pt x="654" y="17"/>
                  </a:cubicBezTo>
                  <a:cubicBezTo>
                    <a:pt x="654" y="7"/>
                    <a:pt x="647" y="0"/>
                    <a:pt x="6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3"/>
            <p:cNvSpPr/>
            <p:nvPr/>
          </p:nvSpPr>
          <p:spPr>
            <a:xfrm>
              <a:off x="2780742" y="3429520"/>
              <a:ext cx="178022" cy="73089"/>
            </a:xfrm>
            <a:custGeom>
              <a:avLst/>
              <a:gdLst/>
              <a:ahLst/>
              <a:cxnLst/>
              <a:rect l="l" t="t" r="r" b="b"/>
              <a:pathLst>
                <a:path w="1912" h="785" extrusionOk="0">
                  <a:moveTo>
                    <a:pt x="654" y="1"/>
                  </a:moveTo>
                  <a:cubicBezTo>
                    <a:pt x="174" y="1"/>
                    <a:pt x="0" y="284"/>
                    <a:pt x="0" y="284"/>
                  </a:cubicBezTo>
                  <a:lnTo>
                    <a:pt x="1912" y="784"/>
                  </a:lnTo>
                  <a:cubicBezTo>
                    <a:pt x="1912" y="784"/>
                    <a:pt x="1829" y="242"/>
                    <a:pt x="1043" y="54"/>
                  </a:cubicBezTo>
                  <a:cubicBezTo>
                    <a:pt x="895" y="16"/>
                    <a:pt x="766" y="1"/>
                    <a:pt x="6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3"/>
            <p:cNvSpPr/>
            <p:nvPr/>
          </p:nvSpPr>
          <p:spPr>
            <a:xfrm>
              <a:off x="2492672" y="3429520"/>
              <a:ext cx="178115" cy="73089"/>
            </a:xfrm>
            <a:custGeom>
              <a:avLst/>
              <a:gdLst/>
              <a:ahLst/>
              <a:cxnLst/>
              <a:rect l="l" t="t" r="r" b="b"/>
              <a:pathLst>
                <a:path w="1913" h="785" extrusionOk="0">
                  <a:moveTo>
                    <a:pt x="1258" y="1"/>
                  </a:moveTo>
                  <a:cubicBezTo>
                    <a:pt x="1146" y="1"/>
                    <a:pt x="1017" y="16"/>
                    <a:pt x="869" y="54"/>
                  </a:cubicBezTo>
                  <a:cubicBezTo>
                    <a:pt x="84" y="242"/>
                    <a:pt x="0" y="784"/>
                    <a:pt x="0" y="784"/>
                  </a:cubicBezTo>
                  <a:lnTo>
                    <a:pt x="1912" y="284"/>
                  </a:lnTo>
                  <a:cubicBezTo>
                    <a:pt x="1912" y="284"/>
                    <a:pt x="1739" y="1"/>
                    <a:pt x="1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3"/>
            <p:cNvSpPr/>
            <p:nvPr/>
          </p:nvSpPr>
          <p:spPr>
            <a:xfrm>
              <a:off x="2389697" y="3123201"/>
              <a:ext cx="206606" cy="442819"/>
            </a:xfrm>
            <a:custGeom>
              <a:avLst/>
              <a:gdLst/>
              <a:ahLst/>
              <a:cxnLst/>
              <a:rect l="l" t="t" r="r" b="b"/>
              <a:pathLst>
                <a:path w="2219" h="4756" extrusionOk="0">
                  <a:moveTo>
                    <a:pt x="1659" y="1"/>
                  </a:moveTo>
                  <a:cubicBezTo>
                    <a:pt x="906" y="1"/>
                    <a:pt x="341" y="945"/>
                    <a:pt x="133" y="1405"/>
                  </a:cubicBezTo>
                  <a:cubicBezTo>
                    <a:pt x="36" y="1606"/>
                    <a:pt x="1" y="1836"/>
                    <a:pt x="36" y="2065"/>
                  </a:cubicBezTo>
                  <a:lnTo>
                    <a:pt x="536" y="4756"/>
                  </a:lnTo>
                  <a:lnTo>
                    <a:pt x="592" y="2899"/>
                  </a:lnTo>
                  <a:cubicBezTo>
                    <a:pt x="1065" y="1384"/>
                    <a:pt x="2219" y="1154"/>
                    <a:pt x="2219" y="1154"/>
                  </a:cubicBezTo>
                  <a:lnTo>
                    <a:pt x="1975" y="56"/>
                  </a:lnTo>
                  <a:cubicBezTo>
                    <a:pt x="1867" y="18"/>
                    <a:pt x="1761" y="1"/>
                    <a:pt x="1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3"/>
            <p:cNvSpPr/>
            <p:nvPr/>
          </p:nvSpPr>
          <p:spPr>
            <a:xfrm>
              <a:off x="2421446" y="3129439"/>
              <a:ext cx="629965" cy="299341"/>
            </a:xfrm>
            <a:custGeom>
              <a:avLst/>
              <a:gdLst/>
              <a:ahLst/>
              <a:cxnLst/>
              <a:rect l="l" t="t" r="r" b="b"/>
              <a:pathLst>
                <a:path w="6766" h="3215" extrusionOk="0">
                  <a:moveTo>
                    <a:pt x="4139" y="1"/>
                  </a:moveTo>
                  <a:cubicBezTo>
                    <a:pt x="2683" y="1"/>
                    <a:pt x="1544" y="601"/>
                    <a:pt x="1544" y="601"/>
                  </a:cubicBezTo>
                  <a:lnTo>
                    <a:pt x="1189" y="865"/>
                  </a:lnTo>
                  <a:cubicBezTo>
                    <a:pt x="1189" y="865"/>
                    <a:pt x="1252" y="935"/>
                    <a:pt x="1363" y="1053"/>
                  </a:cubicBezTo>
                  <a:cubicBezTo>
                    <a:pt x="1" y="1178"/>
                    <a:pt x="202" y="3215"/>
                    <a:pt x="202" y="3215"/>
                  </a:cubicBezTo>
                  <a:cubicBezTo>
                    <a:pt x="1023" y="2582"/>
                    <a:pt x="1523" y="1804"/>
                    <a:pt x="1739" y="1379"/>
                  </a:cubicBezTo>
                  <a:cubicBezTo>
                    <a:pt x="2483" y="1995"/>
                    <a:pt x="3988" y="2917"/>
                    <a:pt x="6253" y="2917"/>
                  </a:cubicBezTo>
                  <a:cubicBezTo>
                    <a:pt x="6419" y="2917"/>
                    <a:pt x="6590" y="2912"/>
                    <a:pt x="6765" y="2902"/>
                  </a:cubicBezTo>
                  <a:cubicBezTo>
                    <a:pt x="6765" y="2902"/>
                    <a:pt x="6404" y="225"/>
                    <a:pt x="4693" y="31"/>
                  </a:cubicBezTo>
                  <a:cubicBezTo>
                    <a:pt x="4505" y="10"/>
                    <a:pt x="4320" y="1"/>
                    <a:pt x="4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4" name="Google Shape;2354;p63">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3">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3">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3">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3">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2359" name="Google Shape;2359;p63">
            <a:hlinkClick r:id="rId4"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2360" name="Google Shape;2360;p63">
            <a:hlinkClick r:id="rId5"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2361" name="Google Shape;2361;p63">
            <a:hlinkClick r:id="rId6"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3"/>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3" name="Google Shape;2363;p63"/>
          <p:cNvGrpSpPr/>
          <p:nvPr/>
        </p:nvGrpSpPr>
        <p:grpSpPr>
          <a:xfrm>
            <a:off x="4402319" y="4732206"/>
            <a:ext cx="344058" cy="344096"/>
            <a:chOff x="1561313" y="2098162"/>
            <a:chExt cx="383822" cy="383822"/>
          </a:xfrm>
        </p:grpSpPr>
        <p:sp>
          <p:nvSpPr>
            <p:cNvPr id="2364" name="Google Shape;2364;p63"/>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65" name="Google Shape;2365;p63"/>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366" name="Google Shape;2366;p63">
            <a:hlinkClick r:id="rId7"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3">
            <a:hlinkClick r:id="rId8"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Our Week</a:t>
            </a:r>
            <a:endParaRPr sz="1500" b="1">
              <a:solidFill>
                <a:srgbClr val="007DEA"/>
              </a:solidFill>
              <a:latin typeface="Sen"/>
              <a:ea typeface="Sen"/>
              <a:cs typeface="Sen"/>
              <a:sym typeface="Sen"/>
            </a:endParaRPr>
          </a:p>
        </p:txBody>
      </p:sp>
      <p:sp>
        <p:nvSpPr>
          <p:cNvPr id="2368" name="Google Shape;2368;p63"/>
          <p:cNvSpPr/>
          <p:nvPr/>
        </p:nvSpPr>
        <p:spPr>
          <a:xfrm>
            <a:off x="5561150" y="3069600"/>
            <a:ext cx="1084800" cy="380700"/>
          </a:xfrm>
          <a:prstGeom prst="roundRect">
            <a:avLst>
              <a:gd name="adj" fmla="val 50000"/>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3">
            <a:hlinkClick r:id="" action="ppaction://hlinkshowjump?jump=nextslide"/>
          </p:cNvPr>
          <p:cNvSpPr txBox="1"/>
          <p:nvPr/>
        </p:nvSpPr>
        <p:spPr>
          <a:xfrm>
            <a:off x="5605050" y="3141900"/>
            <a:ext cx="9972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chemeClr val="lt1"/>
                </a:solidFill>
                <a:latin typeface="Sen"/>
                <a:ea typeface="Sen"/>
                <a:cs typeface="Sen"/>
                <a:sym typeface="Sen"/>
              </a:rPr>
              <a:t>Start</a:t>
            </a:r>
            <a:endParaRPr sz="1500" b="1">
              <a:solidFill>
                <a:schemeClr val="lt1"/>
              </a:solidFill>
              <a:latin typeface="Sen"/>
              <a:ea typeface="Sen"/>
              <a:cs typeface="Sen"/>
              <a:sym typeface="Sen"/>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373"/>
        <p:cNvGrpSpPr/>
        <p:nvPr/>
      </p:nvGrpSpPr>
      <p:grpSpPr>
        <a:xfrm>
          <a:off x="0" y="0"/>
          <a:ext cx="0" cy="0"/>
          <a:chOff x="0" y="0"/>
          <a:chExt cx="0" cy="0"/>
        </a:xfrm>
      </p:grpSpPr>
      <p:sp>
        <p:nvSpPr>
          <p:cNvPr id="2374" name="Google Shape;2374;p64"/>
          <p:cNvSpPr txBox="1">
            <a:spLocks noGrp="1"/>
          </p:cNvSpPr>
          <p:nvPr>
            <p:ph type="title"/>
          </p:nvPr>
        </p:nvSpPr>
        <p:spPr>
          <a:xfrm>
            <a:off x="713250" y="79716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History</a:t>
            </a:r>
            <a:endParaRPr/>
          </a:p>
        </p:txBody>
      </p:sp>
      <p:sp>
        <p:nvSpPr>
          <p:cNvPr id="2375" name="Google Shape;2375;p64"/>
          <p:cNvSpPr txBox="1">
            <a:spLocks noGrp="1"/>
          </p:cNvSpPr>
          <p:nvPr>
            <p:ph type="subTitle" idx="2"/>
          </p:nvPr>
        </p:nvSpPr>
        <p:spPr>
          <a:xfrm>
            <a:off x="865625" y="2531750"/>
            <a:ext cx="1994400" cy="886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Despite being red, Mars is actually a cold place</a:t>
            </a:r>
            <a:endParaRPr/>
          </a:p>
        </p:txBody>
      </p:sp>
      <p:sp>
        <p:nvSpPr>
          <p:cNvPr id="2376" name="Google Shape;2376;p64"/>
          <p:cNvSpPr txBox="1">
            <a:spLocks noGrp="1"/>
          </p:cNvSpPr>
          <p:nvPr>
            <p:ph type="subTitle" idx="1"/>
          </p:nvPr>
        </p:nvSpPr>
        <p:spPr>
          <a:xfrm>
            <a:off x="1487339" y="2137577"/>
            <a:ext cx="1372800" cy="330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Lesson 1</a:t>
            </a:r>
            <a:endParaRPr/>
          </a:p>
        </p:txBody>
      </p:sp>
      <p:sp>
        <p:nvSpPr>
          <p:cNvPr id="2377" name="Google Shape;2377;p64"/>
          <p:cNvSpPr txBox="1">
            <a:spLocks noGrp="1"/>
          </p:cNvSpPr>
          <p:nvPr>
            <p:ph type="subTitle" idx="3"/>
          </p:nvPr>
        </p:nvSpPr>
        <p:spPr>
          <a:xfrm>
            <a:off x="6284839" y="2137577"/>
            <a:ext cx="1372800" cy="330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Lesson 2</a:t>
            </a:r>
            <a:endParaRPr/>
          </a:p>
        </p:txBody>
      </p:sp>
      <p:sp>
        <p:nvSpPr>
          <p:cNvPr id="2378" name="Google Shape;2378;p64"/>
          <p:cNvSpPr txBox="1">
            <a:spLocks noGrp="1"/>
          </p:cNvSpPr>
          <p:nvPr>
            <p:ph type="subTitle" idx="4"/>
          </p:nvPr>
        </p:nvSpPr>
        <p:spPr>
          <a:xfrm>
            <a:off x="6284849" y="2533664"/>
            <a:ext cx="1993500" cy="887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but it’s terribly hot</a:t>
            </a:r>
            <a:endParaRPr/>
          </a:p>
        </p:txBody>
      </p:sp>
      <p:grpSp>
        <p:nvGrpSpPr>
          <p:cNvPr id="2379" name="Google Shape;2379;p64"/>
          <p:cNvGrpSpPr/>
          <p:nvPr/>
        </p:nvGrpSpPr>
        <p:grpSpPr>
          <a:xfrm>
            <a:off x="3155207" y="2163194"/>
            <a:ext cx="1001328" cy="1157760"/>
            <a:chOff x="1790925" y="2113950"/>
            <a:chExt cx="1296050" cy="1498525"/>
          </a:xfrm>
        </p:grpSpPr>
        <p:sp>
          <p:nvSpPr>
            <p:cNvPr id="2380" name="Google Shape;2380;p64"/>
            <p:cNvSpPr/>
            <p:nvPr/>
          </p:nvSpPr>
          <p:spPr>
            <a:xfrm>
              <a:off x="1791150" y="2113950"/>
              <a:ext cx="922250" cy="1498525"/>
            </a:xfrm>
            <a:custGeom>
              <a:avLst/>
              <a:gdLst/>
              <a:ahLst/>
              <a:cxnLst/>
              <a:rect l="l" t="t" r="r" b="b"/>
              <a:pathLst>
                <a:path w="36890" h="59941" extrusionOk="0">
                  <a:moveTo>
                    <a:pt x="9111" y="1"/>
                  </a:moveTo>
                  <a:cubicBezTo>
                    <a:pt x="8464" y="1"/>
                    <a:pt x="7940" y="535"/>
                    <a:pt x="7940" y="1171"/>
                  </a:cubicBezTo>
                  <a:lnTo>
                    <a:pt x="7940" y="14354"/>
                  </a:lnTo>
                  <a:cubicBezTo>
                    <a:pt x="7940" y="18427"/>
                    <a:pt x="5131" y="21807"/>
                    <a:pt x="1414" y="22509"/>
                  </a:cubicBezTo>
                  <a:cubicBezTo>
                    <a:pt x="600" y="22668"/>
                    <a:pt x="1" y="23398"/>
                    <a:pt x="1" y="24232"/>
                  </a:cubicBezTo>
                  <a:lnTo>
                    <a:pt x="1" y="34793"/>
                  </a:lnTo>
                  <a:lnTo>
                    <a:pt x="1171" y="38538"/>
                  </a:lnTo>
                  <a:lnTo>
                    <a:pt x="1" y="42283"/>
                  </a:lnTo>
                  <a:lnTo>
                    <a:pt x="1" y="54286"/>
                  </a:lnTo>
                  <a:cubicBezTo>
                    <a:pt x="1" y="54595"/>
                    <a:pt x="85" y="54894"/>
                    <a:pt x="235" y="55166"/>
                  </a:cubicBezTo>
                  <a:lnTo>
                    <a:pt x="2304" y="58742"/>
                  </a:lnTo>
                  <a:lnTo>
                    <a:pt x="2819" y="59632"/>
                  </a:lnTo>
                  <a:cubicBezTo>
                    <a:pt x="2922" y="59819"/>
                    <a:pt x="3128" y="59941"/>
                    <a:pt x="3352" y="59941"/>
                  </a:cubicBezTo>
                  <a:cubicBezTo>
                    <a:pt x="3558" y="59941"/>
                    <a:pt x="3755" y="59819"/>
                    <a:pt x="3877" y="59632"/>
                  </a:cubicBezTo>
                  <a:lnTo>
                    <a:pt x="4392" y="58742"/>
                  </a:lnTo>
                  <a:lnTo>
                    <a:pt x="7079" y="54080"/>
                  </a:lnTo>
                  <a:lnTo>
                    <a:pt x="9775" y="58742"/>
                  </a:lnTo>
                  <a:lnTo>
                    <a:pt x="10290" y="59632"/>
                  </a:lnTo>
                  <a:cubicBezTo>
                    <a:pt x="10393" y="59819"/>
                    <a:pt x="10590" y="59941"/>
                    <a:pt x="10815" y="59941"/>
                  </a:cubicBezTo>
                  <a:cubicBezTo>
                    <a:pt x="11021" y="59941"/>
                    <a:pt x="11226" y="59819"/>
                    <a:pt x="11339" y="59632"/>
                  </a:cubicBezTo>
                  <a:lnTo>
                    <a:pt x="11854" y="58742"/>
                  </a:lnTo>
                  <a:lnTo>
                    <a:pt x="14550" y="54080"/>
                  </a:lnTo>
                  <a:lnTo>
                    <a:pt x="17237" y="58742"/>
                  </a:lnTo>
                  <a:lnTo>
                    <a:pt x="17752" y="59632"/>
                  </a:lnTo>
                  <a:cubicBezTo>
                    <a:pt x="17855" y="59819"/>
                    <a:pt x="18061" y="59941"/>
                    <a:pt x="18277" y="59941"/>
                  </a:cubicBezTo>
                  <a:cubicBezTo>
                    <a:pt x="18492" y="59941"/>
                    <a:pt x="18689" y="59819"/>
                    <a:pt x="18810" y="59632"/>
                  </a:cubicBezTo>
                  <a:lnTo>
                    <a:pt x="19325" y="58742"/>
                  </a:lnTo>
                  <a:lnTo>
                    <a:pt x="22012" y="54080"/>
                  </a:lnTo>
                  <a:lnTo>
                    <a:pt x="24709" y="58742"/>
                  </a:lnTo>
                  <a:lnTo>
                    <a:pt x="25224" y="59632"/>
                  </a:lnTo>
                  <a:cubicBezTo>
                    <a:pt x="25289" y="59810"/>
                    <a:pt x="25495" y="59932"/>
                    <a:pt x="25711" y="59932"/>
                  </a:cubicBezTo>
                  <a:cubicBezTo>
                    <a:pt x="25926" y="59932"/>
                    <a:pt x="26123" y="59810"/>
                    <a:pt x="26244" y="59623"/>
                  </a:cubicBezTo>
                  <a:lnTo>
                    <a:pt x="26759" y="58733"/>
                  </a:lnTo>
                  <a:lnTo>
                    <a:pt x="29446" y="54061"/>
                  </a:lnTo>
                  <a:lnTo>
                    <a:pt x="32143" y="58733"/>
                  </a:lnTo>
                  <a:lnTo>
                    <a:pt x="32658" y="59623"/>
                  </a:lnTo>
                  <a:cubicBezTo>
                    <a:pt x="32761" y="59810"/>
                    <a:pt x="32957" y="59932"/>
                    <a:pt x="33182" y="59932"/>
                  </a:cubicBezTo>
                  <a:cubicBezTo>
                    <a:pt x="33388" y="59932"/>
                    <a:pt x="33594" y="59810"/>
                    <a:pt x="33706" y="59623"/>
                  </a:cubicBezTo>
                  <a:lnTo>
                    <a:pt x="34221" y="58733"/>
                  </a:lnTo>
                  <a:lnTo>
                    <a:pt x="36656" y="54511"/>
                  </a:lnTo>
                  <a:cubicBezTo>
                    <a:pt x="36805" y="54239"/>
                    <a:pt x="36890" y="53930"/>
                    <a:pt x="36890" y="53630"/>
                  </a:cubicBezTo>
                  <a:lnTo>
                    <a:pt x="36890" y="36047"/>
                  </a:lnTo>
                  <a:lnTo>
                    <a:pt x="35719" y="32302"/>
                  </a:lnTo>
                  <a:lnTo>
                    <a:pt x="36890" y="28557"/>
                  </a:lnTo>
                  <a:lnTo>
                    <a:pt x="36890" y="23071"/>
                  </a:lnTo>
                  <a:cubicBezTo>
                    <a:pt x="36890" y="22125"/>
                    <a:pt x="36150" y="21338"/>
                    <a:pt x="35214" y="21292"/>
                  </a:cubicBezTo>
                  <a:cubicBezTo>
                    <a:pt x="30448" y="21076"/>
                    <a:pt x="24774" y="17678"/>
                    <a:pt x="20467" y="11966"/>
                  </a:cubicBezTo>
                  <a:cubicBezTo>
                    <a:pt x="17799" y="8418"/>
                    <a:pt x="16095" y="4551"/>
                    <a:pt x="15402" y="956"/>
                  </a:cubicBezTo>
                  <a:cubicBezTo>
                    <a:pt x="15299" y="403"/>
                    <a:pt x="14822" y="1"/>
                    <a:pt x="14260" y="1"/>
                  </a:cubicBezTo>
                  <a:close/>
                </a:path>
              </a:pathLst>
            </a:custGeom>
            <a:solidFill>
              <a:srgbClr val="FFFFFF"/>
            </a:solidFill>
            <a:ln w="9525" cap="flat" cmpd="sng">
              <a:solidFill>
                <a:schemeClr val="dk2"/>
              </a:solidFill>
              <a:prstDash val="solid"/>
              <a:miter lim="93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4"/>
            <p:cNvSpPr/>
            <p:nvPr/>
          </p:nvSpPr>
          <p:spPr>
            <a:xfrm>
              <a:off x="2247350" y="2328375"/>
              <a:ext cx="466050" cy="1283875"/>
            </a:xfrm>
            <a:custGeom>
              <a:avLst/>
              <a:gdLst/>
              <a:ahLst/>
              <a:cxnLst/>
              <a:rect l="l" t="t" r="r" b="b"/>
              <a:pathLst>
                <a:path w="18642" h="51355" extrusionOk="0">
                  <a:moveTo>
                    <a:pt x="1" y="0"/>
                  </a:moveTo>
                  <a:lnTo>
                    <a:pt x="1" y="51355"/>
                  </a:lnTo>
                  <a:cubicBezTo>
                    <a:pt x="207" y="51355"/>
                    <a:pt x="412" y="51233"/>
                    <a:pt x="525" y="51046"/>
                  </a:cubicBezTo>
                  <a:lnTo>
                    <a:pt x="1040" y="50156"/>
                  </a:lnTo>
                  <a:lnTo>
                    <a:pt x="3736" y="45484"/>
                  </a:lnTo>
                  <a:lnTo>
                    <a:pt x="6423" y="50156"/>
                  </a:lnTo>
                  <a:lnTo>
                    <a:pt x="6938" y="51046"/>
                  </a:lnTo>
                  <a:cubicBezTo>
                    <a:pt x="7041" y="51233"/>
                    <a:pt x="7247" y="51355"/>
                    <a:pt x="7463" y="51355"/>
                  </a:cubicBezTo>
                  <a:cubicBezTo>
                    <a:pt x="7678" y="51355"/>
                    <a:pt x="7875" y="51233"/>
                    <a:pt x="7996" y="51046"/>
                  </a:cubicBezTo>
                  <a:lnTo>
                    <a:pt x="8511" y="50156"/>
                  </a:lnTo>
                  <a:lnTo>
                    <a:pt x="11198" y="45484"/>
                  </a:lnTo>
                  <a:lnTo>
                    <a:pt x="13895" y="50156"/>
                  </a:lnTo>
                  <a:lnTo>
                    <a:pt x="14410" y="51046"/>
                  </a:lnTo>
                  <a:cubicBezTo>
                    <a:pt x="14513" y="51233"/>
                    <a:pt x="14709" y="51355"/>
                    <a:pt x="14934" y="51355"/>
                  </a:cubicBezTo>
                  <a:cubicBezTo>
                    <a:pt x="15140" y="51355"/>
                    <a:pt x="15346" y="51233"/>
                    <a:pt x="15458" y="51046"/>
                  </a:cubicBezTo>
                  <a:lnTo>
                    <a:pt x="15973" y="50156"/>
                  </a:lnTo>
                  <a:lnTo>
                    <a:pt x="18408" y="45934"/>
                  </a:lnTo>
                  <a:cubicBezTo>
                    <a:pt x="18557" y="45662"/>
                    <a:pt x="18642" y="45353"/>
                    <a:pt x="18642" y="45053"/>
                  </a:cubicBezTo>
                  <a:lnTo>
                    <a:pt x="18642" y="27470"/>
                  </a:lnTo>
                  <a:lnTo>
                    <a:pt x="17471" y="23725"/>
                  </a:lnTo>
                  <a:lnTo>
                    <a:pt x="18642" y="19980"/>
                  </a:lnTo>
                  <a:lnTo>
                    <a:pt x="18642" y="14494"/>
                  </a:lnTo>
                  <a:lnTo>
                    <a:pt x="18632" y="14494"/>
                  </a:lnTo>
                  <a:cubicBezTo>
                    <a:pt x="18632" y="13548"/>
                    <a:pt x="17893" y="12761"/>
                    <a:pt x="16956" y="12715"/>
                  </a:cubicBezTo>
                  <a:cubicBezTo>
                    <a:pt x="12191" y="12499"/>
                    <a:pt x="6517" y="9101"/>
                    <a:pt x="2210" y="3389"/>
                  </a:cubicBezTo>
                  <a:cubicBezTo>
                    <a:pt x="1377" y="2294"/>
                    <a:pt x="647" y="1142"/>
                    <a:pt x="1" y="0"/>
                  </a:cubicBezTo>
                  <a:close/>
                </a:path>
              </a:pathLst>
            </a:custGeom>
            <a:solidFill>
              <a:srgbClr val="BFDFFA"/>
            </a:solidFill>
            <a:ln w="9525" cap="flat" cmpd="sng">
              <a:solidFill>
                <a:schemeClr val="dk2"/>
              </a:solidFill>
              <a:prstDash val="solid"/>
              <a:miter lim="93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4"/>
            <p:cNvSpPr/>
            <p:nvPr/>
          </p:nvSpPr>
          <p:spPr>
            <a:xfrm>
              <a:off x="2499200" y="2827875"/>
              <a:ext cx="213975" cy="187275"/>
            </a:xfrm>
            <a:custGeom>
              <a:avLst/>
              <a:gdLst/>
              <a:ahLst/>
              <a:cxnLst/>
              <a:rect l="l" t="t" r="r" b="b"/>
              <a:pathLst>
                <a:path w="8559" h="7491" extrusionOk="0">
                  <a:moveTo>
                    <a:pt x="3746" y="0"/>
                  </a:moveTo>
                  <a:cubicBezTo>
                    <a:pt x="1686" y="0"/>
                    <a:pt x="1" y="1685"/>
                    <a:pt x="1" y="3745"/>
                  </a:cubicBezTo>
                  <a:cubicBezTo>
                    <a:pt x="1" y="5814"/>
                    <a:pt x="1686" y="7490"/>
                    <a:pt x="3746" y="7490"/>
                  </a:cubicBezTo>
                  <a:lnTo>
                    <a:pt x="8558" y="7490"/>
                  </a:lnTo>
                  <a:lnTo>
                    <a:pt x="8558" y="0"/>
                  </a:ln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4"/>
            <p:cNvSpPr/>
            <p:nvPr/>
          </p:nvSpPr>
          <p:spPr>
            <a:xfrm>
              <a:off x="1790925" y="2983275"/>
              <a:ext cx="314600" cy="187300"/>
            </a:xfrm>
            <a:custGeom>
              <a:avLst/>
              <a:gdLst/>
              <a:ahLst/>
              <a:cxnLst/>
              <a:rect l="l" t="t" r="r" b="b"/>
              <a:pathLst>
                <a:path w="12584" h="7492" extrusionOk="0">
                  <a:moveTo>
                    <a:pt x="0" y="1"/>
                  </a:moveTo>
                  <a:lnTo>
                    <a:pt x="0" y="7491"/>
                  </a:lnTo>
                  <a:lnTo>
                    <a:pt x="8839" y="7491"/>
                  </a:lnTo>
                  <a:cubicBezTo>
                    <a:pt x="10898" y="7491"/>
                    <a:pt x="12584" y="5806"/>
                    <a:pt x="12584" y="3746"/>
                  </a:cubicBezTo>
                  <a:cubicBezTo>
                    <a:pt x="12584" y="1686"/>
                    <a:pt x="10889" y="1"/>
                    <a:pt x="8839"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4"/>
            <p:cNvSpPr/>
            <p:nvPr/>
          </p:nvSpPr>
          <p:spPr>
            <a:xfrm>
              <a:off x="2847725" y="2400700"/>
              <a:ext cx="87800" cy="1211550"/>
            </a:xfrm>
            <a:custGeom>
              <a:avLst/>
              <a:gdLst/>
              <a:ahLst/>
              <a:cxnLst/>
              <a:rect l="l" t="t" r="r" b="b"/>
              <a:pathLst>
                <a:path w="3512" h="48462" extrusionOk="0">
                  <a:moveTo>
                    <a:pt x="1752" y="0"/>
                  </a:moveTo>
                  <a:cubicBezTo>
                    <a:pt x="787" y="0"/>
                    <a:pt x="1" y="787"/>
                    <a:pt x="1" y="1760"/>
                  </a:cubicBezTo>
                  <a:lnTo>
                    <a:pt x="1" y="46701"/>
                  </a:lnTo>
                  <a:cubicBezTo>
                    <a:pt x="1" y="47675"/>
                    <a:pt x="787" y="48462"/>
                    <a:pt x="1752" y="48462"/>
                  </a:cubicBezTo>
                  <a:cubicBezTo>
                    <a:pt x="2725" y="48462"/>
                    <a:pt x="3512" y="47675"/>
                    <a:pt x="3512" y="46701"/>
                  </a:cubicBezTo>
                  <a:lnTo>
                    <a:pt x="3512" y="1760"/>
                  </a:lnTo>
                  <a:cubicBezTo>
                    <a:pt x="3512" y="787"/>
                    <a:pt x="2725" y="0"/>
                    <a:pt x="1752" y="0"/>
                  </a:cubicBezTo>
                  <a:close/>
                </a:path>
              </a:pathLst>
            </a:custGeom>
            <a:solidFill>
              <a:srgbClr val="FFFFFF"/>
            </a:solidFill>
            <a:ln w="9525" cap="flat" cmpd="sng">
              <a:solidFill>
                <a:schemeClr val="dk2"/>
              </a:solidFill>
              <a:prstDash val="solid"/>
              <a:miter lim="93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4"/>
            <p:cNvSpPr/>
            <p:nvPr/>
          </p:nvSpPr>
          <p:spPr>
            <a:xfrm>
              <a:off x="2891500" y="2400925"/>
              <a:ext cx="44025" cy="1211325"/>
            </a:xfrm>
            <a:custGeom>
              <a:avLst/>
              <a:gdLst/>
              <a:ahLst/>
              <a:cxnLst/>
              <a:rect l="l" t="t" r="r" b="b"/>
              <a:pathLst>
                <a:path w="1761" h="48453" extrusionOk="0">
                  <a:moveTo>
                    <a:pt x="1" y="1"/>
                  </a:moveTo>
                  <a:lnTo>
                    <a:pt x="1" y="48453"/>
                  </a:lnTo>
                  <a:cubicBezTo>
                    <a:pt x="974" y="48453"/>
                    <a:pt x="1761" y="47666"/>
                    <a:pt x="1761" y="46692"/>
                  </a:cubicBezTo>
                  <a:lnTo>
                    <a:pt x="1761" y="1751"/>
                  </a:lnTo>
                  <a:cubicBezTo>
                    <a:pt x="1761" y="778"/>
                    <a:pt x="974" y="1"/>
                    <a:pt x="1" y="1"/>
                  </a:cubicBezTo>
                  <a:close/>
                </a:path>
              </a:pathLst>
            </a:custGeom>
            <a:solidFill>
              <a:srgbClr val="BFDFFA"/>
            </a:solidFill>
            <a:ln w="9525" cap="flat" cmpd="sng">
              <a:solidFill>
                <a:schemeClr val="dk2"/>
              </a:solidFill>
              <a:prstDash val="solid"/>
              <a:miter lim="93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4"/>
            <p:cNvSpPr/>
            <p:nvPr/>
          </p:nvSpPr>
          <p:spPr>
            <a:xfrm>
              <a:off x="2697925" y="2114200"/>
              <a:ext cx="389050" cy="566650"/>
            </a:xfrm>
            <a:custGeom>
              <a:avLst/>
              <a:gdLst/>
              <a:ahLst/>
              <a:cxnLst/>
              <a:rect l="l" t="t" r="r" b="b"/>
              <a:pathLst>
                <a:path w="15562" h="22666" extrusionOk="0">
                  <a:moveTo>
                    <a:pt x="7753" y="0"/>
                  </a:moveTo>
                  <a:cubicBezTo>
                    <a:pt x="7156" y="0"/>
                    <a:pt x="6559" y="300"/>
                    <a:pt x="6227" y="899"/>
                  </a:cubicBezTo>
                  <a:lnTo>
                    <a:pt x="3530" y="5674"/>
                  </a:lnTo>
                  <a:lnTo>
                    <a:pt x="3530" y="8904"/>
                  </a:lnTo>
                  <a:cubicBezTo>
                    <a:pt x="3530" y="9672"/>
                    <a:pt x="2800" y="10309"/>
                    <a:pt x="1892" y="10309"/>
                  </a:cubicBezTo>
                  <a:lnTo>
                    <a:pt x="956" y="10309"/>
                  </a:lnTo>
                  <a:cubicBezTo>
                    <a:pt x="1" y="12556"/>
                    <a:pt x="366" y="15196"/>
                    <a:pt x="1958" y="17087"/>
                  </a:cubicBezTo>
                  <a:lnTo>
                    <a:pt x="5984" y="21843"/>
                  </a:lnTo>
                  <a:cubicBezTo>
                    <a:pt x="6438" y="22391"/>
                    <a:pt x="7084" y="22665"/>
                    <a:pt x="7732" y="22665"/>
                  </a:cubicBezTo>
                  <a:cubicBezTo>
                    <a:pt x="8380" y="22665"/>
                    <a:pt x="9031" y="22391"/>
                    <a:pt x="9495" y="21843"/>
                  </a:cubicBezTo>
                  <a:lnTo>
                    <a:pt x="13521" y="17087"/>
                  </a:lnTo>
                  <a:cubicBezTo>
                    <a:pt x="15281" y="15009"/>
                    <a:pt x="15562" y="12041"/>
                    <a:pt x="14232" y="9672"/>
                  </a:cubicBezTo>
                  <a:lnTo>
                    <a:pt x="9279" y="899"/>
                  </a:lnTo>
                  <a:cubicBezTo>
                    <a:pt x="8947" y="300"/>
                    <a:pt x="8350" y="0"/>
                    <a:pt x="7753" y="0"/>
                  </a:cubicBezTo>
                  <a:close/>
                </a:path>
              </a:pathLst>
            </a:custGeom>
            <a:solidFill>
              <a:srgbClr val="FFFFFF"/>
            </a:solidFill>
            <a:ln w="9525" cap="flat" cmpd="sng">
              <a:solidFill>
                <a:schemeClr val="dk2"/>
              </a:solidFill>
              <a:prstDash val="solid"/>
              <a:miter lim="93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4"/>
            <p:cNvSpPr/>
            <p:nvPr/>
          </p:nvSpPr>
          <p:spPr>
            <a:xfrm>
              <a:off x="2891500" y="2114425"/>
              <a:ext cx="195475" cy="566700"/>
            </a:xfrm>
            <a:custGeom>
              <a:avLst/>
              <a:gdLst/>
              <a:ahLst/>
              <a:cxnLst/>
              <a:rect l="l" t="t" r="r" b="b"/>
              <a:pathLst>
                <a:path w="7819" h="22668" extrusionOk="0">
                  <a:moveTo>
                    <a:pt x="1" y="1"/>
                  </a:moveTo>
                  <a:lnTo>
                    <a:pt x="1" y="22668"/>
                  </a:lnTo>
                  <a:cubicBezTo>
                    <a:pt x="647" y="22668"/>
                    <a:pt x="1302" y="22396"/>
                    <a:pt x="1761" y="21853"/>
                  </a:cubicBezTo>
                  <a:lnTo>
                    <a:pt x="5787" y="17088"/>
                  </a:lnTo>
                  <a:cubicBezTo>
                    <a:pt x="7538" y="15000"/>
                    <a:pt x="7819" y="12032"/>
                    <a:pt x="6489" y="9663"/>
                  </a:cubicBezTo>
                  <a:lnTo>
                    <a:pt x="1536" y="890"/>
                  </a:lnTo>
                  <a:cubicBezTo>
                    <a:pt x="1199" y="291"/>
                    <a:pt x="600" y="1"/>
                    <a:pt x="1" y="1"/>
                  </a:cubicBezTo>
                  <a:close/>
                </a:path>
              </a:pathLst>
            </a:custGeom>
            <a:solidFill>
              <a:srgbClr val="BFDFFA"/>
            </a:solidFill>
            <a:ln w="9525" cap="flat" cmpd="sng">
              <a:solidFill>
                <a:schemeClr val="dk2"/>
              </a:solidFill>
              <a:prstDash val="solid"/>
              <a:miter lim="93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4"/>
            <p:cNvSpPr/>
            <p:nvPr/>
          </p:nvSpPr>
          <p:spPr>
            <a:xfrm>
              <a:off x="2715950" y="2317375"/>
              <a:ext cx="300350" cy="330525"/>
            </a:xfrm>
            <a:custGeom>
              <a:avLst/>
              <a:gdLst/>
              <a:ahLst/>
              <a:cxnLst/>
              <a:rect l="l" t="t" r="r" b="b"/>
              <a:pathLst>
                <a:path w="12014" h="13221" extrusionOk="0">
                  <a:moveTo>
                    <a:pt x="2809" y="0"/>
                  </a:moveTo>
                  <a:lnTo>
                    <a:pt x="2809" y="768"/>
                  </a:lnTo>
                  <a:cubicBezTo>
                    <a:pt x="2809" y="1536"/>
                    <a:pt x="2079" y="2172"/>
                    <a:pt x="1171" y="2172"/>
                  </a:cubicBezTo>
                  <a:lnTo>
                    <a:pt x="235" y="2172"/>
                  </a:lnTo>
                  <a:cubicBezTo>
                    <a:pt x="160" y="2369"/>
                    <a:pt x="76" y="2575"/>
                    <a:pt x="1" y="2790"/>
                  </a:cubicBezTo>
                  <a:cubicBezTo>
                    <a:pt x="5225" y="4148"/>
                    <a:pt x="8221" y="7509"/>
                    <a:pt x="9157" y="13042"/>
                  </a:cubicBezTo>
                  <a:lnTo>
                    <a:pt x="9195" y="13220"/>
                  </a:lnTo>
                  <a:lnTo>
                    <a:pt x="12013" y="9878"/>
                  </a:lnTo>
                  <a:cubicBezTo>
                    <a:pt x="11404" y="7846"/>
                    <a:pt x="10468" y="6039"/>
                    <a:pt x="9242" y="4532"/>
                  </a:cubicBezTo>
                  <a:cubicBezTo>
                    <a:pt x="7603" y="2509"/>
                    <a:pt x="5450" y="1002"/>
                    <a:pt x="2809"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4"/>
            <p:cNvSpPr/>
            <p:nvPr/>
          </p:nvSpPr>
          <p:spPr>
            <a:xfrm>
              <a:off x="2891500" y="2376350"/>
              <a:ext cx="124800" cy="271550"/>
            </a:xfrm>
            <a:custGeom>
              <a:avLst/>
              <a:gdLst/>
              <a:ahLst/>
              <a:cxnLst/>
              <a:rect l="l" t="t" r="r" b="b"/>
              <a:pathLst>
                <a:path w="4992" h="10862" extrusionOk="0">
                  <a:moveTo>
                    <a:pt x="1" y="0"/>
                  </a:moveTo>
                  <a:lnTo>
                    <a:pt x="1" y="5066"/>
                  </a:lnTo>
                  <a:cubicBezTo>
                    <a:pt x="1059" y="6601"/>
                    <a:pt x="1761" y="8455"/>
                    <a:pt x="2135" y="10683"/>
                  </a:cubicBezTo>
                  <a:lnTo>
                    <a:pt x="2173" y="10861"/>
                  </a:lnTo>
                  <a:lnTo>
                    <a:pt x="4991" y="7519"/>
                  </a:lnTo>
                  <a:cubicBezTo>
                    <a:pt x="4382" y="5487"/>
                    <a:pt x="3446" y="3680"/>
                    <a:pt x="2220" y="2173"/>
                  </a:cubicBezTo>
                  <a:cubicBezTo>
                    <a:pt x="1564" y="1367"/>
                    <a:pt x="825" y="637"/>
                    <a:pt x="1"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4"/>
            <p:cNvSpPr/>
            <p:nvPr/>
          </p:nvSpPr>
          <p:spPr>
            <a:xfrm>
              <a:off x="2766975" y="2307775"/>
              <a:ext cx="300100" cy="340575"/>
            </a:xfrm>
            <a:custGeom>
              <a:avLst/>
              <a:gdLst/>
              <a:ahLst/>
              <a:cxnLst/>
              <a:rect l="l" t="t" r="r" b="b"/>
              <a:pathLst>
                <a:path w="12004" h="13623" extrusionOk="0">
                  <a:moveTo>
                    <a:pt x="10384" y="0"/>
                  </a:moveTo>
                  <a:cubicBezTo>
                    <a:pt x="7210" y="965"/>
                    <a:pt x="4654" y="2612"/>
                    <a:pt x="2781" y="4925"/>
                  </a:cubicBezTo>
                  <a:cubicBezTo>
                    <a:pt x="1555" y="6442"/>
                    <a:pt x="628" y="8239"/>
                    <a:pt x="1" y="10290"/>
                  </a:cubicBezTo>
                  <a:lnTo>
                    <a:pt x="2819" y="13623"/>
                  </a:lnTo>
                  <a:cubicBezTo>
                    <a:pt x="2828" y="13567"/>
                    <a:pt x="2856" y="13511"/>
                    <a:pt x="2856" y="13445"/>
                  </a:cubicBezTo>
                  <a:cubicBezTo>
                    <a:pt x="3793" y="7902"/>
                    <a:pt x="6789" y="4541"/>
                    <a:pt x="12004" y="3184"/>
                  </a:cubicBezTo>
                  <a:cubicBezTo>
                    <a:pt x="11882" y="2753"/>
                    <a:pt x="11695" y="2332"/>
                    <a:pt x="11470" y="1929"/>
                  </a:cubicBezTo>
                  <a:lnTo>
                    <a:pt x="10384" y="0"/>
                  </a:ln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4"/>
            <p:cNvSpPr/>
            <p:nvPr/>
          </p:nvSpPr>
          <p:spPr>
            <a:xfrm>
              <a:off x="2891975" y="2307775"/>
              <a:ext cx="175575" cy="195475"/>
            </a:xfrm>
            <a:custGeom>
              <a:avLst/>
              <a:gdLst/>
              <a:ahLst/>
              <a:cxnLst/>
              <a:rect l="l" t="t" r="r" b="b"/>
              <a:pathLst>
                <a:path w="7023" h="7819" extrusionOk="0">
                  <a:moveTo>
                    <a:pt x="5384" y="0"/>
                  </a:moveTo>
                  <a:cubicBezTo>
                    <a:pt x="3324" y="618"/>
                    <a:pt x="1517" y="1545"/>
                    <a:pt x="0" y="2753"/>
                  </a:cubicBezTo>
                  <a:lnTo>
                    <a:pt x="0" y="7818"/>
                  </a:lnTo>
                  <a:cubicBezTo>
                    <a:pt x="1564" y="5534"/>
                    <a:pt x="3895" y="4007"/>
                    <a:pt x="7022" y="3184"/>
                  </a:cubicBezTo>
                  <a:cubicBezTo>
                    <a:pt x="6863" y="2753"/>
                    <a:pt x="6695" y="2332"/>
                    <a:pt x="6470" y="1929"/>
                  </a:cubicBezTo>
                  <a:lnTo>
                    <a:pt x="5384" y="0"/>
                  </a:ln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2" name="Google Shape;2392;p64"/>
          <p:cNvGrpSpPr/>
          <p:nvPr/>
        </p:nvGrpSpPr>
        <p:grpSpPr>
          <a:xfrm>
            <a:off x="4922238" y="2189330"/>
            <a:ext cx="1189423" cy="1047795"/>
            <a:chOff x="4990400" y="2315250"/>
            <a:chExt cx="1497825" cy="1319475"/>
          </a:xfrm>
        </p:grpSpPr>
        <p:sp>
          <p:nvSpPr>
            <p:cNvPr id="2393" name="Google Shape;2393;p64"/>
            <p:cNvSpPr/>
            <p:nvPr/>
          </p:nvSpPr>
          <p:spPr>
            <a:xfrm>
              <a:off x="4990400" y="2847175"/>
              <a:ext cx="1193050" cy="787550"/>
            </a:xfrm>
            <a:custGeom>
              <a:avLst/>
              <a:gdLst/>
              <a:ahLst/>
              <a:cxnLst/>
              <a:rect l="l" t="t" r="r" b="b"/>
              <a:pathLst>
                <a:path w="47722" h="31502" extrusionOk="0">
                  <a:moveTo>
                    <a:pt x="23861" y="1"/>
                  </a:moveTo>
                  <a:cubicBezTo>
                    <a:pt x="23327" y="1"/>
                    <a:pt x="22794" y="239"/>
                    <a:pt x="22443" y="717"/>
                  </a:cubicBezTo>
                  <a:lnTo>
                    <a:pt x="0" y="31501"/>
                  </a:lnTo>
                  <a:lnTo>
                    <a:pt x="47722" y="31501"/>
                  </a:lnTo>
                  <a:lnTo>
                    <a:pt x="25279" y="717"/>
                  </a:lnTo>
                  <a:cubicBezTo>
                    <a:pt x="24928" y="239"/>
                    <a:pt x="24395" y="1"/>
                    <a:pt x="23861" y="1"/>
                  </a:cubicBezTo>
                  <a:close/>
                </a:path>
              </a:pathLst>
            </a:custGeom>
            <a:solidFill>
              <a:srgbClr val="FFFFFF"/>
            </a:solidFill>
            <a:ln w="9525" cap="flat" cmpd="sng">
              <a:solidFill>
                <a:schemeClr val="dk2"/>
              </a:solidFill>
              <a:prstDash val="solid"/>
              <a:miter lim="93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4"/>
            <p:cNvSpPr/>
            <p:nvPr/>
          </p:nvSpPr>
          <p:spPr>
            <a:xfrm>
              <a:off x="5586800" y="2847300"/>
              <a:ext cx="596650" cy="787425"/>
            </a:xfrm>
            <a:custGeom>
              <a:avLst/>
              <a:gdLst/>
              <a:ahLst/>
              <a:cxnLst/>
              <a:rect l="l" t="t" r="r" b="b"/>
              <a:pathLst>
                <a:path w="23866" h="31497" extrusionOk="0">
                  <a:moveTo>
                    <a:pt x="0" y="0"/>
                  </a:moveTo>
                  <a:lnTo>
                    <a:pt x="0" y="31496"/>
                  </a:lnTo>
                  <a:lnTo>
                    <a:pt x="23866" y="31496"/>
                  </a:lnTo>
                  <a:lnTo>
                    <a:pt x="1423" y="712"/>
                  </a:lnTo>
                  <a:cubicBezTo>
                    <a:pt x="1068" y="244"/>
                    <a:pt x="534" y="0"/>
                    <a:pt x="0"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4"/>
            <p:cNvSpPr/>
            <p:nvPr/>
          </p:nvSpPr>
          <p:spPr>
            <a:xfrm>
              <a:off x="5374725" y="3019575"/>
              <a:ext cx="174650" cy="87800"/>
            </a:xfrm>
            <a:custGeom>
              <a:avLst/>
              <a:gdLst/>
              <a:ahLst/>
              <a:cxnLst/>
              <a:rect l="l" t="t" r="r" b="b"/>
              <a:pathLst>
                <a:path w="6986" h="3512" extrusionOk="0">
                  <a:moveTo>
                    <a:pt x="2566" y="0"/>
                  </a:moveTo>
                  <a:lnTo>
                    <a:pt x="1" y="3511"/>
                  </a:lnTo>
                  <a:lnTo>
                    <a:pt x="5235" y="3511"/>
                  </a:lnTo>
                  <a:cubicBezTo>
                    <a:pt x="6208" y="3511"/>
                    <a:pt x="6985" y="2725"/>
                    <a:pt x="6985" y="1760"/>
                  </a:cubicBezTo>
                  <a:cubicBezTo>
                    <a:pt x="6985" y="787"/>
                    <a:pt x="6208" y="0"/>
                    <a:pt x="5235" y="0"/>
                  </a:cubicBezTo>
                  <a:close/>
                </a:path>
              </a:pathLst>
            </a:custGeom>
            <a:solidFill>
              <a:srgbClr val="BFDFFA"/>
            </a:solidFill>
            <a:ln w="9525" cap="flat" cmpd="sng">
              <a:solidFill>
                <a:schemeClr val="dk2"/>
              </a:solidFill>
              <a:prstDash val="solid"/>
              <a:miter lim="93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4"/>
            <p:cNvSpPr/>
            <p:nvPr/>
          </p:nvSpPr>
          <p:spPr>
            <a:xfrm>
              <a:off x="5179525" y="3287100"/>
              <a:ext cx="304300" cy="87800"/>
            </a:xfrm>
            <a:custGeom>
              <a:avLst/>
              <a:gdLst/>
              <a:ahLst/>
              <a:cxnLst/>
              <a:rect l="l" t="t" r="r" b="b"/>
              <a:pathLst>
                <a:path w="12172" h="3512" extrusionOk="0">
                  <a:moveTo>
                    <a:pt x="2566" y="1"/>
                  </a:moveTo>
                  <a:lnTo>
                    <a:pt x="0" y="3512"/>
                  </a:lnTo>
                  <a:lnTo>
                    <a:pt x="10421" y="3512"/>
                  </a:lnTo>
                  <a:cubicBezTo>
                    <a:pt x="11395" y="3512"/>
                    <a:pt x="12172" y="2725"/>
                    <a:pt x="12172" y="1752"/>
                  </a:cubicBezTo>
                  <a:cubicBezTo>
                    <a:pt x="12172" y="787"/>
                    <a:pt x="11395" y="1"/>
                    <a:pt x="10421" y="1"/>
                  </a:cubicBezTo>
                  <a:close/>
                </a:path>
              </a:pathLst>
            </a:custGeom>
            <a:solidFill>
              <a:srgbClr val="BFDFFA"/>
            </a:solidFill>
            <a:ln w="9525" cap="flat" cmpd="sng">
              <a:solidFill>
                <a:schemeClr val="dk2"/>
              </a:solidFill>
              <a:prstDash val="solid"/>
              <a:miter lim="93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4"/>
            <p:cNvSpPr/>
            <p:nvPr/>
          </p:nvSpPr>
          <p:spPr>
            <a:xfrm>
              <a:off x="5622375" y="3120800"/>
              <a:ext cx="865600" cy="513925"/>
            </a:xfrm>
            <a:custGeom>
              <a:avLst/>
              <a:gdLst/>
              <a:ahLst/>
              <a:cxnLst/>
              <a:rect l="l" t="t" r="r" b="b"/>
              <a:pathLst>
                <a:path w="34624" h="20557" extrusionOk="0">
                  <a:moveTo>
                    <a:pt x="17284" y="1"/>
                  </a:moveTo>
                  <a:cubicBezTo>
                    <a:pt x="16776" y="1"/>
                    <a:pt x="16268" y="221"/>
                    <a:pt x="15917" y="661"/>
                  </a:cubicBezTo>
                  <a:lnTo>
                    <a:pt x="0" y="20556"/>
                  </a:lnTo>
                  <a:lnTo>
                    <a:pt x="34624" y="20556"/>
                  </a:lnTo>
                  <a:lnTo>
                    <a:pt x="18651" y="661"/>
                  </a:lnTo>
                  <a:cubicBezTo>
                    <a:pt x="18300" y="221"/>
                    <a:pt x="17792" y="1"/>
                    <a:pt x="17284" y="1"/>
                  </a:cubicBezTo>
                  <a:close/>
                </a:path>
              </a:pathLst>
            </a:custGeom>
            <a:solidFill>
              <a:srgbClr val="FFFFFF"/>
            </a:solidFill>
            <a:ln w="9525" cap="flat" cmpd="sng">
              <a:solidFill>
                <a:schemeClr val="dk2"/>
              </a:solidFill>
              <a:prstDash val="solid"/>
              <a:miter lim="93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4"/>
            <p:cNvSpPr/>
            <p:nvPr/>
          </p:nvSpPr>
          <p:spPr>
            <a:xfrm>
              <a:off x="6055625" y="3120925"/>
              <a:ext cx="432600" cy="513800"/>
            </a:xfrm>
            <a:custGeom>
              <a:avLst/>
              <a:gdLst/>
              <a:ahLst/>
              <a:cxnLst/>
              <a:rect l="l" t="t" r="r" b="b"/>
              <a:pathLst>
                <a:path w="17304" h="20552" extrusionOk="0">
                  <a:moveTo>
                    <a:pt x="1" y="0"/>
                  </a:moveTo>
                  <a:lnTo>
                    <a:pt x="1" y="20551"/>
                  </a:lnTo>
                  <a:lnTo>
                    <a:pt x="17303" y="20551"/>
                  </a:lnTo>
                  <a:lnTo>
                    <a:pt x="1330" y="656"/>
                  </a:lnTo>
                  <a:cubicBezTo>
                    <a:pt x="993" y="216"/>
                    <a:pt x="488" y="10"/>
                    <a:pt x="1"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4"/>
            <p:cNvSpPr/>
            <p:nvPr/>
          </p:nvSpPr>
          <p:spPr>
            <a:xfrm>
              <a:off x="6092850" y="3245900"/>
              <a:ext cx="153575" cy="87800"/>
            </a:xfrm>
            <a:custGeom>
              <a:avLst/>
              <a:gdLst/>
              <a:ahLst/>
              <a:cxnLst/>
              <a:rect l="l" t="t" r="r" b="b"/>
              <a:pathLst>
                <a:path w="6143" h="3512" extrusionOk="0">
                  <a:moveTo>
                    <a:pt x="1751" y="1"/>
                  </a:moveTo>
                  <a:cubicBezTo>
                    <a:pt x="778" y="1"/>
                    <a:pt x="1" y="778"/>
                    <a:pt x="1" y="1752"/>
                  </a:cubicBezTo>
                  <a:cubicBezTo>
                    <a:pt x="1" y="2725"/>
                    <a:pt x="778" y="3512"/>
                    <a:pt x="1751" y="3512"/>
                  </a:cubicBezTo>
                  <a:lnTo>
                    <a:pt x="6142" y="3512"/>
                  </a:lnTo>
                  <a:lnTo>
                    <a:pt x="3324" y="1"/>
                  </a:lnTo>
                  <a:close/>
                </a:path>
              </a:pathLst>
            </a:custGeom>
            <a:solidFill>
              <a:srgbClr val="BFDFFA"/>
            </a:solidFill>
            <a:ln w="9525" cap="flat" cmpd="sng">
              <a:solidFill>
                <a:schemeClr val="dk2"/>
              </a:solidFill>
              <a:prstDash val="solid"/>
              <a:miter lim="93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4"/>
            <p:cNvSpPr/>
            <p:nvPr/>
          </p:nvSpPr>
          <p:spPr>
            <a:xfrm>
              <a:off x="6168925" y="3401800"/>
              <a:ext cx="202725" cy="87800"/>
            </a:xfrm>
            <a:custGeom>
              <a:avLst/>
              <a:gdLst/>
              <a:ahLst/>
              <a:cxnLst/>
              <a:rect l="l" t="t" r="r" b="b"/>
              <a:pathLst>
                <a:path w="8109" h="3512" extrusionOk="0">
                  <a:moveTo>
                    <a:pt x="1751" y="0"/>
                  </a:moveTo>
                  <a:cubicBezTo>
                    <a:pt x="778" y="0"/>
                    <a:pt x="0" y="787"/>
                    <a:pt x="0" y="1751"/>
                  </a:cubicBezTo>
                  <a:cubicBezTo>
                    <a:pt x="0" y="2725"/>
                    <a:pt x="778" y="3511"/>
                    <a:pt x="1751" y="3511"/>
                  </a:cubicBezTo>
                  <a:lnTo>
                    <a:pt x="8109" y="3511"/>
                  </a:lnTo>
                  <a:lnTo>
                    <a:pt x="5290" y="0"/>
                  </a:lnTo>
                  <a:close/>
                </a:path>
              </a:pathLst>
            </a:custGeom>
            <a:solidFill>
              <a:srgbClr val="BFDFFA"/>
            </a:solidFill>
            <a:ln w="9525" cap="flat" cmpd="sng">
              <a:solidFill>
                <a:schemeClr val="dk2"/>
              </a:solidFill>
              <a:prstDash val="solid"/>
              <a:miter lim="93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4"/>
            <p:cNvSpPr/>
            <p:nvPr/>
          </p:nvSpPr>
          <p:spPr>
            <a:xfrm>
              <a:off x="5787400" y="3340700"/>
              <a:ext cx="126875" cy="87800"/>
            </a:xfrm>
            <a:custGeom>
              <a:avLst/>
              <a:gdLst/>
              <a:ahLst/>
              <a:cxnLst/>
              <a:rect l="l" t="t" r="r" b="b"/>
              <a:pathLst>
                <a:path w="5075" h="3512" extrusionOk="0">
                  <a:moveTo>
                    <a:pt x="2809" y="1"/>
                  </a:moveTo>
                  <a:lnTo>
                    <a:pt x="0" y="3512"/>
                  </a:lnTo>
                  <a:lnTo>
                    <a:pt x="3324" y="3512"/>
                  </a:lnTo>
                  <a:cubicBezTo>
                    <a:pt x="4288" y="3512"/>
                    <a:pt x="5075" y="2725"/>
                    <a:pt x="5075" y="1752"/>
                  </a:cubicBezTo>
                  <a:cubicBezTo>
                    <a:pt x="5075" y="778"/>
                    <a:pt x="4288" y="1"/>
                    <a:pt x="3324" y="1"/>
                  </a:cubicBezTo>
                  <a:close/>
                </a:path>
              </a:pathLst>
            </a:custGeom>
            <a:solidFill>
              <a:srgbClr val="BFDFFA"/>
            </a:solidFill>
            <a:ln w="9525" cap="flat" cmpd="sng">
              <a:solidFill>
                <a:schemeClr val="dk2"/>
              </a:solidFill>
              <a:prstDash val="solid"/>
              <a:miter lim="93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4"/>
            <p:cNvSpPr/>
            <p:nvPr/>
          </p:nvSpPr>
          <p:spPr>
            <a:xfrm>
              <a:off x="5887575" y="2315250"/>
              <a:ext cx="334750" cy="334750"/>
            </a:xfrm>
            <a:custGeom>
              <a:avLst/>
              <a:gdLst/>
              <a:ahLst/>
              <a:cxnLst/>
              <a:rect l="l" t="t" r="r" b="b"/>
              <a:pathLst>
                <a:path w="13390" h="13390" extrusionOk="0">
                  <a:moveTo>
                    <a:pt x="6695" y="1"/>
                  </a:moveTo>
                  <a:cubicBezTo>
                    <a:pt x="2997" y="1"/>
                    <a:pt x="0" y="3006"/>
                    <a:pt x="0" y="6695"/>
                  </a:cubicBezTo>
                  <a:cubicBezTo>
                    <a:pt x="0" y="10393"/>
                    <a:pt x="2997" y="13389"/>
                    <a:pt x="6695" y="13389"/>
                  </a:cubicBezTo>
                  <a:cubicBezTo>
                    <a:pt x="10393" y="13389"/>
                    <a:pt x="13389" y="10393"/>
                    <a:pt x="13389" y="6695"/>
                  </a:cubicBezTo>
                  <a:cubicBezTo>
                    <a:pt x="13389" y="3006"/>
                    <a:pt x="10393" y="1"/>
                    <a:pt x="6695" y="1"/>
                  </a:cubicBezTo>
                  <a:close/>
                </a:path>
              </a:pathLst>
            </a:custGeom>
            <a:solidFill>
              <a:srgbClr val="BFDFFA"/>
            </a:solidFill>
            <a:ln w="9525" cap="flat" cmpd="sng">
              <a:solidFill>
                <a:schemeClr val="dk2"/>
              </a:solidFill>
              <a:prstDash val="solid"/>
              <a:miter lim="93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4"/>
            <p:cNvSpPr/>
            <p:nvPr/>
          </p:nvSpPr>
          <p:spPr>
            <a:xfrm>
              <a:off x="6055400" y="2315500"/>
              <a:ext cx="167375" cy="334725"/>
            </a:xfrm>
            <a:custGeom>
              <a:avLst/>
              <a:gdLst/>
              <a:ahLst/>
              <a:cxnLst/>
              <a:rect l="l" t="t" r="r" b="b"/>
              <a:pathLst>
                <a:path w="6695" h="13389" extrusionOk="0">
                  <a:moveTo>
                    <a:pt x="1" y="0"/>
                  </a:moveTo>
                  <a:lnTo>
                    <a:pt x="1" y="13389"/>
                  </a:lnTo>
                  <a:cubicBezTo>
                    <a:pt x="3699" y="13389"/>
                    <a:pt x="6695" y="10393"/>
                    <a:pt x="6695" y="6695"/>
                  </a:cubicBezTo>
                  <a:cubicBezTo>
                    <a:pt x="6695" y="2996"/>
                    <a:pt x="3699" y="0"/>
                    <a:pt x="1"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4" name="Google Shape;2404;p64">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4">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4">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4">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4">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2409" name="Google Shape;2409;p64">
            <a:hlinkClick r:id="rId4"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2410" name="Google Shape;2410;p64">
            <a:hlinkClick r:id="rId5"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2411" name="Google Shape;2411;p64">
            <a:hlinkClick r:id="rId6"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4"/>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3" name="Google Shape;2413;p64"/>
          <p:cNvGrpSpPr/>
          <p:nvPr/>
        </p:nvGrpSpPr>
        <p:grpSpPr>
          <a:xfrm>
            <a:off x="4402319" y="4732206"/>
            <a:ext cx="344058" cy="344096"/>
            <a:chOff x="1561313" y="2098162"/>
            <a:chExt cx="383822" cy="383822"/>
          </a:xfrm>
        </p:grpSpPr>
        <p:sp>
          <p:nvSpPr>
            <p:cNvPr id="2414" name="Google Shape;2414;p64"/>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415" name="Google Shape;2415;p64"/>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416" name="Google Shape;2416;p64">
            <a:hlinkClick r:id="rId7"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4">
            <a:hlinkClick r:id="rId8"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Our Week</a:t>
            </a:r>
            <a:endParaRPr sz="1500" b="1">
              <a:solidFill>
                <a:srgbClr val="007DEA"/>
              </a:solidFill>
              <a:latin typeface="Sen"/>
              <a:ea typeface="Sen"/>
              <a:cs typeface="Sen"/>
              <a:sym typeface="Sen"/>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421"/>
        <p:cNvGrpSpPr/>
        <p:nvPr/>
      </p:nvGrpSpPr>
      <p:grpSpPr>
        <a:xfrm>
          <a:off x="0" y="0"/>
          <a:ext cx="0" cy="0"/>
          <a:chOff x="0" y="0"/>
          <a:chExt cx="0" cy="0"/>
        </a:xfrm>
      </p:grpSpPr>
      <p:sp>
        <p:nvSpPr>
          <p:cNvPr id="2422" name="Google Shape;2422;p65"/>
          <p:cNvSpPr txBox="1">
            <a:spLocks noGrp="1"/>
          </p:cNvSpPr>
          <p:nvPr>
            <p:ph type="title"/>
          </p:nvPr>
        </p:nvSpPr>
        <p:spPr>
          <a:xfrm>
            <a:off x="716250" y="794806"/>
            <a:ext cx="7711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Lesson 1</a:t>
            </a:r>
            <a:endParaRPr/>
          </a:p>
        </p:txBody>
      </p:sp>
      <p:cxnSp>
        <p:nvCxnSpPr>
          <p:cNvPr id="2423" name="Google Shape;2423;p65"/>
          <p:cNvCxnSpPr/>
          <p:nvPr/>
        </p:nvCxnSpPr>
        <p:spPr>
          <a:xfrm rot="-5400000">
            <a:off x="94525" y="-66125"/>
            <a:ext cx="14100" cy="4800"/>
          </a:xfrm>
          <a:prstGeom prst="curvedConnector3">
            <a:avLst>
              <a:gd name="adj1" fmla="val 50000"/>
            </a:avLst>
          </a:prstGeom>
          <a:noFill/>
          <a:ln w="19050" cap="flat" cmpd="sng">
            <a:solidFill>
              <a:srgbClr val="FFFFFF"/>
            </a:solidFill>
            <a:prstDash val="dot"/>
            <a:round/>
            <a:headEnd type="none" w="med" len="med"/>
            <a:tailEnd type="none" w="med" len="med"/>
          </a:ln>
        </p:spPr>
      </p:cxnSp>
      <p:sp>
        <p:nvSpPr>
          <p:cNvPr id="2424" name="Google Shape;2424;p65"/>
          <p:cNvSpPr txBox="1">
            <a:spLocks noGrp="1"/>
          </p:cNvSpPr>
          <p:nvPr>
            <p:ph type="subTitle" idx="4294967295"/>
          </p:nvPr>
        </p:nvSpPr>
        <p:spPr>
          <a:xfrm>
            <a:off x="714709" y="3089191"/>
            <a:ext cx="1684800" cy="7734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400">
                <a:solidFill>
                  <a:schemeClr val="dk2"/>
                </a:solidFill>
              </a:rPr>
              <a:t>Despite being red, Mars is actually cold</a:t>
            </a:r>
            <a:endParaRPr sz="1400">
              <a:solidFill>
                <a:schemeClr val="dk2"/>
              </a:solidFill>
            </a:endParaRPr>
          </a:p>
          <a:p>
            <a:pPr marL="0" lvl="0" indent="0" algn="ctr" rtl="0">
              <a:lnSpc>
                <a:spcPct val="100000"/>
              </a:lnSpc>
              <a:spcBef>
                <a:spcPts val="0"/>
              </a:spcBef>
              <a:spcAft>
                <a:spcPts val="0"/>
              </a:spcAft>
              <a:buNone/>
            </a:pPr>
            <a:endParaRPr sz="1400">
              <a:solidFill>
                <a:schemeClr val="dk2"/>
              </a:solidFill>
            </a:endParaRPr>
          </a:p>
          <a:p>
            <a:pPr marL="0" lvl="0" indent="0" algn="ctr" rtl="0">
              <a:lnSpc>
                <a:spcPct val="100000"/>
              </a:lnSpc>
              <a:spcBef>
                <a:spcPts val="0"/>
              </a:spcBef>
              <a:spcAft>
                <a:spcPts val="0"/>
              </a:spcAft>
              <a:buNone/>
            </a:pPr>
            <a:endParaRPr sz="1400">
              <a:solidFill>
                <a:schemeClr val="dk2"/>
              </a:solidFill>
            </a:endParaRPr>
          </a:p>
        </p:txBody>
      </p:sp>
      <p:sp>
        <p:nvSpPr>
          <p:cNvPr id="2425" name="Google Shape;2425;p65"/>
          <p:cNvSpPr txBox="1">
            <a:spLocks noGrp="1"/>
          </p:cNvSpPr>
          <p:nvPr>
            <p:ph type="subTitle" idx="4294967295"/>
          </p:nvPr>
        </p:nvSpPr>
        <p:spPr>
          <a:xfrm>
            <a:off x="972409" y="2231578"/>
            <a:ext cx="1169400" cy="3384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400" b="1">
                <a:solidFill>
                  <a:schemeClr val="dk2"/>
                </a:solidFill>
              </a:rPr>
              <a:t>1856</a:t>
            </a:r>
            <a:endParaRPr sz="2400" b="1">
              <a:solidFill>
                <a:schemeClr val="dk2"/>
              </a:solidFill>
            </a:endParaRPr>
          </a:p>
        </p:txBody>
      </p:sp>
      <p:sp>
        <p:nvSpPr>
          <p:cNvPr id="2426" name="Google Shape;2426;p65"/>
          <p:cNvSpPr txBox="1">
            <a:spLocks noGrp="1"/>
          </p:cNvSpPr>
          <p:nvPr>
            <p:ph type="subTitle" idx="4294967295"/>
          </p:nvPr>
        </p:nvSpPr>
        <p:spPr>
          <a:xfrm>
            <a:off x="2723140" y="3089191"/>
            <a:ext cx="1684800" cy="7734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400">
                <a:solidFill>
                  <a:schemeClr val="dk2"/>
                </a:solidFill>
              </a:rPr>
              <a:t>Mercury is the smallest planet of them all</a:t>
            </a:r>
            <a:endParaRPr sz="1400">
              <a:solidFill>
                <a:schemeClr val="dk2"/>
              </a:solidFill>
            </a:endParaRPr>
          </a:p>
        </p:txBody>
      </p:sp>
      <p:sp>
        <p:nvSpPr>
          <p:cNvPr id="2427" name="Google Shape;2427;p65"/>
          <p:cNvSpPr txBox="1">
            <a:spLocks noGrp="1"/>
          </p:cNvSpPr>
          <p:nvPr>
            <p:ph type="subTitle" idx="4294967295"/>
          </p:nvPr>
        </p:nvSpPr>
        <p:spPr>
          <a:xfrm>
            <a:off x="4731571" y="3089191"/>
            <a:ext cx="1684800" cy="7734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400">
                <a:solidFill>
                  <a:schemeClr val="dk2"/>
                </a:solidFill>
              </a:rPr>
              <a:t>Jupiter is a gas giant and the biggest planet</a:t>
            </a:r>
            <a:endParaRPr sz="1400">
              <a:solidFill>
                <a:schemeClr val="dk2"/>
              </a:solidFill>
            </a:endParaRPr>
          </a:p>
        </p:txBody>
      </p:sp>
      <p:sp>
        <p:nvSpPr>
          <p:cNvPr id="2428" name="Google Shape;2428;p65"/>
          <p:cNvSpPr txBox="1">
            <a:spLocks noGrp="1"/>
          </p:cNvSpPr>
          <p:nvPr>
            <p:ph type="subTitle" idx="4294967295"/>
          </p:nvPr>
        </p:nvSpPr>
        <p:spPr>
          <a:xfrm>
            <a:off x="6740002" y="3089191"/>
            <a:ext cx="1684800" cy="7734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400">
                <a:solidFill>
                  <a:schemeClr val="dk2"/>
                </a:solidFill>
              </a:rPr>
              <a:t>Neptune is the farthest planet from the Sun</a:t>
            </a:r>
            <a:endParaRPr sz="1400">
              <a:solidFill>
                <a:schemeClr val="dk2"/>
              </a:solidFill>
            </a:endParaRPr>
          </a:p>
        </p:txBody>
      </p:sp>
      <p:sp>
        <p:nvSpPr>
          <p:cNvPr id="2429" name="Google Shape;2429;p65"/>
          <p:cNvSpPr txBox="1">
            <a:spLocks noGrp="1"/>
          </p:cNvSpPr>
          <p:nvPr>
            <p:ph type="subTitle" idx="4294967295"/>
          </p:nvPr>
        </p:nvSpPr>
        <p:spPr>
          <a:xfrm>
            <a:off x="2980840" y="2231578"/>
            <a:ext cx="1169400" cy="3384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400" b="1">
                <a:solidFill>
                  <a:schemeClr val="dk2"/>
                </a:solidFill>
              </a:rPr>
              <a:t>1872</a:t>
            </a:r>
            <a:endParaRPr sz="2400" b="1">
              <a:solidFill>
                <a:schemeClr val="dk2"/>
              </a:solidFill>
            </a:endParaRPr>
          </a:p>
        </p:txBody>
      </p:sp>
      <p:sp>
        <p:nvSpPr>
          <p:cNvPr id="2430" name="Google Shape;2430;p65"/>
          <p:cNvSpPr txBox="1">
            <a:spLocks noGrp="1"/>
          </p:cNvSpPr>
          <p:nvPr>
            <p:ph type="subTitle" idx="4294967295"/>
          </p:nvPr>
        </p:nvSpPr>
        <p:spPr>
          <a:xfrm>
            <a:off x="4989271" y="2231578"/>
            <a:ext cx="1169400" cy="3384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400" b="1">
                <a:solidFill>
                  <a:schemeClr val="dk2"/>
                </a:solidFill>
              </a:rPr>
              <a:t>1945</a:t>
            </a:r>
            <a:endParaRPr sz="2400" b="1">
              <a:solidFill>
                <a:schemeClr val="dk2"/>
              </a:solidFill>
            </a:endParaRPr>
          </a:p>
        </p:txBody>
      </p:sp>
      <p:sp>
        <p:nvSpPr>
          <p:cNvPr id="2431" name="Google Shape;2431;p65"/>
          <p:cNvSpPr txBox="1">
            <a:spLocks noGrp="1"/>
          </p:cNvSpPr>
          <p:nvPr>
            <p:ph type="subTitle" idx="4294967295"/>
          </p:nvPr>
        </p:nvSpPr>
        <p:spPr>
          <a:xfrm>
            <a:off x="6997702" y="2231578"/>
            <a:ext cx="1169400" cy="3384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400" b="1">
                <a:solidFill>
                  <a:schemeClr val="dk2"/>
                </a:solidFill>
              </a:rPr>
              <a:t>2001</a:t>
            </a:r>
            <a:endParaRPr sz="2400" b="1">
              <a:solidFill>
                <a:schemeClr val="dk2"/>
              </a:solidFill>
            </a:endParaRPr>
          </a:p>
        </p:txBody>
      </p:sp>
      <p:cxnSp>
        <p:nvCxnSpPr>
          <p:cNvPr id="2432" name="Google Shape;2432;p65"/>
          <p:cNvCxnSpPr>
            <a:stCxn id="2425" idx="2"/>
            <a:endCxn id="2424" idx="0"/>
          </p:cNvCxnSpPr>
          <p:nvPr/>
        </p:nvCxnSpPr>
        <p:spPr>
          <a:xfrm>
            <a:off x="1557109" y="2569978"/>
            <a:ext cx="0" cy="519300"/>
          </a:xfrm>
          <a:prstGeom prst="straightConnector1">
            <a:avLst/>
          </a:prstGeom>
          <a:noFill/>
          <a:ln w="9525" cap="flat" cmpd="sng">
            <a:solidFill>
              <a:schemeClr val="dk2"/>
            </a:solidFill>
            <a:prstDash val="solid"/>
            <a:round/>
            <a:headEnd type="none" w="med" len="med"/>
            <a:tailEnd type="none" w="med" len="med"/>
          </a:ln>
        </p:spPr>
      </p:cxnSp>
      <p:cxnSp>
        <p:nvCxnSpPr>
          <p:cNvPr id="2433" name="Google Shape;2433;p65"/>
          <p:cNvCxnSpPr>
            <a:stCxn id="2429" idx="2"/>
            <a:endCxn id="2426" idx="0"/>
          </p:cNvCxnSpPr>
          <p:nvPr/>
        </p:nvCxnSpPr>
        <p:spPr>
          <a:xfrm>
            <a:off x="3565540" y="2569978"/>
            <a:ext cx="0" cy="519300"/>
          </a:xfrm>
          <a:prstGeom prst="straightConnector1">
            <a:avLst/>
          </a:prstGeom>
          <a:noFill/>
          <a:ln w="9525" cap="flat" cmpd="sng">
            <a:solidFill>
              <a:schemeClr val="dk2"/>
            </a:solidFill>
            <a:prstDash val="solid"/>
            <a:round/>
            <a:headEnd type="none" w="med" len="med"/>
            <a:tailEnd type="none" w="med" len="med"/>
          </a:ln>
        </p:spPr>
      </p:cxnSp>
      <p:cxnSp>
        <p:nvCxnSpPr>
          <p:cNvPr id="2434" name="Google Shape;2434;p65"/>
          <p:cNvCxnSpPr>
            <a:stCxn id="2430" idx="2"/>
            <a:endCxn id="2427" idx="0"/>
          </p:cNvCxnSpPr>
          <p:nvPr/>
        </p:nvCxnSpPr>
        <p:spPr>
          <a:xfrm>
            <a:off x="5573971" y="2569978"/>
            <a:ext cx="0" cy="519300"/>
          </a:xfrm>
          <a:prstGeom prst="straightConnector1">
            <a:avLst/>
          </a:prstGeom>
          <a:noFill/>
          <a:ln w="9525" cap="flat" cmpd="sng">
            <a:solidFill>
              <a:schemeClr val="dk2"/>
            </a:solidFill>
            <a:prstDash val="solid"/>
            <a:round/>
            <a:headEnd type="none" w="med" len="med"/>
            <a:tailEnd type="none" w="med" len="med"/>
          </a:ln>
        </p:spPr>
      </p:cxnSp>
      <p:cxnSp>
        <p:nvCxnSpPr>
          <p:cNvPr id="2435" name="Google Shape;2435;p65"/>
          <p:cNvCxnSpPr>
            <a:stCxn id="2431" idx="2"/>
            <a:endCxn id="2428" idx="0"/>
          </p:cNvCxnSpPr>
          <p:nvPr/>
        </p:nvCxnSpPr>
        <p:spPr>
          <a:xfrm>
            <a:off x="7582402" y="2569978"/>
            <a:ext cx="0" cy="519300"/>
          </a:xfrm>
          <a:prstGeom prst="straightConnector1">
            <a:avLst/>
          </a:prstGeom>
          <a:noFill/>
          <a:ln w="9525" cap="flat" cmpd="sng">
            <a:solidFill>
              <a:schemeClr val="dk2"/>
            </a:solidFill>
            <a:prstDash val="solid"/>
            <a:round/>
            <a:headEnd type="none" w="med" len="med"/>
            <a:tailEnd type="none" w="med" len="med"/>
          </a:ln>
        </p:spPr>
      </p:cxnSp>
      <p:cxnSp>
        <p:nvCxnSpPr>
          <p:cNvPr id="2436" name="Google Shape;2436;p65"/>
          <p:cNvCxnSpPr>
            <a:stCxn id="2425" idx="3"/>
            <a:endCxn id="2429" idx="1"/>
          </p:cNvCxnSpPr>
          <p:nvPr/>
        </p:nvCxnSpPr>
        <p:spPr>
          <a:xfrm>
            <a:off x="2141809" y="2400778"/>
            <a:ext cx="839100" cy="0"/>
          </a:xfrm>
          <a:prstGeom prst="straightConnector1">
            <a:avLst/>
          </a:prstGeom>
          <a:noFill/>
          <a:ln w="9525" cap="flat" cmpd="sng">
            <a:solidFill>
              <a:schemeClr val="dk2"/>
            </a:solidFill>
            <a:prstDash val="solid"/>
            <a:round/>
            <a:headEnd type="none" w="med" len="med"/>
            <a:tailEnd type="none" w="med" len="med"/>
          </a:ln>
        </p:spPr>
      </p:cxnSp>
      <p:cxnSp>
        <p:nvCxnSpPr>
          <p:cNvPr id="2437" name="Google Shape;2437;p65"/>
          <p:cNvCxnSpPr>
            <a:stCxn id="2429" idx="3"/>
            <a:endCxn id="2430" idx="1"/>
          </p:cNvCxnSpPr>
          <p:nvPr/>
        </p:nvCxnSpPr>
        <p:spPr>
          <a:xfrm>
            <a:off x="4150240" y="2400778"/>
            <a:ext cx="839100" cy="0"/>
          </a:xfrm>
          <a:prstGeom prst="straightConnector1">
            <a:avLst/>
          </a:prstGeom>
          <a:noFill/>
          <a:ln w="9525" cap="flat" cmpd="sng">
            <a:solidFill>
              <a:schemeClr val="dk2"/>
            </a:solidFill>
            <a:prstDash val="solid"/>
            <a:round/>
            <a:headEnd type="none" w="med" len="med"/>
            <a:tailEnd type="none" w="med" len="med"/>
          </a:ln>
        </p:spPr>
      </p:cxnSp>
      <p:cxnSp>
        <p:nvCxnSpPr>
          <p:cNvPr id="2438" name="Google Shape;2438;p65"/>
          <p:cNvCxnSpPr>
            <a:stCxn id="2431" idx="1"/>
            <a:endCxn id="2430" idx="3"/>
          </p:cNvCxnSpPr>
          <p:nvPr/>
        </p:nvCxnSpPr>
        <p:spPr>
          <a:xfrm rot="10800000">
            <a:off x="6158602" y="2400778"/>
            <a:ext cx="839100" cy="0"/>
          </a:xfrm>
          <a:prstGeom prst="straightConnector1">
            <a:avLst/>
          </a:prstGeom>
          <a:noFill/>
          <a:ln w="9525" cap="flat" cmpd="sng">
            <a:solidFill>
              <a:schemeClr val="dk2"/>
            </a:solidFill>
            <a:prstDash val="solid"/>
            <a:round/>
            <a:headEnd type="none" w="med" len="med"/>
            <a:tailEnd type="none" w="med" len="med"/>
          </a:ln>
        </p:spPr>
      </p:cxnSp>
      <p:sp>
        <p:nvSpPr>
          <p:cNvPr id="2439" name="Google Shape;2439;p65">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5">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5">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5">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5">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2444" name="Google Shape;2444;p65">
            <a:hlinkClick r:id="rId4"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2445" name="Google Shape;2445;p65">
            <a:hlinkClick r:id="rId5"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2446" name="Google Shape;2446;p65">
            <a:hlinkClick r:id="rId6"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5"/>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8" name="Google Shape;2448;p65"/>
          <p:cNvGrpSpPr/>
          <p:nvPr/>
        </p:nvGrpSpPr>
        <p:grpSpPr>
          <a:xfrm>
            <a:off x="4402319" y="4732206"/>
            <a:ext cx="344058" cy="344096"/>
            <a:chOff x="1561313" y="2098162"/>
            <a:chExt cx="383822" cy="383822"/>
          </a:xfrm>
        </p:grpSpPr>
        <p:sp>
          <p:nvSpPr>
            <p:cNvPr id="2449" name="Google Shape;2449;p65"/>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450" name="Google Shape;2450;p65"/>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451" name="Google Shape;2451;p65">
            <a:hlinkClick r:id="rId7"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5">
            <a:hlinkClick r:id="rId8"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Our Week</a:t>
            </a:r>
            <a:endParaRPr sz="1500" b="1">
              <a:solidFill>
                <a:srgbClr val="007DEA"/>
              </a:solidFill>
              <a:latin typeface="Sen"/>
              <a:ea typeface="Sen"/>
              <a:cs typeface="Sen"/>
              <a:sym typeface="Sen"/>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456"/>
        <p:cNvGrpSpPr/>
        <p:nvPr/>
      </p:nvGrpSpPr>
      <p:grpSpPr>
        <a:xfrm>
          <a:off x="0" y="0"/>
          <a:ext cx="0" cy="0"/>
          <a:chOff x="0" y="0"/>
          <a:chExt cx="0" cy="0"/>
        </a:xfrm>
      </p:grpSpPr>
      <p:sp>
        <p:nvSpPr>
          <p:cNvPr id="2457" name="Google Shape;2457;p66"/>
          <p:cNvSpPr txBox="1">
            <a:spLocks noGrp="1"/>
          </p:cNvSpPr>
          <p:nvPr>
            <p:ph type="title"/>
          </p:nvPr>
        </p:nvSpPr>
        <p:spPr>
          <a:xfrm>
            <a:off x="719550" y="794739"/>
            <a:ext cx="770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Lesson 2</a:t>
            </a:r>
            <a:endParaRPr>
              <a:solidFill>
                <a:schemeClr val="lt2"/>
              </a:solidFill>
            </a:endParaRPr>
          </a:p>
        </p:txBody>
      </p:sp>
      <p:pic>
        <p:nvPicPr>
          <p:cNvPr id="2458" name="Google Shape;2458;p66"/>
          <p:cNvPicPr preferRelativeResize="0"/>
          <p:nvPr/>
        </p:nvPicPr>
        <p:blipFill rotWithShape="1">
          <a:blip r:embed="rId3">
            <a:alphaModFix/>
          </a:blip>
          <a:srcRect l="10032" r="33540"/>
          <a:stretch/>
        </p:blipFill>
        <p:spPr>
          <a:xfrm>
            <a:off x="1362075" y="1568418"/>
            <a:ext cx="2686800" cy="2678400"/>
          </a:xfrm>
          <a:prstGeom prst="roundRect">
            <a:avLst>
              <a:gd name="adj" fmla="val 3205"/>
            </a:avLst>
          </a:prstGeom>
          <a:noFill/>
          <a:ln>
            <a:noFill/>
          </a:ln>
        </p:spPr>
      </p:pic>
      <p:sp>
        <p:nvSpPr>
          <p:cNvPr id="2459" name="Google Shape;2459;p66"/>
          <p:cNvSpPr txBox="1">
            <a:spLocks noGrp="1"/>
          </p:cNvSpPr>
          <p:nvPr>
            <p:ph type="subTitle" idx="1"/>
          </p:nvPr>
        </p:nvSpPr>
        <p:spPr>
          <a:xfrm>
            <a:off x="5124649" y="2665350"/>
            <a:ext cx="2889600" cy="92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a:t>
            </a:r>
            <a:endParaRPr/>
          </a:p>
        </p:txBody>
      </p:sp>
      <p:sp>
        <p:nvSpPr>
          <p:cNvPr id="2460" name="Google Shape;2460;p66"/>
          <p:cNvSpPr txBox="1">
            <a:spLocks noGrp="1"/>
          </p:cNvSpPr>
          <p:nvPr>
            <p:ph type="subTitle" idx="2"/>
          </p:nvPr>
        </p:nvSpPr>
        <p:spPr>
          <a:xfrm>
            <a:off x="5972149" y="2296875"/>
            <a:ext cx="1194600" cy="33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2461" name="Google Shape;2461;p66">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6">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6">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6">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6">
            <a:hlinkClick r:id="rId4"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2466" name="Google Shape;2466;p66">
            <a:hlinkClick r:id="rId5"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2467" name="Google Shape;2467;p66">
            <a:hlinkClick r:id="rId6"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2468" name="Google Shape;2468;p66">
            <a:hlinkClick r:id="rId7"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6"/>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0" name="Google Shape;2470;p66"/>
          <p:cNvGrpSpPr/>
          <p:nvPr/>
        </p:nvGrpSpPr>
        <p:grpSpPr>
          <a:xfrm>
            <a:off x="4402319" y="4732206"/>
            <a:ext cx="344058" cy="344096"/>
            <a:chOff x="1561313" y="2098162"/>
            <a:chExt cx="383822" cy="383822"/>
          </a:xfrm>
        </p:grpSpPr>
        <p:sp>
          <p:nvSpPr>
            <p:cNvPr id="2471" name="Google Shape;2471;p66"/>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472" name="Google Shape;2472;p66"/>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473" name="Google Shape;2473;p66">
            <a:hlinkClick r:id="rId8"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6">
            <a:hlinkClick r:id="rId9"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Our Week</a:t>
            </a:r>
            <a:endParaRPr sz="1500" b="1">
              <a:solidFill>
                <a:srgbClr val="007DEA"/>
              </a:solidFill>
              <a:latin typeface="Sen"/>
              <a:ea typeface="Sen"/>
              <a:cs typeface="Sen"/>
              <a:sym typeface="Sen"/>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478"/>
        <p:cNvGrpSpPr/>
        <p:nvPr/>
      </p:nvGrpSpPr>
      <p:grpSpPr>
        <a:xfrm>
          <a:off x="0" y="0"/>
          <a:ext cx="0" cy="0"/>
          <a:chOff x="0" y="0"/>
          <a:chExt cx="0" cy="0"/>
        </a:xfrm>
      </p:grpSpPr>
      <p:sp>
        <p:nvSpPr>
          <p:cNvPr id="2479" name="Google Shape;2479;p67"/>
          <p:cNvSpPr/>
          <p:nvPr/>
        </p:nvSpPr>
        <p:spPr>
          <a:xfrm>
            <a:off x="1606676" y="1641625"/>
            <a:ext cx="5778300" cy="1346700"/>
          </a:xfrm>
          <a:prstGeom prst="roundRect">
            <a:avLst>
              <a:gd name="adj" fmla="val 50000"/>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7"/>
          <p:cNvSpPr txBox="1">
            <a:spLocks noGrp="1"/>
          </p:cNvSpPr>
          <p:nvPr>
            <p:ph type="title"/>
          </p:nvPr>
        </p:nvSpPr>
        <p:spPr>
          <a:xfrm>
            <a:off x="1502400" y="1933063"/>
            <a:ext cx="6139200" cy="66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rPr>
              <a:t>Friday: </a:t>
            </a:r>
            <a:r>
              <a:rPr lang="en"/>
              <a:t>Culture</a:t>
            </a:r>
            <a:endParaRPr/>
          </a:p>
        </p:txBody>
      </p:sp>
      <p:sp>
        <p:nvSpPr>
          <p:cNvPr id="2481" name="Google Shape;2481;p67"/>
          <p:cNvSpPr/>
          <p:nvPr/>
        </p:nvSpPr>
        <p:spPr>
          <a:xfrm>
            <a:off x="3402750" y="3260863"/>
            <a:ext cx="122400" cy="122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7"/>
          <p:cNvSpPr/>
          <p:nvPr/>
        </p:nvSpPr>
        <p:spPr>
          <a:xfrm>
            <a:off x="3210925" y="3379488"/>
            <a:ext cx="122400" cy="122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7"/>
          <p:cNvSpPr/>
          <p:nvPr/>
        </p:nvSpPr>
        <p:spPr>
          <a:xfrm>
            <a:off x="3435875" y="3069600"/>
            <a:ext cx="342900" cy="122400"/>
          </a:xfrm>
          <a:prstGeom prst="roundRect">
            <a:avLst>
              <a:gd name="adj" fmla="val 50000"/>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7">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7">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7">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7">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7">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2489" name="Google Shape;2489;p67">
            <a:hlinkClick r:id="rId4"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2490" name="Google Shape;2490;p67">
            <a:hlinkClick r:id="rId5"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2491" name="Google Shape;2491;p67">
            <a:hlinkClick r:id="rId6"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2" name="Google Shape;2492;p67"/>
          <p:cNvGrpSpPr/>
          <p:nvPr/>
        </p:nvGrpSpPr>
        <p:grpSpPr>
          <a:xfrm>
            <a:off x="1863840" y="3037825"/>
            <a:ext cx="1469491" cy="1665548"/>
            <a:chOff x="1863840" y="3037825"/>
            <a:chExt cx="1469491" cy="1665548"/>
          </a:xfrm>
        </p:grpSpPr>
        <p:sp>
          <p:nvSpPr>
            <p:cNvPr id="2493" name="Google Shape;2493;p67"/>
            <p:cNvSpPr/>
            <p:nvPr/>
          </p:nvSpPr>
          <p:spPr>
            <a:xfrm>
              <a:off x="2002458" y="3037825"/>
              <a:ext cx="1182513" cy="1055679"/>
            </a:xfrm>
            <a:custGeom>
              <a:avLst/>
              <a:gdLst/>
              <a:ahLst/>
              <a:cxnLst/>
              <a:rect l="l" t="t" r="r" b="b"/>
              <a:pathLst>
                <a:path w="12745" h="11378" extrusionOk="0">
                  <a:moveTo>
                    <a:pt x="6362" y="0"/>
                  </a:moveTo>
                  <a:cubicBezTo>
                    <a:pt x="4485" y="0"/>
                    <a:pt x="3394" y="1126"/>
                    <a:pt x="3394" y="1126"/>
                  </a:cubicBezTo>
                  <a:cubicBezTo>
                    <a:pt x="3102" y="1321"/>
                    <a:pt x="2566" y="1863"/>
                    <a:pt x="1850" y="3476"/>
                  </a:cubicBezTo>
                  <a:cubicBezTo>
                    <a:pt x="766" y="5917"/>
                    <a:pt x="647" y="5701"/>
                    <a:pt x="328" y="6932"/>
                  </a:cubicBezTo>
                  <a:cubicBezTo>
                    <a:pt x="1" y="8169"/>
                    <a:pt x="411" y="10435"/>
                    <a:pt x="2949" y="10866"/>
                  </a:cubicBezTo>
                  <a:cubicBezTo>
                    <a:pt x="2949" y="10866"/>
                    <a:pt x="2629" y="10547"/>
                    <a:pt x="2504" y="10018"/>
                  </a:cubicBezTo>
                  <a:lnTo>
                    <a:pt x="2504" y="10018"/>
                  </a:lnTo>
                  <a:cubicBezTo>
                    <a:pt x="2504" y="10018"/>
                    <a:pt x="3508" y="11377"/>
                    <a:pt x="4886" y="11377"/>
                  </a:cubicBezTo>
                  <a:cubicBezTo>
                    <a:pt x="4926" y="11377"/>
                    <a:pt x="4966" y="11376"/>
                    <a:pt x="5006" y="11374"/>
                  </a:cubicBezTo>
                  <a:lnTo>
                    <a:pt x="7732" y="11374"/>
                  </a:lnTo>
                  <a:cubicBezTo>
                    <a:pt x="7772" y="11376"/>
                    <a:pt x="7812" y="11377"/>
                    <a:pt x="7852" y="11377"/>
                  </a:cubicBezTo>
                  <a:cubicBezTo>
                    <a:pt x="9230" y="11377"/>
                    <a:pt x="10234" y="10018"/>
                    <a:pt x="10234" y="10018"/>
                  </a:cubicBezTo>
                  <a:lnTo>
                    <a:pt x="10234" y="10018"/>
                  </a:lnTo>
                  <a:cubicBezTo>
                    <a:pt x="10109" y="10547"/>
                    <a:pt x="9790" y="10866"/>
                    <a:pt x="9790" y="10866"/>
                  </a:cubicBezTo>
                  <a:cubicBezTo>
                    <a:pt x="12327" y="10422"/>
                    <a:pt x="12744" y="8148"/>
                    <a:pt x="12424" y="6925"/>
                  </a:cubicBezTo>
                  <a:cubicBezTo>
                    <a:pt x="12098" y="5701"/>
                    <a:pt x="11979" y="5917"/>
                    <a:pt x="10895" y="3469"/>
                  </a:cubicBezTo>
                  <a:cubicBezTo>
                    <a:pt x="10241" y="2009"/>
                    <a:pt x="9734" y="1418"/>
                    <a:pt x="9435" y="1182"/>
                  </a:cubicBezTo>
                  <a:cubicBezTo>
                    <a:pt x="9435" y="1182"/>
                    <a:pt x="8330" y="0"/>
                    <a:pt x="6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7"/>
            <p:cNvSpPr/>
            <p:nvPr/>
          </p:nvSpPr>
          <p:spPr>
            <a:xfrm>
              <a:off x="2752049" y="4157627"/>
              <a:ext cx="581282" cy="545747"/>
            </a:xfrm>
            <a:custGeom>
              <a:avLst/>
              <a:gdLst/>
              <a:ahLst/>
              <a:cxnLst/>
              <a:rect l="l" t="t" r="r" b="b"/>
              <a:pathLst>
                <a:path w="6265" h="5882" extrusionOk="0">
                  <a:moveTo>
                    <a:pt x="49" y="0"/>
                  </a:moveTo>
                  <a:lnTo>
                    <a:pt x="0" y="91"/>
                  </a:lnTo>
                  <a:lnTo>
                    <a:pt x="3595" y="2197"/>
                  </a:lnTo>
                  <a:cubicBezTo>
                    <a:pt x="3622" y="2218"/>
                    <a:pt x="6153" y="3442"/>
                    <a:pt x="5951" y="5875"/>
                  </a:cubicBezTo>
                  <a:lnTo>
                    <a:pt x="6056" y="5882"/>
                  </a:lnTo>
                  <a:cubicBezTo>
                    <a:pt x="6264" y="3379"/>
                    <a:pt x="3671" y="2121"/>
                    <a:pt x="3650" y="2121"/>
                  </a:cubicBezTo>
                  <a:lnTo>
                    <a:pt x="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7"/>
            <p:cNvSpPr/>
            <p:nvPr/>
          </p:nvSpPr>
          <p:spPr>
            <a:xfrm>
              <a:off x="1863840" y="4157627"/>
              <a:ext cx="582489" cy="545747"/>
            </a:xfrm>
            <a:custGeom>
              <a:avLst/>
              <a:gdLst/>
              <a:ahLst/>
              <a:cxnLst/>
              <a:rect l="l" t="t" r="r" b="b"/>
              <a:pathLst>
                <a:path w="6278" h="5882" extrusionOk="0">
                  <a:moveTo>
                    <a:pt x="6222" y="0"/>
                  </a:moveTo>
                  <a:lnTo>
                    <a:pt x="2628" y="2114"/>
                  </a:lnTo>
                  <a:cubicBezTo>
                    <a:pt x="2600" y="2121"/>
                    <a:pt x="0" y="3296"/>
                    <a:pt x="209" y="5882"/>
                  </a:cubicBezTo>
                  <a:lnTo>
                    <a:pt x="327" y="5882"/>
                  </a:lnTo>
                  <a:cubicBezTo>
                    <a:pt x="118" y="3372"/>
                    <a:pt x="2642" y="2225"/>
                    <a:pt x="2677" y="2211"/>
                  </a:cubicBezTo>
                  <a:lnTo>
                    <a:pt x="6278" y="91"/>
                  </a:lnTo>
                  <a:lnTo>
                    <a:pt x="62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7"/>
            <p:cNvSpPr/>
            <p:nvPr/>
          </p:nvSpPr>
          <p:spPr>
            <a:xfrm>
              <a:off x="2443083" y="3715700"/>
              <a:ext cx="311007" cy="453614"/>
            </a:xfrm>
            <a:custGeom>
              <a:avLst/>
              <a:gdLst/>
              <a:ahLst/>
              <a:cxnLst/>
              <a:rect l="l" t="t" r="r" b="b"/>
              <a:pathLst>
                <a:path w="3352" h="4889" extrusionOk="0">
                  <a:moveTo>
                    <a:pt x="0" y="1"/>
                  </a:moveTo>
                  <a:lnTo>
                    <a:pt x="0" y="4888"/>
                  </a:lnTo>
                  <a:lnTo>
                    <a:pt x="3351" y="4888"/>
                  </a:lnTo>
                  <a:lnTo>
                    <a:pt x="33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7"/>
            <p:cNvSpPr/>
            <p:nvPr/>
          </p:nvSpPr>
          <p:spPr>
            <a:xfrm>
              <a:off x="2439186" y="3711896"/>
              <a:ext cx="319357" cy="457418"/>
            </a:xfrm>
            <a:custGeom>
              <a:avLst/>
              <a:gdLst/>
              <a:ahLst/>
              <a:cxnLst/>
              <a:rect l="l" t="t" r="r" b="b"/>
              <a:pathLst>
                <a:path w="3442" h="4930" extrusionOk="0">
                  <a:moveTo>
                    <a:pt x="42" y="0"/>
                  </a:moveTo>
                  <a:cubicBezTo>
                    <a:pt x="14" y="0"/>
                    <a:pt x="0" y="14"/>
                    <a:pt x="0" y="42"/>
                  </a:cubicBezTo>
                  <a:lnTo>
                    <a:pt x="0" y="4929"/>
                  </a:lnTo>
                  <a:lnTo>
                    <a:pt x="84" y="4929"/>
                  </a:lnTo>
                  <a:lnTo>
                    <a:pt x="84" y="84"/>
                  </a:lnTo>
                  <a:lnTo>
                    <a:pt x="3351" y="84"/>
                  </a:lnTo>
                  <a:lnTo>
                    <a:pt x="3351" y="4929"/>
                  </a:lnTo>
                  <a:lnTo>
                    <a:pt x="3442" y="4929"/>
                  </a:lnTo>
                  <a:lnTo>
                    <a:pt x="3442" y="42"/>
                  </a:lnTo>
                  <a:cubicBezTo>
                    <a:pt x="3442" y="14"/>
                    <a:pt x="3421" y="0"/>
                    <a:pt x="3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7"/>
            <p:cNvSpPr/>
            <p:nvPr/>
          </p:nvSpPr>
          <p:spPr>
            <a:xfrm>
              <a:off x="2443083" y="3908596"/>
              <a:ext cx="308316" cy="142050"/>
            </a:xfrm>
            <a:custGeom>
              <a:avLst/>
              <a:gdLst/>
              <a:ahLst/>
              <a:cxnLst/>
              <a:rect l="l" t="t" r="r" b="b"/>
              <a:pathLst>
                <a:path w="3323" h="1531" extrusionOk="0">
                  <a:moveTo>
                    <a:pt x="0" y="1"/>
                  </a:moveTo>
                  <a:cubicBezTo>
                    <a:pt x="0" y="1"/>
                    <a:pt x="278" y="1502"/>
                    <a:pt x="1599" y="1530"/>
                  </a:cubicBezTo>
                  <a:cubicBezTo>
                    <a:pt x="1619" y="1531"/>
                    <a:pt x="1638" y="1531"/>
                    <a:pt x="1658" y="1531"/>
                  </a:cubicBezTo>
                  <a:cubicBezTo>
                    <a:pt x="3323" y="1531"/>
                    <a:pt x="3302" y="63"/>
                    <a:pt x="3302" y="63"/>
                  </a:cubicBezTo>
                  <a:lnTo>
                    <a:pt x="3302" y="63"/>
                  </a:lnTo>
                  <a:cubicBezTo>
                    <a:pt x="3302" y="63"/>
                    <a:pt x="3066" y="501"/>
                    <a:pt x="1724" y="501"/>
                  </a:cubicBezTo>
                  <a:cubicBezTo>
                    <a:pt x="1704" y="501"/>
                    <a:pt x="1685" y="502"/>
                    <a:pt x="1665" y="502"/>
                  </a:cubicBezTo>
                  <a:cubicBezTo>
                    <a:pt x="224" y="502"/>
                    <a:pt x="0" y="1"/>
                    <a:pt x="0"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7"/>
            <p:cNvSpPr/>
            <p:nvPr/>
          </p:nvSpPr>
          <p:spPr>
            <a:xfrm>
              <a:off x="2263084" y="4158276"/>
              <a:ext cx="667106" cy="223884"/>
            </a:xfrm>
            <a:custGeom>
              <a:avLst/>
              <a:gdLst/>
              <a:ahLst/>
              <a:cxnLst/>
              <a:rect l="l" t="t" r="r" b="b"/>
              <a:pathLst>
                <a:path w="7190" h="2413" extrusionOk="0">
                  <a:moveTo>
                    <a:pt x="1912" y="0"/>
                  </a:moveTo>
                  <a:lnTo>
                    <a:pt x="28" y="1113"/>
                  </a:lnTo>
                  <a:cubicBezTo>
                    <a:pt x="7" y="1126"/>
                    <a:pt x="1" y="1133"/>
                    <a:pt x="1" y="1147"/>
                  </a:cubicBezTo>
                  <a:cubicBezTo>
                    <a:pt x="1" y="1168"/>
                    <a:pt x="7" y="1182"/>
                    <a:pt x="21" y="1196"/>
                  </a:cubicBezTo>
                  <a:cubicBezTo>
                    <a:pt x="28" y="1196"/>
                    <a:pt x="765" y="1891"/>
                    <a:pt x="2010" y="2225"/>
                  </a:cubicBezTo>
                  <a:cubicBezTo>
                    <a:pt x="2399" y="2329"/>
                    <a:pt x="2872" y="2413"/>
                    <a:pt x="3407" y="2413"/>
                  </a:cubicBezTo>
                  <a:cubicBezTo>
                    <a:pt x="4443" y="2413"/>
                    <a:pt x="5729" y="2114"/>
                    <a:pt x="7161" y="1175"/>
                  </a:cubicBezTo>
                  <a:cubicBezTo>
                    <a:pt x="7182" y="1168"/>
                    <a:pt x="7189" y="1147"/>
                    <a:pt x="7189" y="1133"/>
                  </a:cubicBezTo>
                  <a:cubicBezTo>
                    <a:pt x="7189" y="1113"/>
                    <a:pt x="7182" y="1099"/>
                    <a:pt x="7161" y="1092"/>
                  </a:cubicBezTo>
                  <a:lnTo>
                    <a:pt x="5312" y="0"/>
                  </a:lnTo>
                  <a:lnTo>
                    <a:pt x="5256" y="91"/>
                  </a:lnTo>
                  <a:lnTo>
                    <a:pt x="7043" y="1133"/>
                  </a:lnTo>
                  <a:cubicBezTo>
                    <a:pt x="5649" y="2034"/>
                    <a:pt x="4405" y="2312"/>
                    <a:pt x="3400" y="2312"/>
                  </a:cubicBezTo>
                  <a:cubicBezTo>
                    <a:pt x="2877" y="2312"/>
                    <a:pt x="2418" y="2237"/>
                    <a:pt x="2038" y="2134"/>
                  </a:cubicBezTo>
                  <a:cubicBezTo>
                    <a:pt x="1002" y="1856"/>
                    <a:pt x="320" y="1321"/>
                    <a:pt x="140" y="1168"/>
                  </a:cubicBezTo>
                  <a:lnTo>
                    <a:pt x="1968" y="91"/>
                  </a:lnTo>
                  <a:lnTo>
                    <a:pt x="19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7"/>
            <p:cNvSpPr/>
            <p:nvPr/>
          </p:nvSpPr>
          <p:spPr>
            <a:xfrm>
              <a:off x="2876563" y="3541824"/>
              <a:ext cx="150957" cy="167936"/>
            </a:xfrm>
            <a:custGeom>
              <a:avLst/>
              <a:gdLst/>
              <a:ahLst/>
              <a:cxnLst/>
              <a:rect l="l" t="t" r="r" b="b"/>
              <a:pathLst>
                <a:path w="1627" h="1810" extrusionOk="0">
                  <a:moveTo>
                    <a:pt x="771" y="0"/>
                  </a:moveTo>
                  <a:cubicBezTo>
                    <a:pt x="417" y="0"/>
                    <a:pt x="243" y="276"/>
                    <a:pt x="243" y="276"/>
                  </a:cubicBezTo>
                  <a:cubicBezTo>
                    <a:pt x="209" y="658"/>
                    <a:pt x="0" y="1659"/>
                    <a:pt x="0" y="1659"/>
                  </a:cubicBezTo>
                  <a:cubicBezTo>
                    <a:pt x="142" y="1785"/>
                    <a:pt x="309" y="1810"/>
                    <a:pt x="420" y="1810"/>
                  </a:cubicBezTo>
                  <a:cubicBezTo>
                    <a:pt x="493" y="1810"/>
                    <a:pt x="542" y="1798"/>
                    <a:pt x="542" y="1798"/>
                  </a:cubicBezTo>
                  <a:cubicBezTo>
                    <a:pt x="1377" y="1625"/>
                    <a:pt x="1627" y="269"/>
                    <a:pt x="1071" y="60"/>
                  </a:cubicBezTo>
                  <a:cubicBezTo>
                    <a:pt x="959" y="17"/>
                    <a:pt x="860" y="0"/>
                    <a:pt x="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7"/>
            <p:cNvSpPr/>
            <p:nvPr/>
          </p:nvSpPr>
          <p:spPr>
            <a:xfrm>
              <a:off x="2872017" y="3538113"/>
              <a:ext cx="138153" cy="176472"/>
            </a:xfrm>
            <a:custGeom>
              <a:avLst/>
              <a:gdLst/>
              <a:ahLst/>
              <a:cxnLst/>
              <a:rect l="l" t="t" r="r" b="b"/>
              <a:pathLst>
                <a:path w="1489" h="1902" extrusionOk="0">
                  <a:moveTo>
                    <a:pt x="823" y="87"/>
                  </a:moveTo>
                  <a:cubicBezTo>
                    <a:pt x="906" y="87"/>
                    <a:pt x="1001" y="103"/>
                    <a:pt x="1106" y="142"/>
                  </a:cubicBezTo>
                  <a:cubicBezTo>
                    <a:pt x="1294" y="212"/>
                    <a:pt x="1398" y="448"/>
                    <a:pt x="1370" y="761"/>
                  </a:cubicBezTo>
                  <a:cubicBezTo>
                    <a:pt x="1335" y="1206"/>
                    <a:pt x="1050" y="1699"/>
                    <a:pt x="584" y="1797"/>
                  </a:cubicBezTo>
                  <a:cubicBezTo>
                    <a:pt x="579" y="1797"/>
                    <a:pt x="541" y="1803"/>
                    <a:pt x="485" y="1803"/>
                  </a:cubicBezTo>
                  <a:cubicBezTo>
                    <a:pt x="388" y="1803"/>
                    <a:pt x="236" y="1784"/>
                    <a:pt x="105" y="1679"/>
                  </a:cubicBezTo>
                  <a:cubicBezTo>
                    <a:pt x="139" y="1512"/>
                    <a:pt x="306" y="691"/>
                    <a:pt x="341" y="337"/>
                  </a:cubicBezTo>
                  <a:cubicBezTo>
                    <a:pt x="368" y="288"/>
                    <a:pt x="527" y="87"/>
                    <a:pt x="823" y="87"/>
                  </a:cubicBezTo>
                  <a:close/>
                  <a:moveTo>
                    <a:pt x="805" y="1"/>
                  </a:moveTo>
                  <a:cubicBezTo>
                    <a:pt x="430" y="1"/>
                    <a:pt x="244" y="291"/>
                    <a:pt x="244" y="302"/>
                  </a:cubicBezTo>
                  <a:cubicBezTo>
                    <a:pt x="237" y="302"/>
                    <a:pt x="237" y="309"/>
                    <a:pt x="237" y="316"/>
                  </a:cubicBezTo>
                  <a:cubicBezTo>
                    <a:pt x="209" y="691"/>
                    <a:pt x="0" y="1679"/>
                    <a:pt x="0" y="1693"/>
                  </a:cubicBezTo>
                  <a:cubicBezTo>
                    <a:pt x="0" y="1706"/>
                    <a:pt x="7" y="1727"/>
                    <a:pt x="14" y="1734"/>
                  </a:cubicBezTo>
                  <a:cubicBezTo>
                    <a:pt x="174" y="1873"/>
                    <a:pt x="355" y="1901"/>
                    <a:pt x="466" y="1901"/>
                  </a:cubicBezTo>
                  <a:cubicBezTo>
                    <a:pt x="522" y="1901"/>
                    <a:pt x="559" y="1895"/>
                    <a:pt x="577" y="1895"/>
                  </a:cubicBezTo>
                  <a:cubicBezTo>
                    <a:pt x="587" y="1895"/>
                    <a:pt x="591" y="1896"/>
                    <a:pt x="591" y="1901"/>
                  </a:cubicBezTo>
                  <a:cubicBezTo>
                    <a:pt x="1106" y="1783"/>
                    <a:pt x="1419" y="1255"/>
                    <a:pt x="1453" y="775"/>
                  </a:cubicBezTo>
                  <a:cubicBezTo>
                    <a:pt x="1488" y="420"/>
                    <a:pt x="1356" y="149"/>
                    <a:pt x="1127" y="66"/>
                  </a:cubicBezTo>
                  <a:cubicBezTo>
                    <a:pt x="1007" y="19"/>
                    <a:pt x="900" y="1"/>
                    <a:pt x="8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7"/>
            <p:cNvSpPr/>
            <p:nvPr/>
          </p:nvSpPr>
          <p:spPr>
            <a:xfrm>
              <a:off x="2888811" y="3587473"/>
              <a:ext cx="78772" cy="56133"/>
            </a:xfrm>
            <a:custGeom>
              <a:avLst/>
              <a:gdLst/>
              <a:ahLst/>
              <a:cxnLst/>
              <a:rect l="l" t="t" r="r" b="b"/>
              <a:pathLst>
                <a:path w="849" h="605" extrusionOk="0">
                  <a:moveTo>
                    <a:pt x="706" y="1"/>
                  </a:moveTo>
                  <a:cubicBezTo>
                    <a:pt x="661" y="1"/>
                    <a:pt x="608" y="7"/>
                    <a:pt x="549" y="27"/>
                  </a:cubicBezTo>
                  <a:cubicBezTo>
                    <a:pt x="403" y="69"/>
                    <a:pt x="181" y="201"/>
                    <a:pt x="7" y="570"/>
                  </a:cubicBezTo>
                  <a:cubicBezTo>
                    <a:pt x="0" y="583"/>
                    <a:pt x="7" y="590"/>
                    <a:pt x="21" y="604"/>
                  </a:cubicBezTo>
                  <a:lnTo>
                    <a:pt x="28" y="604"/>
                  </a:lnTo>
                  <a:cubicBezTo>
                    <a:pt x="35" y="604"/>
                    <a:pt x="42" y="604"/>
                    <a:pt x="42" y="590"/>
                  </a:cubicBezTo>
                  <a:cubicBezTo>
                    <a:pt x="271" y="127"/>
                    <a:pt x="552" y="54"/>
                    <a:pt x="706" y="54"/>
                  </a:cubicBezTo>
                  <a:cubicBezTo>
                    <a:pt x="772" y="54"/>
                    <a:pt x="814" y="67"/>
                    <a:pt x="821" y="69"/>
                  </a:cubicBezTo>
                  <a:cubicBezTo>
                    <a:pt x="834" y="69"/>
                    <a:pt x="848" y="62"/>
                    <a:pt x="848" y="55"/>
                  </a:cubicBezTo>
                  <a:cubicBezTo>
                    <a:pt x="848" y="34"/>
                    <a:pt x="841" y="20"/>
                    <a:pt x="834" y="20"/>
                  </a:cubicBezTo>
                  <a:cubicBezTo>
                    <a:pt x="834" y="20"/>
                    <a:pt x="784"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7"/>
            <p:cNvSpPr/>
            <p:nvPr/>
          </p:nvSpPr>
          <p:spPr>
            <a:xfrm>
              <a:off x="2910058" y="3607143"/>
              <a:ext cx="33680" cy="68659"/>
            </a:xfrm>
            <a:custGeom>
              <a:avLst/>
              <a:gdLst/>
              <a:ahLst/>
              <a:cxnLst/>
              <a:rect l="l" t="t" r="r" b="b"/>
              <a:pathLst>
                <a:path w="363" h="740" extrusionOk="0">
                  <a:moveTo>
                    <a:pt x="28" y="0"/>
                  </a:moveTo>
                  <a:cubicBezTo>
                    <a:pt x="18" y="0"/>
                    <a:pt x="13" y="7"/>
                    <a:pt x="8" y="17"/>
                  </a:cubicBezTo>
                  <a:cubicBezTo>
                    <a:pt x="1" y="31"/>
                    <a:pt x="8" y="38"/>
                    <a:pt x="14" y="52"/>
                  </a:cubicBezTo>
                  <a:cubicBezTo>
                    <a:pt x="14" y="52"/>
                    <a:pt x="244" y="170"/>
                    <a:pt x="286" y="371"/>
                  </a:cubicBezTo>
                  <a:cubicBezTo>
                    <a:pt x="300" y="476"/>
                    <a:pt x="265" y="587"/>
                    <a:pt x="181" y="691"/>
                  </a:cubicBezTo>
                  <a:cubicBezTo>
                    <a:pt x="174" y="705"/>
                    <a:pt x="174" y="719"/>
                    <a:pt x="181" y="726"/>
                  </a:cubicBezTo>
                  <a:cubicBezTo>
                    <a:pt x="188" y="740"/>
                    <a:pt x="188" y="740"/>
                    <a:pt x="195" y="740"/>
                  </a:cubicBezTo>
                  <a:cubicBezTo>
                    <a:pt x="209" y="740"/>
                    <a:pt x="216" y="740"/>
                    <a:pt x="223" y="726"/>
                  </a:cubicBezTo>
                  <a:cubicBezTo>
                    <a:pt x="320" y="608"/>
                    <a:pt x="362" y="483"/>
                    <a:pt x="334" y="365"/>
                  </a:cubicBezTo>
                  <a:cubicBezTo>
                    <a:pt x="293" y="142"/>
                    <a:pt x="49" y="17"/>
                    <a:pt x="42" y="3"/>
                  </a:cubicBezTo>
                  <a:cubicBezTo>
                    <a:pt x="37" y="1"/>
                    <a:pt x="32"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7"/>
            <p:cNvSpPr/>
            <p:nvPr/>
          </p:nvSpPr>
          <p:spPr>
            <a:xfrm>
              <a:off x="2175961" y="3541824"/>
              <a:ext cx="151050" cy="167936"/>
            </a:xfrm>
            <a:custGeom>
              <a:avLst/>
              <a:gdLst/>
              <a:ahLst/>
              <a:cxnLst/>
              <a:rect l="l" t="t" r="r" b="b"/>
              <a:pathLst>
                <a:path w="1628" h="1810" extrusionOk="0">
                  <a:moveTo>
                    <a:pt x="857" y="0"/>
                  </a:moveTo>
                  <a:cubicBezTo>
                    <a:pt x="768" y="0"/>
                    <a:pt x="668" y="17"/>
                    <a:pt x="557" y="60"/>
                  </a:cubicBezTo>
                  <a:cubicBezTo>
                    <a:pt x="1" y="269"/>
                    <a:pt x="251" y="1625"/>
                    <a:pt x="1086" y="1798"/>
                  </a:cubicBezTo>
                  <a:cubicBezTo>
                    <a:pt x="1086" y="1798"/>
                    <a:pt x="1134" y="1810"/>
                    <a:pt x="1208" y="1810"/>
                  </a:cubicBezTo>
                  <a:cubicBezTo>
                    <a:pt x="1319" y="1810"/>
                    <a:pt x="1486" y="1785"/>
                    <a:pt x="1628" y="1659"/>
                  </a:cubicBezTo>
                  <a:cubicBezTo>
                    <a:pt x="1621" y="1659"/>
                    <a:pt x="1412" y="658"/>
                    <a:pt x="1384" y="276"/>
                  </a:cubicBezTo>
                  <a:cubicBezTo>
                    <a:pt x="1384" y="276"/>
                    <a:pt x="1211" y="0"/>
                    <a:pt x="8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7"/>
            <p:cNvSpPr/>
            <p:nvPr/>
          </p:nvSpPr>
          <p:spPr>
            <a:xfrm>
              <a:off x="2194054" y="3537556"/>
              <a:ext cx="136854" cy="177029"/>
            </a:xfrm>
            <a:custGeom>
              <a:avLst/>
              <a:gdLst/>
              <a:ahLst/>
              <a:cxnLst/>
              <a:rect l="l" t="t" r="r" b="b"/>
              <a:pathLst>
                <a:path w="1475" h="1908" extrusionOk="0">
                  <a:moveTo>
                    <a:pt x="647" y="99"/>
                  </a:moveTo>
                  <a:cubicBezTo>
                    <a:pt x="946" y="99"/>
                    <a:pt x="1113" y="294"/>
                    <a:pt x="1134" y="343"/>
                  </a:cubicBezTo>
                  <a:cubicBezTo>
                    <a:pt x="1169" y="697"/>
                    <a:pt x="1335" y="1525"/>
                    <a:pt x="1370" y="1685"/>
                  </a:cubicBezTo>
                  <a:cubicBezTo>
                    <a:pt x="1234" y="1790"/>
                    <a:pt x="1079" y="1809"/>
                    <a:pt x="982" y="1809"/>
                  </a:cubicBezTo>
                  <a:cubicBezTo>
                    <a:pt x="926" y="1809"/>
                    <a:pt x="891" y="1803"/>
                    <a:pt x="891" y="1803"/>
                  </a:cubicBezTo>
                  <a:cubicBezTo>
                    <a:pt x="425" y="1705"/>
                    <a:pt x="133" y="1212"/>
                    <a:pt x="105" y="767"/>
                  </a:cubicBezTo>
                  <a:cubicBezTo>
                    <a:pt x="84" y="454"/>
                    <a:pt x="181" y="218"/>
                    <a:pt x="369" y="148"/>
                  </a:cubicBezTo>
                  <a:cubicBezTo>
                    <a:pt x="473" y="113"/>
                    <a:pt x="564" y="99"/>
                    <a:pt x="647" y="99"/>
                  </a:cubicBezTo>
                  <a:close/>
                  <a:moveTo>
                    <a:pt x="666" y="0"/>
                  </a:moveTo>
                  <a:cubicBezTo>
                    <a:pt x="572" y="0"/>
                    <a:pt x="466" y="19"/>
                    <a:pt x="348" y="65"/>
                  </a:cubicBezTo>
                  <a:cubicBezTo>
                    <a:pt x="119" y="148"/>
                    <a:pt x="1" y="426"/>
                    <a:pt x="21" y="774"/>
                  </a:cubicBezTo>
                  <a:cubicBezTo>
                    <a:pt x="56" y="1254"/>
                    <a:pt x="369" y="1789"/>
                    <a:pt x="884" y="1893"/>
                  </a:cubicBezTo>
                  <a:cubicBezTo>
                    <a:pt x="884" y="1893"/>
                    <a:pt x="932" y="1907"/>
                    <a:pt x="1002" y="1907"/>
                  </a:cubicBezTo>
                  <a:cubicBezTo>
                    <a:pt x="1120" y="1907"/>
                    <a:pt x="1301" y="1879"/>
                    <a:pt x="1461" y="1733"/>
                  </a:cubicBezTo>
                  <a:cubicBezTo>
                    <a:pt x="1475" y="1719"/>
                    <a:pt x="1475" y="1705"/>
                    <a:pt x="1475" y="1685"/>
                  </a:cubicBezTo>
                  <a:cubicBezTo>
                    <a:pt x="1475" y="1678"/>
                    <a:pt x="1273" y="690"/>
                    <a:pt x="1238" y="315"/>
                  </a:cubicBezTo>
                  <a:cubicBezTo>
                    <a:pt x="1238" y="315"/>
                    <a:pt x="1231" y="308"/>
                    <a:pt x="1231" y="294"/>
                  </a:cubicBezTo>
                  <a:cubicBezTo>
                    <a:pt x="1226" y="294"/>
                    <a:pt x="1042"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7"/>
            <p:cNvSpPr/>
            <p:nvPr/>
          </p:nvSpPr>
          <p:spPr>
            <a:xfrm>
              <a:off x="2233394" y="3586638"/>
              <a:ext cx="80071" cy="56968"/>
            </a:xfrm>
            <a:custGeom>
              <a:avLst/>
              <a:gdLst/>
              <a:ahLst/>
              <a:cxnLst/>
              <a:rect l="l" t="t" r="r" b="b"/>
              <a:pathLst>
                <a:path w="863" h="614" extrusionOk="0">
                  <a:moveTo>
                    <a:pt x="146" y="0"/>
                  </a:moveTo>
                  <a:cubicBezTo>
                    <a:pt x="77" y="0"/>
                    <a:pt x="33" y="15"/>
                    <a:pt x="29" y="15"/>
                  </a:cubicBezTo>
                  <a:cubicBezTo>
                    <a:pt x="8" y="29"/>
                    <a:pt x="1" y="36"/>
                    <a:pt x="8" y="50"/>
                  </a:cubicBezTo>
                  <a:cubicBezTo>
                    <a:pt x="15" y="71"/>
                    <a:pt x="35" y="71"/>
                    <a:pt x="42" y="71"/>
                  </a:cubicBezTo>
                  <a:cubicBezTo>
                    <a:pt x="44" y="71"/>
                    <a:pt x="85" y="59"/>
                    <a:pt x="149" y="59"/>
                  </a:cubicBezTo>
                  <a:cubicBezTo>
                    <a:pt x="302" y="59"/>
                    <a:pt x="589" y="128"/>
                    <a:pt x="814" y="592"/>
                  </a:cubicBezTo>
                  <a:cubicBezTo>
                    <a:pt x="828" y="599"/>
                    <a:pt x="835" y="613"/>
                    <a:pt x="842" y="613"/>
                  </a:cubicBezTo>
                  <a:cubicBezTo>
                    <a:pt x="842" y="613"/>
                    <a:pt x="849" y="613"/>
                    <a:pt x="842" y="599"/>
                  </a:cubicBezTo>
                  <a:cubicBezTo>
                    <a:pt x="849" y="592"/>
                    <a:pt x="863" y="579"/>
                    <a:pt x="849" y="565"/>
                  </a:cubicBezTo>
                  <a:cubicBezTo>
                    <a:pt x="675" y="203"/>
                    <a:pt x="460" y="71"/>
                    <a:pt x="314" y="29"/>
                  </a:cubicBezTo>
                  <a:cubicBezTo>
                    <a:pt x="250" y="7"/>
                    <a:pt x="192"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7"/>
            <p:cNvSpPr/>
            <p:nvPr/>
          </p:nvSpPr>
          <p:spPr>
            <a:xfrm>
              <a:off x="2259837" y="3607143"/>
              <a:ext cx="34330" cy="68659"/>
            </a:xfrm>
            <a:custGeom>
              <a:avLst/>
              <a:gdLst/>
              <a:ahLst/>
              <a:cxnLst/>
              <a:rect l="l" t="t" r="r" b="b"/>
              <a:pathLst>
                <a:path w="370" h="740" extrusionOk="0">
                  <a:moveTo>
                    <a:pt x="332" y="0"/>
                  </a:moveTo>
                  <a:cubicBezTo>
                    <a:pt x="328" y="0"/>
                    <a:pt x="324" y="1"/>
                    <a:pt x="321" y="3"/>
                  </a:cubicBezTo>
                  <a:cubicBezTo>
                    <a:pt x="314" y="17"/>
                    <a:pt x="70" y="142"/>
                    <a:pt x="29" y="365"/>
                  </a:cubicBezTo>
                  <a:cubicBezTo>
                    <a:pt x="1" y="483"/>
                    <a:pt x="42" y="608"/>
                    <a:pt x="140" y="726"/>
                  </a:cubicBezTo>
                  <a:cubicBezTo>
                    <a:pt x="140" y="740"/>
                    <a:pt x="147" y="740"/>
                    <a:pt x="161" y="740"/>
                  </a:cubicBezTo>
                  <a:cubicBezTo>
                    <a:pt x="161" y="740"/>
                    <a:pt x="168" y="740"/>
                    <a:pt x="182" y="726"/>
                  </a:cubicBezTo>
                  <a:cubicBezTo>
                    <a:pt x="188" y="719"/>
                    <a:pt x="188" y="705"/>
                    <a:pt x="182" y="691"/>
                  </a:cubicBezTo>
                  <a:cubicBezTo>
                    <a:pt x="98" y="580"/>
                    <a:pt x="63" y="476"/>
                    <a:pt x="77" y="371"/>
                  </a:cubicBezTo>
                  <a:cubicBezTo>
                    <a:pt x="119" y="170"/>
                    <a:pt x="348" y="52"/>
                    <a:pt x="348" y="52"/>
                  </a:cubicBezTo>
                  <a:cubicBezTo>
                    <a:pt x="355" y="38"/>
                    <a:pt x="369" y="24"/>
                    <a:pt x="355" y="17"/>
                  </a:cubicBezTo>
                  <a:cubicBezTo>
                    <a:pt x="350" y="7"/>
                    <a:pt x="341" y="0"/>
                    <a:pt x="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7"/>
            <p:cNvSpPr/>
            <p:nvPr/>
          </p:nvSpPr>
          <p:spPr>
            <a:xfrm>
              <a:off x="2294074" y="3171990"/>
              <a:ext cx="619323" cy="784012"/>
            </a:xfrm>
            <a:custGeom>
              <a:avLst/>
              <a:gdLst/>
              <a:ahLst/>
              <a:cxnLst/>
              <a:rect l="l" t="t" r="r" b="b"/>
              <a:pathLst>
                <a:path w="6675" h="8450" extrusionOk="0">
                  <a:moveTo>
                    <a:pt x="3268" y="0"/>
                  </a:moveTo>
                  <a:cubicBezTo>
                    <a:pt x="35" y="0"/>
                    <a:pt x="35" y="3108"/>
                    <a:pt x="35" y="3108"/>
                  </a:cubicBezTo>
                  <a:cubicBezTo>
                    <a:pt x="35" y="3108"/>
                    <a:pt x="0" y="5437"/>
                    <a:pt x="682" y="6744"/>
                  </a:cubicBezTo>
                  <a:cubicBezTo>
                    <a:pt x="1344" y="8009"/>
                    <a:pt x="2161" y="8449"/>
                    <a:pt x="3245" y="8449"/>
                  </a:cubicBezTo>
                  <a:cubicBezTo>
                    <a:pt x="3287" y="8449"/>
                    <a:pt x="3329" y="8448"/>
                    <a:pt x="3372" y="8447"/>
                  </a:cubicBezTo>
                  <a:cubicBezTo>
                    <a:pt x="4519" y="8412"/>
                    <a:pt x="5395" y="7877"/>
                    <a:pt x="5924" y="6862"/>
                  </a:cubicBezTo>
                  <a:cubicBezTo>
                    <a:pt x="6487" y="5784"/>
                    <a:pt x="6577" y="3970"/>
                    <a:pt x="6577" y="3101"/>
                  </a:cubicBezTo>
                  <a:cubicBezTo>
                    <a:pt x="6577" y="3101"/>
                    <a:pt x="6674" y="7"/>
                    <a:pt x="3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7"/>
            <p:cNvSpPr/>
            <p:nvPr/>
          </p:nvSpPr>
          <p:spPr>
            <a:xfrm>
              <a:off x="2288878" y="3167443"/>
              <a:ext cx="621272" cy="793476"/>
            </a:xfrm>
            <a:custGeom>
              <a:avLst/>
              <a:gdLst/>
              <a:ahLst/>
              <a:cxnLst/>
              <a:rect l="l" t="t" r="r" b="b"/>
              <a:pathLst>
                <a:path w="6696" h="8552" extrusionOk="0">
                  <a:moveTo>
                    <a:pt x="3324" y="105"/>
                  </a:moveTo>
                  <a:cubicBezTo>
                    <a:pt x="4374" y="105"/>
                    <a:pt x="5187" y="404"/>
                    <a:pt x="5743" y="974"/>
                  </a:cubicBezTo>
                  <a:cubicBezTo>
                    <a:pt x="6605" y="1864"/>
                    <a:pt x="6570" y="3129"/>
                    <a:pt x="6570" y="3136"/>
                  </a:cubicBezTo>
                  <a:cubicBezTo>
                    <a:pt x="6577" y="3727"/>
                    <a:pt x="6529" y="5729"/>
                    <a:pt x="5924" y="6883"/>
                  </a:cubicBezTo>
                  <a:cubicBezTo>
                    <a:pt x="5402" y="7877"/>
                    <a:pt x="4533" y="8413"/>
                    <a:pt x="3414" y="8448"/>
                  </a:cubicBezTo>
                  <a:cubicBezTo>
                    <a:pt x="3375" y="8449"/>
                    <a:pt x="3336" y="8449"/>
                    <a:pt x="3297" y="8449"/>
                  </a:cubicBezTo>
                  <a:cubicBezTo>
                    <a:pt x="2140" y="8449"/>
                    <a:pt x="1378" y="7943"/>
                    <a:pt x="772" y="6772"/>
                  </a:cubicBezTo>
                  <a:cubicBezTo>
                    <a:pt x="105" y="5486"/>
                    <a:pt x="133" y="3185"/>
                    <a:pt x="133" y="3157"/>
                  </a:cubicBezTo>
                  <a:cubicBezTo>
                    <a:pt x="133" y="3150"/>
                    <a:pt x="140" y="2385"/>
                    <a:pt x="529" y="1627"/>
                  </a:cubicBezTo>
                  <a:cubicBezTo>
                    <a:pt x="1064" y="619"/>
                    <a:pt x="2003" y="105"/>
                    <a:pt x="3324" y="105"/>
                  </a:cubicBezTo>
                  <a:close/>
                  <a:moveTo>
                    <a:pt x="3310" y="1"/>
                  </a:moveTo>
                  <a:cubicBezTo>
                    <a:pt x="63" y="1"/>
                    <a:pt x="28" y="3122"/>
                    <a:pt x="28" y="3157"/>
                  </a:cubicBezTo>
                  <a:cubicBezTo>
                    <a:pt x="28" y="3185"/>
                    <a:pt x="1" y="5507"/>
                    <a:pt x="689" y="6821"/>
                  </a:cubicBezTo>
                  <a:cubicBezTo>
                    <a:pt x="1322" y="8030"/>
                    <a:pt x="2107" y="8552"/>
                    <a:pt x="3303" y="8552"/>
                  </a:cubicBezTo>
                  <a:lnTo>
                    <a:pt x="3407" y="8552"/>
                  </a:lnTo>
                  <a:cubicBezTo>
                    <a:pt x="4575" y="8517"/>
                    <a:pt x="5465" y="7961"/>
                    <a:pt x="6007" y="6932"/>
                  </a:cubicBezTo>
                  <a:cubicBezTo>
                    <a:pt x="6626" y="5764"/>
                    <a:pt x="6668" y="3741"/>
                    <a:pt x="6668" y="3150"/>
                  </a:cubicBezTo>
                  <a:cubicBezTo>
                    <a:pt x="6668" y="3101"/>
                    <a:pt x="6696" y="1815"/>
                    <a:pt x="5813" y="911"/>
                  </a:cubicBezTo>
                  <a:cubicBezTo>
                    <a:pt x="5236" y="307"/>
                    <a:pt x="4387" y="1"/>
                    <a:pt x="3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7"/>
            <p:cNvSpPr/>
            <p:nvPr/>
          </p:nvSpPr>
          <p:spPr>
            <a:xfrm>
              <a:off x="2579195" y="3589979"/>
              <a:ext cx="45835" cy="77288"/>
            </a:xfrm>
            <a:custGeom>
              <a:avLst/>
              <a:gdLst/>
              <a:ahLst/>
              <a:cxnLst/>
              <a:rect l="l" t="t" r="r" b="b"/>
              <a:pathLst>
                <a:path w="494" h="833" extrusionOk="0">
                  <a:moveTo>
                    <a:pt x="0" y="0"/>
                  </a:moveTo>
                  <a:lnTo>
                    <a:pt x="0" y="591"/>
                  </a:lnTo>
                  <a:cubicBezTo>
                    <a:pt x="0" y="626"/>
                    <a:pt x="7" y="654"/>
                    <a:pt x="21" y="689"/>
                  </a:cubicBezTo>
                  <a:cubicBezTo>
                    <a:pt x="56" y="783"/>
                    <a:pt x="157" y="832"/>
                    <a:pt x="255" y="832"/>
                  </a:cubicBezTo>
                  <a:cubicBezTo>
                    <a:pt x="272" y="832"/>
                    <a:pt x="289" y="831"/>
                    <a:pt x="306" y="828"/>
                  </a:cubicBezTo>
                  <a:lnTo>
                    <a:pt x="494" y="77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7"/>
            <p:cNvSpPr/>
            <p:nvPr/>
          </p:nvSpPr>
          <p:spPr>
            <a:xfrm>
              <a:off x="2575298" y="3587381"/>
              <a:ext cx="52979" cy="83319"/>
            </a:xfrm>
            <a:custGeom>
              <a:avLst/>
              <a:gdLst/>
              <a:ahLst/>
              <a:cxnLst/>
              <a:rect l="l" t="t" r="r" b="b"/>
              <a:pathLst>
                <a:path w="571" h="898" extrusionOk="0">
                  <a:moveTo>
                    <a:pt x="35" y="0"/>
                  </a:moveTo>
                  <a:cubicBezTo>
                    <a:pt x="14" y="0"/>
                    <a:pt x="0" y="21"/>
                    <a:pt x="0" y="35"/>
                  </a:cubicBezTo>
                  <a:lnTo>
                    <a:pt x="0" y="626"/>
                  </a:lnTo>
                  <a:cubicBezTo>
                    <a:pt x="0" y="661"/>
                    <a:pt x="0" y="696"/>
                    <a:pt x="14" y="730"/>
                  </a:cubicBezTo>
                  <a:cubicBezTo>
                    <a:pt x="63" y="835"/>
                    <a:pt x="167" y="897"/>
                    <a:pt x="278" y="897"/>
                  </a:cubicBezTo>
                  <a:cubicBezTo>
                    <a:pt x="306" y="897"/>
                    <a:pt x="327" y="890"/>
                    <a:pt x="348" y="890"/>
                  </a:cubicBezTo>
                  <a:lnTo>
                    <a:pt x="536" y="835"/>
                  </a:lnTo>
                  <a:cubicBezTo>
                    <a:pt x="557" y="835"/>
                    <a:pt x="570" y="807"/>
                    <a:pt x="564" y="793"/>
                  </a:cubicBezTo>
                  <a:cubicBezTo>
                    <a:pt x="564" y="776"/>
                    <a:pt x="545" y="763"/>
                    <a:pt x="530" y="763"/>
                  </a:cubicBezTo>
                  <a:cubicBezTo>
                    <a:pt x="527" y="763"/>
                    <a:pt x="524" y="764"/>
                    <a:pt x="522" y="765"/>
                  </a:cubicBezTo>
                  <a:lnTo>
                    <a:pt x="327" y="821"/>
                  </a:lnTo>
                  <a:cubicBezTo>
                    <a:pt x="312" y="824"/>
                    <a:pt x="297" y="826"/>
                    <a:pt x="281" y="826"/>
                  </a:cubicBezTo>
                  <a:cubicBezTo>
                    <a:pt x="197" y="826"/>
                    <a:pt x="113" y="779"/>
                    <a:pt x="84" y="703"/>
                  </a:cubicBezTo>
                  <a:cubicBezTo>
                    <a:pt x="77" y="682"/>
                    <a:pt x="70" y="654"/>
                    <a:pt x="70" y="626"/>
                  </a:cubicBezTo>
                  <a:lnTo>
                    <a:pt x="70" y="35"/>
                  </a:lnTo>
                  <a:cubicBezTo>
                    <a:pt x="70" y="21"/>
                    <a:pt x="49"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7"/>
            <p:cNvSpPr/>
            <p:nvPr/>
          </p:nvSpPr>
          <p:spPr>
            <a:xfrm>
              <a:off x="2434639" y="3519649"/>
              <a:ext cx="47226" cy="47226"/>
            </a:xfrm>
            <a:custGeom>
              <a:avLst/>
              <a:gdLst/>
              <a:ahLst/>
              <a:cxnLst/>
              <a:rect l="l" t="t" r="r" b="b"/>
              <a:pathLst>
                <a:path w="509" h="509" extrusionOk="0">
                  <a:moveTo>
                    <a:pt x="258" y="1"/>
                  </a:moveTo>
                  <a:cubicBezTo>
                    <a:pt x="119" y="1"/>
                    <a:pt x="1" y="119"/>
                    <a:pt x="1" y="258"/>
                  </a:cubicBezTo>
                  <a:cubicBezTo>
                    <a:pt x="1" y="397"/>
                    <a:pt x="119" y="508"/>
                    <a:pt x="258" y="508"/>
                  </a:cubicBezTo>
                  <a:cubicBezTo>
                    <a:pt x="397" y="508"/>
                    <a:pt x="508" y="397"/>
                    <a:pt x="508" y="258"/>
                  </a:cubicBezTo>
                  <a:cubicBezTo>
                    <a:pt x="508" y="119"/>
                    <a:pt x="397" y="1"/>
                    <a:pt x="2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7"/>
            <p:cNvSpPr/>
            <p:nvPr/>
          </p:nvSpPr>
          <p:spPr>
            <a:xfrm>
              <a:off x="2701761" y="3519649"/>
              <a:ext cx="47134" cy="47226"/>
            </a:xfrm>
            <a:custGeom>
              <a:avLst/>
              <a:gdLst/>
              <a:ahLst/>
              <a:cxnLst/>
              <a:rect l="l" t="t" r="r" b="b"/>
              <a:pathLst>
                <a:path w="508" h="509" extrusionOk="0">
                  <a:moveTo>
                    <a:pt x="250" y="1"/>
                  </a:moveTo>
                  <a:cubicBezTo>
                    <a:pt x="111" y="1"/>
                    <a:pt x="0" y="119"/>
                    <a:pt x="0" y="258"/>
                  </a:cubicBezTo>
                  <a:cubicBezTo>
                    <a:pt x="0" y="397"/>
                    <a:pt x="111" y="508"/>
                    <a:pt x="250" y="508"/>
                  </a:cubicBezTo>
                  <a:cubicBezTo>
                    <a:pt x="389" y="508"/>
                    <a:pt x="508" y="397"/>
                    <a:pt x="508" y="258"/>
                  </a:cubicBezTo>
                  <a:cubicBezTo>
                    <a:pt x="508" y="119"/>
                    <a:pt x="389" y="1"/>
                    <a:pt x="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7"/>
            <p:cNvSpPr/>
            <p:nvPr/>
          </p:nvSpPr>
          <p:spPr>
            <a:xfrm>
              <a:off x="2440485" y="3567154"/>
              <a:ext cx="63278" cy="41567"/>
            </a:xfrm>
            <a:custGeom>
              <a:avLst/>
              <a:gdLst/>
              <a:ahLst/>
              <a:cxnLst/>
              <a:rect l="l" t="t" r="r" b="b"/>
              <a:pathLst>
                <a:path w="682" h="448" extrusionOk="0">
                  <a:moveTo>
                    <a:pt x="654" y="0"/>
                  </a:moveTo>
                  <a:cubicBezTo>
                    <a:pt x="652" y="0"/>
                    <a:pt x="649" y="1"/>
                    <a:pt x="647" y="3"/>
                  </a:cubicBezTo>
                  <a:lnTo>
                    <a:pt x="21" y="413"/>
                  </a:lnTo>
                  <a:cubicBezTo>
                    <a:pt x="7" y="413"/>
                    <a:pt x="0" y="427"/>
                    <a:pt x="7" y="441"/>
                  </a:cubicBezTo>
                  <a:cubicBezTo>
                    <a:pt x="7" y="448"/>
                    <a:pt x="14" y="448"/>
                    <a:pt x="28" y="448"/>
                  </a:cubicBezTo>
                  <a:lnTo>
                    <a:pt x="35" y="448"/>
                  </a:lnTo>
                  <a:lnTo>
                    <a:pt x="661" y="38"/>
                  </a:lnTo>
                  <a:cubicBezTo>
                    <a:pt x="668" y="38"/>
                    <a:pt x="682" y="24"/>
                    <a:pt x="668" y="10"/>
                  </a:cubicBezTo>
                  <a:cubicBezTo>
                    <a:pt x="668" y="5"/>
                    <a:pt x="661" y="0"/>
                    <a:pt x="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7"/>
            <p:cNvSpPr/>
            <p:nvPr/>
          </p:nvSpPr>
          <p:spPr>
            <a:xfrm>
              <a:off x="2686916" y="3567525"/>
              <a:ext cx="55577" cy="41845"/>
            </a:xfrm>
            <a:custGeom>
              <a:avLst/>
              <a:gdLst/>
              <a:ahLst/>
              <a:cxnLst/>
              <a:rect l="l" t="t" r="r" b="b"/>
              <a:pathLst>
                <a:path w="599" h="451" extrusionOk="0">
                  <a:moveTo>
                    <a:pt x="25" y="1"/>
                  </a:moveTo>
                  <a:cubicBezTo>
                    <a:pt x="21" y="1"/>
                    <a:pt x="18" y="2"/>
                    <a:pt x="14" y="6"/>
                  </a:cubicBezTo>
                  <a:cubicBezTo>
                    <a:pt x="0" y="20"/>
                    <a:pt x="0" y="27"/>
                    <a:pt x="14" y="34"/>
                  </a:cubicBezTo>
                  <a:lnTo>
                    <a:pt x="563" y="451"/>
                  </a:lnTo>
                  <a:lnTo>
                    <a:pt x="570" y="451"/>
                  </a:lnTo>
                  <a:cubicBezTo>
                    <a:pt x="575" y="451"/>
                    <a:pt x="579" y="448"/>
                    <a:pt x="582" y="448"/>
                  </a:cubicBezTo>
                  <a:cubicBezTo>
                    <a:pt x="583" y="448"/>
                    <a:pt x="584" y="449"/>
                    <a:pt x="584" y="451"/>
                  </a:cubicBezTo>
                  <a:cubicBezTo>
                    <a:pt x="598" y="444"/>
                    <a:pt x="598" y="437"/>
                    <a:pt x="584" y="423"/>
                  </a:cubicBezTo>
                  <a:lnTo>
                    <a:pt x="42" y="6"/>
                  </a:lnTo>
                  <a:cubicBezTo>
                    <a:pt x="35" y="2"/>
                    <a:pt x="30"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7"/>
            <p:cNvSpPr/>
            <p:nvPr/>
          </p:nvSpPr>
          <p:spPr>
            <a:xfrm>
              <a:off x="2498567" y="3719597"/>
              <a:ext cx="203843" cy="21433"/>
            </a:xfrm>
            <a:custGeom>
              <a:avLst/>
              <a:gdLst/>
              <a:ahLst/>
              <a:cxnLst/>
              <a:rect l="l" t="t" r="r" b="b"/>
              <a:pathLst>
                <a:path w="2197" h="231" extrusionOk="0">
                  <a:moveTo>
                    <a:pt x="0" y="1"/>
                  </a:moveTo>
                  <a:cubicBezTo>
                    <a:pt x="0" y="1"/>
                    <a:pt x="299" y="230"/>
                    <a:pt x="1064" y="230"/>
                  </a:cubicBezTo>
                  <a:cubicBezTo>
                    <a:pt x="1759" y="230"/>
                    <a:pt x="2197" y="1"/>
                    <a:pt x="21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7"/>
            <p:cNvSpPr/>
            <p:nvPr/>
          </p:nvSpPr>
          <p:spPr>
            <a:xfrm>
              <a:off x="2494670" y="3715978"/>
              <a:ext cx="212286" cy="28206"/>
            </a:xfrm>
            <a:custGeom>
              <a:avLst/>
              <a:gdLst/>
              <a:ahLst/>
              <a:cxnLst/>
              <a:rect l="l" t="t" r="r" b="b"/>
              <a:pathLst>
                <a:path w="2288" h="304" extrusionOk="0">
                  <a:moveTo>
                    <a:pt x="35" y="0"/>
                  </a:moveTo>
                  <a:cubicBezTo>
                    <a:pt x="23" y="0"/>
                    <a:pt x="11" y="4"/>
                    <a:pt x="7" y="12"/>
                  </a:cubicBezTo>
                  <a:cubicBezTo>
                    <a:pt x="0" y="33"/>
                    <a:pt x="0" y="61"/>
                    <a:pt x="14" y="67"/>
                  </a:cubicBezTo>
                  <a:cubicBezTo>
                    <a:pt x="35" y="74"/>
                    <a:pt x="327" y="304"/>
                    <a:pt x="1106" y="304"/>
                  </a:cubicBezTo>
                  <a:cubicBezTo>
                    <a:pt x="1801" y="304"/>
                    <a:pt x="2232" y="88"/>
                    <a:pt x="2260" y="74"/>
                  </a:cubicBezTo>
                  <a:cubicBezTo>
                    <a:pt x="2274" y="67"/>
                    <a:pt x="2288" y="40"/>
                    <a:pt x="2274" y="26"/>
                  </a:cubicBezTo>
                  <a:cubicBezTo>
                    <a:pt x="2269" y="10"/>
                    <a:pt x="2252" y="2"/>
                    <a:pt x="2238" y="2"/>
                  </a:cubicBezTo>
                  <a:cubicBezTo>
                    <a:pt x="2233" y="2"/>
                    <a:pt x="2229" y="3"/>
                    <a:pt x="2225" y="5"/>
                  </a:cubicBezTo>
                  <a:cubicBezTo>
                    <a:pt x="2218" y="5"/>
                    <a:pt x="1780" y="220"/>
                    <a:pt x="1106" y="220"/>
                  </a:cubicBezTo>
                  <a:cubicBezTo>
                    <a:pt x="355" y="220"/>
                    <a:pt x="63" y="5"/>
                    <a:pt x="63" y="5"/>
                  </a:cubicBezTo>
                  <a:cubicBezTo>
                    <a:pt x="54" y="2"/>
                    <a:pt x="4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7"/>
            <p:cNvSpPr/>
            <p:nvPr/>
          </p:nvSpPr>
          <p:spPr>
            <a:xfrm>
              <a:off x="2569453" y="3766174"/>
              <a:ext cx="64020" cy="17350"/>
            </a:xfrm>
            <a:custGeom>
              <a:avLst/>
              <a:gdLst/>
              <a:ahLst/>
              <a:cxnLst/>
              <a:rect l="l" t="t" r="r" b="b"/>
              <a:pathLst>
                <a:path w="690" h="187" extrusionOk="0">
                  <a:moveTo>
                    <a:pt x="664" y="0"/>
                  </a:moveTo>
                  <a:cubicBezTo>
                    <a:pt x="660" y="0"/>
                    <a:pt x="656" y="2"/>
                    <a:pt x="654" y="6"/>
                  </a:cubicBezTo>
                  <a:cubicBezTo>
                    <a:pt x="383" y="117"/>
                    <a:pt x="22" y="145"/>
                    <a:pt x="22" y="145"/>
                  </a:cubicBezTo>
                  <a:cubicBezTo>
                    <a:pt x="8" y="145"/>
                    <a:pt x="1" y="159"/>
                    <a:pt x="1" y="166"/>
                  </a:cubicBezTo>
                  <a:cubicBezTo>
                    <a:pt x="1" y="180"/>
                    <a:pt x="8" y="187"/>
                    <a:pt x="22" y="187"/>
                  </a:cubicBezTo>
                  <a:cubicBezTo>
                    <a:pt x="36" y="187"/>
                    <a:pt x="390" y="159"/>
                    <a:pt x="668" y="41"/>
                  </a:cubicBezTo>
                  <a:cubicBezTo>
                    <a:pt x="682" y="41"/>
                    <a:pt x="689" y="20"/>
                    <a:pt x="682" y="13"/>
                  </a:cubicBezTo>
                  <a:cubicBezTo>
                    <a:pt x="682" y="8"/>
                    <a:pt x="672" y="0"/>
                    <a:pt x="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7"/>
            <p:cNvSpPr/>
            <p:nvPr/>
          </p:nvSpPr>
          <p:spPr>
            <a:xfrm>
              <a:off x="2370155" y="3424360"/>
              <a:ext cx="164596" cy="67638"/>
            </a:xfrm>
            <a:custGeom>
              <a:avLst/>
              <a:gdLst/>
              <a:ahLst/>
              <a:cxnLst/>
              <a:rect l="l" t="t" r="r" b="b"/>
              <a:pathLst>
                <a:path w="1774" h="729" extrusionOk="0">
                  <a:moveTo>
                    <a:pt x="1166" y="0"/>
                  </a:moveTo>
                  <a:cubicBezTo>
                    <a:pt x="1064" y="0"/>
                    <a:pt x="947" y="14"/>
                    <a:pt x="814" y="47"/>
                  </a:cubicBezTo>
                  <a:cubicBezTo>
                    <a:pt x="84" y="228"/>
                    <a:pt x="1" y="729"/>
                    <a:pt x="1" y="729"/>
                  </a:cubicBezTo>
                  <a:lnTo>
                    <a:pt x="1773" y="263"/>
                  </a:lnTo>
                  <a:cubicBezTo>
                    <a:pt x="1773" y="263"/>
                    <a:pt x="1612" y="0"/>
                    <a:pt x="1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7"/>
            <p:cNvSpPr/>
            <p:nvPr/>
          </p:nvSpPr>
          <p:spPr>
            <a:xfrm>
              <a:off x="2639782" y="3424360"/>
              <a:ext cx="164596" cy="67638"/>
            </a:xfrm>
            <a:custGeom>
              <a:avLst/>
              <a:gdLst/>
              <a:ahLst/>
              <a:cxnLst/>
              <a:rect l="l" t="t" r="r" b="b"/>
              <a:pathLst>
                <a:path w="1774" h="729" extrusionOk="0">
                  <a:moveTo>
                    <a:pt x="612" y="0"/>
                  </a:moveTo>
                  <a:cubicBezTo>
                    <a:pt x="162" y="0"/>
                    <a:pt x="1" y="263"/>
                    <a:pt x="1" y="263"/>
                  </a:cubicBezTo>
                  <a:lnTo>
                    <a:pt x="1773" y="729"/>
                  </a:lnTo>
                  <a:cubicBezTo>
                    <a:pt x="1773" y="729"/>
                    <a:pt x="1697" y="228"/>
                    <a:pt x="967" y="47"/>
                  </a:cubicBezTo>
                  <a:cubicBezTo>
                    <a:pt x="833" y="14"/>
                    <a:pt x="715"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7"/>
            <p:cNvSpPr/>
            <p:nvPr/>
          </p:nvSpPr>
          <p:spPr>
            <a:xfrm>
              <a:off x="2256033" y="3073176"/>
              <a:ext cx="731497" cy="494902"/>
            </a:xfrm>
            <a:custGeom>
              <a:avLst/>
              <a:gdLst/>
              <a:ahLst/>
              <a:cxnLst/>
              <a:rect l="l" t="t" r="r" b="b"/>
              <a:pathLst>
                <a:path w="7884" h="5334" extrusionOk="0">
                  <a:moveTo>
                    <a:pt x="3408" y="1"/>
                  </a:moveTo>
                  <a:cubicBezTo>
                    <a:pt x="316" y="1"/>
                    <a:pt x="0" y="3547"/>
                    <a:pt x="0" y="3547"/>
                  </a:cubicBezTo>
                  <a:lnTo>
                    <a:pt x="410" y="3547"/>
                  </a:lnTo>
                  <a:cubicBezTo>
                    <a:pt x="313" y="4117"/>
                    <a:pt x="257" y="4868"/>
                    <a:pt x="521" y="5334"/>
                  </a:cubicBezTo>
                  <a:cubicBezTo>
                    <a:pt x="521" y="5334"/>
                    <a:pt x="918" y="4451"/>
                    <a:pt x="841" y="3547"/>
                  </a:cubicBezTo>
                  <a:lnTo>
                    <a:pt x="6605" y="3547"/>
                  </a:lnTo>
                  <a:cubicBezTo>
                    <a:pt x="6528" y="4451"/>
                    <a:pt x="6924" y="5334"/>
                    <a:pt x="6924" y="5334"/>
                  </a:cubicBezTo>
                  <a:cubicBezTo>
                    <a:pt x="7189" y="4868"/>
                    <a:pt x="7133" y="4117"/>
                    <a:pt x="7036" y="3547"/>
                  </a:cubicBezTo>
                  <a:lnTo>
                    <a:pt x="7884" y="3547"/>
                  </a:lnTo>
                  <a:cubicBezTo>
                    <a:pt x="7884" y="3547"/>
                    <a:pt x="6994" y="210"/>
                    <a:pt x="3664" y="9"/>
                  </a:cubicBezTo>
                  <a:cubicBezTo>
                    <a:pt x="3576" y="3"/>
                    <a:pt x="3491" y="1"/>
                    <a:pt x="34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2" name="Google Shape;2522;p67"/>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3" name="Google Shape;2523;p67"/>
          <p:cNvGrpSpPr/>
          <p:nvPr/>
        </p:nvGrpSpPr>
        <p:grpSpPr>
          <a:xfrm>
            <a:off x="4402319" y="4732206"/>
            <a:ext cx="344058" cy="344096"/>
            <a:chOff x="1561313" y="2098162"/>
            <a:chExt cx="383822" cy="383822"/>
          </a:xfrm>
        </p:grpSpPr>
        <p:sp>
          <p:nvSpPr>
            <p:cNvPr id="2524" name="Google Shape;2524;p67"/>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525" name="Google Shape;2525;p67"/>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526" name="Google Shape;2526;p67">
            <a:hlinkClick r:id="rId7"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7">
            <a:hlinkClick r:id="rId8"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Our Week</a:t>
            </a:r>
            <a:endParaRPr sz="1500" b="1">
              <a:solidFill>
                <a:srgbClr val="007DEA"/>
              </a:solidFill>
              <a:latin typeface="Sen"/>
              <a:ea typeface="Sen"/>
              <a:cs typeface="Sen"/>
              <a:sym typeface="Sen"/>
            </a:endParaRPr>
          </a:p>
        </p:txBody>
      </p:sp>
      <p:sp>
        <p:nvSpPr>
          <p:cNvPr id="2528" name="Google Shape;2528;p67"/>
          <p:cNvSpPr/>
          <p:nvPr/>
        </p:nvSpPr>
        <p:spPr>
          <a:xfrm>
            <a:off x="5561150" y="3069600"/>
            <a:ext cx="1084800" cy="380700"/>
          </a:xfrm>
          <a:prstGeom prst="roundRect">
            <a:avLst>
              <a:gd name="adj" fmla="val 50000"/>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7">
            <a:hlinkClick r:id="" action="ppaction://hlinkshowjump?jump=nextslide"/>
          </p:cNvPr>
          <p:cNvSpPr txBox="1"/>
          <p:nvPr/>
        </p:nvSpPr>
        <p:spPr>
          <a:xfrm>
            <a:off x="5605050" y="3141900"/>
            <a:ext cx="9972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chemeClr val="lt1"/>
                </a:solidFill>
                <a:latin typeface="Sen"/>
                <a:ea typeface="Sen"/>
                <a:cs typeface="Sen"/>
                <a:sym typeface="Sen"/>
              </a:rPr>
              <a:t>Start</a:t>
            </a:r>
            <a:endParaRPr sz="1500" b="1">
              <a:solidFill>
                <a:schemeClr val="lt1"/>
              </a:solidFill>
              <a:latin typeface="Sen"/>
              <a:ea typeface="Sen"/>
              <a:cs typeface="Sen"/>
              <a:sym typeface="Sen"/>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99"/>
        <p:cNvGrpSpPr/>
        <p:nvPr/>
      </p:nvGrpSpPr>
      <p:grpSpPr>
        <a:xfrm>
          <a:off x="0" y="0"/>
          <a:ext cx="0" cy="0"/>
          <a:chOff x="0" y="0"/>
          <a:chExt cx="0" cy="0"/>
        </a:xfrm>
      </p:grpSpPr>
      <p:sp>
        <p:nvSpPr>
          <p:cNvPr id="1100" name="Google Shape;1100;p41"/>
          <p:cNvSpPr txBox="1">
            <a:spLocks noGrp="1"/>
          </p:cNvSpPr>
          <p:nvPr>
            <p:ph type="subTitle" idx="1"/>
          </p:nvPr>
        </p:nvSpPr>
        <p:spPr>
          <a:xfrm>
            <a:off x="884625" y="2671950"/>
            <a:ext cx="4704900" cy="1022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This could be the part of the presentation where you introduce yourself, write your email…</a:t>
            </a:r>
            <a:endParaRPr/>
          </a:p>
        </p:txBody>
      </p:sp>
      <p:sp>
        <p:nvSpPr>
          <p:cNvPr id="1101" name="Google Shape;1101;p41"/>
          <p:cNvSpPr txBox="1">
            <a:spLocks noGrp="1"/>
          </p:cNvSpPr>
          <p:nvPr>
            <p:ph type="title"/>
          </p:nvPr>
        </p:nvSpPr>
        <p:spPr>
          <a:xfrm>
            <a:off x="1323975" y="1449150"/>
            <a:ext cx="4265700" cy="1029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Whoa!</a:t>
            </a:r>
            <a:endParaRPr/>
          </a:p>
        </p:txBody>
      </p:sp>
      <p:grpSp>
        <p:nvGrpSpPr>
          <p:cNvPr id="1102" name="Google Shape;1102;p41"/>
          <p:cNvGrpSpPr/>
          <p:nvPr/>
        </p:nvGrpSpPr>
        <p:grpSpPr>
          <a:xfrm>
            <a:off x="5553549" y="1133832"/>
            <a:ext cx="1930734" cy="3653999"/>
            <a:chOff x="5553549" y="1133832"/>
            <a:chExt cx="1930734" cy="3653999"/>
          </a:xfrm>
        </p:grpSpPr>
        <p:sp>
          <p:nvSpPr>
            <p:cNvPr id="1103" name="Google Shape;1103;p41"/>
            <p:cNvSpPr/>
            <p:nvPr/>
          </p:nvSpPr>
          <p:spPr>
            <a:xfrm>
              <a:off x="7061352" y="2337010"/>
              <a:ext cx="301828" cy="502840"/>
            </a:xfrm>
            <a:custGeom>
              <a:avLst/>
              <a:gdLst/>
              <a:ahLst/>
              <a:cxnLst/>
              <a:rect l="l" t="t" r="r" b="b"/>
              <a:pathLst>
                <a:path w="3883" h="6469" extrusionOk="0">
                  <a:moveTo>
                    <a:pt x="2126" y="0"/>
                  </a:moveTo>
                  <a:cubicBezTo>
                    <a:pt x="2087" y="0"/>
                    <a:pt x="2048" y="2"/>
                    <a:pt x="2009" y="5"/>
                  </a:cubicBezTo>
                  <a:lnTo>
                    <a:pt x="1353" y="58"/>
                  </a:lnTo>
                  <a:cubicBezTo>
                    <a:pt x="580" y="117"/>
                    <a:pt x="1" y="796"/>
                    <a:pt x="71" y="1569"/>
                  </a:cubicBezTo>
                  <a:lnTo>
                    <a:pt x="370" y="5181"/>
                  </a:lnTo>
                  <a:cubicBezTo>
                    <a:pt x="425" y="5915"/>
                    <a:pt x="1039" y="6469"/>
                    <a:pt x="1757" y="6469"/>
                  </a:cubicBezTo>
                  <a:cubicBezTo>
                    <a:pt x="1796" y="6469"/>
                    <a:pt x="1835" y="6467"/>
                    <a:pt x="1874" y="6464"/>
                  </a:cubicBezTo>
                  <a:lnTo>
                    <a:pt x="2536" y="6411"/>
                  </a:lnTo>
                  <a:cubicBezTo>
                    <a:pt x="3303" y="6346"/>
                    <a:pt x="3883" y="5667"/>
                    <a:pt x="3818" y="4894"/>
                  </a:cubicBezTo>
                  <a:lnTo>
                    <a:pt x="3514" y="1288"/>
                  </a:lnTo>
                  <a:cubicBezTo>
                    <a:pt x="3464" y="560"/>
                    <a:pt x="2844" y="0"/>
                    <a:pt x="2126" y="0"/>
                  </a:cubicBezTo>
                  <a:close/>
                </a:path>
              </a:pathLst>
            </a:custGeom>
            <a:solidFill>
              <a:srgbClr val="FFC83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1"/>
            <p:cNvSpPr/>
            <p:nvPr/>
          </p:nvSpPr>
          <p:spPr>
            <a:xfrm>
              <a:off x="7062284" y="2335689"/>
              <a:ext cx="303150" cy="506493"/>
            </a:xfrm>
            <a:custGeom>
              <a:avLst/>
              <a:gdLst/>
              <a:ahLst/>
              <a:cxnLst/>
              <a:rect l="l" t="t" r="r" b="b"/>
              <a:pathLst>
                <a:path w="3900" h="6516" extrusionOk="0">
                  <a:moveTo>
                    <a:pt x="2114" y="47"/>
                  </a:moveTo>
                  <a:cubicBezTo>
                    <a:pt x="2443" y="47"/>
                    <a:pt x="2757" y="163"/>
                    <a:pt x="3010" y="374"/>
                  </a:cubicBezTo>
                  <a:cubicBezTo>
                    <a:pt x="3291" y="620"/>
                    <a:pt x="3461" y="947"/>
                    <a:pt x="3490" y="1310"/>
                  </a:cubicBezTo>
                  <a:lnTo>
                    <a:pt x="3789" y="4923"/>
                  </a:lnTo>
                  <a:cubicBezTo>
                    <a:pt x="3847" y="5673"/>
                    <a:pt x="3285" y="6340"/>
                    <a:pt x="2530" y="6399"/>
                  </a:cubicBezTo>
                  <a:lnTo>
                    <a:pt x="1874" y="6451"/>
                  </a:lnTo>
                  <a:cubicBezTo>
                    <a:pt x="1837" y="6454"/>
                    <a:pt x="1800" y="6456"/>
                    <a:pt x="1763" y="6456"/>
                  </a:cubicBezTo>
                  <a:cubicBezTo>
                    <a:pt x="1434" y="6456"/>
                    <a:pt x="1120" y="6340"/>
                    <a:pt x="867" y="6129"/>
                  </a:cubicBezTo>
                  <a:cubicBezTo>
                    <a:pt x="586" y="5889"/>
                    <a:pt x="416" y="5555"/>
                    <a:pt x="387" y="5192"/>
                  </a:cubicBezTo>
                  <a:lnTo>
                    <a:pt x="88" y="1586"/>
                  </a:lnTo>
                  <a:cubicBezTo>
                    <a:pt x="59" y="1217"/>
                    <a:pt x="170" y="860"/>
                    <a:pt x="410" y="590"/>
                  </a:cubicBezTo>
                  <a:cubicBezTo>
                    <a:pt x="650" y="303"/>
                    <a:pt x="978" y="134"/>
                    <a:pt x="1347" y="104"/>
                  </a:cubicBezTo>
                  <a:lnTo>
                    <a:pt x="2003" y="52"/>
                  </a:lnTo>
                  <a:cubicBezTo>
                    <a:pt x="2040" y="49"/>
                    <a:pt x="2077" y="47"/>
                    <a:pt x="2114" y="47"/>
                  </a:cubicBezTo>
                  <a:close/>
                  <a:moveTo>
                    <a:pt x="2112" y="0"/>
                  </a:moveTo>
                  <a:cubicBezTo>
                    <a:pt x="2074" y="0"/>
                    <a:pt x="2035" y="2"/>
                    <a:pt x="1997" y="5"/>
                  </a:cubicBezTo>
                  <a:lnTo>
                    <a:pt x="1341" y="57"/>
                  </a:lnTo>
                  <a:cubicBezTo>
                    <a:pt x="961" y="87"/>
                    <a:pt x="615" y="262"/>
                    <a:pt x="363" y="555"/>
                  </a:cubicBezTo>
                  <a:cubicBezTo>
                    <a:pt x="118" y="836"/>
                    <a:pt x="0" y="1211"/>
                    <a:pt x="30" y="1592"/>
                  </a:cubicBezTo>
                  <a:lnTo>
                    <a:pt x="328" y="5198"/>
                  </a:lnTo>
                  <a:cubicBezTo>
                    <a:pt x="358" y="5579"/>
                    <a:pt x="533" y="5924"/>
                    <a:pt x="826" y="6176"/>
                  </a:cubicBezTo>
                  <a:cubicBezTo>
                    <a:pt x="1089" y="6393"/>
                    <a:pt x="1412" y="6510"/>
                    <a:pt x="1751" y="6510"/>
                  </a:cubicBezTo>
                  <a:cubicBezTo>
                    <a:pt x="1792" y="6510"/>
                    <a:pt x="1827" y="6510"/>
                    <a:pt x="1868" y="6516"/>
                  </a:cubicBezTo>
                  <a:lnTo>
                    <a:pt x="2524" y="6469"/>
                  </a:lnTo>
                  <a:cubicBezTo>
                    <a:pt x="3314" y="6399"/>
                    <a:pt x="3900" y="5708"/>
                    <a:pt x="3836" y="4923"/>
                  </a:cubicBezTo>
                  <a:lnTo>
                    <a:pt x="3537" y="1316"/>
                  </a:lnTo>
                  <a:cubicBezTo>
                    <a:pt x="3508" y="936"/>
                    <a:pt x="3332" y="590"/>
                    <a:pt x="3039" y="339"/>
                  </a:cubicBezTo>
                  <a:cubicBezTo>
                    <a:pt x="2781" y="117"/>
                    <a:pt x="2452" y="0"/>
                    <a:pt x="2112"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1"/>
            <p:cNvSpPr/>
            <p:nvPr/>
          </p:nvSpPr>
          <p:spPr>
            <a:xfrm>
              <a:off x="7090034" y="2688271"/>
              <a:ext cx="261797" cy="1637630"/>
            </a:xfrm>
            <a:custGeom>
              <a:avLst/>
              <a:gdLst/>
              <a:ahLst/>
              <a:cxnLst/>
              <a:rect l="l" t="t" r="r" b="b"/>
              <a:pathLst>
                <a:path w="3368" h="21068" extrusionOk="0">
                  <a:moveTo>
                    <a:pt x="1687" y="1"/>
                  </a:moveTo>
                  <a:lnTo>
                    <a:pt x="1" y="135"/>
                  </a:lnTo>
                  <a:lnTo>
                    <a:pt x="1687" y="21068"/>
                  </a:lnTo>
                  <a:lnTo>
                    <a:pt x="3367" y="20933"/>
                  </a:lnTo>
                  <a:lnTo>
                    <a:pt x="1687" y="1"/>
                  </a:ln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1"/>
            <p:cNvSpPr/>
            <p:nvPr/>
          </p:nvSpPr>
          <p:spPr>
            <a:xfrm>
              <a:off x="7088246" y="2686017"/>
              <a:ext cx="265839" cy="1642139"/>
            </a:xfrm>
            <a:custGeom>
              <a:avLst/>
              <a:gdLst/>
              <a:ahLst/>
              <a:cxnLst/>
              <a:rect l="l" t="t" r="r" b="b"/>
              <a:pathLst>
                <a:path w="3420" h="21126" extrusionOk="0">
                  <a:moveTo>
                    <a:pt x="1681" y="59"/>
                  </a:moveTo>
                  <a:lnTo>
                    <a:pt x="3361" y="20938"/>
                  </a:lnTo>
                  <a:lnTo>
                    <a:pt x="1727" y="21067"/>
                  </a:lnTo>
                  <a:lnTo>
                    <a:pt x="53" y="188"/>
                  </a:lnTo>
                  <a:lnTo>
                    <a:pt x="1681" y="59"/>
                  </a:lnTo>
                  <a:close/>
                  <a:moveTo>
                    <a:pt x="1710" y="0"/>
                  </a:moveTo>
                  <a:lnTo>
                    <a:pt x="24" y="135"/>
                  </a:lnTo>
                  <a:cubicBezTo>
                    <a:pt x="12" y="135"/>
                    <a:pt x="0" y="153"/>
                    <a:pt x="0" y="164"/>
                  </a:cubicBezTo>
                  <a:lnTo>
                    <a:pt x="1686" y="21097"/>
                  </a:lnTo>
                  <a:cubicBezTo>
                    <a:pt x="1686" y="21102"/>
                    <a:pt x="1686" y="21114"/>
                    <a:pt x="1692" y="21120"/>
                  </a:cubicBezTo>
                  <a:cubicBezTo>
                    <a:pt x="1692" y="21126"/>
                    <a:pt x="1698" y="21126"/>
                    <a:pt x="1710" y="21126"/>
                  </a:cubicBezTo>
                  <a:lnTo>
                    <a:pt x="3396" y="20991"/>
                  </a:lnTo>
                  <a:cubicBezTo>
                    <a:pt x="3414" y="20991"/>
                    <a:pt x="3420" y="20974"/>
                    <a:pt x="3420" y="20962"/>
                  </a:cubicBezTo>
                  <a:lnTo>
                    <a:pt x="1739" y="30"/>
                  </a:lnTo>
                  <a:cubicBezTo>
                    <a:pt x="1739" y="18"/>
                    <a:pt x="1739" y="12"/>
                    <a:pt x="1727" y="6"/>
                  </a:cubicBezTo>
                  <a:cubicBezTo>
                    <a:pt x="1722" y="0"/>
                    <a:pt x="1716" y="0"/>
                    <a:pt x="1710"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1"/>
            <p:cNvSpPr/>
            <p:nvPr/>
          </p:nvSpPr>
          <p:spPr>
            <a:xfrm>
              <a:off x="7209738" y="2677389"/>
              <a:ext cx="272213" cy="1638952"/>
            </a:xfrm>
            <a:custGeom>
              <a:avLst/>
              <a:gdLst/>
              <a:ahLst/>
              <a:cxnLst/>
              <a:rect l="l" t="t" r="r" b="b"/>
              <a:pathLst>
                <a:path w="3502" h="21085" extrusionOk="0">
                  <a:moveTo>
                    <a:pt x="1827" y="0"/>
                  </a:moveTo>
                  <a:lnTo>
                    <a:pt x="1" y="152"/>
                  </a:lnTo>
                  <a:lnTo>
                    <a:pt x="1681" y="21085"/>
                  </a:lnTo>
                  <a:lnTo>
                    <a:pt x="3502" y="20932"/>
                  </a:lnTo>
                  <a:lnTo>
                    <a:pt x="1827" y="0"/>
                  </a:ln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1"/>
            <p:cNvSpPr/>
            <p:nvPr/>
          </p:nvSpPr>
          <p:spPr>
            <a:xfrm>
              <a:off x="7207950" y="2675523"/>
              <a:ext cx="276333" cy="1643071"/>
            </a:xfrm>
            <a:custGeom>
              <a:avLst/>
              <a:gdLst/>
              <a:ahLst/>
              <a:cxnLst/>
              <a:rect l="l" t="t" r="r" b="b"/>
              <a:pathLst>
                <a:path w="3555" h="21138" extrusionOk="0">
                  <a:moveTo>
                    <a:pt x="1821" y="53"/>
                  </a:moveTo>
                  <a:lnTo>
                    <a:pt x="3496" y="20933"/>
                  </a:lnTo>
                  <a:lnTo>
                    <a:pt x="1727" y="21079"/>
                  </a:lnTo>
                  <a:lnTo>
                    <a:pt x="53" y="200"/>
                  </a:lnTo>
                  <a:lnTo>
                    <a:pt x="1821" y="53"/>
                  </a:lnTo>
                  <a:close/>
                  <a:moveTo>
                    <a:pt x="1844" y="1"/>
                  </a:moveTo>
                  <a:lnTo>
                    <a:pt x="24" y="147"/>
                  </a:lnTo>
                  <a:cubicBezTo>
                    <a:pt x="6" y="147"/>
                    <a:pt x="0" y="165"/>
                    <a:pt x="0" y="176"/>
                  </a:cubicBezTo>
                  <a:lnTo>
                    <a:pt x="1681" y="21109"/>
                  </a:lnTo>
                  <a:cubicBezTo>
                    <a:pt x="1681" y="21114"/>
                    <a:pt x="1681" y="21126"/>
                    <a:pt x="1692" y="21132"/>
                  </a:cubicBezTo>
                  <a:cubicBezTo>
                    <a:pt x="1692" y="21138"/>
                    <a:pt x="1698" y="21138"/>
                    <a:pt x="1704" y="21138"/>
                  </a:cubicBezTo>
                  <a:lnTo>
                    <a:pt x="3537" y="20991"/>
                  </a:lnTo>
                  <a:cubicBezTo>
                    <a:pt x="3548" y="20991"/>
                    <a:pt x="3554" y="20980"/>
                    <a:pt x="3554" y="20962"/>
                  </a:cubicBezTo>
                  <a:lnTo>
                    <a:pt x="1874" y="30"/>
                  </a:lnTo>
                  <a:cubicBezTo>
                    <a:pt x="1874" y="24"/>
                    <a:pt x="1874" y="18"/>
                    <a:pt x="1868" y="7"/>
                  </a:cubicBezTo>
                  <a:cubicBezTo>
                    <a:pt x="1856" y="1"/>
                    <a:pt x="1850" y="1"/>
                    <a:pt x="1844"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1"/>
            <p:cNvSpPr/>
            <p:nvPr/>
          </p:nvSpPr>
          <p:spPr>
            <a:xfrm>
              <a:off x="7076820" y="2631217"/>
              <a:ext cx="289080" cy="141859"/>
            </a:xfrm>
            <a:custGeom>
              <a:avLst/>
              <a:gdLst/>
              <a:ahLst/>
              <a:cxnLst/>
              <a:rect l="l" t="t" r="r" b="b"/>
              <a:pathLst>
                <a:path w="3719" h="1825" extrusionOk="0">
                  <a:moveTo>
                    <a:pt x="3514" y="1"/>
                  </a:moveTo>
                  <a:cubicBezTo>
                    <a:pt x="3508" y="1"/>
                    <a:pt x="3502" y="2"/>
                    <a:pt x="3496" y="3"/>
                  </a:cubicBezTo>
                  <a:lnTo>
                    <a:pt x="106" y="278"/>
                  </a:lnTo>
                  <a:cubicBezTo>
                    <a:pt x="48" y="278"/>
                    <a:pt x="1" y="331"/>
                    <a:pt x="13" y="389"/>
                  </a:cubicBezTo>
                  <a:lnTo>
                    <a:pt x="112" y="1724"/>
                  </a:lnTo>
                  <a:cubicBezTo>
                    <a:pt x="112" y="1779"/>
                    <a:pt x="159" y="1824"/>
                    <a:pt x="213" y="1824"/>
                  </a:cubicBezTo>
                  <a:cubicBezTo>
                    <a:pt x="217" y="1824"/>
                    <a:pt x="220" y="1824"/>
                    <a:pt x="223" y="1824"/>
                  </a:cubicBezTo>
                  <a:lnTo>
                    <a:pt x="3619" y="1543"/>
                  </a:lnTo>
                  <a:cubicBezTo>
                    <a:pt x="3678" y="1543"/>
                    <a:pt x="3719" y="1490"/>
                    <a:pt x="3713" y="1431"/>
                  </a:cubicBezTo>
                  <a:lnTo>
                    <a:pt x="3602" y="96"/>
                  </a:lnTo>
                  <a:cubicBezTo>
                    <a:pt x="3602" y="44"/>
                    <a:pt x="3564" y="1"/>
                    <a:pt x="3514" y="1"/>
                  </a:cubicBez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1"/>
            <p:cNvSpPr/>
            <p:nvPr/>
          </p:nvSpPr>
          <p:spPr>
            <a:xfrm>
              <a:off x="7075965" y="2628186"/>
              <a:ext cx="291801" cy="146211"/>
            </a:xfrm>
            <a:custGeom>
              <a:avLst/>
              <a:gdLst/>
              <a:ahLst/>
              <a:cxnLst/>
              <a:rect l="l" t="t" r="r" b="b"/>
              <a:pathLst>
                <a:path w="3754" h="1881" extrusionOk="0">
                  <a:moveTo>
                    <a:pt x="3519" y="59"/>
                  </a:moveTo>
                  <a:cubicBezTo>
                    <a:pt x="3537" y="59"/>
                    <a:pt x="3554" y="71"/>
                    <a:pt x="3560" y="83"/>
                  </a:cubicBezTo>
                  <a:cubicBezTo>
                    <a:pt x="3578" y="100"/>
                    <a:pt x="3589" y="112"/>
                    <a:pt x="3589" y="135"/>
                  </a:cubicBezTo>
                  <a:lnTo>
                    <a:pt x="3701" y="1470"/>
                  </a:lnTo>
                  <a:cubicBezTo>
                    <a:pt x="3706" y="1494"/>
                    <a:pt x="3701" y="1517"/>
                    <a:pt x="3689" y="1529"/>
                  </a:cubicBezTo>
                  <a:cubicBezTo>
                    <a:pt x="3671" y="1547"/>
                    <a:pt x="3660" y="1558"/>
                    <a:pt x="3636" y="1558"/>
                  </a:cubicBezTo>
                  <a:lnTo>
                    <a:pt x="246" y="1839"/>
                  </a:lnTo>
                  <a:cubicBezTo>
                    <a:pt x="205" y="1839"/>
                    <a:pt x="164" y="1810"/>
                    <a:pt x="164" y="1763"/>
                  </a:cubicBezTo>
                  <a:lnTo>
                    <a:pt x="59" y="428"/>
                  </a:lnTo>
                  <a:cubicBezTo>
                    <a:pt x="53" y="405"/>
                    <a:pt x="59" y="381"/>
                    <a:pt x="70" y="370"/>
                  </a:cubicBezTo>
                  <a:cubicBezTo>
                    <a:pt x="88" y="352"/>
                    <a:pt x="100" y="340"/>
                    <a:pt x="123" y="340"/>
                  </a:cubicBezTo>
                  <a:lnTo>
                    <a:pt x="3519" y="59"/>
                  </a:lnTo>
                  <a:close/>
                  <a:moveTo>
                    <a:pt x="3507" y="1"/>
                  </a:moveTo>
                  <a:lnTo>
                    <a:pt x="117" y="282"/>
                  </a:lnTo>
                  <a:cubicBezTo>
                    <a:pt x="88" y="282"/>
                    <a:pt x="53" y="294"/>
                    <a:pt x="29" y="323"/>
                  </a:cubicBezTo>
                  <a:cubicBezTo>
                    <a:pt x="6" y="352"/>
                    <a:pt x="0" y="381"/>
                    <a:pt x="0" y="417"/>
                  </a:cubicBezTo>
                  <a:lnTo>
                    <a:pt x="111" y="1757"/>
                  </a:lnTo>
                  <a:cubicBezTo>
                    <a:pt x="117" y="1833"/>
                    <a:pt x="176" y="1880"/>
                    <a:pt x="240" y="1880"/>
                  </a:cubicBezTo>
                  <a:lnTo>
                    <a:pt x="240" y="1874"/>
                  </a:lnTo>
                  <a:lnTo>
                    <a:pt x="3636" y="1599"/>
                  </a:lnTo>
                  <a:cubicBezTo>
                    <a:pt x="3671" y="1599"/>
                    <a:pt x="3701" y="1582"/>
                    <a:pt x="3724" y="1552"/>
                  </a:cubicBezTo>
                  <a:cubicBezTo>
                    <a:pt x="3747" y="1535"/>
                    <a:pt x="3753" y="1494"/>
                    <a:pt x="3753" y="1459"/>
                  </a:cubicBezTo>
                  <a:lnTo>
                    <a:pt x="3642" y="118"/>
                  </a:lnTo>
                  <a:cubicBezTo>
                    <a:pt x="3642" y="83"/>
                    <a:pt x="3630" y="54"/>
                    <a:pt x="3601" y="30"/>
                  </a:cubicBezTo>
                  <a:cubicBezTo>
                    <a:pt x="3572" y="13"/>
                    <a:pt x="3542" y="1"/>
                    <a:pt x="3507"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1"/>
            <p:cNvSpPr/>
            <p:nvPr/>
          </p:nvSpPr>
          <p:spPr>
            <a:xfrm>
              <a:off x="7220231" y="4260588"/>
              <a:ext cx="261719" cy="310145"/>
            </a:xfrm>
            <a:custGeom>
              <a:avLst/>
              <a:gdLst/>
              <a:ahLst/>
              <a:cxnLst/>
              <a:rect l="l" t="t" r="r" b="b"/>
              <a:pathLst>
                <a:path w="3367" h="3990" extrusionOk="0">
                  <a:moveTo>
                    <a:pt x="1316" y="0"/>
                  </a:moveTo>
                  <a:cubicBezTo>
                    <a:pt x="1030" y="0"/>
                    <a:pt x="755" y="99"/>
                    <a:pt x="668" y="272"/>
                  </a:cubicBezTo>
                  <a:cubicBezTo>
                    <a:pt x="643" y="267"/>
                    <a:pt x="619" y="265"/>
                    <a:pt x="596" y="265"/>
                  </a:cubicBezTo>
                  <a:cubicBezTo>
                    <a:pt x="204" y="265"/>
                    <a:pt x="0" y="840"/>
                    <a:pt x="0" y="840"/>
                  </a:cubicBezTo>
                  <a:lnTo>
                    <a:pt x="1171" y="3990"/>
                  </a:lnTo>
                  <a:cubicBezTo>
                    <a:pt x="1465" y="3890"/>
                    <a:pt x="1732" y="3851"/>
                    <a:pt x="1970" y="3851"/>
                  </a:cubicBezTo>
                  <a:cubicBezTo>
                    <a:pt x="2263" y="3851"/>
                    <a:pt x="2511" y="3910"/>
                    <a:pt x="2711" y="3984"/>
                  </a:cubicBezTo>
                  <a:lnTo>
                    <a:pt x="3367" y="564"/>
                  </a:lnTo>
                  <a:cubicBezTo>
                    <a:pt x="3184" y="210"/>
                    <a:pt x="2929" y="105"/>
                    <a:pt x="2692" y="105"/>
                  </a:cubicBezTo>
                  <a:cubicBezTo>
                    <a:pt x="2344" y="105"/>
                    <a:pt x="2032" y="330"/>
                    <a:pt x="2032" y="330"/>
                  </a:cubicBezTo>
                  <a:cubicBezTo>
                    <a:pt x="1903" y="101"/>
                    <a:pt x="1604" y="0"/>
                    <a:pt x="1316" y="0"/>
                  </a:cubicBez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1"/>
            <p:cNvSpPr/>
            <p:nvPr/>
          </p:nvSpPr>
          <p:spPr>
            <a:xfrm>
              <a:off x="7218366" y="4258878"/>
              <a:ext cx="265917" cy="314110"/>
            </a:xfrm>
            <a:custGeom>
              <a:avLst/>
              <a:gdLst/>
              <a:ahLst/>
              <a:cxnLst/>
              <a:rect l="l" t="t" r="r" b="b"/>
              <a:pathLst>
                <a:path w="3421" h="4041" extrusionOk="0">
                  <a:moveTo>
                    <a:pt x="1336" y="54"/>
                  </a:moveTo>
                  <a:cubicBezTo>
                    <a:pt x="1588" y="54"/>
                    <a:pt x="1910" y="130"/>
                    <a:pt x="2038" y="364"/>
                  </a:cubicBezTo>
                  <a:cubicBezTo>
                    <a:pt x="2038" y="376"/>
                    <a:pt x="2044" y="381"/>
                    <a:pt x="2056" y="381"/>
                  </a:cubicBezTo>
                  <a:cubicBezTo>
                    <a:pt x="2062" y="381"/>
                    <a:pt x="2068" y="381"/>
                    <a:pt x="2073" y="376"/>
                  </a:cubicBezTo>
                  <a:cubicBezTo>
                    <a:pt x="2073" y="376"/>
                    <a:pt x="2387" y="158"/>
                    <a:pt x="2725" y="158"/>
                  </a:cubicBezTo>
                  <a:cubicBezTo>
                    <a:pt x="2779" y="158"/>
                    <a:pt x="2833" y="164"/>
                    <a:pt x="2887" y="176"/>
                  </a:cubicBezTo>
                  <a:cubicBezTo>
                    <a:pt x="3086" y="229"/>
                    <a:pt x="3256" y="364"/>
                    <a:pt x="3373" y="592"/>
                  </a:cubicBezTo>
                  <a:lnTo>
                    <a:pt x="2718" y="3965"/>
                  </a:lnTo>
                  <a:cubicBezTo>
                    <a:pt x="2536" y="3900"/>
                    <a:pt x="2294" y="3844"/>
                    <a:pt x="2005" y="3844"/>
                  </a:cubicBezTo>
                  <a:cubicBezTo>
                    <a:pt x="1772" y="3844"/>
                    <a:pt x="1508" y="3880"/>
                    <a:pt x="1219" y="3976"/>
                  </a:cubicBezTo>
                  <a:lnTo>
                    <a:pt x="65" y="862"/>
                  </a:lnTo>
                  <a:cubicBezTo>
                    <a:pt x="93" y="795"/>
                    <a:pt x="282" y="317"/>
                    <a:pt x="632" y="317"/>
                  </a:cubicBezTo>
                  <a:cubicBezTo>
                    <a:pt x="654" y="317"/>
                    <a:pt x="675" y="319"/>
                    <a:pt x="698" y="323"/>
                  </a:cubicBezTo>
                  <a:cubicBezTo>
                    <a:pt x="715" y="323"/>
                    <a:pt x="721" y="317"/>
                    <a:pt x="727" y="305"/>
                  </a:cubicBezTo>
                  <a:cubicBezTo>
                    <a:pt x="809" y="153"/>
                    <a:pt x="1049" y="59"/>
                    <a:pt x="1336" y="54"/>
                  </a:cubicBezTo>
                  <a:close/>
                  <a:moveTo>
                    <a:pt x="1318" y="1"/>
                  </a:moveTo>
                  <a:cubicBezTo>
                    <a:pt x="1020" y="1"/>
                    <a:pt x="774" y="100"/>
                    <a:pt x="674" y="264"/>
                  </a:cubicBezTo>
                  <a:cubicBezTo>
                    <a:pt x="656" y="262"/>
                    <a:pt x="638" y="261"/>
                    <a:pt x="620" y="261"/>
                  </a:cubicBezTo>
                  <a:cubicBezTo>
                    <a:pt x="212" y="261"/>
                    <a:pt x="12" y="828"/>
                    <a:pt x="1" y="856"/>
                  </a:cubicBezTo>
                  <a:lnTo>
                    <a:pt x="1" y="879"/>
                  </a:lnTo>
                  <a:lnTo>
                    <a:pt x="1166" y="4023"/>
                  </a:lnTo>
                  <a:cubicBezTo>
                    <a:pt x="1178" y="4035"/>
                    <a:pt x="1184" y="4041"/>
                    <a:pt x="1195" y="4041"/>
                  </a:cubicBezTo>
                  <a:cubicBezTo>
                    <a:pt x="1486" y="3942"/>
                    <a:pt x="1750" y="3906"/>
                    <a:pt x="1982" y="3906"/>
                  </a:cubicBezTo>
                  <a:cubicBezTo>
                    <a:pt x="2286" y="3906"/>
                    <a:pt x="2535" y="3969"/>
                    <a:pt x="2718" y="4035"/>
                  </a:cubicBezTo>
                  <a:cubicBezTo>
                    <a:pt x="2720" y="4038"/>
                    <a:pt x="2725" y="4039"/>
                    <a:pt x="2729" y="4039"/>
                  </a:cubicBezTo>
                  <a:cubicBezTo>
                    <a:pt x="2734" y="4039"/>
                    <a:pt x="2738" y="4038"/>
                    <a:pt x="2741" y="4035"/>
                  </a:cubicBezTo>
                  <a:cubicBezTo>
                    <a:pt x="2747" y="4023"/>
                    <a:pt x="2753" y="4017"/>
                    <a:pt x="2753" y="4012"/>
                  </a:cubicBezTo>
                  <a:lnTo>
                    <a:pt x="3414" y="592"/>
                  </a:lnTo>
                  <a:cubicBezTo>
                    <a:pt x="3420" y="592"/>
                    <a:pt x="3414" y="586"/>
                    <a:pt x="3414" y="575"/>
                  </a:cubicBezTo>
                  <a:cubicBezTo>
                    <a:pt x="3291" y="329"/>
                    <a:pt x="3116" y="176"/>
                    <a:pt x="2893" y="124"/>
                  </a:cubicBezTo>
                  <a:cubicBezTo>
                    <a:pt x="2832" y="109"/>
                    <a:pt x="2771" y="103"/>
                    <a:pt x="2711" y="103"/>
                  </a:cubicBezTo>
                  <a:cubicBezTo>
                    <a:pt x="2412" y="103"/>
                    <a:pt x="2140" y="258"/>
                    <a:pt x="2062" y="311"/>
                  </a:cubicBezTo>
                  <a:cubicBezTo>
                    <a:pt x="1904" y="83"/>
                    <a:pt x="1582" y="1"/>
                    <a:pt x="1318"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1"/>
            <p:cNvSpPr/>
            <p:nvPr/>
          </p:nvSpPr>
          <p:spPr>
            <a:xfrm>
              <a:off x="7311253" y="4559925"/>
              <a:ext cx="119783" cy="222465"/>
            </a:xfrm>
            <a:custGeom>
              <a:avLst/>
              <a:gdLst/>
              <a:ahLst/>
              <a:cxnLst/>
              <a:rect l="l" t="t" r="r" b="b"/>
              <a:pathLst>
                <a:path w="1541" h="2862" extrusionOk="0">
                  <a:moveTo>
                    <a:pt x="804" y="0"/>
                  </a:moveTo>
                  <a:cubicBezTo>
                    <a:pt x="566" y="0"/>
                    <a:pt x="297" y="39"/>
                    <a:pt x="0" y="139"/>
                  </a:cubicBezTo>
                  <a:lnTo>
                    <a:pt x="1013" y="2861"/>
                  </a:lnTo>
                  <a:lnTo>
                    <a:pt x="1540" y="133"/>
                  </a:lnTo>
                  <a:cubicBezTo>
                    <a:pt x="1343" y="59"/>
                    <a:pt x="1096" y="0"/>
                    <a:pt x="804"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1"/>
            <p:cNvSpPr/>
            <p:nvPr/>
          </p:nvSpPr>
          <p:spPr>
            <a:xfrm>
              <a:off x="7308921" y="4557593"/>
              <a:ext cx="124369" cy="226585"/>
            </a:xfrm>
            <a:custGeom>
              <a:avLst/>
              <a:gdLst/>
              <a:ahLst/>
              <a:cxnLst/>
              <a:rect l="l" t="t" r="r" b="b"/>
              <a:pathLst>
                <a:path w="1600" h="2915" extrusionOk="0">
                  <a:moveTo>
                    <a:pt x="829" y="57"/>
                  </a:moveTo>
                  <a:cubicBezTo>
                    <a:pt x="1119" y="57"/>
                    <a:pt x="1359" y="114"/>
                    <a:pt x="1541" y="180"/>
                  </a:cubicBezTo>
                  <a:lnTo>
                    <a:pt x="1037" y="2786"/>
                  </a:lnTo>
                  <a:lnTo>
                    <a:pt x="71" y="180"/>
                  </a:lnTo>
                  <a:cubicBezTo>
                    <a:pt x="352" y="91"/>
                    <a:pt x="605" y="57"/>
                    <a:pt x="829" y="57"/>
                  </a:cubicBezTo>
                  <a:close/>
                  <a:moveTo>
                    <a:pt x="840" y="0"/>
                  </a:moveTo>
                  <a:cubicBezTo>
                    <a:pt x="598" y="0"/>
                    <a:pt x="323" y="38"/>
                    <a:pt x="19" y="139"/>
                  </a:cubicBezTo>
                  <a:cubicBezTo>
                    <a:pt x="13" y="139"/>
                    <a:pt x="1" y="145"/>
                    <a:pt x="1" y="151"/>
                  </a:cubicBezTo>
                  <a:lnTo>
                    <a:pt x="1" y="174"/>
                  </a:lnTo>
                  <a:lnTo>
                    <a:pt x="1014" y="2897"/>
                  </a:lnTo>
                  <a:cubicBezTo>
                    <a:pt x="1020" y="2903"/>
                    <a:pt x="1026" y="2915"/>
                    <a:pt x="1043" y="2915"/>
                  </a:cubicBezTo>
                  <a:cubicBezTo>
                    <a:pt x="1055" y="2915"/>
                    <a:pt x="1067" y="2903"/>
                    <a:pt x="1067" y="2891"/>
                  </a:cubicBezTo>
                  <a:lnTo>
                    <a:pt x="1594" y="157"/>
                  </a:lnTo>
                  <a:cubicBezTo>
                    <a:pt x="1599" y="145"/>
                    <a:pt x="1594" y="139"/>
                    <a:pt x="1576" y="128"/>
                  </a:cubicBezTo>
                  <a:cubicBezTo>
                    <a:pt x="1391" y="59"/>
                    <a:pt x="1142" y="0"/>
                    <a:pt x="840"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1"/>
            <p:cNvSpPr/>
            <p:nvPr/>
          </p:nvSpPr>
          <p:spPr>
            <a:xfrm>
              <a:off x="6102010" y="2432074"/>
              <a:ext cx="282707" cy="728414"/>
            </a:xfrm>
            <a:custGeom>
              <a:avLst/>
              <a:gdLst/>
              <a:ahLst/>
              <a:cxnLst/>
              <a:rect l="l" t="t" r="r" b="b"/>
              <a:pathLst>
                <a:path w="3637" h="9371" extrusionOk="0">
                  <a:moveTo>
                    <a:pt x="2461" y="1"/>
                  </a:moveTo>
                  <a:cubicBezTo>
                    <a:pt x="2246" y="1"/>
                    <a:pt x="2028" y="83"/>
                    <a:pt x="1786" y="352"/>
                  </a:cubicBezTo>
                  <a:cubicBezTo>
                    <a:pt x="1698" y="674"/>
                    <a:pt x="1276" y="1868"/>
                    <a:pt x="1194" y="2559"/>
                  </a:cubicBezTo>
                  <a:cubicBezTo>
                    <a:pt x="1113" y="3197"/>
                    <a:pt x="949" y="4415"/>
                    <a:pt x="509" y="6119"/>
                  </a:cubicBezTo>
                  <a:cubicBezTo>
                    <a:pt x="369" y="6652"/>
                    <a:pt x="23" y="7665"/>
                    <a:pt x="0" y="7735"/>
                  </a:cubicBezTo>
                  <a:cubicBezTo>
                    <a:pt x="0" y="7735"/>
                    <a:pt x="23" y="8291"/>
                    <a:pt x="64" y="8484"/>
                  </a:cubicBezTo>
                  <a:cubicBezTo>
                    <a:pt x="100" y="8631"/>
                    <a:pt x="152" y="8713"/>
                    <a:pt x="199" y="8789"/>
                  </a:cubicBezTo>
                  <a:cubicBezTo>
                    <a:pt x="234" y="8865"/>
                    <a:pt x="357" y="9046"/>
                    <a:pt x="392" y="9128"/>
                  </a:cubicBezTo>
                  <a:cubicBezTo>
                    <a:pt x="422" y="9187"/>
                    <a:pt x="454" y="9234"/>
                    <a:pt x="492" y="9234"/>
                  </a:cubicBezTo>
                  <a:cubicBezTo>
                    <a:pt x="507" y="9234"/>
                    <a:pt x="522" y="9227"/>
                    <a:pt x="539" y="9210"/>
                  </a:cubicBezTo>
                  <a:cubicBezTo>
                    <a:pt x="597" y="9140"/>
                    <a:pt x="656" y="8923"/>
                    <a:pt x="533" y="8742"/>
                  </a:cubicBezTo>
                  <a:cubicBezTo>
                    <a:pt x="404" y="8566"/>
                    <a:pt x="416" y="8479"/>
                    <a:pt x="381" y="8350"/>
                  </a:cubicBezTo>
                  <a:cubicBezTo>
                    <a:pt x="357" y="8279"/>
                    <a:pt x="375" y="8145"/>
                    <a:pt x="381" y="8051"/>
                  </a:cubicBezTo>
                  <a:cubicBezTo>
                    <a:pt x="416" y="8244"/>
                    <a:pt x="468" y="8484"/>
                    <a:pt x="504" y="8596"/>
                  </a:cubicBezTo>
                  <a:cubicBezTo>
                    <a:pt x="562" y="8754"/>
                    <a:pt x="627" y="8842"/>
                    <a:pt x="685" y="8918"/>
                  </a:cubicBezTo>
                  <a:cubicBezTo>
                    <a:pt x="738" y="8994"/>
                    <a:pt x="890" y="9187"/>
                    <a:pt x="943" y="9269"/>
                  </a:cubicBezTo>
                  <a:cubicBezTo>
                    <a:pt x="979" y="9321"/>
                    <a:pt x="1020" y="9370"/>
                    <a:pt x="1059" y="9370"/>
                  </a:cubicBezTo>
                  <a:cubicBezTo>
                    <a:pt x="1078" y="9370"/>
                    <a:pt x="1096" y="9359"/>
                    <a:pt x="1113" y="9333"/>
                  </a:cubicBezTo>
                  <a:cubicBezTo>
                    <a:pt x="1171" y="9257"/>
                    <a:pt x="1206" y="9005"/>
                    <a:pt x="1048" y="8818"/>
                  </a:cubicBezTo>
                  <a:cubicBezTo>
                    <a:pt x="884" y="8637"/>
                    <a:pt x="861" y="8543"/>
                    <a:pt x="831" y="8408"/>
                  </a:cubicBezTo>
                  <a:cubicBezTo>
                    <a:pt x="785" y="8209"/>
                    <a:pt x="744" y="7952"/>
                    <a:pt x="732" y="7893"/>
                  </a:cubicBezTo>
                  <a:lnTo>
                    <a:pt x="732" y="7893"/>
                  </a:lnTo>
                  <a:cubicBezTo>
                    <a:pt x="785" y="8063"/>
                    <a:pt x="855" y="8338"/>
                    <a:pt x="908" y="8455"/>
                  </a:cubicBezTo>
                  <a:cubicBezTo>
                    <a:pt x="966" y="8596"/>
                    <a:pt x="1036" y="8666"/>
                    <a:pt x="1089" y="8730"/>
                  </a:cubicBezTo>
                  <a:cubicBezTo>
                    <a:pt x="1142" y="8795"/>
                    <a:pt x="1294" y="8959"/>
                    <a:pt x="1347" y="9035"/>
                  </a:cubicBezTo>
                  <a:cubicBezTo>
                    <a:pt x="1382" y="9077"/>
                    <a:pt x="1419" y="9118"/>
                    <a:pt x="1454" y="9118"/>
                  </a:cubicBezTo>
                  <a:cubicBezTo>
                    <a:pt x="1472" y="9118"/>
                    <a:pt x="1489" y="9107"/>
                    <a:pt x="1505" y="9082"/>
                  </a:cubicBezTo>
                  <a:cubicBezTo>
                    <a:pt x="1557" y="9011"/>
                    <a:pt x="1575" y="8783"/>
                    <a:pt x="1411" y="8631"/>
                  </a:cubicBezTo>
                  <a:cubicBezTo>
                    <a:pt x="1259" y="8479"/>
                    <a:pt x="1253" y="8391"/>
                    <a:pt x="1194" y="8274"/>
                  </a:cubicBezTo>
                  <a:cubicBezTo>
                    <a:pt x="1142" y="8168"/>
                    <a:pt x="1089" y="7852"/>
                    <a:pt x="1083" y="7811"/>
                  </a:cubicBezTo>
                  <a:lnTo>
                    <a:pt x="1083" y="7811"/>
                  </a:lnTo>
                  <a:cubicBezTo>
                    <a:pt x="1153" y="7940"/>
                    <a:pt x="1253" y="8127"/>
                    <a:pt x="1288" y="8197"/>
                  </a:cubicBezTo>
                  <a:cubicBezTo>
                    <a:pt x="1341" y="8315"/>
                    <a:pt x="1429" y="8367"/>
                    <a:pt x="1476" y="8420"/>
                  </a:cubicBezTo>
                  <a:cubicBezTo>
                    <a:pt x="1528" y="8467"/>
                    <a:pt x="1710" y="8566"/>
                    <a:pt x="1762" y="8613"/>
                  </a:cubicBezTo>
                  <a:cubicBezTo>
                    <a:pt x="1795" y="8646"/>
                    <a:pt x="1832" y="8671"/>
                    <a:pt x="1862" y="8671"/>
                  </a:cubicBezTo>
                  <a:cubicBezTo>
                    <a:pt x="1881" y="8671"/>
                    <a:pt x="1898" y="8661"/>
                    <a:pt x="1909" y="8637"/>
                  </a:cubicBezTo>
                  <a:cubicBezTo>
                    <a:pt x="1938" y="8572"/>
                    <a:pt x="1903" y="8391"/>
                    <a:pt x="1751" y="8279"/>
                  </a:cubicBezTo>
                  <a:cubicBezTo>
                    <a:pt x="1593" y="8168"/>
                    <a:pt x="1575" y="8098"/>
                    <a:pt x="1517" y="7998"/>
                  </a:cubicBezTo>
                  <a:cubicBezTo>
                    <a:pt x="1417" y="7846"/>
                    <a:pt x="1376" y="7665"/>
                    <a:pt x="1376" y="7665"/>
                  </a:cubicBezTo>
                  <a:cubicBezTo>
                    <a:pt x="1435" y="7196"/>
                    <a:pt x="1651" y="6763"/>
                    <a:pt x="1616" y="6271"/>
                  </a:cubicBezTo>
                  <a:cubicBezTo>
                    <a:pt x="1616" y="6236"/>
                    <a:pt x="1610" y="6025"/>
                    <a:pt x="1581" y="5861"/>
                  </a:cubicBezTo>
                  <a:cubicBezTo>
                    <a:pt x="1997" y="4749"/>
                    <a:pt x="2717" y="3156"/>
                    <a:pt x="2998" y="2483"/>
                  </a:cubicBezTo>
                  <a:cubicBezTo>
                    <a:pt x="3367" y="1610"/>
                    <a:pt x="3636" y="492"/>
                    <a:pt x="3537" y="234"/>
                  </a:cubicBezTo>
                  <a:lnTo>
                    <a:pt x="3519" y="217"/>
                  </a:lnTo>
                  <a:cubicBezTo>
                    <a:pt x="3115" y="196"/>
                    <a:pt x="2790" y="1"/>
                    <a:pt x="2461" y="1"/>
                  </a:cubicBez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1"/>
            <p:cNvSpPr/>
            <p:nvPr/>
          </p:nvSpPr>
          <p:spPr>
            <a:xfrm>
              <a:off x="6098357" y="2430519"/>
              <a:ext cx="287681" cy="732068"/>
            </a:xfrm>
            <a:custGeom>
              <a:avLst/>
              <a:gdLst/>
              <a:ahLst/>
              <a:cxnLst/>
              <a:rect l="l" t="t" r="r" b="b"/>
              <a:pathLst>
                <a:path w="3701" h="9418" extrusionOk="0">
                  <a:moveTo>
                    <a:pt x="433" y="8282"/>
                  </a:moveTo>
                  <a:lnTo>
                    <a:pt x="433" y="8282"/>
                  </a:lnTo>
                  <a:cubicBezTo>
                    <a:pt x="463" y="8422"/>
                    <a:pt x="492" y="8545"/>
                    <a:pt x="515" y="8621"/>
                  </a:cubicBezTo>
                  <a:cubicBezTo>
                    <a:pt x="486" y="8557"/>
                    <a:pt x="474" y="8504"/>
                    <a:pt x="463" y="8446"/>
                  </a:cubicBezTo>
                  <a:cubicBezTo>
                    <a:pt x="457" y="8422"/>
                    <a:pt x="445" y="8393"/>
                    <a:pt x="439" y="8364"/>
                  </a:cubicBezTo>
                  <a:cubicBezTo>
                    <a:pt x="439" y="8340"/>
                    <a:pt x="433" y="8311"/>
                    <a:pt x="433" y="8282"/>
                  </a:cubicBezTo>
                  <a:close/>
                  <a:moveTo>
                    <a:pt x="2515" y="68"/>
                  </a:moveTo>
                  <a:cubicBezTo>
                    <a:pt x="2677" y="68"/>
                    <a:pt x="2838" y="115"/>
                    <a:pt x="3010" y="167"/>
                  </a:cubicBezTo>
                  <a:cubicBezTo>
                    <a:pt x="3180" y="219"/>
                    <a:pt x="3361" y="272"/>
                    <a:pt x="3560" y="284"/>
                  </a:cubicBezTo>
                  <a:cubicBezTo>
                    <a:pt x="3654" y="541"/>
                    <a:pt x="3384" y="1654"/>
                    <a:pt x="3027" y="2503"/>
                  </a:cubicBezTo>
                  <a:cubicBezTo>
                    <a:pt x="2945" y="2690"/>
                    <a:pt x="2828" y="2960"/>
                    <a:pt x="2694" y="3270"/>
                  </a:cubicBezTo>
                  <a:cubicBezTo>
                    <a:pt x="2360" y="4037"/>
                    <a:pt x="1903" y="5085"/>
                    <a:pt x="1604" y="5881"/>
                  </a:cubicBezTo>
                  <a:lnTo>
                    <a:pt x="1604" y="5899"/>
                  </a:lnTo>
                  <a:cubicBezTo>
                    <a:pt x="1634" y="6051"/>
                    <a:pt x="1640" y="6262"/>
                    <a:pt x="1640" y="6303"/>
                  </a:cubicBezTo>
                  <a:cubicBezTo>
                    <a:pt x="1663" y="6601"/>
                    <a:pt x="1587" y="6888"/>
                    <a:pt x="1517" y="7158"/>
                  </a:cubicBezTo>
                  <a:cubicBezTo>
                    <a:pt x="1476" y="7333"/>
                    <a:pt x="1423" y="7509"/>
                    <a:pt x="1400" y="7690"/>
                  </a:cubicBezTo>
                  <a:lnTo>
                    <a:pt x="1400" y="7696"/>
                  </a:lnTo>
                  <a:cubicBezTo>
                    <a:pt x="1400" y="7708"/>
                    <a:pt x="1446" y="7890"/>
                    <a:pt x="1540" y="8048"/>
                  </a:cubicBezTo>
                  <a:cubicBezTo>
                    <a:pt x="1552" y="8071"/>
                    <a:pt x="1569" y="8089"/>
                    <a:pt x="1575" y="8106"/>
                  </a:cubicBezTo>
                  <a:cubicBezTo>
                    <a:pt x="1610" y="8176"/>
                    <a:pt x="1657" y="8247"/>
                    <a:pt x="1780" y="8335"/>
                  </a:cubicBezTo>
                  <a:cubicBezTo>
                    <a:pt x="1921" y="8440"/>
                    <a:pt x="1962" y="8598"/>
                    <a:pt x="1932" y="8657"/>
                  </a:cubicBezTo>
                  <a:cubicBezTo>
                    <a:pt x="1927" y="8668"/>
                    <a:pt x="1921" y="8680"/>
                    <a:pt x="1915" y="8680"/>
                  </a:cubicBezTo>
                  <a:cubicBezTo>
                    <a:pt x="1903" y="8680"/>
                    <a:pt x="1886" y="8680"/>
                    <a:pt x="1833" y="8627"/>
                  </a:cubicBezTo>
                  <a:cubicBezTo>
                    <a:pt x="1804" y="8598"/>
                    <a:pt x="1739" y="8563"/>
                    <a:pt x="1669" y="8516"/>
                  </a:cubicBezTo>
                  <a:cubicBezTo>
                    <a:pt x="1610" y="8481"/>
                    <a:pt x="1564" y="8452"/>
                    <a:pt x="1540" y="8428"/>
                  </a:cubicBezTo>
                  <a:cubicBezTo>
                    <a:pt x="1523" y="8422"/>
                    <a:pt x="1511" y="8405"/>
                    <a:pt x="1493" y="8393"/>
                  </a:cubicBezTo>
                  <a:cubicBezTo>
                    <a:pt x="1452" y="8358"/>
                    <a:pt x="1394" y="8311"/>
                    <a:pt x="1359" y="8223"/>
                  </a:cubicBezTo>
                  <a:cubicBezTo>
                    <a:pt x="1318" y="8141"/>
                    <a:pt x="1224" y="7960"/>
                    <a:pt x="1154" y="7831"/>
                  </a:cubicBezTo>
                  <a:cubicBezTo>
                    <a:pt x="1154" y="7818"/>
                    <a:pt x="1144" y="7811"/>
                    <a:pt x="1134" y="7811"/>
                  </a:cubicBezTo>
                  <a:cubicBezTo>
                    <a:pt x="1131" y="7811"/>
                    <a:pt x="1127" y="7812"/>
                    <a:pt x="1124" y="7813"/>
                  </a:cubicBezTo>
                  <a:cubicBezTo>
                    <a:pt x="1113" y="7813"/>
                    <a:pt x="1107" y="7831"/>
                    <a:pt x="1107" y="7843"/>
                  </a:cubicBezTo>
                  <a:cubicBezTo>
                    <a:pt x="1113" y="7878"/>
                    <a:pt x="1160" y="8200"/>
                    <a:pt x="1218" y="8311"/>
                  </a:cubicBezTo>
                  <a:cubicBezTo>
                    <a:pt x="1224" y="8335"/>
                    <a:pt x="1241" y="8364"/>
                    <a:pt x="1247" y="8387"/>
                  </a:cubicBezTo>
                  <a:cubicBezTo>
                    <a:pt x="1277" y="8463"/>
                    <a:pt x="1312" y="8551"/>
                    <a:pt x="1435" y="8680"/>
                  </a:cubicBezTo>
                  <a:cubicBezTo>
                    <a:pt x="1581" y="8826"/>
                    <a:pt x="1569" y="9037"/>
                    <a:pt x="1523" y="9096"/>
                  </a:cubicBezTo>
                  <a:cubicBezTo>
                    <a:pt x="1517" y="9107"/>
                    <a:pt x="1499" y="9119"/>
                    <a:pt x="1493" y="9119"/>
                  </a:cubicBezTo>
                  <a:cubicBezTo>
                    <a:pt x="1482" y="9119"/>
                    <a:pt x="1452" y="9107"/>
                    <a:pt x="1405" y="9043"/>
                  </a:cubicBezTo>
                  <a:cubicBezTo>
                    <a:pt x="1376" y="9002"/>
                    <a:pt x="1318" y="8932"/>
                    <a:pt x="1259" y="8867"/>
                  </a:cubicBezTo>
                  <a:cubicBezTo>
                    <a:pt x="1218" y="8815"/>
                    <a:pt x="1171" y="8774"/>
                    <a:pt x="1148" y="8744"/>
                  </a:cubicBezTo>
                  <a:lnTo>
                    <a:pt x="1130" y="8715"/>
                  </a:lnTo>
                  <a:cubicBezTo>
                    <a:pt x="1078" y="8657"/>
                    <a:pt x="1025" y="8592"/>
                    <a:pt x="978" y="8475"/>
                  </a:cubicBezTo>
                  <a:cubicBezTo>
                    <a:pt x="914" y="8358"/>
                    <a:pt x="837" y="8036"/>
                    <a:pt x="802" y="7919"/>
                  </a:cubicBezTo>
                  <a:cubicBezTo>
                    <a:pt x="802" y="7901"/>
                    <a:pt x="785" y="7895"/>
                    <a:pt x="767" y="7895"/>
                  </a:cubicBezTo>
                  <a:cubicBezTo>
                    <a:pt x="755" y="7895"/>
                    <a:pt x="750" y="7907"/>
                    <a:pt x="750" y="7925"/>
                  </a:cubicBezTo>
                  <a:cubicBezTo>
                    <a:pt x="761" y="7995"/>
                    <a:pt x="808" y="8253"/>
                    <a:pt x="849" y="8452"/>
                  </a:cubicBezTo>
                  <a:cubicBezTo>
                    <a:pt x="878" y="8586"/>
                    <a:pt x="902" y="8680"/>
                    <a:pt x="1066" y="8867"/>
                  </a:cubicBezTo>
                  <a:cubicBezTo>
                    <a:pt x="1218" y="9043"/>
                    <a:pt x="1183" y="9277"/>
                    <a:pt x="1130" y="9347"/>
                  </a:cubicBezTo>
                  <a:cubicBezTo>
                    <a:pt x="1107" y="9365"/>
                    <a:pt x="1101" y="9365"/>
                    <a:pt x="1095" y="9365"/>
                  </a:cubicBezTo>
                  <a:cubicBezTo>
                    <a:pt x="1083" y="9365"/>
                    <a:pt x="1054" y="9359"/>
                    <a:pt x="1007" y="9277"/>
                  </a:cubicBezTo>
                  <a:cubicBezTo>
                    <a:pt x="978" y="9230"/>
                    <a:pt x="919" y="9154"/>
                    <a:pt x="861" y="9072"/>
                  </a:cubicBezTo>
                  <a:cubicBezTo>
                    <a:pt x="814" y="9014"/>
                    <a:pt x="773" y="8961"/>
                    <a:pt x="750" y="8926"/>
                  </a:cubicBezTo>
                  <a:cubicBezTo>
                    <a:pt x="744" y="8914"/>
                    <a:pt x="726" y="8897"/>
                    <a:pt x="720" y="8885"/>
                  </a:cubicBezTo>
                  <a:cubicBezTo>
                    <a:pt x="674" y="8809"/>
                    <a:pt x="615" y="8739"/>
                    <a:pt x="574" y="8604"/>
                  </a:cubicBezTo>
                  <a:cubicBezTo>
                    <a:pt x="539" y="8499"/>
                    <a:pt x="492" y="8270"/>
                    <a:pt x="451" y="8065"/>
                  </a:cubicBezTo>
                  <a:cubicBezTo>
                    <a:pt x="439" y="8048"/>
                    <a:pt x="433" y="8042"/>
                    <a:pt x="416" y="8042"/>
                  </a:cubicBezTo>
                  <a:cubicBezTo>
                    <a:pt x="404" y="8042"/>
                    <a:pt x="392" y="8048"/>
                    <a:pt x="398" y="8077"/>
                  </a:cubicBezTo>
                  <a:cubicBezTo>
                    <a:pt x="387" y="8130"/>
                    <a:pt x="375" y="8299"/>
                    <a:pt x="398" y="8393"/>
                  </a:cubicBezTo>
                  <a:cubicBezTo>
                    <a:pt x="404" y="8422"/>
                    <a:pt x="404" y="8446"/>
                    <a:pt x="410" y="8475"/>
                  </a:cubicBezTo>
                  <a:cubicBezTo>
                    <a:pt x="433" y="8551"/>
                    <a:pt x="445" y="8651"/>
                    <a:pt x="551" y="8791"/>
                  </a:cubicBezTo>
                  <a:cubicBezTo>
                    <a:pt x="674" y="8961"/>
                    <a:pt x="615" y="9166"/>
                    <a:pt x="562" y="9219"/>
                  </a:cubicBezTo>
                  <a:cubicBezTo>
                    <a:pt x="551" y="9236"/>
                    <a:pt x="533" y="9236"/>
                    <a:pt x="533" y="9236"/>
                  </a:cubicBezTo>
                  <a:cubicBezTo>
                    <a:pt x="527" y="9236"/>
                    <a:pt x="498" y="9230"/>
                    <a:pt x="463" y="9148"/>
                  </a:cubicBezTo>
                  <a:cubicBezTo>
                    <a:pt x="439" y="9102"/>
                    <a:pt x="387" y="9025"/>
                    <a:pt x="346" y="8943"/>
                  </a:cubicBezTo>
                  <a:cubicBezTo>
                    <a:pt x="311" y="8891"/>
                    <a:pt x="281" y="8838"/>
                    <a:pt x="264" y="8809"/>
                  </a:cubicBezTo>
                  <a:lnTo>
                    <a:pt x="246" y="8768"/>
                  </a:lnTo>
                  <a:cubicBezTo>
                    <a:pt x="205" y="8703"/>
                    <a:pt x="170" y="8627"/>
                    <a:pt x="141" y="8510"/>
                  </a:cubicBezTo>
                  <a:cubicBezTo>
                    <a:pt x="106" y="8335"/>
                    <a:pt x="82" y="7831"/>
                    <a:pt x="82" y="7778"/>
                  </a:cubicBezTo>
                  <a:cubicBezTo>
                    <a:pt x="88" y="7749"/>
                    <a:pt x="129" y="7638"/>
                    <a:pt x="170" y="7503"/>
                  </a:cubicBezTo>
                  <a:cubicBezTo>
                    <a:pt x="287" y="7140"/>
                    <a:pt x="492" y="6537"/>
                    <a:pt x="586" y="6162"/>
                  </a:cubicBezTo>
                  <a:cubicBezTo>
                    <a:pt x="1042" y="4388"/>
                    <a:pt x="1200" y="3141"/>
                    <a:pt x="1271" y="2602"/>
                  </a:cubicBezTo>
                  <a:cubicBezTo>
                    <a:pt x="1335" y="2075"/>
                    <a:pt x="1599" y="1256"/>
                    <a:pt x="1751" y="770"/>
                  </a:cubicBezTo>
                  <a:cubicBezTo>
                    <a:pt x="1792" y="606"/>
                    <a:pt x="1839" y="483"/>
                    <a:pt x="1862" y="401"/>
                  </a:cubicBezTo>
                  <a:cubicBezTo>
                    <a:pt x="2096" y="147"/>
                    <a:pt x="2306" y="68"/>
                    <a:pt x="2515" y="68"/>
                  </a:cubicBezTo>
                  <a:close/>
                  <a:moveTo>
                    <a:pt x="2503" y="1"/>
                  </a:moveTo>
                  <a:cubicBezTo>
                    <a:pt x="2282" y="1"/>
                    <a:pt x="2054" y="84"/>
                    <a:pt x="1804" y="354"/>
                  </a:cubicBezTo>
                  <a:cubicBezTo>
                    <a:pt x="1792" y="366"/>
                    <a:pt x="1792" y="366"/>
                    <a:pt x="1792" y="372"/>
                  </a:cubicBezTo>
                  <a:cubicBezTo>
                    <a:pt x="1774" y="454"/>
                    <a:pt x="1727" y="582"/>
                    <a:pt x="1681" y="746"/>
                  </a:cubicBezTo>
                  <a:cubicBezTo>
                    <a:pt x="1523" y="1232"/>
                    <a:pt x="1259" y="2064"/>
                    <a:pt x="1195" y="2591"/>
                  </a:cubicBezTo>
                  <a:cubicBezTo>
                    <a:pt x="1124" y="3123"/>
                    <a:pt x="966" y="4365"/>
                    <a:pt x="515" y="6139"/>
                  </a:cubicBezTo>
                  <a:cubicBezTo>
                    <a:pt x="422" y="6514"/>
                    <a:pt x="223" y="7117"/>
                    <a:pt x="100" y="7480"/>
                  </a:cubicBezTo>
                  <a:cubicBezTo>
                    <a:pt x="41" y="7638"/>
                    <a:pt x="12" y="7743"/>
                    <a:pt x="0" y="7761"/>
                  </a:cubicBezTo>
                  <a:lnTo>
                    <a:pt x="0" y="7772"/>
                  </a:lnTo>
                  <a:cubicBezTo>
                    <a:pt x="0" y="7790"/>
                    <a:pt x="24" y="8329"/>
                    <a:pt x="70" y="8516"/>
                  </a:cubicBezTo>
                  <a:cubicBezTo>
                    <a:pt x="100" y="8639"/>
                    <a:pt x="141" y="8721"/>
                    <a:pt x="176" y="8785"/>
                  </a:cubicBezTo>
                  <a:lnTo>
                    <a:pt x="199" y="8832"/>
                  </a:lnTo>
                  <a:cubicBezTo>
                    <a:pt x="217" y="8862"/>
                    <a:pt x="252" y="8914"/>
                    <a:pt x="281" y="8961"/>
                  </a:cubicBezTo>
                  <a:cubicBezTo>
                    <a:pt x="322" y="9037"/>
                    <a:pt x="375" y="9119"/>
                    <a:pt x="398" y="9160"/>
                  </a:cubicBezTo>
                  <a:cubicBezTo>
                    <a:pt x="433" y="9236"/>
                    <a:pt x="469" y="9271"/>
                    <a:pt x="515" y="9277"/>
                  </a:cubicBezTo>
                  <a:cubicBezTo>
                    <a:pt x="519" y="9279"/>
                    <a:pt x="524" y="9279"/>
                    <a:pt x="529" y="9279"/>
                  </a:cubicBezTo>
                  <a:cubicBezTo>
                    <a:pt x="546" y="9279"/>
                    <a:pt x="569" y="9271"/>
                    <a:pt x="592" y="9248"/>
                  </a:cubicBezTo>
                  <a:cubicBezTo>
                    <a:pt x="644" y="9201"/>
                    <a:pt x="691" y="9055"/>
                    <a:pt x="650" y="8897"/>
                  </a:cubicBezTo>
                  <a:lnTo>
                    <a:pt x="650" y="8897"/>
                  </a:lnTo>
                  <a:cubicBezTo>
                    <a:pt x="662" y="8903"/>
                    <a:pt x="662" y="8914"/>
                    <a:pt x="668" y="8920"/>
                  </a:cubicBezTo>
                  <a:cubicBezTo>
                    <a:pt x="679" y="8926"/>
                    <a:pt x="691" y="8943"/>
                    <a:pt x="697" y="8955"/>
                  </a:cubicBezTo>
                  <a:lnTo>
                    <a:pt x="808" y="9102"/>
                  </a:lnTo>
                  <a:cubicBezTo>
                    <a:pt x="867" y="9178"/>
                    <a:pt x="925" y="9254"/>
                    <a:pt x="955" y="9301"/>
                  </a:cubicBezTo>
                  <a:cubicBezTo>
                    <a:pt x="996" y="9377"/>
                    <a:pt x="1042" y="9418"/>
                    <a:pt x="1095" y="9418"/>
                  </a:cubicBezTo>
                  <a:cubicBezTo>
                    <a:pt x="1113" y="9418"/>
                    <a:pt x="1142" y="9412"/>
                    <a:pt x="1171" y="9377"/>
                  </a:cubicBezTo>
                  <a:cubicBezTo>
                    <a:pt x="1236" y="9289"/>
                    <a:pt x="1277" y="9025"/>
                    <a:pt x="1107" y="8826"/>
                  </a:cubicBezTo>
                  <a:cubicBezTo>
                    <a:pt x="955" y="8645"/>
                    <a:pt x="931" y="8557"/>
                    <a:pt x="902" y="8422"/>
                  </a:cubicBezTo>
                  <a:lnTo>
                    <a:pt x="902" y="8417"/>
                  </a:lnTo>
                  <a:cubicBezTo>
                    <a:pt x="908" y="8446"/>
                    <a:pt x="914" y="8469"/>
                    <a:pt x="925" y="8481"/>
                  </a:cubicBezTo>
                  <a:cubicBezTo>
                    <a:pt x="972" y="8604"/>
                    <a:pt x="1031" y="8680"/>
                    <a:pt x="1083" y="8739"/>
                  </a:cubicBezTo>
                  <a:lnTo>
                    <a:pt x="1107" y="8768"/>
                  </a:lnTo>
                  <a:cubicBezTo>
                    <a:pt x="1130" y="8803"/>
                    <a:pt x="1171" y="8850"/>
                    <a:pt x="1218" y="8897"/>
                  </a:cubicBezTo>
                  <a:cubicBezTo>
                    <a:pt x="1265" y="8967"/>
                    <a:pt x="1323" y="9031"/>
                    <a:pt x="1353" y="9066"/>
                  </a:cubicBezTo>
                  <a:cubicBezTo>
                    <a:pt x="1405" y="9131"/>
                    <a:pt x="1441" y="9160"/>
                    <a:pt x="1487" y="9160"/>
                  </a:cubicBezTo>
                  <a:cubicBezTo>
                    <a:pt x="1511" y="9160"/>
                    <a:pt x="1540" y="9154"/>
                    <a:pt x="1558" y="9119"/>
                  </a:cubicBezTo>
                  <a:cubicBezTo>
                    <a:pt x="1616" y="9037"/>
                    <a:pt x="1634" y="8791"/>
                    <a:pt x="1464" y="8627"/>
                  </a:cubicBezTo>
                  <a:cubicBezTo>
                    <a:pt x="1347" y="8510"/>
                    <a:pt x="1312" y="8434"/>
                    <a:pt x="1282" y="8358"/>
                  </a:cubicBezTo>
                  <a:cubicBezTo>
                    <a:pt x="1265" y="8329"/>
                    <a:pt x="1259" y="8305"/>
                    <a:pt x="1247" y="8276"/>
                  </a:cubicBezTo>
                  <a:cubicBezTo>
                    <a:pt x="1218" y="8223"/>
                    <a:pt x="1189" y="8100"/>
                    <a:pt x="1165" y="7989"/>
                  </a:cubicBezTo>
                  <a:lnTo>
                    <a:pt x="1165" y="7989"/>
                  </a:lnTo>
                  <a:cubicBezTo>
                    <a:pt x="1218" y="8083"/>
                    <a:pt x="1271" y="8182"/>
                    <a:pt x="1288" y="8229"/>
                  </a:cubicBezTo>
                  <a:cubicBezTo>
                    <a:pt x="1335" y="8329"/>
                    <a:pt x="1394" y="8376"/>
                    <a:pt x="1441" y="8422"/>
                  </a:cubicBezTo>
                  <a:cubicBezTo>
                    <a:pt x="1458" y="8434"/>
                    <a:pt x="1470" y="8446"/>
                    <a:pt x="1487" y="8458"/>
                  </a:cubicBezTo>
                  <a:cubicBezTo>
                    <a:pt x="1517" y="8487"/>
                    <a:pt x="1569" y="8516"/>
                    <a:pt x="1628" y="8551"/>
                  </a:cubicBezTo>
                  <a:cubicBezTo>
                    <a:pt x="1686" y="8592"/>
                    <a:pt x="1751" y="8627"/>
                    <a:pt x="1774" y="8657"/>
                  </a:cubicBezTo>
                  <a:cubicBezTo>
                    <a:pt x="1821" y="8703"/>
                    <a:pt x="1858" y="8722"/>
                    <a:pt x="1890" y="8722"/>
                  </a:cubicBezTo>
                  <a:cubicBezTo>
                    <a:pt x="1894" y="8722"/>
                    <a:pt x="1899" y="8722"/>
                    <a:pt x="1903" y="8721"/>
                  </a:cubicBezTo>
                  <a:cubicBezTo>
                    <a:pt x="1921" y="8721"/>
                    <a:pt x="1950" y="8709"/>
                    <a:pt x="1962" y="8668"/>
                  </a:cubicBezTo>
                  <a:cubicBezTo>
                    <a:pt x="2009" y="8592"/>
                    <a:pt x="1956" y="8399"/>
                    <a:pt x="1792" y="8282"/>
                  </a:cubicBezTo>
                  <a:cubicBezTo>
                    <a:pt x="1681" y="8194"/>
                    <a:pt x="1640" y="8135"/>
                    <a:pt x="1604" y="8071"/>
                  </a:cubicBezTo>
                  <a:cubicBezTo>
                    <a:pt x="1587" y="8048"/>
                    <a:pt x="1581" y="8036"/>
                    <a:pt x="1569" y="8013"/>
                  </a:cubicBezTo>
                  <a:cubicBezTo>
                    <a:pt x="1487" y="7872"/>
                    <a:pt x="1441" y="7714"/>
                    <a:pt x="1435" y="7685"/>
                  </a:cubicBezTo>
                  <a:cubicBezTo>
                    <a:pt x="1464" y="7509"/>
                    <a:pt x="1511" y="7333"/>
                    <a:pt x="1552" y="7164"/>
                  </a:cubicBezTo>
                  <a:cubicBezTo>
                    <a:pt x="1628" y="6894"/>
                    <a:pt x="1704" y="6601"/>
                    <a:pt x="1686" y="6297"/>
                  </a:cubicBezTo>
                  <a:cubicBezTo>
                    <a:pt x="1692" y="6256"/>
                    <a:pt x="1681" y="6051"/>
                    <a:pt x="1645" y="5899"/>
                  </a:cubicBezTo>
                  <a:cubicBezTo>
                    <a:pt x="1950" y="5108"/>
                    <a:pt x="2401" y="4060"/>
                    <a:pt x="2729" y="3299"/>
                  </a:cubicBezTo>
                  <a:cubicBezTo>
                    <a:pt x="2863" y="2983"/>
                    <a:pt x="2980" y="2714"/>
                    <a:pt x="3062" y="2520"/>
                  </a:cubicBezTo>
                  <a:cubicBezTo>
                    <a:pt x="3431" y="1636"/>
                    <a:pt x="3701" y="512"/>
                    <a:pt x="3595" y="254"/>
                  </a:cubicBezTo>
                  <a:cubicBezTo>
                    <a:pt x="3595" y="249"/>
                    <a:pt x="3595" y="237"/>
                    <a:pt x="3589" y="237"/>
                  </a:cubicBezTo>
                  <a:lnTo>
                    <a:pt x="3572" y="225"/>
                  </a:lnTo>
                  <a:cubicBezTo>
                    <a:pt x="3566" y="219"/>
                    <a:pt x="3566" y="219"/>
                    <a:pt x="3560" y="219"/>
                  </a:cubicBezTo>
                  <a:cubicBezTo>
                    <a:pt x="3361" y="202"/>
                    <a:pt x="3185" y="149"/>
                    <a:pt x="3010" y="102"/>
                  </a:cubicBezTo>
                  <a:cubicBezTo>
                    <a:pt x="2841" y="51"/>
                    <a:pt x="2674" y="1"/>
                    <a:pt x="2503"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1"/>
            <p:cNvSpPr/>
            <p:nvPr/>
          </p:nvSpPr>
          <p:spPr>
            <a:xfrm>
              <a:off x="6173444" y="1817620"/>
              <a:ext cx="341860" cy="885741"/>
            </a:xfrm>
            <a:custGeom>
              <a:avLst/>
              <a:gdLst/>
              <a:ahLst/>
              <a:cxnLst/>
              <a:rect l="l" t="t" r="r" b="b"/>
              <a:pathLst>
                <a:path w="4398" h="11395" extrusionOk="0">
                  <a:moveTo>
                    <a:pt x="3601" y="1"/>
                  </a:moveTo>
                  <a:cubicBezTo>
                    <a:pt x="3601" y="1"/>
                    <a:pt x="3221" y="299"/>
                    <a:pt x="2635" y="1453"/>
                  </a:cubicBezTo>
                  <a:cubicBezTo>
                    <a:pt x="2296" y="2132"/>
                    <a:pt x="1499" y="5229"/>
                    <a:pt x="1347" y="5873"/>
                  </a:cubicBezTo>
                  <a:cubicBezTo>
                    <a:pt x="1201" y="6518"/>
                    <a:pt x="820" y="7314"/>
                    <a:pt x="779" y="7425"/>
                  </a:cubicBezTo>
                  <a:cubicBezTo>
                    <a:pt x="732" y="7542"/>
                    <a:pt x="791" y="7671"/>
                    <a:pt x="785" y="7817"/>
                  </a:cubicBezTo>
                  <a:cubicBezTo>
                    <a:pt x="779" y="7958"/>
                    <a:pt x="352" y="8543"/>
                    <a:pt x="287" y="8678"/>
                  </a:cubicBezTo>
                  <a:cubicBezTo>
                    <a:pt x="223" y="8813"/>
                    <a:pt x="328" y="8901"/>
                    <a:pt x="316" y="9053"/>
                  </a:cubicBezTo>
                  <a:cubicBezTo>
                    <a:pt x="305" y="9199"/>
                    <a:pt x="112" y="9551"/>
                    <a:pt x="53" y="9849"/>
                  </a:cubicBezTo>
                  <a:cubicBezTo>
                    <a:pt x="0" y="10159"/>
                    <a:pt x="194" y="10253"/>
                    <a:pt x="194" y="10253"/>
                  </a:cubicBezTo>
                  <a:cubicBezTo>
                    <a:pt x="194" y="10253"/>
                    <a:pt x="76" y="10716"/>
                    <a:pt x="53" y="10862"/>
                  </a:cubicBezTo>
                  <a:cubicBezTo>
                    <a:pt x="30" y="11008"/>
                    <a:pt x="176" y="11096"/>
                    <a:pt x="176" y="11096"/>
                  </a:cubicBezTo>
                  <a:cubicBezTo>
                    <a:pt x="176" y="11096"/>
                    <a:pt x="966" y="11366"/>
                    <a:pt x="1716" y="11395"/>
                  </a:cubicBezTo>
                  <a:lnTo>
                    <a:pt x="4398" y="820"/>
                  </a:lnTo>
                  <a:lnTo>
                    <a:pt x="3601" y="1"/>
                  </a:ln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1"/>
            <p:cNvSpPr/>
            <p:nvPr/>
          </p:nvSpPr>
          <p:spPr>
            <a:xfrm>
              <a:off x="6172045" y="1815055"/>
              <a:ext cx="345513" cy="890638"/>
            </a:xfrm>
            <a:custGeom>
              <a:avLst/>
              <a:gdLst/>
              <a:ahLst/>
              <a:cxnLst/>
              <a:rect l="l" t="t" r="r" b="b"/>
              <a:pathLst>
                <a:path w="4445" h="11458" extrusionOk="0">
                  <a:moveTo>
                    <a:pt x="3619" y="69"/>
                  </a:moveTo>
                  <a:lnTo>
                    <a:pt x="4398" y="877"/>
                  </a:lnTo>
                  <a:lnTo>
                    <a:pt x="1728" y="11416"/>
                  </a:lnTo>
                  <a:cubicBezTo>
                    <a:pt x="1002" y="11381"/>
                    <a:pt x="223" y="11118"/>
                    <a:pt x="223" y="11118"/>
                  </a:cubicBezTo>
                  <a:cubicBezTo>
                    <a:pt x="223" y="11118"/>
                    <a:pt x="94" y="11036"/>
                    <a:pt x="118" y="10913"/>
                  </a:cubicBezTo>
                  <a:cubicBezTo>
                    <a:pt x="135" y="10772"/>
                    <a:pt x="247" y="10310"/>
                    <a:pt x="247" y="10304"/>
                  </a:cubicBezTo>
                  <a:cubicBezTo>
                    <a:pt x="247" y="10298"/>
                    <a:pt x="247" y="10280"/>
                    <a:pt x="235" y="10274"/>
                  </a:cubicBezTo>
                  <a:cubicBezTo>
                    <a:pt x="223" y="10269"/>
                    <a:pt x="59" y="10181"/>
                    <a:pt x="106" y="9900"/>
                  </a:cubicBezTo>
                  <a:cubicBezTo>
                    <a:pt x="135" y="9742"/>
                    <a:pt x="206" y="9566"/>
                    <a:pt x="270" y="9408"/>
                  </a:cubicBezTo>
                  <a:cubicBezTo>
                    <a:pt x="323" y="9285"/>
                    <a:pt x="364" y="9174"/>
                    <a:pt x="370" y="9103"/>
                  </a:cubicBezTo>
                  <a:cubicBezTo>
                    <a:pt x="381" y="9027"/>
                    <a:pt x="358" y="8969"/>
                    <a:pt x="340" y="8922"/>
                  </a:cubicBezTo>
                  <a:cubicBezTo>
                    <a:pt x="323" y="8846"/>
                    <a:pt x="299" y="8793"/>
                    <a:pt x="334" y="8729"/>
                  </a:cubicBezTo>
                  <a:cubicBezTo>
                    <a:pt x="358" y="8688"/>
                    <a:pt x="422" y="8600"/>
                    <a:pt x="487" y="8489"/>
                  </a:cubicBezTo>
                  <a:cubicBezTo>
                    <a:pt x="680" y="8196"/>
                    <a:pt x="832" y="7944"/>
                    <a:pt x="838" y="7850"/>
                  </a:cubicBezTo>
                  <a:cubicBezTo>
                    <a:pt x="838" y="7786"/>
                    <a:pt x="832" y="7733"/>
                    <a:pt x="826" y="7675"/>
                  </a:cubicBezTo>
                  <a:cubicBezTo>
                    <a:pt x="809" y="7593"/>
                    <a:pt x="803" y="7523"/>
                    <a:pt x="826" y="7464"/>
                  </a:cubicBezTo>
                  <a:cubicBezTo>
                    <a:pt x="832" y="7441"/>
                    <a:pt x="850" y="7411"/>
                    <a:pt x="867" y="7359"/>
                  </a:cubicBezTo>
                  <a:cubicBezTo>
                    <a:pt x="984" y="7089"/>
                    <a:pt x="1271" y="6451"/>
                    <a:pt x="1394" y="5906"/>
                  </a:cubicBezTo>
                  <a:cubicBezTo>
                    <a:pt x="1535" y="5309"/>
                    <a:pt x="2343" y="2171"/>
                    <a:pt x="2682" y="1492"/>
                  </a:cubicBezTo>
                  <a:cubicBezTo>
                    <a:pt x="3192" y="502"/>
                    <a:pt x="3543" y="145"/>
                    <a:pt x="3619" y="69"/>
                  </a:cubicBezTo>
                  <a:close/>
                  <a:moveTo>
                    <a:pt x="3627" y="0"/>
                  </a:moveTo>
                  <a:cubicBezTo>
                    <a:pt x="3621" y="0"/>
                    <a:pt x="3613" y="2"/>
                    <a:pt x="3608" y="5"/>
                  </a:cubicBezTo>
                  <a:cubicBezTo>
                    <a:pt x="3584" y="16"/>
                    <a:pt x="3209" y="321"/>
                    <a:pt x="2630" y="1462"/>
                  </a:cubicBezTo>
                  <a:cubicBezTo>
                    <a:pt x="2278" y="2153"/>
                    <a:pt x="1488" y="5274"/>
                    <a:pt x="1342" y="5889"/>
                  </a:cubicBezTo>
                  <a:cubicBezTo>
                    <a:pt x="1219" y="6428"/>
                    <a:pt x="926" y="7089"/>
                    <a:pt x="815" y="7335"/>
                  </a:cubicBezTo>
                  <a:cubicBezTo>
                    <a:pt x="797" y="7388"/>
                    <a:pt x="779" y="7423"/>
                    <a:pt x="774" y="7441"/>
                  </a:cubicBezTo>
                  <a:cubicBezTo>
                    <a:pt x="744" y="7511"/>
                    <a:pt x="750" y="7593"/>
                    <a:pt x="768" y="7675"/>
                  </a:cubicBezTo>
                  <a:cubicBezTo>
                    <a:pt x="774" y="7727"/>
                    <a:pt x="779" y="7780"/>
                    <a:pt x="779" y="7833"/>
                  </a:cubicBezTo>
                  <a:cubicBezTo>
                    <a:pt x="779" y="7921"/>
                    <a:pt x="575" y="8237"/>
                    <a:pt x="446" y="8442"/>
                  </a:cubicBezTo>
                  <a:cubicBezTo>
                    <a:pt x="370" y="8559"/>
                    <a:pt x="311" y="8647"/>
                    <a:pt x="293" y="8694"/>
                  </a:cubicBezTo>
                  <a:cubicBezTo>
                    <a:pt x="247" y="8781"/>
                    <a:pt x="270" y="8852"/>
                    <a:pt x="293" y="8916"/>
                  </a:cubicBezTo>
                  <a:cubicBezTo>
                    <a:pt x="311" y="8969"/>
                    <a:pt x="329" y="9021"/>
                    <a:pt x="323" y="9080"/>
                  </a:cubicBezTo>
                  <a:cubicBezTo>
                    <a:pt x="311" y="9139"/>
                    <a:pt x="270" y="9250"/>
                    <a:pt x="217" y="9373"/>
                  </a:cubicBezTo>
                  <a:cubicBezTo>
                    <a:pt x="153" y="9531"/>
                    <a:pt x="77" y="9706"/>
                    <a:pt x="48" y="9876"/>
                  </a:cubicBezTo>
                  <a:cubicBezTo>
                    <a:pt x="1" y="10140"/>
                    <a:pt x="130" y="10257"/>
                    <a:pt x="182" y="10292"/>
                  </a:cubicBezTo>
                  <a:cubicBezTo>
                    <a:pt x="159" y="10386"/>
                    <a:pt x="71" y="10760"/>
                    <a:pt x="48" y="10889"/>
                  </a:cubicBezTo>
                  <a:cubicBezTo>
                    <a:pt x="18" y="11047"/>
                    <a:pt x="176" y="11147"/>
                    <a:pt x="188" y="11153"/>
                  </a:cubicBezTo>
                  <a:cubicBezTo>
                    <a:pt x="194" y="11159"/>
                    <a:pt x="996" y="11428"/>
                    <a:pt x="1734" y="11457"/>
                  </a:cubicBezTo>
                  <a:cubicBezTo>
                    <a:pt x="1746" y="11457"/>
                    <a:pt x="1757" y="11451"/>
                    <a:pt x="1763" y="11428"/>
                  </a:cubicBezTo>
                  <a:lnTo>
                    <a:pt x="4445" y="853"/>
                  </a:lnTo>
                  <a:cubicBezTo>
                    <a:pt x="4445" y="836"/>
                    <a:pt x="4445" y="830"/>
                    <a:pt x="4439" y="824"/>
                  </a:cubicBezTo>
                  <a:lnTo>
                    <a:pt x="3643" y="5"/>
                  </a:lnTo>
                  <a:cubicBezTo>
                    <a:pt x="3640" y="2"/>
                    <a:pt x="3634" y="0"/>
                    <a:pt x="3627"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1"/>
            <p:cNvSpPr/>
            <p:nvPr/>
          </p:nvSpPr>
          <p:spPr>
            <a:xfrm>
              <a:off x="5902633" y="4316242"/>
              <a:ext cx="247650" cy="308669"/>
            </a:xfrm>
            <a:custGeom>
              <a:avLst/>
              <a:gdLst/>
              <a:ahLst/>
              <a:cxnLst/>
              <a:rect l="l" t="t" r="r" b="b"/>
              <a:pathLst>
                <a:path w="3186" h="3971" extrusionOk="0">
                  <a:moveTo>
                    <a:pt x="1078" y="1"/>
                  </a:moveTo>
                  <a:lnTo>
                    <a:pt x="0" y="3274"/>
                  </a:lnTo>
                  <a:lnTo>
                    <a:pt x="1757" y="3970"/>
                  </a:lnTo>
                  <a:lnTo>
                    <a:pt x="3186" y="844"/>
                  </a:lnTo>
                  <a:lnTo>
                    <a:pt x="1078" y="1"/>
                  </a:ln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1"/>
            <p:cNvSpPr/>
            <p:nvPr/>
          </p:nvSpPr>
          <p:spPr>
            <a:xfrm>
              <a:off x="5900379" y="4314454"/>
              <a:ext cx="252625" cy="312711"/>
            </a:xfrm>
            <a:custGeom>
              <a:avLst/>
              <a:gdLst/>
              <a:ahLst/>
              <a:cxnLst/>
              <a:rect l="l" t="t" r="r" b="b"/>
              <a:pathLst>
                <a:path w="3250" h="4023" extrusionOk="0">
                  <a:moveTo>
                    <a:pt x="1130" y="65"/>
                  </a:moveTo>
                  <a:lnTo>
                    <a:pt x="3185" y="878"/>
                  </a:lnTo>
                  <a:lnTo>
                    <a:pt x="1780" y="3958"/>
                  </a:lnTo>
                  <a:lnTo>
                    <a:pt x="70" y="3279"/>
                  </a:lnTo>
                  <a:lnTo>
                    <a:pt x="1130" y="65"/>
                  </a:lnTo>
                  <a:close/>
                  <a:moveTo>
                    <a:pt x="1101" y="0"/>
                  </a:moveTo>
                  <a:cubicBezTo>
                    <a:pt x="1095" y="0"/>
                    <a:pt x="1083" y="6"/>
                    <a:pt x="1083" y="18"/>
                  </a:cubicBezTo>
                  <a:lnTo>
                    <a:pt x="12" y="3291"/>
                  </a:lnTo>
                  <a:cubicBezTo>
                    <a:pt x="0" y="3302"/>
                    <a:pt x="12" y="3320"/>
                    <a:pt x="24" y="3326"/>
                  </a:cubicBezTo>
                  <a:lnTo>
                    <a:pt x="1780" y="4023"/>
                  </a:lnTo>
                  <a:lnTo>
                    <a:pt x="1786" y="4023"/>
                  </a:lnTo>
                  <a:cubicBezTo>
                    <a:pt x="1804" y="4023"/>
                    <a:pt x="1809" y="4011"/>
                    <a:pt x="1827" y="4005"/>
                  </a:cubicBezTo>
                  <a:lnTo>
                    <a:pt x="3250" y="873"/>
                  </a:lnTo>
                  <a:lnTo>
                    <a:pt x="3250" y="849"/>
                  </a:lnTo>
                  <a:cubicBezTo>
                    <a:pt x="3250" y="843"/>
                    <a:pt x="3244" y="837"/>
                    <a:pt x="3238" y="837"/>
                  </a:cubicBezTo>
                  <a:lnTo>
                    <a:pt x="1124" y="0"/>
                  </a:ln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1"/>
            <p:cNvSpPr/>
            <p:nvPr/>
          </p:nvSpPr>
          <p:spPr>
            <a:xfrm>
              <a:off x="5555337" y="4563345"/>
              <a:ext cx="473924" cy="223087"/>
            </a:xfrm>
            <a:custGeom>
              <a:avLst/>
              <a:gdLst/>
              <a:ahLst/>
              <a:cxnLst/>
              <a:rect l="l" t="t" r="r" b="b"/>
              <a:pathLst>
                <a:path w="6097" h="2870" extrusionOk="0">
                  <a:moveTo>
                    <a:pt x="253" y="1"/>
                  </a:moveTo>
                  <a:lnTo>
                    <a:pt x="1" y="557"/>
                  </a:lnTo>
                  <a:lnTo>
                    <a:pt x="5839" y="2870"/>
                  </a:lnTo>
                  <a:lnTo>
                    <a:pt x="6096" y="2314"/>
                  </a:lnTo>
                  <a:lnTo>
                    <a:pt x="2097" y="721"/>
                  </a:lnTo>
                  <a:lnTo>
                    <a:pt x="253" y="1"/>
                  </a:ln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1"/>
            <p:cNvSpPr/>
            <p:nvPr/>
          </p:nvSpPr>
          <p:spPr>
            <a:xfrm>
              <a:off x="5718725" y="4484993"/>
              <a:ext cx="237700" cy="68014"/>
            </a:xfrm>
            <a:custGeom>
              <a:avLst/>
              <a:gdLst/>
              <a:ahLst/>
              <a:cxnLst/>
              <a:rect l="l" t="t" r="r" b="b"/>
              <a:pathLst>
                <a:path w="3058" h="875" extrusionOk="0">
                  <a:moveTo>
                    <a:pt x="2708" y="1"/>
                  </a:moveTo>
                  <a:cubicBezTo>
                    <a:pt x="2567" y="1"/>
                    <a:pt x="2411" y="162"/>
                    <a:pt x="2027" y="265"/>
                  </a:cubicBezTo>
                  <a:cubicBezTo>
                    <a:pt x="1656" y="360"/>
                    <a:pt x="949" y="386"/>
                    <a:pt x="546" y="386"/>
                  </a:cubicBezTo>
                  <a:cubicBezTo>
                    <a:pt x="453" y="386"/>
                    <a:pt x="376" y="385"/>
                    <a:pt x="323" y="382"/>
                  </a:cubicBezTo>
                  <a:cubicBezTo>
                    <a:pt x="318" y="382"/>
                    <a:pt x="314" y="382"/>
                    <a:pt x="309" y="382"/>
                  </a:cubicBezTo>
                  <a:cubicBezTo>
                    <a:pt x="52" y="382"/>
                    <a:pt x="1" y="541"/>
                    <a:pt x="1" y="541"/>
                  </a:cubicBezTo>
                  <a:cubicBezTo>
                    <a:pt x="30" y="587"/>
                    <a:pt x="83" y="704"/>
                    <a:pt x="106" y="874"/>
                  </a:cubicBezTo>
                  <a:cubicBezTo>
                    <a:pt x="106" y="874"/>
                    <a:pt x="130" y="669"/>
                    <a:pt x="428" y="646"/>
                  </a:cubicBezTo>
                  <a:cubicBezTo>
                    <a:pt x="727" y="634"/>
                    <a:pt x="2085" y="587"/>
                    <a:pt x="2419" y="587"/>
                  </a:cubicBezTo>
                  <a:cubicBezTo>
                    <a:pt x="2589" y="587"/>
                    <a:pt x="2700" y="605"/>
                    <a:pt x="2794" y="646"/>
                  </a:cubicBezTo>
                  <a:cubicBezTo>
                    <a:pt x="3057" y="406"/>
                    <a:pt x="2952" y="101"/>
                    <a:pt x="2788" y="19"/>
                  </a:cubicBezTo>
                  <a:cubicBezTo>
                    <a:pt x="2761" y="6"/>
                    <a:pt x="2735" y="1"/>
                    <a:pt x="2708" y="1"/>
                  </a:cubicBezTo>
                  <a:close/>
                </a:path>
              </a:pathLst>
            </a:custGeom>
            <a:solidFill>
              <a:srgbClr val="DBED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1"/>
            <p:cNvSpPr/>
            <p:nvPr/>
          </p:nvSpPr>
          <p:spPr>
            <a:xfrm>
              <a:off x="5718336" y="4531554"/>
              <a:ext cx="341393" cy="212127"/>
            </a:xfrm>
            <a:custGeom>
              <a:avLst/>
              <a:gdLst/>
              <a:ahLst/>
              <a:cxnLst/>
              <a:rect l="l" t="t" r="r" b="b"/>
              <a:pathLst>
                <a:path w="4392" h="2729" extrusionOk="0">
                  <a:moveTo>
                    <a:pt x="2424" y="0"/>
                  </a:moveTo>
                  <a:cubicBezTo>
                    <a:pt x="2085" y="0"/>
                    <a:pt x="732" y="35"/>
                    <a:pt x="433" y="59"/>
                  </a:cubicBezTo>
                  <a:cubicBezTo>
                    <a:pt x="135" y="70"/>
                    <a:pt x="111" y="281"/>
                    <a:pt x="117" y="299"/>
                  </a:cubicBezTo>
                  <a:cubicBezTo>
                    <a:pt x="146" y="504"/>
                    <a:pt x="135" y="791"/>
                    <a:pt x="0" y="1148"/>
                  </a:cubicBezTo>
                  <a:lnTo>
                    <a:pt x="4005" y="2729"/>
                  </a:lnTo>
                  <a:cubicBezTo>
                    <a:pt x="4345" y="2143"/>
                    <a:pt x="4391" y="1394"/>
                    <a:pt x="4345" y="1154"/>
                  </a:cubicBezTo>
                  <a:cubicBezTo>
                    <a:pt x="4292" y="908"/>
                    <a:pt x="4146" y="966"/>
                    <a:pt x="3835" y="855"/>
                  </a:cubicBezTo>
                  <a:cubicBezTo>
                    <a:pt x="3531" y="744"/>
                    <a:pt x="3267" y="515"/>
                    <a:pt x="3086" y="293"/>
                  </a:cubicBezTo>
                  <a:cubicBezTo>
                    <a:pt x="2980" y="176"/>
                    <a:pt x="2898" y="100"/>
                    <a:pt x="2799" y="59"/>
                  </a:cubicBezTo>
                  <a:cubicBezTo>
                    <a:pt x="2705" y="12"/>
                    <a:pt x="2588" y="0"/>
                    <a:pt x="2424" y="0"/>
                  </a:cubicBez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1"/>
            <p:cNvSpPr/>
            <p:nvPr/>
          </p:nvSpPr>
          <p:spPr>
            <a:xfrm>
              <a:off x="5574925" y="4519195"/>
              <a:ext cx="154840" cy="100273"/>
            </a:xfrm>
            <a:custGeom>
              <a:avLst/>
              <a:gdLst/>
              <a:ahLst/>
              <a:cxnLst/>
              <a:rect l="l" t="t" r="r" b="b"/>
              <a:pathLst>
                <a:path w="1992" h="1290" extrusionOk="0">
                  <a:moveTo>
                    <a:pt x="1175" y="1"/>
                  </a:moveTo>
                  <a:cubicBezTo>
                    <a:pt x="224" y="1"/>
                    <a:pt x="1" y="557"/>
                    <a:pt x="1" y="557"/>
                  </a:cubicBezTo>
                  <a:lnTo>
                    <a:pt x="1845" y="1289"/>
                  </a:lnTo>
                  <a:cubicBezTo>
                    <a:pt x="1986" y="938"/>
                    <a:pt x="1991" y="645"/>
                    <a:pt x="1962" y="440"/>
                  </a:cubicBezTo>
                  <a:cubicBezTo>
                    <a:pt x="1933" y="264"/>
                    <a:pt x="1892" y="159"/>
                    <a:pt x="1863" y="106"/>
                  </a:cubicBezTo>
                  <a:cubicBezTo>
                    <a:pt x="1857" y="89"/>
                    <a:pt x="1845" y="77"/>
                    <a:pt x="1839" y="77"/>
                  </a:cubicBezTo>
                  <a:cubicBezTo>
                    <a:pt x="1586" y="23"/>
                    <a:pt x="1366" y="1"/>
                    <a:pt x="1175" y="1"/>
                  </a:cubicBez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1"/>
            <p:cNvSpPr/>
            <p:nvPr/>
          </p:nvSpPr>
          <p:spPr>
            <a:xfrm>
              <a:off x="5553549" y="4560702"/>
              <a:ext cx="478899" cy="227129"/>
            </a:xfrm>
            <a:custGeom>
              <a:avLst/>
              <a:gdLst/>
              <a:ahLst/>
              <a:cxnLst/>
              <a:rect l="l" t="t" r="r" b="b"/>
              <a:pathLst>
                <a:path w="6161" h="2922" extrusionOk="0">
                  <a:moveTo>
                    <a:pt x="299" y="70"/>
                  </a:moveTo>
                  <a:lnTo>
                    <a:pt x="2114" y="784"/>
                  </a:lnTo>
                  <a:lnTo>
                    <a:pt x="6090" y="2359"/>
                  </a:lnTo>
                  <a:lnTo>
                    <a:pt x="5850" y="2863"/>
                  </a:lnTo>
                  <a:lnTo>
                    <a:pt x="59" y="574"/>
                  </a:lnTo>
                  <a:lnTo>
                    <a:pt x="299" y="70"/>
                  </a:lnTo>
                  <a:close/>
                  <a:moveTo>
                    <a:pt x="288" y="1"/>
                  </a:moveTo>
                  <a:cubicBezTo>
                    <a:pt x="278" y="1"/>
                    <a:pt x="268" y="9"/>
                    <a:pt x="264" y="17"/>
                  </a:cubicBezTo>
                  <a:lnTo>
                    <a:pt x="1" y="574"/>
                  </a:lnTo>
                  <a:lnTo>
                    <a:pt x="1" y="597"/>
                  </a:lnTo>
                  <a:cubicBezTo>
                    <a:pt x="1" y="603"/>
                    <a:pt x="6" y="609"/>
                    <a:pt x="12" y="609"/>
                  </a:cubicBezTo>
                  <a:lnTo>
                    <a:pt x="5856" y="2922"/>
                  </a:lnTo>
                  <a:lnTo>
                    <a:pt x="5862" y="2922"/>
                  </a:lnTo>
                  <a:cubicBezTo>
                    <a:pt x="5867" y="2922"/>
                    <a:pt x="5879" y="2922"/>
                    <a:pt x="5897" y="2910"/>
                  </a:cubicBezTo>
                  <a:lnTo>
                    <a:pt x="6160" y="2354"/>
                  </a:lnTo>
                  <a:lnTo>
                    <a:pt x="6160" y="2330"/>
                  </a:lnTo>
                  <a:cubicBezTo>
                    <a:pt x="6160" y="2324"/>
                    <a:pt x="6154" y="2318"/>
                    <a:pt x="6148" y="2318"/>
                  </a:cubicBezTo>
                  <a:lnTo>
                    <a:pt x="2144" y="738"/>
                  </a:lnTo>
                  <a:lnTo>
                    <a:pt x="299" y="6"/>
                  </a:lnTo>
                  <a:cubicBezTo>
                    <a:pt x="296" y="2"/>
                    <a:pt x="292" y="1"/>
                    <a:pt x="288"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1"/>
            <p:cNvSpPr/>
            <p:nvPr/>
          </p:nvSpPr>
          <p:spPr>
            <a:xfrm>
              <a:off x="5572670" y="4517640"/>
              <a:ext cx="159348" cy="104081"/>
            </a:xfrm>
            <a:custGeom>
              <a:avLst/>
              <a:gdLst/>
              <a:ahLst/>
              <a:cxnLst/>
              <a:rect l="l" t="t" r="r" b="b"/>
              <a:pathLst>
                <a:path w="2050" h="1339" extrusionOk="0">
                  <a:moveTo>
                    <a:pt x="1225" y="1"/>
                  </a:moveTo>
                  <a:cubicBezTo>
                    <a:pt x="249" y="1"/>
                    <a:pt x="6" y="572"/>
                    <a:pt x="6" y="577"/>
                  </a:cubicBezTo>
                  <a:cubicBezTo>
                    <a:pt x="0" y="595"/>
                    <a:pt x="6" y="606"/>
                    <a:pt x="24" y="618"/>
                  </a:cubicBezTo>
                  <a:cubicBezTo>
                    <a:pt x="28" y="620"/>
                    <a:pt x="32" y="620"/>
                    <a:pt x="36" y="620"/>
                  </a:cubicBezTo>
                  <a:cubicBezTo>
                    <a:pt x="47" y="620"/>
                    <a:pt x="55" y="614"/>
                    <a:pt x="59" y="601"/>
                  </a:cubicBezTo>
                  <a:cubicBezTo>
                    <a:pt x="59" y="601"/>
                    <a:pt x="141" y="402"/>
                    <a:pt x="404" y="249"/>
                  </a:cubicBezTo>
                  <a:cubicBezTo>
                    <a:pt x="568" y="150"/>
                    <a:pt x="830" y="58"/>
                    <a:pt x="1223" y="58"/>
                  </a:cubicBezTo>
                  <a:cubicBezTo>
                    <a:pt x="1406" y="58"/>
                    <a:pt x="1618" y="78"/>
                    <a:pt x="1862" y="126"/>
                  </a:cubicBezTo>
                  <a:cubicBezTo>
                    <a:pt x="1862" y="126"/>
                    <a:pt x="1868" y="132"/>
                    <a:pt x="1868" y="138"/>
                  </a:cubicBezTo>
                  <a:cubicBezTo>
                    <a:pt x="1892" y="185"/>
                    <a:pt x="1944" y="296"/>
                    <a:pt x="1962" y="460"/>
                  </a:cubicBezTo>
                  <a:cubicBezTo>
                    <a:pt x="2003" y="724"/>
                    <a:pt x="1962" y="1011"/>
                    <a:pt x="1857" y="1303"/>
                  </a:cubicBezTo>
                  <a:cubicBezTo>
                    <a:pt x="1845" y="1321"/>
                    <a:pt x="1857" y="1333"/>
                    <a:pt x="1868" y="1338"/>
                  </a:cubicBezTo>
                  <a:lnTo>
                    <a:pt x="1874" y="1338"/>
                  </a:lnTo>
                  <a:cubicBezTo>
                    <a:pt x="1886" y="1338"/>
                    <a:pt x="1898" y="1333"/>
                    <a:pt x="1898" y="1327"/>
                  </a:cubicBezTo>
                  <a:cubicBezTo>
                    <a:pt x="2015" y="1028"/>
                    <a:pt x="2050" y="735"/>
                    <a:pt x="2015" y="460"/>
                  </a:cubicBezTo>
                  <a:cubicBezTo>
                    <a:pt x="1991" y="284"/>
                    <a:pt x="1944" y="167"/>
                    <a:pt x="1909" y="121"/>
                  </a:cubicBezTo>
                  <a:cubicBezTo>
                    <a:pt x="1903" y="97"/>
                    <a:pt x="1898" y="91"/>
                    <a:pt x="1898" y="91"/>
                  </a:cubicBezTo>
                  <a:cubicBezTo>
                    <a:pt x="1898" y="80"/>
                    <a:pt x="1892" y="74"/>
                    <a:pt x="1880" y="74"/>
                  </a:cubicBezTo>
                  <a:cubicBezTo>
                    <a:pt x="1632" y="22"/>
                    <a:pt x="1414" y="1"/>
                    <a:pt x="1225"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1"/>
            <p:cNvSpPr/>
            <p:nvPr/>
          </p:nvSpPr>
          <p:spPr>
            <a:xfrm>
              <a:off x="5724710" y="4528367"/>
              <a:ext cx="337273" cy="216247"/>
            </a:xfrm>
            <a:custGeom>
              <a:avLst/>
              <a:gdLst/>
              <a:ahLst/>
              <a:cxnLst/>
              <a:rect l="l" t="t" r="r" b="b"/>
              <a:pathLst>
                <a:path w="4339" h="2782" extrusionOk="0">
                  <a:moveTo>
                    <a:pt x="2348" y="0"/>
                  </a:moveTo>
                  <a:cubicBezTo>
                    <a:pt x="2014" y="0"/>
                    <a:pt x="656" y="41"/>
                    <a:pt x="357" y="59"/>
                  </a:cubicBezTo>
                  <a:cubicBezTo>
                    <a:pt x="35" y="82"/>
                    <a:pt x="6" y="316"/>
                    <a:pt x="6" y="316"/>
                  </a:cubicBezTo>
                  <a:cubicBezTo>
                    <a:pt x="0" y="328"/>
                    <a:pt x="12" y="346"/>
                    <a:pt x="29" y="346"/>
                  </a:cubicBezTo>
                  <a:cubicBezTo>
                    <a:pt x="41" y="346"/>
                    <a:pt x="59" y="340"/>
                    <a:pt x="59" y="322"/>
                  </a:cubicBezTo>
                  <a:cubicBezTo>
                    <a:pt x="64" y="316"/>
                    <a:pt x="88" y="135"/>
                    <a:pt x="357" y="117"/>
                  </a:cubicBezTo>
                  <a:cubicBezTo>
                    <a:pt x="656" y="105"/>
                    <a:pt x="2014" y="59"/>
                    <a:pt x="2348" y="59"/>
                  </a:cubicBezTo>
                  <a:cubicBezTo>
                    <a:pt x="2512" y="59"/>
                    <a:pt x="2617" y="82"/>
                    <a:pt x="2705" y="117"/>
                  </a:cubicBezTo>
                  <a:cubicBezTo>
                    <a:pt x="2805" y="164"/>
                    <a:pt x="2875" y="223"/>
                    <a:pt x="2980" y="346"/>
                  </a:cubicBezTo>
                  <a:cubicBezTo>
                    <a:pt x="3103" y="498"/>
                    <a:pt x="3373" y="785"/>
                    <a:pt x="3742" y="919"/>
                  </a:cubicBezTo>
                  <a:cubicBezTo>
                    <a:pt x="3835" y="949"/>
                    <a:pt x="3905" y="966"/>
                    <a:pt x="3976" y="984"/>
                  </a:cubicBezTo>
                  <a:cubicBezTo>
                    <a:pt x="4128" y="1019"/>
                    <a:pt x="4192" y="1042"/>
                    <a:pt x="4233" y="1195"/>
                  </a:cubicBezTo>
                  <a:cubicBezTo>
                    <a:pt x="4280" y="1446"/>
                    <a:pt x="4216" y="2184"/>
                    <a:pt x="3894" y="2746"/>
                  </a:cubicBezTo>
                  <a:cubicBezTo>
                    <a:pt x="3888" y="2764"/>
                    <a:pt x="3888" y="2775"/>
                    <a:pt x="3900" y="2781"/>
                  </a:cubicBezTo>
                  <a:lnTo>
                    <a:pt x="3917" y="2781"/>
                  </a:lnTo>
                  <a:cubicBezTo>
                    <a:pt x="3929" y="2781"/>
                    <a:pt x="3941" y="2781"/>
                    <a:pt x="3952" y="2770"/>
                  </a:cubicBezTo>
                  <a:cubicBezTo>
                    <a:pt x="4298" y="2161"/>
                    <a:pt x="4339" y="1411"/>
                    <a:pt x="4286" y="1171"/>
                  </a:cubicBezTo>
                  <a:cubicBezTo>
                    <a:pt x="4245" y="990"/>
                    <a:pt x="4140" y="960"/>
                    <a:pt x="3987" y="925"/>
                  </a:cubicBezTo>
                  <a:cubicBezTo>
                    <a:pt x="3923" y="908"/>
                    <a:pt x="3847" y="890"/>
                    <a:pt x="3759" y="861"/>
                  </a:cubicBezTo>
                  <a:cubicBezTo>
                    <a:pt x="3408" y="726"/>
                    <a:pt x="3144" y="457"/>
                    <a:pt x="3021" y="305"/>
                  </a:cubicBezTo>
                  <a:cubicBezTo>
                    <a:pt x="2910" y="170"/>
                    <a:pt x="2834" y="105"/>
                    <a:pt x="2729" y="59"/>
                  </a:cubicBezTo>
                  <a:cubicBezTo>
                    <a:pt x="2635" y="18"/>
                    <a:pt x="2518" y="0"/>
                    <a:pt x="2348"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1"/>
            <p:cNvSpPr/>
            <p:nvPr/>
          </p:nvSpPr>
          <p:spPr>
            <a:xfrm>
              <a:off x="5716937" y="4482506"/>
              <a:ext cx="234436" cy="55033"/>
            </a:xfrm>
            <a:custGeom>
              <a:avLst/>
              <a:gdLst/>
              <a:ahLst/>
              <a:cxnLst/>
              <a:rect l="l" t="t" r="r" b="b"/>
              <a:pathLst>
                <a:path w="3016" h="708" extrusionOk="0">
                  <a:moveTo>
                    <a:pt x="2729" y="1"/>
                  </a:moveTo>
                  <a:cubicBezTo>
                    <a:pt x="2657" y="1"/>
                    <a:pt x="2585" y="41"/>
                    <a:pt x="2489" y="87"/>
                  </a:cubicBezTo>
                  <a:cubicBezTo>
                    <a:pt x="2378" y="145"/>
                    <a:pt x="2243" y="209"/>
                    <a:pt x="2038" y="268"/>
                  </a:cubicBezTo>
                  <a:cubicBezTo>
                    <a:pt x="1569" y="392"/>
                    <a:pt x="585" y="397"/>
                    <a:pt x="390" y="397"/>
                  </a:cubicBezTo>
                  <a:cubicBezTo>
                    <a:pt x="373" y="397"/>
                    <a:pt x="362" y="397"/>
                    <a:pt x="358" y="397"/>
                  </a:cubicBezTo>
                  <a:cubicBezTo>
                    <a:pt x="71" y="397"/>
                    <a:pt x="6" y="561"/>
                    <a:pt x="6" y="573"/>
                  </a:cubicBezTo>
                  <a:cubicBezTo>
                    <a:pt x="1" y="584"/>
                    <a:pt x="6" y="602"/>
                    <a:pt x="18" y="608"/>
                  </a:cubicBezTo>
                  <a:cubicBezTo>
                    <a:pt x="22" y="609"/>
                    <a:pt x="27" y="610"/>
                    <a:pt x="30" y="610"/>
                  </a:cubicBezTo>
                  <a:cubicBezTo>
                    <a:pt x="42" y="610"/>
                    <a:pt x="50" y="603"/>
                    <a:pt x="59" y="590"/>
                  </a:cubicBezTo>
                  <a:cubicBezTo>
                    <a:pt x="59" y="590"/>
                    <a:pt x="118" y="455"/>
                    <a:pt x="358" y="455"/>
                  </a:cubicBezTo>
                  <a:cubicBezTo>
                    <a:pt x="366" y="457"/>
                    <a:pt x="418" y="458"/>
                    <a:pt x="500" y="458"/>
                  </a:cubicBezTo>
                  <a:cubicBezTo>
                    <a:pt x="828" y="458"/>
                    <a:pt x="1639" y="439"/>
                    <a:pt x="2056" y="327"/>
                  </a:cubicBezTo>
                  <a:cubicBezTo>
                    <a:pt x="2266" y="268"/>
                    <a:pt x="2413" y="198"/>
                    <a:pt x="2518" y="145"/>
                  </a:cubicBezTo>
                  <a:cubicBezTo>
                    <a:pt x="2608" y="98"/>
                    <a:pt x="2669" y="67"/>
                    <a:pt x="2728" y="67"/>
                  </a:cubicBezTo>
                  <a:cubicBezTo>
                    <a:pt x="2750" y="67"/>
                    <a:pt x="2771" y="71"/>
                    <a:pt x="2793" y="81"/>
                  </a:cubicBezTo>
                  <a:cubicBezTo>
                    <a:pt x="2875" y="116"/>
                    <a:pt x="2934" y="209"/>
                    <a:pt x="2946" y="309"/>
                  </a:cubicBezTo>
                  <a:cubicBezTo>
                    <a:pt x="2963" y="432"/>
                    <a:pt x="2911" y="561"/>
                    <a:pt x="2793" y="666"/>
                  </a:cubicBezTo>
                  <a:cubicBezTo>
                    <a:pt x="2788" y="672"/>
                    <a:pt x="2788" y="690"/>
                    <a:pt x="2793" y="701"/>
                  </a:cubicBezTo>
                  <a:cubicBezTo>
                    <a:pt x="2799" y="707"/>
                    <a:pt x="2811" y="707"/>
                    <a:pt x="2817" y="707"/>
                  </a:cubicBezTo>
                  <a:cubicBezTo>
                    <a:pt x="2823" y="707"/>
                    <a:pt x="2829" y="701"/>
                    <a:pt x="2829" y="695"/>
                  </a:cubicBezTo>
                  <a:cubicBezTo>
                    <a:pt x="3004" y="532"/>
                    <a:pt x="3016" y="373"/>
                    <a:pt x="2998" y="286"/>
                  </a:cubicBezTo>
                  <a:cubicBezTo>
                    <a:pt x="2975" y="169"/>
                    <a:pt x="2911" y="63"/>
                    <a:pt x="2817" y="22"/>
                  </a:cubicBezTo>
                  <a:cubicBezTo>
                    <a:pt x="2787" y="7"/>
                    <a:pt x="2758" y="1"/>
                    <a:pt x="2729"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1"/>
            <p:cNvSpPr/>
            <p:nvPr/>
          </p:nvSpPr>
          <p:spPr>
            <a:xfrm>
              <a:off x="5748806" y="4499296"/>
              <a:ext cx="33269" cy="68869"/>
            </a:xfrm>
            <a:custGeom>
              <a:avLst/>
              <a:gdLst/>
              <a:ahLst/>
              <a:cxnLst/>
              <a:rect l="l" t="t" r="r" b="b"/>
              <a:pathLst>
                <a:path w="428" h="886" extrusionOk="0">
                  <a:moveTo>
                    <a:pt x="141" y="1"/>
                  </a:moveTo>
                  <a:cubicBezTo>
                    <a:pt x="129" y="1"/>
                    <a:pt x="118" y="2"/>
                    <a:pt x="106" y="5"/>
                  </a:cubicBezTo>
                  <a:cubicBezTo>
                    <a:pt x="36" y="17"/>
                    <a:pt x="0" y="93"/>
                    <a:pt x="12" y="157"/>
                  </a:cubicBezTo>
                  <a:lnTo>
                    <a:pt x="164" y="784"/>
                  </a:lnTo>
                  <a:cubicBezTo>
                    <a:pt x="180" y="850"/>
                    <a:pt x="235" y="886"/>
                    <a:pt x="296" y="886"/>
                  </a:cubicBezTo>
                  <a:cubicBezTo>
                    <a:pt x="305" y="886"/>
                    <a:pt x="314" y="885"/>
                    <a:pt x="322" y="883"/>
                  </a:cubicBezTo>
                  <a:cubicBezTo>
                    <a:pt x="393" y="866"/>
                    <a:pt x="428" y="796"/>
                    <a:pt x="416" y="725"/>
                  </a:cubicBezTo>
                  <a:lnTo>
                    <a:pt x="264" y="99"/>
                  </a:lnTo>
                  <a:cubicBezTo>
                    <a:pt x="244" y="36"/>
                    <a:pt x="197" y="1"/>
                    <a:pt x="141" y="1"/>
                  </a:cubicBez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1"/>
            <p:cNvSpPr/>
            <p:nvPr/>
          </p:nvSpPr>
          <p:spPr>
            <a:xfrm>
              <a:off x="5747407" y="4497430"/>
              <a:ext cx="37000" cy="72834"/>
            </a:xfrm>
            <a:custGeom>
              <a:avLst/>
              <a:gdLst/>
              <a:ahLst/>
              <a:cxnLst/>
              <a:rect l="l" t="t" r="r" b="b"/>
              <a:pathLst>
                <a:path w="476" h="937" extrusionOk="0">
                  <a:moveTo>
                    <a:pt x="153" y="58"/>
                  </a:moveTo>
                  <a:cubicBezTo>
                    <a:pt x="200" y="58"/>
                    <a:pt x="241" y="88"/>
                    <a:pt x="247" y="129"/>
                  </a:cubicBezTo>
                  <a:lnTo>
                    <a:pt x="405" y="761"/>
                  </a:lnTo>
                  <a:cubicBezTo>
                    <a:pt x="417" y="808"/>
                    <a:pt x="381" y="861"/>
                    <a:pt x="329" y="878"/>
                  </a:cubicBezTo>
                  <a:cubicBezTo>
                    <a:pt x="305" y="878"/>
                    <a:pt x="276" y="878"/>
                    <a:pt x="258" y="861"/>
                  </a:cubicBezTo>
                  <a:cubicBezTo>
                    <a:pt x="235" y="849"/>
                    <a:pt x="217" y="826"/>
                    <a:pt x="212" y="802"/>
                  </a:cubicBezTo>
                  <a:lnTo>
                    <a:pt x="59" y="176"/>
                  </a:lnTo>
                  <a:cubicBezTo>
                    <a:pt x="59" y="152"/>
                    <a:pt x="59" y="123"/>
                    <a:pt x="77" y="99"/>
                  </a:cubicBezTo>
                  <a:cubicBezTo>
                    <a:pt x="89" y="76"/>
                    <a:pt x="112" y="64"/>
                    <a:pt x="136" y="58"/>
                  </a:cubicBezTo>
                  <a:close/>
                  <a:moveTo>
                    <a:pt x="158" y="0"/>
                  </a:moveTo>
                  <a:cubicBezTo>
                    <a:pt x="145" y="0"/>
                    <a:pt x="131" y="2"/>
                    <a:pt x="118" y="6"/>
                  </a:cubicBezTo>
                  <a:cubicBezTo>
                    <a:pt x="77" y="12"/>
                    <a:pt x="48" y="35"/>
                    <a:pt x="24" y="70"/>
                  </a:cubicBezTo>
                  <a:cubicBezTo>
                    <a:pt x="7" y="105"/>
                    <a:pt x="1" y="152"/>
                    <a:pt x="7" y="187"/>
                  </a:cubicBezTo>
                  <a:lnTo>
                    <a:pt x="165" y="820"/>
                  </a:lnTo>
                  <a:cubicBezTo>
                    <a:pt x="171" y="861"/>
                    <a:pt x="194" y="890"/>
                    <a:pt x="229" y="913"/>
                  </a:cubicBezTo>
                  <a:cubicBezTo>
                    <a:pt x="253" y="925"/>
                    <a:pt x="282" y="937"/>
                    <a:pt x="311" y="937"/>
                  </a:cubicBezTo>
                  <a:cubicBezTo>
                    <a:pt x="323" y="937"/>
                    <a:pt x="340" y="925"/>
                    <a:pt x="346" y="925"/>
                  </a:cubicBezTo>
                  <a:cubicBezTo>
                    <a:pt x="428" y="913"/>
                    <a:pt x="475" y="826"/>
                    <a:pt x="458" y="744"/>
                  </a:cubicBezTo>
                  <a:lnTo>
                    <a:pt x="299" y="117"/>
                  </a:lnTo>
                  <a:cubicBezTo>
                    <a:pt x="290" y="48"/>
                    <a:pt x="226" y="0"/>
                    <a:pt x="158"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1"/>
            <p:cNvSpPr/>
            <p:nvPr/>
          </p:nvSpPr>
          <p:spPr>
            <a:xfrm>
              <a:off x="5788371" y="4496342"/>
              <a:ext cx="35601" cy="72911"/>
            </a:xfrm>
            <a:custGeom>
              <a:avLst/>
              <a:gdLst/>
              <a:ahLst/>
              <a:cxnLst/>
              <a:rect l="l" t="t" r="r" b="b"/>
              <a:pathLst>
                <a:path w="458" h="938" extrusionOk="0">
                  <a:moveTo>
                    <a:pt x="137" y="0"/>
                  </a:moveTo>
                  <a:cubicBezTo>
                    <a:pt x="128" y="0"/>
                    <a:pt x="120" y="1"/>
                    <a:pt x="112" y="2"/>
                  </a:cubicBezTo>
                  <a:cubicBezTo>
                    <a:pt x="36" y="26"/>
                    <a:pt x="1" y="90"/>
                    <a:pt x="18" y="160"/>
                  </a:cubicBezTo>
                  <a:lnTo>
                    <a:pt x="194" y="840"/>
                  </a:lnTo>
                  <a:cubicBezTo>
                    <a:pt x="204" y="899"/>
                    <a:pt x="260" y="937"/>
                    <a:pt x="316" y="937"/>
                  </a:cubicBezTo>
                  <a:cubicBezTo>
                    <a:pt x="326" y="937"/>
                    <a:pt x="336" y="936"/>
                    <a:pt x="346" y="933"/>
                  </a:cubicBezTo>
                  <a:cubicBezTo>
                    <a:pt x="417" y="921"/>
                    <a:pt x="458" y="845"/>
                    <a:pt x="440" y="781"/>
                  </a:cubicBezTo>
                  <a:lnTo>
                    <a:pt x="264" y="102"/>
                  </a:lnTo>
                  <a:cubicBezTo>
                    <a:pt x="254" y="35"/>
                    <a:pt x="195" y="0"/>
                    <a:pt x="137" y="0"/>
                  </a:cubicBez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1"/>
            <p:cNvSpPr/>
            <p:nvPr/>
          </p:nvSpPr>
          <p:spPr>
            <a:xfrm>
              <a:off x="5786116" y="4494710"/>
              <a:ext cx="38321" cy="76487"/>
            </a:xfrm>
            <a:custGeom>
              <a:avLst/>
              <a:gdLst/>
              <a:ahLst/>
              <a:cxnLst/>
              <a:rect l="l" t="t" r="r" b="b"/>
              <a:pathLst>
                <a:path w="493" h="984" extrusionOk="0">
                  <a:moveTo>
                    <a:pt x="176" y="47"/>
                  </a:moveTo>
                  <a:cubicBezTo>
                    <a:pt x="223" y="47"/>
                    <a:pt x="258" y="82"/>
                    <a:pt x="282" y="123"/>
                  </a:cubicBezTo>
                  <a:lnTo>
                    <a:pt x="446" y="802"/>
                  </a:lnTo>
                  <a:cubicBezTo>
                    <a:pt x="446" y="820"/>
                    <a:pt x="446" y="855"/>
                    <a:pt x="434" y="872"/>
                  </a:cubicBezTo>
                  <a:cubicBezTo>
                    <a:pt x="416" y="896"/>
                    <a:pt x="399" y="907"/>
                    <a:pt x="375" y="919"/>
                  </a:cubicBezTo>
                  <a:cubicBezTo>
                    <a:pt x="352" y="919"/>
                    <a:pt x="323" y="919"/>
                    <a:pt x="299" y="901"/>
                  </a:cubicBezTo>
                  <a:cubicBezTo>
                    <a:pt x="282" y="890"/>
                    <a:pt x="264" y="872"/>
                    <a:pt x="258" y="843"/>
                  </a:cubicBezTo>
                  <a:lnTo>
                    <a:pt x="83" y="164"/>
                  </a:lnTo>
                  <a:cubicBezTo>
                    <a:pt x="65" y="111"/>
                    <a:pt x="106" y="64"/>
                    <a:pt x="153" y="47"/>
                  </a:cubicBezTo>
                  <a:close/>
                  <a:moveTo>
                    <a:pt x="173" y="0"/>
                  </a:moveTo>
                  <a:cubicBezTo>
                    <a:pt x="160" y="0"/>
                    <a:pt x="148" y="2"/>
                    <a:pt x="135" y="6"/>
                  </a:cubicBezTo>
                  <a:cubicBezTo>
                    <a:pt x="53" y="17"/>
                    <a:pt x="1" y="105"/>
                    <a:pt x="24" y="187"/>
                  </a:cubicBezTo>
                  <a:lnTo>
                    <a:pt x="200" y="866"/>
                  </a:lnTo>
                  <a:cubicBezTo>
                    <a:pt x="205" y="913"/>
                    <a:pt x="229" y="942"/>
                    <a:pt x="264" y="960"/>
                  </a:cubicBezTo>
                  <a:cubicBezTo>
                    <a:pt x="287" y="978"/>
                    <a:pt x="317" y="983"/>
                    <a:pt x="346" y="983"/>
                  </a:cubicBezTo>
                  <a:cubicBezTo>
                    <a:pt x="358" y="983"/>
                    <a:pt x="375" y="978"/>
                    <a:pt x="375" y="978"/>
                  </a:cubicBezTo>
                  <a:cubicBezTo>
                    <a:pt x="416" y="972"/>
                    <a:pt x="446" y="948"/>
                    <a:pt x="469" y="913"/>
                  </a:cubicBezTo>
                  <a:cubicBezTo>
                    <a:pt x="481" y="872"/>
                    <a:pt x="492" y="831"/>
                    <a:pt x="481" y="796"/>
                  </a:cubicBezTo>
                  <a:lnTo>
                    <a:pt x="317" y="111"/>
                  </a:lnTo>
                  <a:cubicBezTo>
                    <a:pt x="302" y="47"/>
                    <a:pt x="238" y="0"/>
                    <a:pt x="173"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1"/>
            <p:cNvSpPr/>
            <p:nvPr/>
          </p:nvSpPr>
          <p:spPr>
            <a:xfrm>
              <a:off x="5828868" y="4493544"/>
              <a:ext cx="36533" cy="76876"/>
            </a:xfrm>
            <a:custGeom>
              <a:avLst/>
              <a:gdLst/>
              <a:ahLst/>
              <a:cxnLst/>
              <a:rect l="l" t="t" r="r" b="b"/>
              <a:pathLst>
                <a:path w="470" h="989" extrusionOk="0">
                  <a:moveTo>
                    <a:pt x="137" y="1"/>
                  </a:moveTo>
                  <a:cubicBezTo>
                    <a:pt x="129" y="1"/>
                    <a:pt x="120" y="2"/>
                    <a:pt x="112" y="3"/>
                  </a:cubicBezTo>
                  <a:cubicBezTo>
                    <a:pt x="36" y="21"/>
                    <a:pt x="1" y="91"/>
                    <a:pt x="13" y="155"/>
                  </a:cubicBezTo>
                  <a:lnTo>
                    <a:pt x="206" y="887"/>
                  </a:lnTo>
                  <a:cubicBezTo>
                    <a:pt x="216" y="954"/>
                    <a:pt x="276" y="989"/>
                    <a:pt x="333" y="989"/>
                  </a:cubicBezTo>
                  <a:cubicBezTo>
                    <a:pt x="342" y="989"/>
                    <a:pt x="350" y="988"/>
                    <a:pt x="358" y="987"/>
                  </a:cubicBezTo>
                  <a:cubicBezTo>
                    <a:pt x="434" y="969"/>
                    <a:pt x="469" y="899"/>
                    <a:pt x="452" y="829"/>
                  </a:cubicBezTo>
                  <a:lnTo>
                    <a:pt x="264" y="97"/>
                  </a:lnTo>
                  <a:cubicBezTo>
                    <a:pt x="244" y="35"/>
                    <a:pt x="192" y="1"/>
                    <a:pt x="137" y="1"/>
                  </a:cubicBez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1"/>
            <p:cNvSpPr/>
            <p:nvPr/>
          </p:nvSpPr>
          <p:spPr>
            <a:xfrm>
              <a:off x="5826147" y="4491678"/>
              <a:ext cx="39720" cy="80918"/>
            </a:xfrm>
            <a:custGeom>
              <a:avLst/>
              <a:gdLst/>
              <a:ahLst/>
              <a:cxnLst/>
              <a:rect l="l" t="t" r="r" b="b"/>
              <a:pathLst>
                <a:path w="511" h="1041" extrusionOk="0">
                  <a:moveTo>
                    <a:pt x="176" y="51"/>
                  </a:moveTo>
                  <a:cubicBezTo>
                    <a:pt x="217" y="51"/>
                    <a:pt x="258" y="80"/>
                    <a:pt x="270" y="121"/>
                  </a:cubicBezTo>
                  <a:lnTo>
                    <a:pt x="457" y="853"/>
                  </a:lnTo>
                  <a:cubicBezTo>
                    <a:pt x="457" y="876"/>
                    <a:pt x="457" y="905"/>
                    <a:pt x="446" y="929"/>
                  </a:cubicBezTo>
                  <a:cubicBezTo>
                    <a:pt x="428" y="952"/>
                    <a:pt x="405" y="964"/>
                    <a:pt x="387" y="970"/>
                  </a:cubicBezTo>
                  <a:cubicBezTo>
                    <a:pt x="364" y="970"/>
                    <a:pt x="335" y="970"/>
                    <a:pt x="311" y="958"/>
                  </a:cubicBezTo>
                  <a:cubicBezTo>
                    <a:pt x="294" y="952"/>
                    <a:pt x="276" y="929"/>
                    <a:pt x="270" y="900"/>
                  </a:cubicBezTo>
                  <a:lnTo>
                    <a:pt x="77" y="168"/>
                  </a:lnTo>
                  <a:cubicBezTo>
                    <a:pt x="65" y="115"/>
                    <a:pt x="100" y="62"/>
                    <a:pt x="153" y="51"/>
                  </a:cubicBezTo>
                  <a:close/>
                  <a:moveTo>
                    <a:pt x="164" y="0"/>
                  </a:moveTo>
                  <a:cubicBezTo>
                    <a:pt x="153" y="0"/>
                    <a:pt x="141" y="1"/>
                    <a:pt x="130" y="4"/>
                  </a:cubicBezTo>
                  <a:cubicBezTo>
                    <a:pt x="48" y="21"/>
                    <a:pt x="1" y="109"/>
                    <a:pt x="18" y="191"/>
                  </a:cubicBezTo>
                  <a:lnTo>
                    <a:pt x="212" y="923"/>
                  </a:lnTo>
                  <a:cubicBezTo>
                    <a:pt x="223" y="964"/>
                    <a:pt x="247" y="993"/>
                    <a:pt x="282" y="1017"/>
                  </a:cubicBezTo>
                  <a:cubicBezTo>
                    <a:pt x="311" y="1028"/>
                    <a:pt x="335" y="1040"/>
                    <a:pt x="364" y="1040"/>
                  </a:cubicBezTo>
                  <a:cubicBezTo>
                    <a:pt x="381" y="1040"/>
                    <a:pt x="387" y="1028"/>
                    <a:pt x="393" y="1028"/>
                  </a:cubicBezTo>
                  <a:cubicBezTo>
                    <a:pt x="440" y="1022"/>
                    <a:pt x="469" y="999"/>
                    <a:pt x="487" y="964"/>
                  </a:cubicBezTo>
                  <a:cubicBezTo>
                    <a:pt x="504" y="929"/>
                    <a:pt x="510" y="882"/>
                    <a:pt x="504" y="847"/>
                  </a:cubicBezTo>
                  <a:lnTo>
                    <a:pt x="311" y="115"/>
                  </a:lnTo>
                  <a:cubicBezTo>
                    <a:pt x="296" y="44"/>
                    <a:pt x="233" y="0"/>
                    <a:pt x="164"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1"/>
            <p:cNvSpPr/>
            <p:nvPr/>
          </p:nvSpPr>
          <p:spPr>
            <a:xfrm>
              <a:off x="5868510" y="4490668"/>
              <a:ext cx="38321" cy="80840"/>
            </a:xfrm>
            <a:custGeom>
              <a:avLst/>
              <a:gdLst/>
              <a:ahLst/>
              <a:cxnLst/>
              <a:rect l="l" t="t" r="r" b="b"/>
              <a:pathLst>
                <a:path w="493" h="1040" extrusionOk="0">
                  <a:moveTo>
                    <a:pt x="142" y="1"/>
                  </a:moveTo>
                  <a:cubicBezTo>
                    <a:pt x="132" y="1"/>
                    <a:pt x="122" y="2"/>
                    <a:pt x="112" y="5"/>
                  </a:cubicBezTo>
                  <a:cubicBezTo>
                    <a:pt x="41" y="17"/>
                    <a:pt x="0" y="93"/>
                    <a:pt x="18" y="157"/>
                  </a:cubicBezTo>
                  <a:lnTo>
                    <a:pt x="229" y="942"/>
                  </a:lnTo>
                  <a:cubicBezTo>
                    <a:pt x="248" y="1001"/>
                    <a:pt x="297" y="1040"/>
                    <a:pt x="351" y="1040"/>
                  </a:cubicBezTo>
                  <a:cubicBezTo>
                    <a:pt x="361" y="1040"/>
                    <a:pt x="371" y="1038"/>
                    <a:pt x="381" y="1035"/>
                  </a:cubicBezTo>
                  <a:cubicBezTo>
                    <a:pt x="457" y="1012"/>
                    <a:pt x="492" y="948"/>
                    <a:pt x="480" y="883"/>
                  </a:cubicBezTo>
                  <a:lnTo>
                    <a:pt x="264" y="99"/>
                  </a:lnTo>
                  <a:cubicBezTo>
                    <a:pt x="249" y="39"/>
                    <a:pt x="197" y="1"/>
                    <a:pt x="142" y="1"/>
                  </a:cubicBez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1"/>
            <p:cNvSpPr/>
            <p:nvPr/>
          </p:nvSpPr>
          <p:spPr>
            <a:xfrm>
              <a:off x="5866256" y="4489035"/>
              <a:ext cx="41430" cy="84416"/>
            </a:xfrm>
            <a:custGeom>
              <a:avLst/>
              <a:gdLst/>
              <a:ahLst/>
              <a:cxnLst/>
              <a:rect l="l" t="t" r="r" b="b"/>
              <a:pathLst>
                <a:path w="533" h="1086" extrusionOk="0">
                  <a:moveTo>
                    <a:pt x="176" y="49"/>
                  </a:moveTo>
                  <a:cubicBezTo>
                    <a:pt x="193" y="49"/>
                    <a:pt x="205" y="55"/>
                    <a:pt x="228" y="61"/>
                  </a:cubicBezTo>
                  <a:cubicBezTo>
                    <a:pt x="252" y="79"/>
                    <a:pt x="264" y="90"/>
                    <a:pt x="275" y="120"/>
                  </a:cubicBezTo>
                  <a:lnTo>
                    <a:pt x="486" y="904"/>
                  </a:lnTo>
                  <a:cubicBezTo>
                    <a:pt x="486" y="928"/>
                    <a:pt x="486" y="957"/>
                    <a:pt x="468" y="974"/>
                  </a:cubicBezTo>
                  <a:cubicBezTo>
                    <a:pt x="457" y="998"/>
                    <a:pt x="439" y="1015"/>
                    <a:pt x="410" y="1021"/>
                  </a:cubicBezTo>
                  <a:cubicBezTo>
                    <a:pt x="392" y="1021"/>
                    <a:pt x="363" y="1021"/>
                    <a:pt x="340" y="1004"/>
                  </a:cubicBezTo>
                  <a:cubicBezTo>
                    <a:pt x="316" y="998"/>
                    <a:pt x="305" y="974"/>
                    <a:pt x="293" y="945"/>
                  </a:cubicBezTo>
                  <a:lnTo>
                    <a:pt x="82" y="166"/>
                  </a:lnTo>
                  <a:cubicBezTo>
                    <a:pt x="70" y="114"/>
                    <a:pt x="105" y="61"/>
                    <a:pt x="158" y="49"/>
                  </a:cubicBezTo>
                  <a:close/>
                  <a:moveTo>
                    <a:pt x="162" y="0"/>
                  </a:moveTo>
                  <a:cubicBezTo>
                    <a:pt x="153" y="0"/>
                    <a:pt x="143" y="1"/>
                    <a:pt x="135" y="3"/>
                  </a:cubicBezTo>
                  <a:cubicBezTo>
                    <a:pt x="53" y="20"/>
                    <a:pt x="0" y="108"/>
                    <a:pt x="23" y="184"/>
                  </a:cubicBezTo>
                  <a:lnTo>
                    <a:pt x="234" y="969"/>
                  </a:lnTo>
                  <a:cubicBezTo>
                    <a:pt x="246" y="1004"/>
                    <a:pt x="264" y="1045"/>
                    <a:pt x="305" y="1062"/>
                  </a:cubicBezTo>
                  <a:cubicBezTo>
                    <a:pt x="328" y="1080"/>
                    <a:pt x="351" y="1086"/>
                    <a:pt x="381" y="1086"/>
                  </a:cubicBezTo>
                  <a:cubicBezTo>
                    <a:pt x="392" y="1086"/>
                    <a:pt x="399" y="1083"/>
                    <a:pt x="407" y="1083"/>
                  </a:cubicBezTo>
                  <a:cubicBezTo>
                    <a:pt x="411" y="1083"/>
                    <a:pt x="416" y="1084"/>
                    <a:pt x="422" y="1086"/>
                  </a:cubicBezTo>
                  <a:cubicBezTo>
                    <a:pt x="457" y="1074"/>
                    <a:pt x="492" y="1051"/>
                    <a:pt x="515" y="1015"/>
                  </a:cubicBezTo>
                  <a:cubicBezTo>
                    <a:pt x="527" y="974"/>
                    <a:pt x="533" y="934"/>
                    <a:pt x="527" y="898"/>
                  </a:cubicBezTo>
                  <a:lnTo>
                    <a:pt x="316" y="114"/>
                  </a:lnTo>
                  <a:cubicBezTo>
                    <a:pt x="310" y="67"/>
                    <a:pt x="287" y="38"/>
                    <a:pt x="252" y="20"/>
                  </a:cubicBezTo>
                  <a:cubicBezTo>
                    <a:pt x="221" y="7"/>
                    <a:pt x="190" y="0"/>
                    <a:pt x="162"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1"/>
            <p:cNvSpPr/>
            <p:nvPr/>
          </p:nvSpPr>
          <p:spPr>
            <a:xfrm>
              <a:off x="5970880" y="2787532"/>
              <a:ext cx="688694" cy="1617576"/>
            </a:xfrm>
            <a:custGeom>
              <a:avLst/>
              <a:gdLst/>
              <a:ahLst/>
              <a:cxnLst/>
              <a:rect l="l" t="t" r="r" b="b"/>
              <a:pathLst>
                <a:path w="8860" h="20810" extrusionOk="0">
                  <a:moveTo>
                    <a:pt x="3941" y="0"/>
                  </a:moveTo>
                  <a:lnTo>
                    <a:pt x="3824" y="293"/>
                  </a:lnTo>
                  <a:cubicBezTo>
                    <a:pt x="3824" y="293"/>
                    <a:pt x="2273" y="8432"/>
                    <a:pt x="1904" y="10481"/>
                  </a:cubicBezTo>
                  <a:cubicBezTo>
                    <a:pt x="1541" y="12542"/>
                    <a:pt x="791" y="17530"/>
                    <a:pt x="1" y="19890"/>
                  </a:cubicBezTo>
                  <a:lnTo>
                    <a:pt x="2331" y="20809"/>
                  </a:lnTo>
                  <a:cubicBezTo>
                    <a:pt x="2331" y="20809"/>
                    <a:pt x="4509" y="16324"/>
                    <a:pt x="4825" y="15013"/>
                  </a:cubicBezTo>
                  <a:cubicBezTo>
                    <a:pt x="5142" y="13701"/>
                    <a:pt x="5382" y="11769"/>
                    <a:pt x="5598" y="11107"/>
                  </a:cubicBezTo>
                  <a:cubicBezTo>
                    <a:pt x="5821" y="10428"/>
                    <a:pt x="7466" y="6259"/>
                    <a:pt x="7724" y="5615"/>
                  </a:cubicBezTo>
                  <a:cubicBezTo>
                    <a:pt x="7987" y="4971"/>
                    <a:pt x="8860" y="3987"/>
                    <a:pt x="8801" y="1926"/>
                  </a:cubicBezTo>
                  <a:lnTo>
                    <a:pt x="3941" y="0"/>
                  </a:ln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1"/>
            <p:cNvSpPr/>
            <p:nvPr/>
          </p:nvSpPr>
          <p:spPr>
            <a:xfrm>
              <a:off x="5968626" y="2785200"/>
              <a:ext cx="692814" cy="1621695"/>
            </a:xfrm>
            <a:custGeom>
              <a:avLst/>
              <a:gdLst/>
              <a:ahLst/>
              <a:cxnLst/>
              <a:rect l="l" t="t" r="r" b="b"/>
              <a:pathLst>
                <a:path w="8913" h="20863" extrusionOk="0">
                  <a:moveTo>
                    <a:pt x="3976" y="71"/>
                  </a:moveTo>
                  <a:lnTo>
                    <a:pt x="8801" y="1980"/>
                  </a:lnTo>
                  <a:cubicBezTo>
                    <a:pt x="8842" y="3572"/>
                    <a:pt x="8327" y="4527"/>
                    <a:pt x="7975" y="5153"/>
                  </a:cubicBezTo>
                  <a:cubicBezTo>
                    <a:pt x="7876" y="5341"/>
                    <a:pt x="7788" y="5499"/>
                    <a:pt x="7729" y="5639"/>
                  </a:cubicBezTo>
                  <a:cubicBezTo>
                    <a:pt x="7495" y="6231"/>
                    <a:pt x="5838" y="10441"/>
                    <a:pt x="5610" y="11126"/>
                  </a:cubicBezTo>
                  <a:cubicBezTo>
                    <a:pt x="5493" y="11471"/>
                    <a:pt x="5376" y="12139"/>
                    <a:pt x="5241" y="12911"/>
                  </a:cubicBezTo>
                  <a:cubicBezTo>
                    <a:pt x="5124" y="13608"/>
                    <a:pt x="4989" y="14399"/>
                    <a:pt x="4831" y="15037"/>
                  </a:cubicBezTo>
                  <a:cubicBezTo>
                    <a:pt x="4532" y="16278"/>
                    <a:pt x="2518" y="20453"/>
                    <a:pt x="2354" y="20804"/>
                  </a:cubicBezTo>
                  <a:lnTo>
                    <a:pt x="71" y="19903"/>
                  </a:lnTo>
                  <a:cubicBezTo>
                    <a:pt x="715" y="17976"/>
                    <a:pt x="1318" y="14340"/>
                    <a:pt x="1716" y="11939"/>
                  </a:cubicBezTo>
                  <a:cubicBezTo>
                    <a:pt x="1810" y="11383"/>
                    <a:pt x="1892" y="10903"/>
                    <a:pt x="1956" y="10523"/>
                  </a:cubicBezTo>
                  <a:cubicBezTo>
                    <a:pt x="2313" y="8503"/>
                    <a:pt x="3836" y="516"/>
                    <a:pt x="3871" y="335"/>
                  </a:cubicBezTo>
                  <a:lnTo>
                    <a:pt x="3976" y="71"/>
                  </a:lnTo>
                  <a:close/>
                  <a:moveTo>
                    <a:pt x="3964" y="1"/>
                  </a:moveTo>
                  <a:cubicBezTo>
                    <a:pt x="3953" y="1"/>
                    <a:pt x="3947" y="7"/>
                    <a:pt x="3947" y="18"/>
                  </a:cubicBezTo>
                  <a:lnTo>
                    <a:pt x="3830" y="311"/>
                  </a:lnTo>
                  <a:lnTo>
                    <a:pt x="3830" y="317"/>
                  </a:lnTo>
                  <a:cubicBezTo>
                    <a:pt x="3818" y="399"/>
                    <a:pt x="2272" y="8479"/>
                    <a:pt x="1915" y="10505"/>
                  </a:cubicBezTo>
                  <a:cubicBezTo>
                    <a:pt x="1845" y="10891"/>
                    <a:pt x="1769" y="11372"/>
                    <a:pt x="1669" y="11928"/>
                  </a:cubicBezTo>
                  <a:cubicBezTo>
                    <a:pt x="1271" y="14340"/>
                    <a:pt x="656" y="17994"/>
                    <a:pt x="12" y="19903"/>
                  </a:cubicBezTo>
                  <a:cubicBezTo>
                    <a:pt x="0" y="19920"/>
                    <a:pt x="12" y="19932"/>
                    <a:pt x="24" y="19938"/>
                  </a:cubicBezTo>
                  <a:lnTo>
                    <a:pt x="2354" y="20863"/>
                  </a:lnTo>
                  <a:lnTo>
                    <a:pt x="2360" y="20863"/>
                  </a:lnTo>
                  <a:cubicBezTo>
                    <a:pt x="2366" y="20863"/>
                    <a:pt x="2378" y="20863"/>
                    <a:pt x="2395" y="20845"/>
                  </a:cubicBezTo>
                  <a:cubicBezTo>
                    <a:pt x="2419" y="20804"/>
                    <a:pt x="4579" y="16343"/>
                    <a:pt x="4890" y="15049"/>
                  </a:cubicBezTo>
                  <a:cubicBezTo>
                    <a:pt x="5048" y="14410"/>
                    <a:pt x="5176" y="13620"/>
                    <a:pt x="5299" y="12917"/>
                  </a:cubicBezTo>
                  <a:cubicBezTo>
                    <a:pt x="5434" y="12150"/>
                    <a:pt x="5551" y="11483"/>
                    <a:pt x="5662" y="11143"/>
                  </a:cubicBezTo>
                  <a:cubicBezTo>
                    <a:pt x="5879" y="10452"/>
                    <a:pt x="7542" y="6242"/>
                    <a:pt x="7782" y="5651"/>
                  </a:cubicBezTo>
                  <a:cubicBezTo>
                    <a:pt x="7841" y="5511"/>
                    <a:pt x="7923" y="5358"/>
                    <a:pt x="8022" y="5177"/>
                  </a:cubicBezTo>
                  <a:cubicBezTo>
                    <a:pt x="8373" y="4533"/>
                    <a:pt x="8912" y="3572"/>
                    <a:pt x="8859" y="1951"/>
                  </a:cubicBezTo>
                  <a:cubicBezTo>
                    <a:pt x="8859" y="1939"/>
                    <a:pt x="8853" y="1933"/>
                    <a:pt x="8842" y="1927"/>
                  </a:cubicBezTo>
                  <a:lnTo>
                    <a:pt x="3982" y="1"/>
                  </a:ln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1"/>
            <p:cNvSpPr/>
            <p:nvPr/>
          </p:nvSpPr>
          <p:spPr>
            <a:xfrm>
              <a:off x="6711801" y="4357672"/>
              <a:ext cx="176215" cy="267705"/>
            </a:xfrm>
            <a:custGeom>
              <a:avLst/>
              <a:gdLst/>
              <a:ahLst/>
              <a:cxnLst/>
              <a:rect l="l" t="t" r="r" b="b"/>
              <a:pathLst>
                <a:path w="2267" h="3444" extrusionOk="0">
                  <a:moveTo>
                    <a:pt x="1" y="0"/>
                  </a:moveTo>
                  <a:lnTo>
                    <a:pt x="206" y="3443"/>
                  </a:lnTo>
                  <a:lnTo>
                    <a:pt x="2091" y="3443"/>
                  </a:lnTo>
                  <a:lnTo>
                    <a:pt x="2267" y="0"/>
                  </a:ln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1"/>
            <p:cNvSpPr/>
            <p:nvPr/>
          </p:nvSpPr>
          <p:spPr>
            <a:xfrm>
              <a:off x="6709547" y="4354952"/>
              <a:ext cx="181268" cy="272213"/>
            </a:xfrm>
            <a:custGeom>
              <a:avLst/>
              <a:gdLst/>
              <a:ahLst/>
              <a:cxnLst/>
              <a:rect l="l" t="t" r="r" b="b"/>
              <a:pathLst>
                <a:path w="2332" h="3502" extrusionOk="0">
                  <a:moveTo>
                    <a:pt x="2267" y="65"/>
                  </a:moveTo>
                  <a:lnTo>
                    <a:pt x="2091" y="3449"/>
                  </a:lnTo>
                  <a:lnTo>
                    <a:pt x="258" y="3449"/>
                  </a:lnTo>
                  <a:lnTo>
                    <a:pt x="53" y="65"/>
                  </a:lnTo>
                  <a:close/>
                  <a:moveTo>
                    <a:pt x="30" y="0"/>
                  </a:moveTo>
                  <a:cubicBezTo>
                    <a:pt x="24" y="0"/>
                    <a:pt x="12" y="0"/>
                    <a:pt x="7" y="6"/>
                  </a:cubicBezTo>
                  <a:cubicBezTo>
                    <a:pt x="1" y="18"/>
                    <a:pt x="1" y="24"/>
                    <a:pt x="1" y="30"/>
                  </a:cubicBezTo>
                  <a:lnTo>
                    <a:pt x="206" y="3472"/>
                  </a:lnTo>
                  <a:cubicBezTo>
                    <a:pt x="206" y="3484"/>
                    <a:pt x="217" y="3502"/>
                    <a:pt x="235" y="3502"/>
                  </a:cubicBezTo>
                  <a:lnTo>
                    <a:pt x="2120" y="3502"/>
                  </a:lnTo>
                  <a:cubicBezTo>
                    <a:pt x="2138" y="3502"/>
                    <a:pt x="2150" y="3490"/>
                    <a:pt x="2155" y="3472"/>
                  </a:cubicBezTo>
                  <a:lnTo>
                    <a:pt x="2331" y="30"/>
                  </a:lnTo>
                  <a:cubicBezTo>
                    <a:pt x="2331" y="24"/>
                    <a:pt x="2331" y="18"/>
                    <a:pt x="2325" y="6"/>
                  </a:cubicBezTo>
                  <a:cubicBezTo>
                    <a:pt x="2319" y="0"/>
                    <a:pt x="2313" y="0"/>
                    <a:pt x="2302"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1"/>
            <p:cNvSpPr/>
            <p:nvPr/>
          </p:nvSpPr>
          <p:spPr>
            <a:xfrm>
              <a:off x="6416894" y="4738626"/>
              <a:ext cx="491647" cy="47804"/>
            </a:xfrm>
            <a:custGeom>
              <a:avLst/>
              <a:gdLst/>
              <a:ahLst/>
              <a:cxnLst/>
              <a:rect l="l" t="t" r="r" b="b"/>
              <a:pathLst>
                <a:path w="6325" h="615" extrusionOk="0">
                  <a:moveTo>
                    <a:pt x="42" y="0"/>
                  </a:moveTo>
                  <a:lnTo>
                    <a:pt x="1" y="615"/>
                  </a:lnTo>
                  <a:lnTo>
                    <a:pt x="6289" y="615"/>
                  </a:lnTo>
                  <a:lnTo>
                    <a:pt x="6324" y="0"/>
                  </a:ln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1"/>
            <p:cNvSpPr/>
            <p:nvPr/>
          </p:nvSpPr>
          <p:spPr>
            <a:xfrm>
              <a:off x="6540717" y="4534663"/>
              <a:ext cx="216713" cy="138905"/>
            </a:xfrm>
            <a:custGeom>
              <a:avLst/>
              <a:gdLst/>
              <a:ahLst/>
              <a:cxnLst/>
              <a:rect l="l" t="t" r="r" b="b"/>
              <a:pathLst>
                <a:path w="2788" h="1787" extrusionOk="0">
                  <a:moveTo>
                    <a:pt x="2376" y="1"/>
                  </a:moveTo>
                  <a:cubicBezTo>
                    <a:pt x="2205" y="1"/>
                    <a:pt x="2146" y="230"/>
                    <a:pt x="1775" y="505"/>
                  </a:cubicBezTo>
                  <a:cubicBezTo>
                    <a:pt x="1394" y="792"/>
                    <a:pt x="504" y="1149"/>
                    <a:pt x="246" y="1254"/>
                  </a:cubicBezTo>
                  <a:cubicBezTo>
                    <a:pt x="0" y="1348"/>
                    <a:pt x="6" y="1518"/>
                    <a:pt x="6" y="1518"/>
                  </a:cubicBezTo>
                  <a:cubicBezTo>
                    <a:pt x="41" y="1553"/>
                    <a:pt x="129" y="1640"/>
                    <a:pt x="217" y="1787"/>
                  </a:cubicBezTo>
                  <a:cubicBezTo>
                    <a:pt x="217" y="1787"/>
                    <a:pt x="158" y="1588"/>
                    <a:pt x="428" y="1459"/>
                  </a:cubicBezTo>
                  <a:cubicBezTo>
                    <a:pt x="703" y="1324"/>
                    <a:pt x="1944" y="792"/>
                    <a:pt x="2261" y="669"/>
                  </a:cubicBezTo>
                  <a:cubicBezTo>
                    <a:pt x="2413" y="610"/>
                    <a:pt x="2524" y="587"/>
                    <a:pt x="2624" y="587"/>
                  </a:cubicBezTo>
                  <a:cubicBezTo>
                    <a:pt x="2787" y="259"/>
                    <a:pt x="2577" y="19"/>
                    <a:pt x="2389" y="1"/>
                  </a:cubicBezTo>
                  <a:cubicBezTo>
                    <a:pt x="2385" y="1"/>
                    <a:pt x="2381" y="1"/>
                    <a:pt x="2376" y="1"/>
                  </a:cubicBezTo>
                  <a:close/>
                </a:path>
              </a:pathLst>
            </a:custGeom>
            <a:solidFill>
              <a:srgbClr val="DBED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1"/>
            <p:cNvSpPr/>
            <p:nvPr/>
          </p:nvSpPr>
          <p:spPr>
            <a:xfrm>
              <a:off x="6553776" y="4579668"/>
              <a:ext cx="362458" cy="158104"/>
            </a:xfrm>
            <a:custGeom>
              <a:avLst/>
              <a:gdLst/>
              <a:ahLst/>
              <a:cxnLst/>
              <a:rect l="l" t="t" r="r" b="b"/>
              <a:pathLst>
                <a:path w="4663" h="2034" extrusionOk="0">
                  <a:moveTo>
                    <a:pt x="2440" y="1"/>
                  </a:moveTo>
                  <a:cubicBezTo>
                    <a:pt x="2342" y="1"/>
                    <a:pt x="2232" y="30"/>
                    <a:pt x="2098" y="84"/>
                  </a:cubicBezTo>
                  <a:cubicBezTo>
                    <a:pt x="1782" y="207"/>
                    <a:pt x="541" y="739"/>
                    <a:pt x="272" y="874"/>
                  </a:cubicBezTo>
                  <a:cubicBezTo>
                    <a:pt x="0" y="1001"/>
                    <a:pt x="53" y="1202"/>
                    <a:pt x="55" y="1202"/>
                  </a:cubicBezTo>
                  <a:cubicBezTo>
                    <a:pt x="55" y="1202"/>
                    <a:pt x="55" y="1202"/>
                    <a:pt x="55" y="1202"/>
                  </a:cubicBezTo>
                  <a:cubicBezTo>
                    <a:pt x="160" y="1384"/>
                    <a:pt x="254" y="1653"/>
                    <a:pt x="260" y="2033"/>
                  </a:cubicBezTo>
                  <a:lnTo>
                    <a:pt x="4563" y="2033"/>
                  </a:lnTo>
                  <a:cubicBezTo>
                    <a:pt x="4663" y="1360"/>
                    <a:pt x="4440" y="652"/>
                    <a:pt x="4300" y="447"/>
                  </a:cubicBezTo>
                  <a:cubicBezTo>
                    <a:pt x="4236" y="350"/>
                    <a:pt x="4178" y="324"/>
                    <a:pt x="4099" y="324"/>
                  </a:cubicBezTo>
                  <a:cubicBezTo>
                    <a:pt x="4011" y="324"/>
                    <a:pt x="3899" y="356"/>
                    <a:pt x="3726" y="359"/>
                  </a:cubicBezTo>
                  <a:cubicBezTo>
                    <a:pt x="3718" y="359"/>
                    <a:pt x="3710" y="359"/>
                    <a:pt x="3702" y="359"/>
                  </a:cubicBezTo>
                  <a:cubicBezTo>
                    <a:pt x="3377" y="359"/>
                    <a:pt x="3064" y="244"/>
                    <a:pt x="2819" y="113"/>
                  </a:cubicBezTo>
                  <a:cubicBezTo>
                    <a:pt x="2684" y="37"/>
                    <a:pt x="2573" y="2"/>
                    <a:pt x="2467" y="2"/>
                  </a:cubicBezTo>
                  <a:cubicBezTo>
                    <a:pt x="2458" y="1"/>
                    <a:pt x="2449" y="1"/>
                    <a:pt x="2440" y="1"/>
                  </a:cubicBez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1"/>
            <p:cNvSpPr/>
            <p:nvPr/>
          </p:nvSpPr>
          <p:spPr>
            <a:xfrm>
              <a:off x="6419226" y="4650325"/>
              <a:ext cx="154295" cy="87447"/>
            </a:xfrm>
            <a:custGeom>
              <a:avLst/>
              <a:gdLst/>
              <a:ahLst/>
              <a:cxnLst/>
              <a:rect l="l" t="t" r="r" b="b"/>
              <a:pathLst>
                <a:path w="1985" h="1125" extrusionOk="0">
                  <a:moveTo>
                    <a:pt x="1534" y="0"/>
                  </a:moveTo>
                  <a:cubicBezTo>
                    <a:pt x="12" y="264"/>
                    <a:pt x="0" y="1124"/>
                    <a:pt x="0" y="1124"/>
                  </a:cubicBezTo>
                  <a:lnTo>
                    <a:pt x="1985" y="1124"/>
                  </a:lnTo>
                  <a:cubicBezTo>
                    <a:pt x="1985" y="744"/>
                    <a:pt x="1885" y="475"/>
                    <a:pt x="1780" y="293"/>
                  </a:cubicBezTo>
                  <a:cubicBezTo>
                    <a:pt x="1698" y="147"/>
                    <a:pt x="1610" y="59"/>
                    <a:pt x="1569" y="24"/>
                  </a:cubicBezTo>
                  <a:cubicBezTo>
                    <a:pt x="1552" y="6"/>
                    <a:pt x="1546" y="6"/>
                    <a:pt x="1534" y="0"/>
                  </a:cubicBez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1"/>
            <p:cNvSpPr/>
            <p:nvPr/>
          </p:nvSpPr>
          <p:spPr>
            <a:xfrm>
              <a:off x="6415572" y="4735439"/>
              <a:ext cx="496155" cy="52390"/>
            </a:xfrm>
            <a:custGeom>
              <a:avLst/>
              <a:gdLst/>
              <a:ahLst/>
              <a:cxnLst/>
              <a:rect l="l" t="t" r="r" b="b"/>
              <a:pathLst>
                <a:path w="6383" h="674" extrusionOk="0">
                  <a:moveTo>
                    <a:pt x="6312" y="70"/>
                  </a:moveTo>
                  <a:lnTo>
                    <a:pt x="6277" y="627"/>
                  </a:lnTo>
                  <a:lnTo>
                    <a:pt x="47" y="627"/>
                  </a:lnTo>
                  <a:lnTo>
                    <a:pt x="82" y="70"/>
                  </a:lnTo>
                  <a:close/>
                  <a:moveTo>
                    <a:pt x="65" y="0"/>
                  </a:moveTo>
                  <a:cubicBezTo>
                    <a:pt x="47" y="0"/>
                    <a:pt x="35" y="18"/>
                    <a:pt x="35" y="29"/>
                  </a:cubicBezTo>
                  <a:lnTo>
                    <a:pt x="0" y="644"/>
                  </a:lnTo>
                  <a:cubicBezTo>
                    <a:pt x="0" y="656"/>
                    <a:pt x="0" y="662"/>
                    <a:pt x="6" y="668"/>
                  </a:cubicBezTo>
                  <a:cubicBezTo>
                    <a:pt x="12" y="674"/>
                    <a:pt x="18" y="674"/>
                    <a:pt x="30" y="674"/>
                  </a:cubicBezTo>
                  <a:lnTo>
                    <a:pt x="6306" y="674"/>
                  </a:lnTo>
                  <a:cubicBezTo>
                    <a:pt x="6324" y="674"/>
                    <a:pt x="6330" y="668"/>
                    <a:pt x="6341" y="644"/>
                  </a:cubicBezTo>
                  <a:lnTo>
                    <a:pt x="6382" y="29"/>
                  </a:lnTo>
                  <a:cubicBezTo>
                    <a:pt x="6382" y="24"/>
                    <a:pt x="6382" y="18"/>
                    <a:pt x="6371" y="12"/>
                  </a:cubicBezTo>
                  <a:cubicBezTo>
                    <a:pt x="6365" y="0"/>
                    <a:pt x="6359" y="0"/>
                    <a:pt x="6353"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1"/>
            <p:cNvSpPr/>
            <p:nvPr/>
          </p:nvSpPr>
          <p:spPr>
            <a:xfrm>
              <a:off x="6416894" y="4648459"/>
              <a:ext cx="159426" cy="92500"/>
            </a:xfrm>
            <a:custGeom>
              <a:avLst/>
              <a:gdLst/>
              <a:ahLst/>
              <a:cxnLst/>
              <a:rect l="l" t="t" r="r" b="b"/>
              <a:pathLst>
                <a:path w="2051" h="1190" extrusionOk="0">
                  <a:moveTo>
                    <a:pt x="1552" y="1"/>
                  </a:moveTo>
                  <a:cubicBezTo>
                    <a:pt x="24" y="264"/>
                    <a:pt x="1" y="1148"/>
                    <a:pt x="1" y="1154"/>
                  </a:cubicBezTo>
                  <a:cubicBezTo>
                    <a:pt x="1" y="1172"/>
                    <a:pt x="18" y="1184"/>
                    <a:pt x="30" y="1184"/>
                  </a:cubicBezTo>
                  <a:cubicBezTo>
                    <a:pt x="48" y="1184"/>
                    <a:pt x="59" y="1172"/>
                    <a:pt x="59" y="1154"/>
                  </a:cubicBezTo>
                  <a:cubicBezTo>
                    <a:pt x="59" y="1148"/>
                    <a:pt x="65" y="944"/>
                    <a:pt x="253" y="703"/>
                  </a:cubicBezTo>
                  <a:cubicBezTo>
                    <a:pt x="428" y="475"/>
                    <a:pt x="791" y="188"/>
                    <a:pt x="1558" y="54"/>
                  </a:cubicBezTo>
                  <a:lnTo>
                    <a:pt x="1576" y="65"/>
                  </a:lnTo>
                  <a:cubicBezTo>
                    <a:pt x="1623" y="112"/>
                    <a:pt x="1711" y="194"/>
                    <a:pt x="1787" y="340"/>
                  </a:cubicBezTo>
                  <a:cubicBezTo>
                    <a:pt x="1921" y="563"/>
                    <a:pt x="1986" y="844"/>
                    <a:pt x="1992" y="1160"/>
                  </a:cubicBezTo>
                  <a:cubicBezTo>
                    <a:pt x="1992" y="1172"/>
                    <a:pt x="2009" y="1189"/>
                    <a:pt x="2021" y="1189"/>
                  </a:cubicBezTo>
                  <a:cubicBezTo>
                    <a:pt x="2038" y="1189"/>
                    <a:pt x="2050" y="1172"/>
                    <a:pt x="2038" y="1154"/>
                  </a:cubicBezTo>
                  <a:cubicBezTo>
                    <a:pt x="2027" y="832"/>
                    <a:pt x="1956" y="551"/>
                    <a:pt x="1822" y="305"/>
                  </a:cubicBezTo>
                  <a:cubicBezTo>
                    <a:pt x="1734" y="159"/>
                    <a:pt x="1646" y="65"/>
                    <a:pt x="1605" y="30"/>
                  </a:cubicBezTo>
                  <a:cubicBezTo>
                    <a:pt x="1582" y="18"/>
                    <a:pt x="1576" y="7"/>
                    <a:pt x="1576" y="7"/>
                  </a:cubicBezTo>
                  <a:cubicBezTo>
                    <a:pt x="1570" y="1"/>
                    <a:pt x="1558" y="1"/>
                    <a:pt x="1552"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1"/>
            <p:cNvSpPr/>
            <p:nvPr/>
          </p:nvSpPr>
          <p:spPr>
            <a:xfrm>
              <a:off x="6550745" y="4577492"/>
              <a:ext cx="366422" cy="162535"/>
            </a:xfrm>
            <a:custGeom>
              <a:avLst/>
              <a:gdLst/>
              <a:ahLst/>
              <a:cxnLst/>
              <a:rect l="l" t="t" r="r" b="b"/>
              <a:pathLst>
                <a:path w="4714" h="2091" extrusionOk="0">
                  <a:moveTo>
                    <a:pt x="2489" y="0"/>
                  </a:moveTo>
                  <a:cubicBezTo>
                    <a:pt x="2389" y="0"/>
                    <a:pt x="2272" y="24"/>
                    <a:pt x="2114" y="88"/>
                  </a:cubicBezTo>
                  <a:cubicBezTo>
                    <a:pt x="1804" y="211"/>
                    <a:pt x="556" y="744"/>
                    <a:pt x="287" y="879"/>
                  </a:cubicBezTo>
                  <a:cubicBezTo>
                    <a:pt x="0" y="1019"/>
                    <a:pt x="59" y="1242"/>
                    <a:pt x="59" y="1242"/>
                  </a:cubicBezTo>
                  <a:cubicBezTo>
                    <a:pt x="64" y="1256"/>
                    <a:pt x="76" y="1267"/>
                    <a:pt x="87" y="1267"/>
                  </a:cubicBezTo>
                  <a:cubicBezTo>
                    <a:pt x="90" y="1267"/>
                    <a:pt x="92" y="1266"/>
                    <a:pt x="94" y="1265"/>
                  </a:cubicBezTo>
                  <a:cubicBezTo>
                    <a:pt x="111" y="1259"/>
                    <a:pt x="123" y="1242"/>
                    <a:pt x="117" y="1230"/>
                  </a:cubicBezTo>
                  <a:cubicBezTo>
                    <a:pt x="111" y="1224"/>
                    <a:pt x="65" y="1049"/>
                    <a:pt x="316" y="931"/>
                  </a:cubicBezTo>
                  <a:cubicBezTo>
                    <a:pt x="586" y="797"/>
                    <a:pt x="1833" y="264"/>
                    <a:pt x="2143" y="141"/>
                  </a:cubicBezTo>
                  <a:cubicBezTo>
                    <a:pt x="2277" y="87"/>
                    <a:pt x="2382" y="58"/>
                    <a:pt x="2471" y="58"/>
                  </a:cubicBezTo>
                  <a:cubicBezTo>
                    <a:pt x="2479" y="58"/>
                    <a:pt x="2487" y="59"/>
                    <a:pt x="2495" y="59"/>
                  </a:cubicBezTo>
                  <a:cubicBezTo>
                    <a:pt x="2600" y="59"/>
                    <a:pt x="2694" y="94"/>
                    <a:pt x="2834" y="170"/>
                  </a:cubicBezTo>
                  <a:cubicBezTo>
                    <a:pt x="3007" y="262"/>
                    <a:pt x="3354" y="416"/>
                    <a:pt x="3732" y="416"/>
                  </a:cubicBezTo>
                  <a:cubicBezTo>
                    <a:pt x="3739" y="416"/>
                    <a:pt x="3746" y="416"/>
                    <a:pt x="3753" y="416"/>
                  </a:cubicBezTo>
                  <a:cubicBezTo>
                    <a:pt x="3853" y="416"/>
                    <a:pt x="3929" y="404"/>
                    <a:pt x="3999" y="393"/>
                  </a:cubicBezTo>
                  <a:cubicBezTo>
                    <a:pt x="4047" y="387"/>
                    <a:pt x="4087" y="382"/>
                    <a:pt x="4122" y="382"/>
                  </a:cubicBezTo>
                  <a:cubicBezTo>
                    <a:pt x="4197" y="382"/>
                    <a:pt x="4249" y="406"/>
                    <a:pt x="4310" y="498"/>
                  </a:cubicBezTo>
                  <a:cubicBezTo>
                    <a:pt x="4456" y="709"/>
                    <a:pt x="4667" y="1417"/>
                    <a:pt x="4573" y="2061"/>
                  </a:cubicBezTo>
                  <a:cubicBezTo>
                    <a:pt x="4573" y="2079"/>
                    <a:pt x="4585" y="2091"/>
                    <a:pt x="4602" y="2091"/>
                  </a:cubicBezTo>
                  <a:cubicBezTo>
                    <a:pt x="4620" y="2091"/>
                    <a:pt x="4626" y="2085"/>
                    <a:pt x="4620" y="2061"/>
                  </a:cubicBezTo>
                  <a:cubicBezTo>
                    <a:pt x="4714" y="1376"/>
                    <a:pt x="4485" y="668"/>
                    <a:pt x="4351" y="463"/>
                  </a:cubicBezTo>
                  <a:cubicBezTo>
                    <a:pt x="4274" y="350"/>
                    <a:pt x="4200" y="323"/>
                    <a:pt x="4110" y="323"/>
                  </a:cubicBezTo>
                  <a:cubicBezTo>
                    <a:pt x="4069" y="323"/>
                    <a:pt x="4025" y="329"/>
                    <a:pt x="3976" y="334"/>
                  </a:cubicBezTo>
                  <a:cubicBezTo>
                    <a:pt x="3911" y="346"/>
                    <a:pt x="3835" y="358"/>
                    <a:pt x="3742" y="358"/>
                  </a:cubicBezTo>
                  <a:cubicBezTo>
                    <a:pt x="3723" y="358"/>
                    <a:pt x="3704" y="359"/>
                    <a:pt x="3686" y="359"/>
                  </a:cubicBezTo>
                  <a:cubicBezTo>
                    <a:pt x="3332" y="359"/>
                    <a:pt x="3007" y="207"/>
                    <a:pt x="2846" y="118"/>
                  </a:cubicBezTo>
                  <a:cubicBezTo>
                    <a:pt x="2699" y="36"/>
                    <a:pt x="2600" y="0"/>
                    <a:pt x="2489"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1"/>
            <p:cNvSpPr/>
            <p:nvPr/>
          </p:nvSpPr>
          <p:spPr>
            <a:xfrm>
              <a:off x="6538463" y="4531942"/>
              <a:ext cx="215780" cy="122504"/>
            </a:xfrm>
            <a:custGeom>
              <a:avLst/>
              <a:gdLst/>
              <a:ahLst/>
              <a:cxnLst/>
              <a:rect l="l" t="t" r="r" b="b"/>
              <a:pathLst>
                <a:path w="2776" h="1576" extrusionOk="0">
                  <a:moveTo>
                    <a:pt x="2406" y="1"/>
                  </a:moveTo>
                  <a:cubicBezTo>
                    <a:pt x="2302" y="1"/>
                    <a:pt x="2239" y="70"/>
                    <a:pt x="2143" y="182"/>
                  </a:cubicBezTo>
                  <a:cubicBezTo>
                    <a:pt x="2061" y="270"/>
                    <a:pt x="1956" y="387"/>
                    <a:pt x="1792" y="510"/>
                  </a:cubicBezTo>
                  <a:cubicBezTo>
                    <a:pt x="1446" y="768"/>
                    <a:pt x="638" y="1108"/>
                    <a:pt x="269" y="1254"/>
                  </a:cubicBezTo>
                  <a:cubicBezTo>
                    <a:pt x="0" y="1353"/>
                    <a:pt x="6" y="1535"/>
                    <a:pt x="6" y="1547"/>
                  </a:cubicBezTo>
                  <a:cubicBezTo>
                    <a:pt x="6" y="1558"/>
                    <a:pt x="18" y="1576"/>
                    <a:pt x="35" y="1576"/>
                  </a:cubicBezTo>
                  <a:cubicBezTo>
                    <a:pt x="47" y="1576"/>
                    <a:pt x="65" y="1558"/>
                    <a:pt x="53" y="1535"/>
                  </a:cubicBezTo>
                  <a:cubicBezTo>
                    <a:pt x="53" y="1535"/>
                    <a:pt x="53" y="1389"/>
                    <a:pt x="281" y="1301"/>
                  </a:cubicBezTo>
                  <a:cubicBezTo>
                    <a:pt x="328" y="1283"/>
                    <a:pt x="1388" y="879"/>
                    <a:pt x="1821" y="557"/>
                  </a:cubicBezTo>
                  <a:cubicBezTo>
                    <a:pt x="1997" y="434"/>
                    <a:pt x="2096" y="305"/>
                    <a:pt x="2178" y="218"/>
                  </a:cubicBezTo>
                  <a:cubicBezTo>
                    <a:pt x="2268" y="117"/>
                    <a:pt x="2320" y="59"/>
                    <a:pt x="2401" y="59"/>
                  </a:cubicBezTo>
                  <a:cubicBezTo>
                    <a:pt x="2404" y="59"/>
                    <a:pt x="2408" y="59"/>
                    <a:pt x="2412" y="59"/>
                  </a:cubicBezTo>
                  <a:cubicBezTo>
                    <a:pt x="2494" y="65"/>
                    <a:pt x="2582" y="124"/>
                    <a:pt x="2629" y="212"/>
                  </a:cubicBezTo>
                  <a:cubicBezTo>
                    <a:pt x="2699" y="323"/>
                    <a:pt x="2688" y="463"/>
                    <a:pt x="2623" y="598"/>
                  </a:cubicBezTo>
                  <a:cubicBezTo>
                    <a:pt x="2617" y="616"/>
                    <a:pt x="2623" y="627"/>
                    <a:pt x="2641" y="639"/>
                  </a:cubicBezTo>
                  <a:cubicBezTo>
                    <a:pt x="2644" y="641"/>
                    <a:pt x="2647" y="641"/>
                    <a:pt x="2650" y="641"/>
                  </a:cubicBezTo>
                  <a:cubicBezTo>
                    <a:pt x="2661" y="641"/>
                    <a:pt x="2672" y="635"/>
                    <a:pt x="2676" y="622"/>
                  </a:cubicBezTo>
                  <a:cubicBezTo>
                    <a:pt x="2775" y="411"/>
                    <a:pt x="2729" y="259"/>
                    <a:pt x="2682" y="182"/>
                  </a:cubicBezTo>
                  <a:cubicBezTo>
                    <a:pt x="2623" y="83"/>
                    <a:pt x="2524" y="7"/>
                    <a:pt x="2418" y="1"/>
                  </a:cubicBezTo>
                  <a:cubicBezTo>
                    <a:pt x="2414" y="1"/>
                    <a:pt x="2410" y="1"/>
                    <a:pt x="2406"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1"/>
            <p:cNvSpPr/>
            <p:nvPr/>
          </p:nvSpPr>
          <p:spPr>
            <a:xfrm>
              <a:off x="6560772" y="4610372"/>
              <a:ext cx="50991" cy="60397"/>
            </a:xfrm>
            <a:custGeom>
              <a:avLst/>
              <a:gdLst/>
              <a:ahLst/>
              <a:cxnLst/>
              <a:rect l="l" t="t" r="r" b="b"/>
              <a:pathLst>
                <a:path w="656" h="777" extrusionOk="0">
                  <a:moveTo>
                    <a:pt x="145" y="1"/>
                  </a:moveTo>
                  <a:cubicBezTo>
                    <a:pt x="120" y="1"/>
                    <a:pt x="94" y="8"/>
                    <a:pt x="70" y="22"/>
                  </a:cubicBezTo>
                  <a:cubicBezTo>
                    <a:pt x="12" y="69"/>
                    <a:pt x="0" y="140"/>
                    <a:pt x="41" y="198"/>
                  </a:cubicBezTo>
                  <a:lnTo>
                    <a:pt x="410" y="725"/>
                  </a:lnTo>
                  <a:cubicBezTo>
                    <a:pt x="438" y="760"/>
                    <a:pt x="476" y="776"/>
                    <a:pt x="513" y="776"/>
                  </a:cubicBezTo>
                  <a:cubicBezTo>
                    <a:pt x="539" y="776"/>
                    <a:pt x="564" y="769"/>
                    <a:pt x="586" y="754"/>
                  </a:cubicBezTo>
                  <a:cubicBezTo>
                    <a:pt x="650" y="713"/>
                    <a:pt x="656" y="637"/>
                    <a:pt x="621" y="579"/>
                  </a:cubicBezTo>
                  <a:lnTo>
                    <a:pt x="246" y="52"/>
                  </a:lnTo>
                  <a:cubicBezTo>
                    <a:pt x="218" y="17"/>
                    <a:pt x="182" y="1"/>
                    <a:pt x="145" y="1"/>
                  </a:cubicBez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1"/>
            <p:cNvSpPr/>
            <p:nvPr/>
          </p:nvSpPr>
          <p:spPr>
            <a:xfrm>
              <a:off x="6557973" y="4608195"/>
              <a:ext cx="56510" cy="64983"/>
            </a:xfrm>
            <a:custGeom>
              <a:avLst/>
              <a:gdLst/>
              <a:ahLst/>
              <a:cxnLst/>
              <a:rect l="l" t="t" r="r" b="b"/>
              <a:pathLst>
                <a:path w="727" h="836" extrusionOk="0">
                  <a:moveTo>
                    <a:pt x="177" y="56"/>
                  </a:moveTo>
                  <a:cubicBezTo>
                    <a:pt x="206" y="56"/>
                    <a:pt x="235" y="74"/>
                    <a:pt x="259" y="97"/>
                  </a:cubicBezTo>
                  <a:lnTo>
                    <a:pt x="633" y="624"/>
                  </a:lnTo>
                  <a:cubicBezTo>
                    <a:pt x="663" y="665"/>
                    <a:pt x="657" y="730"/>
                    <a:pt x="610" y="759"/>
                  </a:cubicBezTo>
                  <a:cubicBezTo>
                    <a:pt x="592" y="772"/>
                    <a:pt x="578" y="779"/>
                    <a:pt x="560" y="779"/>
                  </a:cubicBezTo>
                  <a:cubicBezTo>
                    <a:pt x="553" y="779"/>
                    <a:pt x="547" y="778"/>
                    <a:pt x="540" y="776"/>
                  </a:cubicBezTo>
                  <a:cubicBezTo>
                    <a:pt x="510" y="776"/>
                    <a:pt x="487" y="759"/>
                    <a:pt x="469" y="741"/>
                  </a:cubicBezTo>
                  <a:lnTo>
                    <a:pt x="100" y="214"/>
                  </a:lnTo>
                  <a:cubicBezTo>
                    <a:pt x="71" y="168"/>
                    <a:pt x="77" y="103"/>
                    <a:pt x="118" y="74"/>
                  </a:cubicBezTo>
                  <a:cubicBezTo>
                    <a:pt x="141" y="68"/>
                    <a:pt x="159" y="56"/>
                    <a:pt x="177" y="56"/>
                  </a:cubicBezTo>
                  <a:close/>
                  <a:moveTo>
                    <a:pt x="175" y="1"/>
                  </a:moveTo>
                  <a:cubicBezTo>
                    <a:pt x="145" y="1"/>
                    <a:pt x="115" y="9"/>
                    <a:pt x="89" y="27"/>
                  </a:cubicBezTo>
                  <a:cubicBezTo>
                    <a:pt x="24" y="80"/>
                    <a:pt x="1" y="173"/>
                    <a:pt x="54" y="244"/>
                  </a:cubicBezTo>
                  <a:lnTo>
                    <a:pt x="428" y="771"/>
                  </a:lnTo>
                  <a:cubicBezTo>
                    <a:pt x="458" y="812"/>
                    <a:pt x="499" y="835"/>
                    <a:pt x="551" y="835"/>
                  </a:cubicBezTo>
                  <a:cubicBezTo>
                    <a:pt x="581" y="835"/>
                    <a:pt x="610" y="829"/>
                    <a:pt x="639" y="806"/>
                  </a:cubicBezTo>
                  <a:cubicBezTo>
                    <a:pt x="704" y="759"/>
                    <a:pt x="727" y="659"/>
                    <a:pt x="674" y="595"/>
                  </a:cubicBezTo>
                  <a:lnTo>
                    <a:pt x="305" y="68"/>
                  </a:lnTo>
                  <a:cubicBezTo>
                    <a:pt x="273" y="24"/>
                    <a:pt x="224" y="1"/>
                    <a:pt x="175"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1"/>
            <p:cNvSpPr/>
            <p:nvPr/>
          </p:nvSpPr>
          <p:spPr>
            <a:xfrm>
              <a:off x="6596217" y="4592649"/>
              <a:ext cx="54722" cy="63972"/>
            </a:xfrm>
            <a:custGeom>
              <a:avLst/>
              <a:gdLst/>
              <a:ahLst/>
              <a:cxnLst/>
              <a:rect l="l" t="t" r="r" b="b"/>
              <a:pathLst>
                <a:path w="704" h="823" extrusionOk="0">
                  <a:moveTo>
                    <a:pt x="151" y="0"/>
                  </a:moveTo>
                  <a:cubicBezTo>
                    <a:pt x="126" y="0"/>
                    <a:pt x="101" y="8"/>
                    <a:pt x="77" y="22"/>
                  </a:cubicBezTo>
                  <a:cubicBezTo>
                    <a:pt x="18" y="69"/>
                    <a:pt x="1" y="139"/>
                    <a:pt x="48" y="198"/>
                  </a:cubicBezTo>
                  <a:lnTo>
                    <a:pt x="457" y="772"/>
                  </a:lnTo>
                  <a:cubicBezTo>
                    <a:pt x="478" y="806"/>
                    <a:pt x="516" y="823"/>
                    <a:pt x="555" y="823"/>
                  </a:cubicBezTo>
                  <a:cubicBezTo>
                    <a:pt x="582" y="823"/>
                    <a:pt x="609" y="815"/>
                    <a:pt x="633" y="801"/>
                  </a:cubicBezTo>
                  <a:cubicBezTo>
                    <a:pt x="692" y="754"/>
                    <a:pt x="703" y="684"/>
                    <a:pt x="662" y="625"/>
                  </a:cubicBezTo>
                  <a:lnTo>
                    <a:pt x="253" y="51"/>
                  </a:lnTo>
                  <a:cubicBezTo>
                    <a:pt x="225" y="17"/>
                    <a:pt x="188" y="0"/>
                    <a:pt x="151" y="0"/>
                  </a:cubicBez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1"/>
            <p:cNvSpPr/>
            <p:nvPr/>
          </p:nvSpPr>
          <p:spPr>
            <a:xfrm>
              <a:off x="6593962" y="4590706"/>
              <a:ext cx="57909" cy="68325"/>
            </a:xfrm>
            <a:custGeom>
              <a:avLst/>
              <a:gdLst/>
              <a:ahLst/>
              <a:cxnLst/>
              <a:rect l="l" t="t" r="r" b="b"/>
              <a:pathLst>
                <a:path w="745" h="879" extrusionOk="0">
                  <a:moveTo>
                    <a:pt x="176" y="59"/>
                  </a:moveTo>
                  <a:cubicBezTo>
                    <a:pt x="211" y="59"/>
                    <a:pt x="241" y="71"/>
                    <a:pt x="258" y="94"/>
                  </a:cubicBezTo>
                  <a:lnTo>
                    <a:pt x="668" y="662"/>
                  </a:lnTo>
                  <a:cubicBezTo>
                    <a:pt x="680" y="685"/>
                    <a:pt x="691" y="709"/>
                    <a:pt x="680" y="738"/>
                  </a:cubicBezTo>
                  <a:cubicBezTo>
                    <a:pt x="680" y="767"/>
                    <a:pt x="668" y="785"/>
                    <a:pt x="645" y="802"/>
                  </a:cubicBezTo>
                  <a:cubicBezTo>
                    <a:pt x="627" y="816"/>
                    <a:pt x="613" y="822"/>
                    <a:pt x="594" y="822"/>
                  </a:cubicBezTo>
                  <a:cubicBezTo>
                    <a:pt x="588" y="822"/>
                    <a:pt x="582" y="821"/>
                    <a:pt x="574" y="820"/>
                  </a:cubicBezTo>
                  <a:cubicBezTo>
                    <a:pt x="545" y="820"/>
                    <a:pt x="522" y="802"/>
                    <a:pt x="504" y="779"/>
                  </a:cubicBezTo>
                  <a:lnTo>
                    <a:pt x="94" y="211"/>
                  </a:lnTo>
                  <a:cubicBezTo>
                    <a:pt x="65" y="164"/>
                    <a:pt x="77" y="100"/>
                    <a:pt x="118" y="71"/>
                  </a:cubicBezTo>
                  <a:cubicBezTo>
                    <a:pt x="141" y="65"/>
                    <a:pt x="153" y="59"/>
                    <a:pt x="176" y="59"/>
                  </a:cubicBezTo>
                  <a:close/>
                  <a:moveTo>
                    <a:pt x="174" y="0"/>
                  </a:moveTo>
                  <a:cubicBezTo>
                    <a:pt x="143" y="0"/>
                    <a:pt x="113" y="10"/>
                    <a:pt x="88" y="30"/>
                  </a:cubicBezTo>
                  <a:cubicBezTo>
                    <a:pt x="12" y="76"/>
                    <a:pt x="0" y="176"/>
                    <a:pt x="53" y="240"/>
                  </a:cubicBezTo>
                  <a:lnTo>
                    <a:pt x="463" y="808"/>
                  </a:lnTo>
                  <a:cubicBezTo>
                    <a:pt x="492" y="849"/>
                    <a:pt x="522" y="867"/>
                    <a:pt x="563" y="879"/>
                  </a:cubicBezTo>
                  <a:lnTo>
                    <a:pt x="592" y="879"/>
                  </a:lnTo>
                  <a:cubicBezTo>
                    <a:pt x="621" y="879"/>
                    <a:pt x="650" y="867"/>
                    <a:pt x="680" y="855"/>
                  </a:cubicBezTo>
                  <a:cubicBezTo>
                    <a:pt x="709" y="826"/>
                    <a:pt x="732" y="797"/>
                    <a:pt x="738" y="750"/>
                  </a:cubicBezTo>
                  <a:cubicBezTo>
                    <a:pt x="744" y="709"/>
                    <a:pt x="732" y="674"/>
                    <a:pt x="709" y="633"/>
                  </a:cubicBezTo>
                  <a:lnTo>
                    <a:pt x="299" y="65"/>
                  </a:lnTo>
                  <a:cubicBezTo>
                    <a:pt x="274" y="25"/>
                    <a:pt x="223" y="0"/>
                    <a:pt x="174"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1"/>
            <p:cNvSpPr/>
            <p:nvPr/>
          </p:nvSpPr>
          <p:spPr>
            <a:xfrm>
              <a:off x="6632672" y="4575782"/>
              <a:ext cx="57365" cy="66771"/>
            </a:xfrm>
            <a:custGeom>
              <a:avLst/>
              <a:gdLst/>
              <a:ahLst/>
              <a:cxnLst/>
              <a:rect l="l" t="t" r="r" b="b"/>
              <a:pathLst>
                <a:path w="738" h="859" extrusionOk="0">
                  <a:moveTo>
                    <a:pt x="151" y="1"/>
                  </a:moveTo>
                  <a:cubicBezTo>
                    <a:pt x="126" y="1"/>
                    <a:pt x="100" y="8"/>
                    <a:pt x="76" y="22"/>
                  </a:cubicBezTo>
                  <a:cubicBezTo>
                    <a:pt x="12" y="63"/>
                    <a:pt x="0" y="140"/>
                    <a:pt x="47" y="198"/>
                  </a:cubicBezTo>
                  <a:lnTo>
                    <a:pt x="492" y="807"/>
                  </a:lnTo>
                  <a:cubicBezTo>
                    <a:pt x="516" y="842"/>
                    <a:pt x="553" y="858"/>
                    <a:pt x="591" y="858"/>
                  </a:cubicBezTo>
                  <a:cubicBezTo>
                    <a:pt x="617" y="858"/>
                    <a:pt x="644" y="851"/>
                    <a:pt x="668" y="836"/>
                  </a:cubicBezTo>
                  <a:cubicBezTo>
                    <a:pt x="726" y="795"/>
                    <a:pt x="738" y="719"/>
                    <a:pt x="697" y="661"/>
                  </a:cubicBezTo>
                  <a:lnTo>
                    <a:pt x="252" y="52"/>
                  </a:lnTo>
                  <a:cubicBezTo>
                    <a:pt x="224" y="17"/>
                    <a:pt x="188" y="1"/>
                    <a:pt x="151" y="1"/>
                  </a:cubicBez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1"/>
            <p:cNvSpPr/>
            <p:nvPr/>
          </p:nvSpPr>
          <p:spPr>
            <a:xfrm>
              <a:off x="6630340" y="4573372"/>
              <a:ext cx="61096" cy="71124"/>
            </a:xfrm>
            <a:custGeom>
              <a:avLst/>
              <a:gdLst/>
              <a:ahLst/>
              <a:cxnLst/>
              <a:rect l="l" t="t" r="r" b="b"/>
              <a:pathLst>
                <a:path w="786" h="915" extrusionOk="0">
                  <a:moveTo>
                    <a:pt x="177" y="59"/>
                  </a:moveTo>
                  <a:cubicBezTo>
                    <a:pt x="206" y="59"/>
                    <a:pt x="235" y="77"/>
                    <a:pt x="259" y="94"/>
                  </a:cubicBezTo>
                  <a:lnTo>
                    <a:pt x="703" y="703"/>
                  </a:lnTo>
                  <a:cubicBezTo>
                    <a:pt x="721" y="727"/>
                    <a:pt x="727" y="750"/>
                    <a:pt x="721" y="774"/>
                  </a:cubicBezTo>
                  <a:cubicBezTo>
                    <a:pt x="721" y="803"/>
                    <a:pt x="703" y="826"/>
                    <a:pt x="680" y="844"/>
                  </a:cubicBezTo>
                  <a:cubicBezTo>
                    <a:pt x="664" y="858"/>
                    <a:pt x="644" y="864"/>
                    <a:pt x="624" y="864"/>
                  </a:cubicBezTo>
                  <a:cubicBezTo>
                    <a:pt x="594" y="864"/>
                    <a:pt x="563" y="849"/>
                    <a:pt x="545" y="820"/>
                  </a:cubicBezTo>
                  <a:lnTo>
                    <a:pt x="95" y="212"/>
                  </a:lnTo>
                  <a:cubicBezTo>
                    <a:pt x="65" y="171"/>
                    <a:pt x="77" y="106"/>
                    <a:pt x="118" y="77"/>
                  </a:cubicBezTo>
                  <a:cubicBezTo>
                    <a:pt x="141" y="65"/>
                    <a:pt x="153" y="59"/>
                    <a:pt x="177" y="59"/>
                  </a:cubicBezTo>
                  <a:close/>
                  <a:moveTo>
                    <a:pt x="172" y="1"/>
                  </a:moveTo>
                  <a:cubicBezTo>
                    <a:pt x="143" y="1"/>
                    <a:pt x="113" y="10"/>
                    <a:pt x="89" y="30"/>
                  </a:cubicBezTo>
                  <a:cubicBezTo>
                    <a:pt x="18" y="77"/>
                    <a:pt x="1" y="176"/>
                    <a:pt x="54" y="241"/>
                  </a:cubicBezTo>
                  <a:lnTo>
                    <a:pt x="499" y="850"/>
                  </a:lnTo>
                  <a:cubicBezTo>
                    <a:pt x="528" y="897"/>
                    <a:pt x="575" y="914"/>
                    <a:pt x="622" y="914"/>
                  </a:cubicBezTo>
                  <a:cubicBezTo>
                    <a:pt x="651" y="914"/>
                    <a:pt x="680" y="908"/>
                    <a:pt x="709" y="897"/>
                  </a:cubicBezTo>
                  <a:cubicBezTo>
                    <a:pt x="750" y="867"/>
                    <a:pt x="768" y="838"/>
                    <a:pt x="780" y="791"/>
                  </a:cubicBezTo>
                  <a:cubicBezTo>
                    <a:pt x="785" y="750"/>
                    <a:pt x="768" y="709"/>
                    <a:pt x="750" y="674"/>
                  </a:cubicBezTo>
                  <a:lnTo>
                    <a:pt x="299" y="65"/>
                  </a:lnTo>
                  <a:cubicBezTo>
                    <a:pt x="270" y="25"/>
                    <a:pt x="221" y="1"/>
                    <a:pt x="172"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1"/>
            <p:cNvSpPr/>
            <p:nvPr/>
          </p:nvSpPr>
          <p:spPr>
            <a:xfrm>
              <a:off x="6669049" y="4558059"/>
              <a:ext cx="59697" cy="70269"/>
            </a:xfrm>
            <a:custGeom>
              <a:avLst/>
              <a:gdLst/>
              <a:ahLst/>
              <a:cxnLst/>
              <a:rect l="l" t="t" r="r" b="b"/>
              <a:pathLst>
                <a:path w="768" h="904" extrusionOk="0">
                  <a:moveTo>
                    <a:pt x="151" y="0"/>
                  </a:moveTo>
                  <a:cubicBezTo>
                    <a:pt x="126" y="0"/>
                    <a:pt x="100" y="8"/>
                    <a:pt x="77" y="22"/>
                  </a:cubicBezTo>
                  <a:cubicBezTo>
                    <a:pt x="18" y="69"/>
                    <a:pt x="1" y="139"/>
                    <a:pt x="47" y="198"/>
                  </a:cubicBezTo>
                  <a:lnTo>
                    <a:pt x="528" y="848"/>
                  </a:lnTo>
                  <a:cubicBezTo>
                    <a:pt x="556" y="883"/>
                    <a:pt x="593" y="904"/>
                    <a:pt x="631" y="904"/>
                  </a:cubicBezTo>
                  <a:cubicBezTo>
                    <a:pt x="656" y="904"/>
                    <a:pt x="680" y="895"/>
                    <a:pt x="703" y="877"/>
                  </a:cubicBezTo>
                  <a:cubicBezTo>
                    <a:pt x="762" y="836"/>
                    <a:pt x="768" y="760"/>
                    <a:pt x="732" y="701"/>
                  </a:cubicBezTo>
                  <a:lnTo>
                    <a:pt x="252" y="51"/>
                  </a:lnTo>
                  <a:cubicBezTo>
                    <a:pt x="224" y="17"/>
                    <a:pt x="188" y="0"/>
                    <a:pt x="151" y="0"/>
                  </a:cubicBez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1"/>
            <p:cNvSpPr/>
            <p:nvPr/>
          </p:nvSpPr>
          <p:spPr>
            <a:xfrm>
              <a:off x="6667262" y="4555183"/>
              <a:ext cx="62418" cy="75166"/>
            </a:xfrm>
            <a:custGeom>
              <a:avLst/>
              <a:gdLst/>
              <a:ahLst/>
              <a:cxnLst/>
              <a:rect l="l" t="t" r="r" b="b"/>
              <a:pathLst>
                <a:path w="803" h="967" extrusionOk="0">
                  <a:moveTo>
                    <a:pt x="170" y="65"/>
                  </a:moveTo>
                  <a:cubicBezTo>
                    <a:pt x="199" y="65"/>
                    <a:pt x="228" y="83"/>
                    <a:pt x="252" y="112"/>
                  </a:cubicBezTo>
                  <a:lnTo>
                    <a:pt x="732" y="762"/>
                  </a:lnTo>
                  <a:cubicBezTo>
                    <a:pt x="750" y="785"/>
                    <a:pt x="750" y="809"/>
                    <a:pt x="750" y="838"/>
                  </a:cubicBezTo>
                  <a:cubicBezTo>
                    <a:pt x="750" y="867"/>
                    <a:pt x="732" y="885"/>
                    <a:pt x="714" y="902"/>
                  </a:cubicBezTo>
                  <a:cubicBezTo>
                    <a:pt x="698" y="911"/>
                    <a:pt x="681" y="919"/>
                    <a:pt x="663" y="919"/>
                  </a:cubicBezTo>
                  <a:cubicBezTo>
                    <a:pt x="655" y="919"/>
                    <a:pt x="647" y="917"/>
                    <a:pt x="638" y="914"/>
                  </a:cubicBezTo>
                  <a:cubicBezTo>
                    <a:pt x="609" y="908"/>
                    <a:pt x="586" y="896"/>
                    <a:pt x="574" y="873"/>
                  </a:cubicBezTo>
                  <a:lnTo>
                    <a:pt x="88" y="223"/>
                  </a:lnTo>
                  <a:cubicBezTo>
                    <a:pt x="76" y="200"/>
                    <a:pt x="76" y="176"/>
                    <a:pt x="76" y="147"/>
                  </a:cubicBezTo>
                  <a:cubicBezTo>
                    <a:pt x="76" y="118"/>
                    <a:pt x="88" y="94"/>
                    <a:pt x="111" y="83"/>
                  </a:cubicBezTo>
                  <a:cubicBezTo>
                    <a:pt x="135" y="77"/>
                    <a:pt x="147" y="65"/>
                    <a:pt x="170" y="65"/>
                  </a:cubicBezTo>
                  <a:close/>
                  <a:moveTo>
                    <a:pt x="158" y="1"/>
                  </a:moveTo>
                  <a:cubicBezTo>
                    <a:pt x="129" y="1"/>
                    <a:pt x="101" y="10"/>
                    <a:pt x="76" y="30"/>
                  </a:cubicBezTo>
                  <a:cubicBezTo>
                    <a:pt x="41" y="59"/>
                    <a:pt x="18" y="94"/>
                    <a:pt x="6" y="135"/>
                  </a:cubicBezTo>
                  <a:cubicBezTo>
                    <a:pt x="0" y="176"/>
                    <a:pt x="18" y="211"/>
                    <a:pt x="41" y="252"/>
                  </a:cubicBezTo>
                  <a:lnTo>
                    <a:pt x="521" y="902"/>
                  </a:lnTo>
                  <a:cubicBezTo>
                    <a:pt x="551" y="937"/>
                    <a:pt x="580" y="961"/>
                    <a:pt x="627" y="967"/>
                  </a:cubicBezTo>
                  <a:lnTo>
                    <a:pt x="656" y="967"/>
                  </a:lnTo>
                  <a:cubicBezTo>
                    <a:pt x="685" y="967"/>
                    <a:pt x="714" y="961"/>
                    <a:pt x="744" y="937"/>
                  </a:cubicBezTo>
                  <a:cubicBezTo>
                    <a:pt x="773" y="908"/>
                    <a:pt x="802" y="879"/>
                    <a:pt x="802" y="838"/>
                  </a:cubicBezTo>
                  <a:cubicBezTo>
                    <a:pt x="802" y="791"/>
                    <a:pt x="791" y="756"/>
                    <a:pt x="773" y="721"/>
                  </a:cubicBezTo>
                  <a:lnTo>
                    <a:pt x="287" y="65"/>
                  </a:lnTo>
                  <a:cubicBezTo>
                    <a:pt x="254" y="25"/>
                    <a:pt x="206" y="1"/>
                    <a:pt x="158"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1"/>
            <p:cNvSpPr/>
            <p:nvPr/>
          </p:nvSpPr>
          <p:spPr>
            <a:xfrm>
              <a:off x="6419226" y="2828495"/>
              <a:ext cx="508436" cy="1550650"/>
            </a:xfrm>
            <a:custGeom>
              <a:avLst/>
              <a:gdLst/>
              <a:ahLst/>
              <a:cxnLst/>
              <a:rect l="l" t="t" r="r" b="b"/>
              <a:pathLst>
                <a:path w="6541" h="19949" extrusionOk="0">
                  <a:moveTo>
                    <a:pt x="12" y="0"/>
                  </a:moveTo>
                  <a:lnTo>
                    <a:pt x="12" y="322"/>
                  </a:lnTo>
                  <a:lnTo>
                    <a:pt x="0" y="322"/>
                  </a:lnTo>
                  <a:cubicBezTo>
                    <a:pt x="0" y="322"/>
                    <a:pt x="1552" y="8461"/>
                    <a:pt x="1973" y="10504"/>
                  </a:cubicBezTo>
                  <a:cubicBezTo>
                    <a:pt x="2389" y="12548"/>
                    <a:pt x="3537" y="17472"/>
                    <a:pt x="3660" y="19949"/>
                  </a:cubicBezTo>
                  <a:lnTo>
                    <a:pt x="6166" y="19949"/>
                  </a:lnTo>
                  <a:cubicBezTo>
                    <a:pt x="6166" y="19949"/>
                    <a:pt x="6540" y="14978"/>
                    <a:pt x="6353" y="13637"/>
                  </a:cubicBezTo>
                  <a:cubicBezTo>
                    <a:pt x="6166" y="12296"/>
                    <a:pt x="5680" y="10416"/>
                    <a:pt x="5639" y="9714"/>
                  </a:cubicBezTo>
                  <a:cubicBezTo>
                    <a:pt x="5592" y="9011"/>
                    <a:pt x="5586" y="4526"/>
                    <a:pt x="5592" y="3829"/>
                  </a:cubicBezTo>
                  <a:cubicBezTo>
                    <a:pt x="5603" y="3133"/>
                    <a:pt x="6054" y="1897"/>
                    <a:pt x="5235" y="0"/>
                  </a:cubicBez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1"/>
            <p:cNvSpPr/>
            <p:nvPr/>
          </p:nvSpPr>
          <p:spPr>
            <a:xfrm>
              <a:off x="6416894" y="2827096"/>
              <a:ext cx="512090" cy="1554303"/>
            </a:xfrm>
            <a:custGeom>
              <a:avLst/>
              <a:gdLst/>
              <a:ahLst/>
              <a:cxnLst/>
              <a:rect l="l" t="t" r="r" b="b"/>
              <a:pathLst>
                <a:path w="6588" h="19996" extrusionOk="0">
                  <a:moveTo>
                    <a:pt x="5241" y="53"/>
                  </a:moveTo>
                  <a:cubicBezTo>
                    <a:pt x="5874" y="1529"/>
                    <a:pt x="5733" y="2606"/>
                    <a:pt x="5645" y="3320"/>
                  </a:cubicBezTo>
                  <a:cubicBezTo>
                    <a:pt x="5616" y="3525"/>
                    <a:pt x="5592" y="3701"/>
                    <a:pt x="5592" y="3853"/>
                  </a:cubicBezTo>
                  <a:cubicBezTo>
                    <a:pt x="5587" y="4486"/>
                    <a:pt x="5592" y="9017"/>
                    <a:pt x="5639" y="9738"/>
                  </a:cubicBezTo>
                  <a:cubicBezTo>
                    <a:pt x="5657" y="10095"/>
                    <a:pt x="5797" y="10762"/>
                    <a:pt x="5961" y="11529"/>
                  </a:cubicBezTo>
                  <a:cubicBezTo>
                    <a:pt x="6096" y="12226"/>
                    <a:pt x="6266" y="13017"/>
                    <a:pt x="6354" y="13661"/>
                  </a:cubicBezTo>
                  <a:cubicBezTo>
                    <a:pt x="6529" y="14931"/>
                    <a:pt x="6196" y="19545"/>
                    <a:pt x="6166" y="19937"/>
                  </a:cubicBezTo>
                  <a:lnTo>
                    <a:pt x="3713" y="19937"/>
                  </a:lnTo>
                  <a:cubicBezTo>
                    <a:pt x="3613" y="17917"/>
                    <a:pt x="2835" y="14316"/>
                    <a:pt x="2331" y="11927"/>
                  </a:cubicBezTo>
                  <a:cubicBezTo>
                    <a:pt x="2214" y="11377"/>
                    <a:pt x="2109" y="10903"/>
                    <a:pt x="2033" y="10522"/>
                  </a:cubicBezTo>
                  <a:cubicBezTo>
                    <a:pt x="1617" y="8508"/>
                    <a:pt x="94" y="522"/>
                    <a:pt x="59" y="340"/>
                  </a:cubicBezTo>
                  <a:lnTo>
                    <a:pt x="59" y="53"/>
                  </a:lnTo>
                  <a:close/>
                  <a:moveTo>
                    <a:pt x="30" y="1"/>
                  </a:moveTo>
                  <a:cubicBezTo>
                    <a:pt x="18" y="1"/>
                    <a:pt x="1" y="12"/>
                    <a:pt x="1" y="30"/>
                  </a:cubicBezTo>
                  <a:lnTo>
                    <a:pt x="1" y="340"/>
                  </a:lnTo>
                  <a:lnTo>
                    <a:pt x="1" y="346"/>
                  </a:lnTo>
                  <a:cubicBezTo>
                    <a:pt x="18" y="428"/>
                    <a:pt x="1564" y="8508"/>
                    <a:pt x="1974" y="10528"/>
                  </a:cubicBezTo>
                  <a:cubicBezTo>
                    <a:pt x="2050" y="10909"/>
                    <a:pt x="2156" y="11389"/>
                    <a:pt x="2273" y="11933"/>
                  </a:cubicBezTo>
                  <a:cubicBezTo>
                    <a:pt x="2782" y="14328"/>
                    <a:pt x="3561" y="17952"/>
                    <a:pt x="3660" y="19967"/>
                  </a:cubicBezTo>
                  <a:cubicBezTo>
                    <a:pt x="3660" y="19978"/>
                    <a:pt x="3678" y="19996"/>
                    <a:pt x="3690" y="19996"/>
                  </a:cubicBezTo>
                  <a:lnTo>
                    <a:pt x="6196" y="19996"/>
                  </a:lnTo>
                  <a:cubicBezTo>
                    <a:pt x="6207" y="19996"/>
                    <a:pt x="6219" y="19978"/>
                    <a:pt x="6219" y="19955"/>
                  </a:cubicBezTo>
                  <a:cubicBezTo>
                    <a:pt x="6225" y="19914"/>
                    <a:pt x="6588" y="14972"/>
                    <a:pt x="6406" y="13649"/>
                  </a:cubicBezTo>
                  <a:cubicBezTo>
                    <a:pt x="6313" y="13005"/>
                    <a:pt x="6149" y="12214"/>
                    <a:pt x="6002" y="11518"/>
                  </a:cubicBezTo>
                  <a:cubicBezTo>
                    <a:pt x="5844" y="10756"/>
                    <a:pt x="5704" y="10089"/>
                    <a:pt x="5680" y="9732"/>
                  </a:cubicBezTo>
                  <a:cubicBezTo>
                    <a:pt x="5639" y="9035"/>
                    <a:pt x="5633" y="4632"/>
                    <a:pt x="5639" y="3847"/>
                  </a:cubicBezTo>
                  <a:cubicBezTo>
                    <a:pt x="5639" y="3701"/>
                    <a:pt x="5657" y="3525"/>
                    <a:pt x="5692" y="3320"/>
                  </a:cubicBezTo>
                  <a:cubicBezTo>
                    <a:pt x="5786" y="2594"/>
                    <a:pt x="5926" y="1505"/>
                    <a:pt x="5282" y="12"/>
                  </a:cubicBezTo>
                  <a:cubicBezTo>
                    <a:pt x="5282" y="6"/>
                    <a:pt x="5265" y="1"/>
                    <a:pt x="5259"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1"/>
            <p:cNvSpPr/>
            <p:nvPr/>
          </p:nvSpPr>
          <p:spPr>
            <a:xfrm>
              <a:off x="6845651" y="1255090"/>
              <a:ext cx="239022" cy="255889"/>
            </a:xfrm>
            <a:custGeom>
              <a:avLst/>
              <a:gdLst/>
              <a:ahLst/>
              <a:cxnLst/>
              <a:rect l="l" t="t" r="r" b="b"/>
              <a:pathLst>
                <a:path w="3075" h="3292" extrusionOk="0">
                  <a:moveTo>
                    <a:pt x="1669" y="1"/>
                  </a:moveTo>
                  <a:cubicBezTo>
                    <a:pt x="855" y="1"/>
                    <a:pt x="147" y="739"/>
                    <a:pt x="71" y="1646"/>
                  </a:cubicBezTo>
                  <a:cubicBezTo>
                    <a:pt x="0" y="2554"/>
                    <a:pt x="598" y="3291"/>
                    <a:pt x="1406" y="3291"/>
                  </a:cubicBezTo>
                  <a:cubicBezTo>
                    <a:pt x="2214" y="3291"/>
                    <a:pt x="2928" y="2554"/>
                    <a:pt x="2998" y="1646"/>
                  </a:cubicBezTo>
                  <a:cubicBezTo>
                    <a:pt x="3074" y="739"/>
                    <a:pt x="2471" y="1"/>
                    <a:pt x="1669"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1"/>
            <p:cNvSpPr/>
            <p:nvPr/>
          </p:nvSpPr>
          <p:spPr>
            <a:xfrm>
              <a:off x="6846118" y="1253303"/>
              <a:ext cx="237623" cy="259931"/>
            </a:xfrm>
            <a:custGeom>
              <a:avLst/>
              <a:gdLst/>
              <a:ahLst/>
              <a:cxnLst/>
              <a:rect l="l" t="t" r="r" b="b"/>
              <a:pathLst>
                <a:path w="3057" h="3344" extrusionOk="0">
                  <a:moveTo>
                    <a:pt x="1663" y="53"/>
                  </a:moveTo>
                  <a:cubicBezTo>
                    <a:pt x="2014" y="53"/>
                    <a:pt x="2336" y="194"/>
                    <a:pt x="2577" y="457"/>
                  </a:cubicBezTo>
                  <a:cubicBezTo>
                    <a:pt x="2863" y="762"/>
                    <a:pt x="2998" y="1207"/>
                    <a:pt x="2963" y="1669"/>
                  </a:cubicBezTo>
                  <a:cubicBezTo>
                    <a:pt x="2899" y="2571"/>
                    <a:pt x="2184" y="3297"/>
                    <a:pt x="1400" y="3297"/>
                  </a:cubicBezTo>
                  <a:cubicBezTo>
                    <a:pt x="1048" y="3297"/>
                    <a:pt x="720" y="3156"/>
                    <a:pt x="480" y="2893"/>
                  </a:cubicBezTo>
                  <a:cubicBezTo>
                    <a:pt x="199" y="2583"/>
                    <a:pt x="59" y="2138"/>
                    <a:pt x="94" y="1675"/>
                  </a:cubicBezTo>
                  <a:cubicBezTo>
                    <a:pt x="158" y="779"/>
                    <a:pt x="873" y="53"/>
                    <a:pt x="1663" y="53"/>
                  </a:cubicBezTo>
                  <a:close/>
                  <a:moveTo>
                    <a:pt x="1663" y="0"/>
                  </a:moveTo>
                  <a:cubicBezTo>
                    <a:pt x="832" y="0"/>
                    <a:pt x="111" y="744"/>
                    <a:pt x="35" y="1669"/>
                  </a:cubicBezTo>
                  <a:cubicBezTo>
                    <a:pt x="0" y="2143"/>
                    <a:pt x="147" y="2606"/>
                    <a:pt x="439" y="2922"/>
                  </a:cubicBezTo>
                  <a:cubicBezTo>
                    <a:pt x="697" y="3191"/>
                    <a:pt x="1031" y="3344"/>
                    <a:pt x="1400" y="3344"/>
                  </a:cubicBezTo>
                  <a:cubicBezTo>
                    <a:pt x="2219" y="3344"/>
                    <a:pt x="2951" y="2594"/>
                    <a:pt x="3021" y="1675"/>
                  </a:cubicBezTo>
                  <a:cubicBezTo>
                    <a:pt x="3057" y="1201"/>
                    <a:pt x="2910" y="738"/>
                    <a:pt x="2617" y="428"/>
                  </a:cubicBezTo>
                  <a:cubicBezTo>
                    <a:pt x="2366" y="153"/>
                    <a:pt x="2026" y="0"/>
                    <a:pt x="1663"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1"/>
            <p:cNvSpPr/>
            <p:nvPr/>
          </p:nvSpPr>
          <p:spPr>
            <a:xfrm>
              <a:off x="6663608" y="1349532"/>
              <a:ext cx="267238" cy="381735"/>
            </a:xfrm>
            <a:custGeom>
              <a:avLst/>
              <a:gdLst/>
              <a:ahLst/>
              <a:cxnLst/>
              <a:rect l="l" t="t" r="r" b="b"/>
              <a:pathLst>
                <a:path w="3438" h="4911" extrusionOk="0">
                  <a:moveTo>
                    <a:pt x="897" y="0"/>
                  </a:moveTo>
                  <a:cubicBezTo>
                    <a:pt x="383" y="0"/>
                    <a:pt x="0" y="68"/>
                    <a:pt x="0" y="68"/>
                  </a:cubicBezTo>
                  <a:lnTo>
                    <a:pt x="0" y="4910"/>
                  </a:lnTo>
                  <a:lnTo>
                    <a:pt x="1499" y="4910"/>
                  </a:lnTo>
                  <a:cubicBezTo>
                    <a:pt x="1329" y="3534"/>
                    <a:pt x="2928" y="3880"/>
                    <a:pt x="3437" y="1304"/>
                  </a:cubicBezTo>
                  <a:cubicBezTo>
                    <a:pt x="3063" y="202"/>
                    <a:pt x="1784" y="0"/>
                    <a:pt x="897"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1"/>
            <p:cNvSpPr/>
            <p:nvPr/>
          </p:nvSpPr>
          <p:spPr>
            <a:xfrm>
              <a:off x="6661354" y="1347200"/>
              <a:ext cx="271280" cy="386322"/>
            </a:xfrm>
            <a:custGeom>
              <a:avLst/>
              <a:gdLst/>
              <a:ahLst/>
              <a:cxnLst/>
              <a:rect l="l" t="t" r="r" b="b"/>
              <a:pathLst>
                <a:path w="3490" h="4970" extrusionOk="0">
                  <a:moveTo>
                    <a:pt x="915" y="64"/>
                  </a:moveTo>
                  <a:cubicBezTo>
                    <a:pt x="1794" y="64"/>
                    <a:pt x="3068" y="263"/>
                    <a:pt x="3437" y="1339"/>
                  </a:cubicBezTo>
                  <a:cubicBezTo>
                    <a:pt x="3168" y="2715"/>
                    <a:pt x="2588" y="3242"/>
                    <a:pt x="2120" y="3670"/>
                  </a:cubicBezTo>
                  <a:cubicBezTo>
                    <a:pt x="1733" y="4009"/>
                    <a:pt x="1435" y="4290"/>
                    <a:pt x="1499" y="4917"/>
                  </a:cubicBezTo>
                  <a:lnTo>
                    <a:pt x="59" y="4917"/>
                  </a:lnTo>
                  <a:lnTo>
                    <a:pt x="59" y="127"/>
                  </a:lnTo>
                  <a:cubicBezTo>
                    <a:pt x="147" y="112"/>
                    <a:pt x="484" y="64"/>
                    <a:pt x="915" y="64"/>
                  </a:cubicBezTo>
                  <a:close/>
                  <a:moveTo>
                    <a:pt x="904" y="1"/>
                  </a:moveTo>
                  <a:cubicBezTo>
                    <a:pt x="402" y="1"/>
                    <a:pt x="28" y="65"/>
                    <a:pt x="18" y="69"/>
                  </a:cubicBezTo>
                  <a:cubicBezTo>
                    <a:pt x="6" y="75"/>
                    <a:pt x="0" y="81"/>
                    <a:pt x="0" y="98"/>
                  </a:cubicBezTo>
                  <a:lnTo>
                    <a:pt x="0" y="4940"/>
                  </a:lnTo>
                  <a:cubicBezTo>
                    <a:pt x="0" y="4958"/>
                    <a:pt x="12" y="4970"/>
                    <a:pt x="29" y="4970"/>
                  </a:cubicBezTo>
                  <a:lnTo>
                    <a:pt x="1528" y="4970"/>
                  </a:lnTo>
                  <a:cubicBezTo>
                    <a:pt x="1534" y="4970"/>
                    <a:pt x="1534" y="4964"/>
                    <a:pt x="1540" y="4958"/>
                  </a:cubicBezTo>
                  <a:cubicBezTo>
                    <a:pt x="1552" y="4946"/>
                    <a:pt x="1552" y="4940"/>
                    <a:pt x="1552" y="4934"/>
                  </a:cubicBezTo>
                  <a:cubicBezTo>
                    <a:pt x="1470" y="4314"/>
                    <a:pt x="1757" y="4056"/>
                    <a:pt x="2149" y="3699"/>
                  </a:cubicBezTo>
                  <a:cubicBezTo>
                    <a:pt x="2623" y="3266"/>
                    <a:pt x="3209" y="2733"/>
                    <a:pt x="3490" y="1334"/>
                  </a:cubicBezTo>
                  <a:lnTo>
                    <a:pt x="3490" y="1316"/>
                  </a:lnTo>
                  <a:cubicBezTo>
                    <a:pt x="3110" y="205"/>
                    <a:pt x="1802" y="1"/>
                    <a:pt x="904"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1"/>
            <p:cNvSpPr/>
            <p:nvPr/>
          </p:nvSpPr>
          <p:spPr>
            <a:xfrm>
              <a:off x="6380516" y="1400756"/>
              <a:ext cx="163934" cy="361914"/>
            </a:xfrm>
            <a:custGeom>
              <a:avLst/>
              <a:gdLst/>
              <a:ahLst/>
              <a:cxnLst/>
              <a:rect l="l" t="t" r="r" b="b"/>
              <a:pathLst>
                <a:path w="2109" h="4656" extrusionOk="0">
                  <a:moveTo>
                    <a:pt x="481" y="0"/>
                  </a:moveTo>
                  <a:lnTo>
                    <a:pt x="481" y="0"/>
                  </a:lnTo>
                  <a:cubicBezTo>
                    <a:pt x="317" y="2647"/>
                    <a:pt x="0" y="4222"/>
                    <a:pt x="1359" y="4655"/>
                  </a:cubicBezTo>
                  <a:cubicBezTo>
                    <a:pt x="1359" y="4655"/>
                    <a:pt x="1189" y="3695"/>
                    <a:pt x="1523" y="2284"/>
                  </a:cubicBezTo>
                  <a:cubicBezTo>
                    <a:pt x="1862" y="873"/>
                    <a:pt x="2108" y="53"/>
                    <a:pt x="2108" y="53"/>
                  </a:cubicBezTo>
                  <a:lnTo>
                    <a:pt x="481" y="0"/>
                  </a:ln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1"/>
            <p:cNvSpPr/>
            <p:nvPr/>
          </p:nvSpPr>
          <p:spPr>
            <a:xfrm>
              <a:off x="6391865" y="1398502"/>
              <a:ext cx="155772" cy="366422"/>
            </a:xfrm>
            <a:custGeom>
              <a:avLst/>
              <a:gdLst/>
              <a:ahLst/>
              <a:cxnLst/>
              <a:rect l="l" t="t" r="r" b="b"/>
              <a:pathLst>
                <a:path w="2004" h="4714" extrusionOk="0">
                  <a:moveTo>
                    <a:pt x="364" y="59"/>
                  </a:moveTo>
                  <a:lnTo>
                    <a:pt x="1927" y="111"/>
                  </a:lnTo>
                  <a:cubicBezTo>
                    <a:pt x="1874" y="275"/>
                    <a:pt x="1652" y="1078"/>
                    <a:pt x="1359" y="2313"/>
                  </a:cubicBezTo>
                  <a:cubicBezTo>
                    <a:pt x="1066" y="3543"/>
                    <a:pt x="1148" y="4444"/>
                    <a:pt x="1184" y="4649"/>
                  </a:cubicBezTo>
                  <a:cubicBezTo>
                    <a:pt x="59" y="4257"/>
                    <a:pt x="147" y="3021"/>
                    <a:pt x="294" y="990"/>
                  </a:cubicBezTo>
                  <a:cubicBezTo>
                    <a:pt x="317" y="685"/>
                    <a:pt x="340" y="381"/>
                    <a:pt x="364" y="59"/>
                  </a:cubicBezTo>
                  <a:close/>
                  <a:moveTo>
                    <a:pt x="340" y="0"/>
                  </a:moveTo>
                  <a:cubicBezTo>
                    <a:pt x="323" y="6"/>
                    <a:pt x="311" y="12"/>
                    <a:pt x="311" y="29"/>
                  </a:cubicBezTo>
                  <a:cubicBezTo>
                    <a:pt x="288" y="363"/>
                    <a:pt x="264" y="679"/>
                    <a:pt x="247" y="978"/>
                  </a:cubicBezTo>
                  <a:cubicBezTo>
                    <a:pt x="100" y="3074"/>
                    <a:pt x="1" y="4333"/>
                    <a:pt x="1213" y="4714"/>
                  </a:cubicBezTo>
                  <a:lnTo>
                    <a:pt x="1219" y="4714"/>
                  </a:lnTo>
                  <a:cubicBezTo>
                    <a:pt x="1224" y="4714"/>
                    <a:pt x="1230" y="4714"/>
                    <a:pt x="1242" y="4696"/>
                  </a:cubicBezTo>
                  <a:cubicBezTo>
                    <a:pt x="1248" y="4696"/>
                    <a:pt x="1248" y="4684"/>
                    <a:pt x="1248" y="4678"/>
                  </a:cubicBezTo>
                  <a:cubicBezTo>
                    <a:pt x="1248" y="4667"/>
                    <a:pt x="1084" y="3712"/>
                    <a:pt x="1418" y="2319"/>
                  </a:cubicBezTo>
                  <a:cubicBezTo>
                    <a:pt x="1751" y="931"/>
                    <a:pt x="2003" y="94"/>
                    <a:pt x="2003" y="88"/>
                  </a:cubicBezTo>
                  <a:cubicBezTo>
                    <a:pt x="2003" y="82"/>
                    <a:pt x="2003" y="70"/>
                    <a:pt x="1992" y="65"/>
                  </a:cubicBezTo>
                  <a:cubicBezTo>
                    <a:pt x="1986" y="59"/>
                    <a:pt x="1980" y="53"/>
                    <a:pt x="1974" y="53"/>
                  </a:cubicBezTo>
                  <a:lnTo>
                    <a:pt x="340" y="0"/>
                  </a:ln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1"/>
            <p:cNvSpPr/>
            <p:nvPr/>
          </p:nvSpPr>
          <p:spPr>
            <a:xfrm>
              <a:off x="6243945" y="1769428"/>
              <a:ext cx="765647" cy="1126551"/>
            </a:xfrm>
            <a:custGeom>
              <a:avLst/>
              <a:gdLst/>
              <a:ahLst/>
              <a:cxnLst/>
              <a:rect l="l" t="t" r="r" b="b"/>
              <a:pathLst>
                <a:path w="9850" h="14493" extrusionOk="0">
                  <a:moveTo>
                    <a:pt x="7168" y="0"/>
                  </a:moveTo>
                  <a:lnTo>
                    <a:pt x="3807" y="111"/>
                  </a:lnTo>
                  <a:cubicBezTo>
                    <a:pt x="3567" y="269"/>
                    <a:pt x="2975" y="422"/>
                    <a:pt x="2694" y="621"/>
                  </a:cubicBezTo>
                  <a:cubicBezTo>
                    <a:pt x="2419" y="814"/>
                    <a:pt x="2150" y="1710"/>
                    <a:pt x="1921" y="2143"/>
                  </a:cubicBezTo>
                  <a:cubicBezTo>
                    <a:pt x="1687" y="2576"/>
                    <a:pt x="1160" y="3373"/>
                    <a:pt x="967" y="3935"/>
                  </a:cubicBezTo>
                  <a:cubicBezTo>
                    <a:pt x="774" y="4491"/>
                    <a:pt x="990" y="5498"/>
                    <a:pt x="1084" y="6054"/>
                  </a:cubicBezTo>
                  <a:cubicBezTo>
                    <a:pt x="1184" y="6611"/>
                    <a:pt x="1172" y="7126"/>
                    <a:pt x="1037" y="8736"/>
                  </a:cubicBezTo>
                  <a:cubicBezTo>
                    <a:pt x="897" y="10346"/>
                    <a:pt x="153" y="12887"/>
                    <a:pt x="83" y="13204"/>
                  </a:cubicBezTo>
                  <a:cubicBezTo>
                    <a:pt x="1" y="13520"/>
                    <a:pt x="171" y="13842"/>
                    <a:pt x="171" y="13842"/>
                  </a:cubicBezTo>
                  <a:cubicBezTo>
                    <a:pt x="1361" y="14330"/>
                    <a:pt x="2581" y="14492"/>
                    <a:pt x="3678" y="14492"/>
                  </a:cubicBezTo>
                  <a:cubicBezTo>
                    <a:pt x="5873" y="14492"/>
                    <a:pt x="7577" y="13842"/>
                    <a:pt x="7577" y="13842"/>
                  </a:cubicBezTo>
                  <a:cubicBezTo>
                    <a:pt x="7577" y="13842"/>
                    <a:pt x="7788" y="13578"/>
                    <a:pt x="7747" y="13473"/>
                  </a:cubicBezTo>
                  <a:cubicBezTo>
                    <a:pt x="7700" y="13379"/>
                    <a:pt x="7349" y="12015"/>
                    <a:pt x="7115" y="11160"/>
                  </a:cubicBezTo>
                  <a:cubicBezTo>
                    <a:pt x="6881" y="10305"/>
                    <a:pt x="6881" y="9849"/>
                    <a:pt x="7542" y="8180"/>
                  </a:cubicBezTo>
                  <a:cubicBezTo>
                    <a:pt x="8198" y="6511"/>
                    <a:pt x="9363" y="5065"/>
                    <a:pt x="9603" y="3314"/>
                  </a:cubicBezTo>
                  <a:cubicBezTo>
                    <a:pt x="9849" y="1563"/>
                    <a:pt x="9193" y="1236"/>
                    <a:pt x="8432" y="855"/>
                  </a:cubicBezTo>
                  <a:cubicBezTo>
                    <a:pt x="8210" y="738"/>
                    <a:pt x="7718" y="597"/>
                    <a:pt x="7168" y="0"/>
                  </a:cubicBez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1"/>
            <p:cNvSpPr/>
            <p:nvPr/>
          </p:nvSpPr>
          <p:spPr>
            <a:xfrm>
              <a:off x="6322685" y="2206735"/>
              <a:ext cx="569921" cy="88380"/>
            </a:xfrm>
            <a:custGeom>
              <a:avLst/>
              <a:gdLst/>
              <a:ahLst/>
              <a:cxnLst/>
              <a:rect l="l" t="t" r="r" b="b"/>
              <a:pathLst>
                <a:path w="7332" h="1137" extrusionOk="0">
                  <a:moveTo>
                    <a:pt x="1" y="1"/>
                  </a:moveTo>
                  <a:cubicBezTo>
                    <a:pt x="12" y="95"/>
                    <a:pt x="30" y="182"/>
                    <a:pt x="53" y="270"/>
                  </a:cubicBezTo>
                  <a:cubicBezTo>
                    <a:pt x="1236" y="674"/>
                    <a:pt x="3286" y="1137"/>
                    <a:pt x="6383" y="1137"/>
                  </a:cubicBezTo>
                  <a:cubicBezTo>
                    <a:pt x="6652" y="1137"/>
                    <a:pt x="6922" y="1137"/>
                    <a:pt x="7208" y="1119"/>
                  </a:cubicBezTo>
                  <a:cubicBezTo>
                    <a:pt x="7255" y="1043"/>
                    <a:pt x="7290" y="961"/>
                    <a:pt x="7331" y="885"/>
                  </a:cubicBezTo>
                  <a:lnTo>
                    <a:pt x="7331" y="885"/>
                  </a:lnTo>
                  <a:cubicBezTo>
                    <a:pt x="7006" y="895"/>
                    <a:pt x="6691" y="899"/>
                    <a:pt x="6387" y="899"/>
                  </a:cubicBezTo>
                  <a:cubicBezTo>
                    <a:pt x="3223" y="899"/>
                    <a:pt x="1149" y="401"/>
                    <a:pt x="1"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1"/>
            <p:cNvSpPr/>
            <p:nvPr/>
          </p:nvSpPr>
          <p:spPr>
            <a:xfrm>
              <a:off x="6333645" y="2299622"/>
              <a:ext cx="515743" cy="79285"/>
            </a:xfrm>
            <a:custGeom>
              <a:avLst/>
              <a:gdLst/>
              <a:ahLst/>
              <a:cxnLst/>
              <a:rect l="l" t="t" r="r" b="b"/>
              <a:pathLst>
                <a:path w="6635" h="1020" extrusionOk="0">
                  <a:moveTo>
                    <a:pt x="0" y="0"/>
                  </a:moveTo>
                  <a:lnTo>
                    <a:pt x="0" y="246"/>
                  </a:lnTo>
                  <a:cubicBezTo>
                    <a:pt x="1218" y="621"/>
                    <a:pt x="3174" y="1019"/>
                    <a:pt x="6014" y="1019"/>
                  </a:cubicBezTo>
                  <a:cubicBezTo>
                    <a:pt x="6183" y="1019"/>
                    <a:pt x="6359" y="1007"/>
                    <a:pt x="6535" y="1007"/>
                  </a:cubicBezTo>
                  <a:cubicBezTo>
                    <a:pt x="6570" y="926"/>
                    <a:pt x="6605" y="855"/>
                    <a:pt x="6634" y="773"/>
                  </a:cubicBezTo>
                  <a:lnTo>
                    <a:pt x="6634" y="773"/>
                  </a:lnTo>
                  <a:cubicBezTo>
                    <a:pt x="6441" y="777"/>
                    <a:pt x="6251" y="779"/>
                    <a:pt x="6065" y="779"/>
                  </a:cubicBezTo>
                  <a:cubicBezTo>
                    <a:pt x="3194" y="779"/>
                    <a:pt x="1210" y="369"/>
                    <a:pt x="0"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1"/>
            <p:cNvSpPr/>
            <p:nvPr/>
          </p:nvSpPr>
          <p:spPr>
            <a:xfrm>
              <a:off x="6328204" y="2386524"/>
              <a:ext cx="487061" cy="75632"/>
            </a:xfrm>
            <a:custGeom>
              <a:avLst/>
              <a:gdLst/>
              <a:ahLst/>
              <a:cxnLst/>
              <a:rect l="l" t="t" r="r" b="b"/>
              <a:pathLst>
                <a:path w="6266" h="973" extrusionOk="0">
                  <a:moveTo>
                    <a:pt x="23" y="1"/>
                  </a:moveTo>
                  <a:cubicBezTo>
                    <a:pt x="18" y="83"/>
                    <a:pt x="12" y="165"/>
                    <a:pt x="0" y="252"/>
                  </a:cubicBezTo>
                  <a:cubicBezTo>
                    <a:pt x="1230" y="610"/>
                    <a:pt x="3144" y="973"/>
                    <a:pt x="5867" y="973"/>
                  </a:cubicBezTo>
                  <a:cubicBezTo>
                    <a:pt x="5966" y="973"/>
                    <a:pt x="6084" y="973"/>
                    <a:pt x="6189" y="967"/>
                  </a:cubicBezTo>
                  <a:cubicBezTo>
                    <a:pt x="6218" y="891"/>
                    <a:pt x="6236" y="815"/>
                    <a:pt x="6265" y="733"/>
                  </a:cubicBezTo>
                  <a:lnTo>
                    <a:pt x="6265" y="733"/>
                  </a:lnTo>
                  <a:cubicBezTo>
                    <a:pt x="6160" y="734"/>
                    <a:pt x="6056" y="734"/>
                    <a:pt x="5953" y="734"/>
                  </a:cubicBezTo>
                  <a:cubicBezTo>
                    <a:pt x="3191" y="734"/>
                    <a:pt x="1243" y="362"/>
                    <a:pt x="23"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1"/>
            <p:cNvSpPr/>
            <p:nvPr/>
          </p:nvSpPr>
          <p:spPr>
            <a:xfrm>
              <a:off x="6319965" y="2472105"/>
              <a:ext cx="471126" cy="71979"/>
            </a:xfrm>
            <a:custGeom>
              <a:avLst/>
              <a:gdLst/>
              <a:ahLst/>
              <a:cxnLst/>
              <a:rect l="l" t="t" r="r" b="b"/>
              <a:pathLst>
                <a:path w="6061" h="926" extrusionOk="0">
                  <a:moveTo>
                    <a:pt x="30" y="0"/>
                  </a:moveTo>
                  <a:cubicBezTo>
                    <a:pt x="18" y="77"/>
                    <a:pt x="7" y="159"/>
                    <a:pt x="1" y="241"/>
                  </a:cubicBezTo>
                  <a:cubicBezTo>
                    <a:pt x="1230" y="592"/>
                    <a:pt x="3110" y="926"/>
                    <a:pt x="5756" y="926"/>
                  </a:cubicBezTo>
                  <a:lnTo>
                    <a:pt x="6020" y="926"/>
                  </a:lnTo>
                  <a:cubicBezTo>
                    <a:pt x="6026" y="855"/>
                    <a:pt x="6043" y="773"/>
                    <a:pt x="6061" y="691"/>
                  </a:cubicBezTo>
                  <a:lnTo>
                    <a:pt x="6061" y="691"/>
                  </a:lnTo>
                  <a:cubicBezTo>
                    <a:pt x="5953" y="693"/>
                    <a:pt x="5846" y="693"/>
                    <a:pt x="5741" y="693"/>
                  </a:cubicBezTo>
                  <a:cubicBezTo>
                    <a:pt x="3117" y="693"/>
                    <a:pt x="1246" y="349"/>
                    <a:pt x="30"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1"/>
            <p:cNvSpPr/>
            <p:nvPr/>
          </p:nvSpPr>
          <p:spPr>
            <a:xfrm>
              <a:off x="6370489" y="1960099"/>
              <a:ext cx="620913" cy="86514"/>
            </a:xfrm>
            <a:custGeom>
              <a:avLst/>
              <a:gdLst/>
              <a:ahLst/>
              <a:cxnLst/>
              <a:rect l="l" t="t" r="r" b="b"/>
              <a:pathLst>
                <a:path w="7988" h="1113" extrusionOk="0">
                  <a:moveTo>
                    <a:pt x="124" y="0"/>
                  </a:moveTo>
                  <a:cubicBezTo>
                    <a:pt x="88" y="65"/>
                    <a:pt x="42" y="135"/>
                    <a:pt x="1" y="211"/>
                  </a:cubicBezTo>
                  <a:cubicBezTo>
                    <a:pt x="1172" y="615"/>
                    <a:pt x="3238" y="1113"/>
                    <a:pt x="6418" y="1113"/>
                  </a:cubicBezTo>
                  <a:cubicBezTo>
                    <a:pt x="6898" y="1113"/>
                    <a:pt x="7413" y="1095"/>
                    <a:pt x="7946" y="1072"/>
                  </a:cubicBezTo>
                  <a:cubicBezTo>
                    <a:pt x="7964" y="1002"/>
                    <a:pt x="7975" y="937"/>
                    <a:pt x="7987" y="861"/>
                  </a:cubicBezTo>
                  <a:cubicBezTo>
                    <a:pt x="7975" y="855"/>
                    <a:pt x="7975" y="849"/>
                    <a:pt x="7987" y="838"/>
                  </a:cubicBezTo>
                  <a:lnTo>
                    <a:pt x="7987" y="838"/>
                  </a:lnTo>
                  <a:cubicBezTo>
                    <a:pt x="7457" y="863"/>
                    <a:pt x="6952" y="874"/>
                    <a:pt x="6472" y="874"/>
                  </a:cubicBezTo>
                  <a:cubicBezTo>
                    <a:pt x="3355" y="874"/>
                    <a:pt x="1291" y="391"/>
                    <a:pt x="124"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1"/>
            <p:cNvSpPr/>
            <p:nvPr/>
          </p:nvSpPr>
          <p:spPr>
            <a:xfrm>
              <a:off x="6313591" y="2114859"/>
              <a:ext cx="622234" cy="97941"/>
            </a:xfrm>
            <a:custGeom>
              <a:avLst/>
              <a:gdLst/>
              <a:ahLst/>
              <a:cxnLst/>
              <a:rect l="l" t="t" r="r" b="b"/>
              <a:pathLst>
                <a:path w="8005" h="1260" extrusionOk="0">
                  <a:moveTo>
                    <a:pt x="1" y="0"/>
                  </a:moveTo>
                  <a:lnTo>
                    <a:pt x="1" y="252"/>
                  </a:lnTo>
                  <a:cubicBezTo>
                    <a:pt x="1107" y="674"/>
                    <a:pt x="3250" y="1259"/>
                    <a:pt x="6711" y="1259"/>
                  </a:cubicBezTo>
                  <a:cubicBezTo>
                    <a:pt x="7085" y="1259"/>
                    <a:pt x="7478" y="1247"/>
                    <a:pt x="7888" y="1236"/>
                  </a:cubicBezTo>
                  <a:cubicBezTo>
                    <a:pt x="7929" y="1154"/>
                    <a:pt x="7970" y="1083"/>
                    <a:pt x="8005" y="1001"/>
                  </a:cubicBezTo>
                  <a:lnTo>
                    <a:pt x="8005" y="1001"/>
                  </a:lnTo>
                  <a:cubicBezTo>
                    <a:pt x="7590" y="1017"/>
                    <a:pt x="7191" y="1024"/>
                    <a:pt x="6808" y="1024"/>
                  </a:cubicBezTo>
                  <a:cubicBezTo>
                    <a:pt x="3256" y="1024"/>
                    <a:pt x="1063" y="407"/>
                    <a:pt x="1"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1"/>
            <p:cNvSpPr/>
            <p:nvPr/>
          </p:nvSpPr>
          <p:spPr>
            <a:xfrm>
              <a:off x="6329992" y="2034253"/>
              <a:ext cx="640423" cy="95686"/>
            </a:xfrm>
            <a:custGeom>
              <a:avLst/>
              <a:gdLst/>
              <a:ahLst/>
              <a:cxnLst/>
              <a:rect l="l" t="t" r="r" b="b"/>
              <a:pathLst>
                <a:path w="8239" h="1231" extrusionOk="0">
                  <a:moveTo>
                    <a:pt x="106" y="1"/>
                  </a:moveTo>
                  <a:cubicBezTo>
                    <a:pt x="65" y="77"/>
                    <a:pt x="30" y="147"/>
                    <a:pt x="0" y="223"/>
                  </a:cubicBezTo>
                  <a:cubicBezTo>
                    <a:pt x="1101" y="645"/>
                    <a:pt x="3250" y="1230"/>
                    <a:pt x="6722" y="1230"/>
                  </a:cubicBezTo>
                  <a:cubicBezTo>
                    <a:pt x="7173" y="1230"/>
                    <a:pt x="7665" y="1219"/>
                    <a:pt x="8163" y="1195"/>
                  </a:cubicBezTo>
                  <a:cubicBezTo>
                    <a:pt x="8192" y="1113"/>
                    <a:pt x="8221" y="1043"/>
                    <a:pt x="8239" y="961"/>
                  </a:cubicBezTo>
                  <a:lnTo>
                    <a:pt x="8239" y="961"/>
                  </a:lnTo>
                  <a:cubicBezTo>
                    <a:pt x="7733" y="984"/>
                    <a:pt x="7250" y="994"/>
                    <a:pt x="6791" y="994"/>
                  </a:cubicBezTo>
                  <a:cubicBezTo>
                    <a:pt x="3357" y="994"/>
                    <a:pt x="1201" y="409"/>
                    <a:pt x="106"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1"/>
            <p:cNvSpPr/>
            <p:nvPr/>
          </p:nvSpPr>
          <p:spPr>
            <a:xfrm>
              <a:off x="6242157" y="1767096"/>
              <a:ext cx="769689" cy="1131059"/>
            </a:xfrm>
            <a:custGeom>
              <a:avLst/>
              <a:gdLst/>
              <a:ahLst/>
              <a:cxnLst/>
              <a:rect l="l" t="t" r="r" b="b"/>
              <a:pathLst>
                <a:path w="9902" h="14551" extrusionOk="0">
                  <a:moveTo>
                    <a:pt x="7167" y="54"/>
                  </a:moveTo>
                  <a:cubicBezTo>
                    <a:pt x="7624" y="551"/>
                    <a:pt x="8040" y="733"/>
                    <a:pt x="8297" y="844"/>
                  </a:cubicBezTo>
                  <a:cubicBezTo>
                    <a:pt x="8356" y="862"/>
                    <a:pt x="8397" y="885"/>
                    <a:pt x="8444" y="908"/>
                  </a:cubicBezTo>
                  <a:cubicBezTo>
                    <a:pt x="9187" y="1277"/>
                    <a:pt x="9831" y="1611"/>
                    <a:pt x="9597" y="3338"/>
                  </a:cubicBezTo>
                  <a:cubicBezTo>
                    <a:pt x="9451" y="4439"/>
                    <a:pt x="8941" y="5411"/>
                    <a:pt x="8397" y="6424"/>
                  </a:cubicBezTo>
                  <a:cubicBezTo>
                    <a:pt x="8098" y="6998"/>
                    <a:pt x="7782" y="7583"/>
                    <a:pt x="7542" y="8198"/>
                  </a:cubicBezTo>
                  <a:cubicBezTo>
                    <a:pt x="6898" y="9843"/>
                    <a:pt x="6874" y="10312"/>
                    <a:pt x="7120" y="11196"/>
                  </a:cubicBezTo>
                  <a:cubicBezTo>
                    <a:pt x="7220" y="11547"/>
                    <a:pt x="7337" y="11998"/>
                    <a:pt x="7442" y="12385"/>
                  </a:cubicBezTo>
                  <a:cubicBezTo>
                    <a:pt x="7618" y="13052"/>
                    <a:pt x="7723" y="13462"/>
                    <a:pt x="7753" y="13520"/>
                  </a:cubicBezTo>
                  <a:cubicBezTo>
                    <a:pt x="7782" y="13579"/>
                    <a:pt x="7682" y="13755"/>
                    <a:pt x="7595" y="13854"/>
                  </a:cubicBezTo>
                  <a:cubicBezTo>
                    <a:pt x="7467" y="13897"/>
                    <a:pt x="5802" y="14493"/>
                    <a:pt x="3696" y="14493"/>
                  </a:cubicBezTo>
                  <a:cubicBezTo>
                    <a:pt x="2605" y="14493"/>
                    <a:pt x="1397" y="14333"/>
                    <a:pt x="223" y="13854"/>
                  </a:cubicBezTo>
                  <a:cubicBezTo>
                    <a:pt x="194" y="13801"/>
                    <a:pt x="71" y="13520"/>
                    <a:pt x="135" y="13245"/>
                  </a:cubicBezTo>
                  <a:cubicBezTo>
                    <a:pt x="141" y="13204"/>
                    <a:pt x="164" y="13116"/>
                    <a:pt x="199" y="12993"/>
                  </a:cubicBezTo>
                  <a:cubicBezTo>
                    <a:pt x="404" y="12215"/>
                    <a:pt x="961" y="10160"/>
                    <a:pt x="1089" y="8778"/>
                  </a:cubicBezTo>
                  <a:cubicBezTo>
                    <a:pt x="1224" y="7209"/>
                    <a:pt x="1242" y="6658"/>
                    <a:pt x="1136" y="6084"/>
                  </a:cubicBezTo>
                  <a:cubicBezTo>
                    <a:pt x="1125" y="6026"/>
                    <a:pt x="1119" y="5956"/>
                    <a:pt x="1101" y="5891"/>
                  </a:cubicBezTo>
                  <a:cubicBezTo>
                    <a:pt x="1002" y="5329"/>
                    <a:pt x="844" y="4474"/>
                    <a:pt x="1013" y="3982"/>
                  </a:cubicBezTo>
                  <a:cubicBezTo>
                    <a:pt x="1154" y="3584"/>
                    <a:pt x="1452" y="3057"/>
                    <a:pt x="1704" y="2642"/>
                  </a:cubicBezTo>
                  <a:cubicBezTo>
                    <a:pt x="1798" y="2472"/>
                    <a:pt x="1892" y="2314"/>
                    <a:pt x="1956" y="2191"/>
                  </a:cubicBezTo>
                  <a:cubicBezTo>
                    <a:pt x="2038" y="2044"/>
                    <a:pt x="2120" y="1845"/>
                    <a:pt x="2208" y="1634"/>
                  </a:cubicBezTo>
                  <a:cubicBezTo>
                    <a:pt x="2366" y="1242"/>
                    <a:pt x="2553" y="797"/>
                    <a:pt x="2729" y="674"/>
                  </a:cubicBezTo>
                  <a:cubicBezTo>
                    <a:pt x="2875" y="563"/>
                    <a:pt x="3110" y="475"/>
                    <a:pt x="3332" y="387"/>
                  </a:cubicBezTo>
                  <a:cubicBezTo>
                    <a:pt x="3531" y="317"/>
                    <a:pt x="3713" y="241"/>
                    <a:pt x="3830" y="171"/>
                  </a:cubicBezTo>
                  <a:lnTo>
                    <a:pt x="7167" y="54"/>
                  </a:lnTo>
                  <a:close/>
                  <a:moveTo>
                    <a:pt x="7185" y="1"/>
                  </a:moveTo>
                  <a:lnTo>
                    <a:pt x="3824" y="118"/>
                  </a:lnTo>
                  <a:cubicBezTo>
                    <a:pt x="3818" y="118"/>
                    <a:pt x="3818" y="124"/>
                    <a:pt x="3812" y="124"/>
                  </a:cubicBezTo>
                  <a:cubicBezTo>
                    <a:pt x="3701" y="200"/>
                    <a:pt x="3519" y="270"/>
                    <a:pt x="3320" y="346"/>
                  </a:cubicBezTo>
                  <a:cubicBezTo>
                    <a:pt x="3086" y="434"/>
                    <a:pt x="2852" y="522"/>
                    <a:pt x="2700" y="627"/>
                  </a:cubicBezTo>
                  <a:cubicBezTo>
                    <a:pt x="2506" y="762"/>
                    <a:pt x="2331" y="1195"/>
                    <a:pt x="2155" y="1611"/>
                  </a:cubicBezTo>
                  <a:cubicBezTo>
                    <a:pt x="2073" y="1816"/>
                    <a:pt x="1997" y="2015"/>
                    <a:pt x="1915" y="2161"/>
                  </a:cubicBezTo>
                  <a:cubicBezTo>
                    <a:pt x="1851" y="2284"/>
                    <a:pt x="1751" y="2442"/>
                    <a:pt x="1657" y="2612"/>
                  </a:cubicBezTo>
                  <a:cubicBezTo>
                    <a:pt x="1412" y="3028"/>
                    <a:pt x="1101" y="3555"/>
                    <a:pt x="961" y="3959"/>
                  </a:cubicBezTo>
                  <a:cubicBezTo>
                    <a:pt x="785" y="4468"/>
                    <a:pt x="937" y="5329"/>
                    <a:pt x="1043" y="5897"/>
                  </a:cubicBezTo>
                  <a:cubicBezTo>
                    <a:pt x="1060" y="5967"/>
                    <a:pt x="1072" y="6032"/>
                    <a:pt x="1078" y="6090"/>
                  </a:cubicBezTo>
                  <a:cubicBezTo>
                    <a:pt x="1171" y="6658"/>
                    <a:pt x="1166" y="7209"/>
                    <a:pt x="1025" y="8766"/>
                  </a:cubicBezTo>
                  <a:cubicBezTo>
                    <a:pt x="902" y="10142"/>
                    <a:pt x="358" y="12191"/>
                    <a:pt x="141" y="12970"/>
                  </a:cubicBezTo>
                  <a:cubicBezTo>
                    <a:pt x="112" y="13093"/>
                    <a:pt x="82" y="13181"/>
                    <a:pt x="77" y="13228"/>
                  </a:cubicBezTo>
                  <a:cubicBezTo>
                    <a:pt x="0" y="13544"/>
                    <a:pt x="164" y="13866"/>
                    <a:pt x="170" y="13883"/>
                  </a:cubicBezTo>
                  <a:cubicBezTo>
                    <a:pt x="176" y="13889"/>
                    <a:pt x="176" y="13901"/>
                    <a:pt x="188" y="13901"/>
                  </a:cubicBezTo>
                  <a:cubicBezTo>
                    <a:pt x="1371" y="14387"/>
                    <a:pt x="2594" y="14551"/>
                    <a:pt x="3695" y="14551"/>
                  </a:cubicBezTo>
                  <a:cubicBezTo>
                    <a:pt x="5873" y="14551"/>
                    <a:pt x="7589" y="13913"/>
                    <a:pt x="7606" y="13907"/>
                  </a:cubicBezTo>
                  <a:cubicBezTo>
                    <a:pt x="7618" y="13907"/>
                    <a:pt x="7624" y="13907"/>
                    <a:pt x="7624" y="13901"/>
                  </a:cubicBezTo>
                  <a:cubicBezTo>
                    <a:pt x="7659" y="13854"/>
                    <a:pt x="7852" y="13614"/>
                    <a:pt x="7800" y="13503"/>
                  </a:cubicBezTo>
                  <a:cubicBezTo>
                    <a:pt x="7776" y="13444"/>
                    <a:pt x="7636" y="12923"/>
                    <a:pt x="7489" y="12379"/>
                  </a:cubicBezTo>
                  <a:cubicBezTo>
                    <a:pt x="7384" y="11986"/>
                    <a:pt x="7267" y="11541"/>
                    <a:pt x="7167" y="11190"/>
                  </a:cubicBezTo>
                  <a:cubicBezTo>
                    <a:pt x="6945" y="10370"/>
                    <a:pt x="6921" y="9931"/>
                    <a:pt x="7595" y="8227"/>
                  </a:cubicBezTo>
                  <a:cubicBezTo>
                    <a:pt x="7835" y="7613"/>
                    <a:pt x="8151" y="7027"/>
                    <a:pt x="8449" y="6453"/>
                  </a:cubicBezTo>
                  <a:cubicBezTo>
                    <a:pt x="8971" y="5475"/>
                    <a:pt x="9503" y="4457"/>
                    <a:pt x="9656" y="3344"/>
                  </a:cubicBezTo>
                  <a:cubicBezTo>
                    <a:pt x="9902" y="1576"/>
                    <a:pt x="9240" y="1242"/>
                    <a:pt x="8473" y="856"/>
                  </a:cubicBezTo>
                  <a:cubicBezTo>
                    <a:pt x="8426" y="832"/>
                    <a:pt x="8379" y="815"/>
                    <a:pt x="8326" y="791"/>
                  </a:cubicBezTo>
                  <a:cubicBezTo>
                    <a:pt x="8057" y="674"/>
                    <a:pt x="7653" y="499"/>
                    <a:pt x="7208" y="7"/>
                  </a:cubicBezTo>
                  <a:cubicBezTo>
                    <a:pt x="7196" y="1"/>
                    <a:pt x="7191" y="1"/>
                    <a:pt x="7185"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1"/>
            <p:cNvSpPr/>
            <p:nvPr/>
          </p:nvSpPr>
          <p:spPr>
            <a:xfrm>
              <a:off x="6525716" y="1564610"/>
              <a:ext cx="291801" cy="309679"/>
            </a:xfrm>
            <a:custGeom>
              <a:avLst/>
              <a:gdLst/>
              <a:ahLst/>
              <a:cxnLst/>
              <a:rect l="l" t="t" r="r" b="b"/>
              <a:pathLst>
                <a:path w="3754" h="3984" extrusionOk="0">
                  <a:moveTo>
                    <a:pt x="1013" y="0"/>
                  </a:moveTo>
                  <a:cubicBezTo>
                    <a:pt x="1013" y="2061"/>
                    <a:pt x="252" y="2641"/>
                    <a:pt x="123" y="2817"/>
                  </a:cubicBezTo>
                  <a:cubicBezTo>
                    <a:pt x="0" y="2992"/>
                    <a:pt x="88" y="3759"/>
                    <a:pt x="937" y="3923"/>
                  </a:cubicBezTo>
                  <a:cubicBezTo>
                    <a:pt x="1163" y="3965"/>
                    <a:pt x="1374" y="3984"/>
                    <a:pt x="1571" y="3984"/>
                  </a:cubicBezTo>
                  <a:cubicBezTo>
                    <a:pt x="3084" y="3984"/>
                    <a:pt x="3753" y="2893"/>
                    <a:pt x="3753" y="2893"/>
                  </a:cubicBezTo>
                  <a:cubicBezTo>
                    <a:pt x="3753" y="2893"/>
                    <a:pt x="3221" y="2378"/>
                    <a:pt x="3180" y="1739"/>
                  </a:cubicBezTo>
                  <a:cubicBezTo>
                    <a:pt x="3133" y="1107"/>
                    <a:pt x="3250" y="0"/>
                    <a:pt x="3250" y="0"/>
                  </a:cubicBez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1"/>
            <p:cNvSpPr/>
            <p:nvPr/>
          </p:nvSpPr>
          <p:spPr>
            <a:xfrm>
              <a:off x="6529758" y="1564610"/>
              <a:ext cx="248583" cy="259931"/>
            </a:xfrm>
            <a:custGeom>
              <a:avLst/>
              <a:gdLst/>
              <a:ahLst/>
              <a:cxnLst/>
              <a:rect l="l" t="t" r="r" b="b"/>
              <a:pathLst>
                <a:path w="3198" h="3344" extrusionOk="0">
                  <a:moveTo>
                    <a:pt x="961" y="0"/>
                  </a:moveTo>
                  <a:cubicBezTo>
                    <a:pt x="961" y="2061"/>
                    <a:pt x="200" y="2641"/>
                    <a:pt x="71" y="2817"/>
                  </a:cubicBezTo>
                  <a:cubicBezTo>
                    <a:pt x="13" y="2904"/>
                    <a:pt x="1" y="3127"/>
                    <a:pt x="100" y="3344"/>
                  </a:cubicBezTo>
                  <a:cubicBezTo>
                    <a:pt x="1535" y="3127"/>
                    <a:pt x="2642" y="1944"/>
                    <a:pt x="3116" y="1370"/>
                  </a:cubicBezTo>
                  <a:cubicBezTo>
                    <a:pt x="3116" y="756"/>
                    <a:pt x="3198" y="0"/>
                    <a:pt x="3198" y="0"/>
                  </a:cubicBezTo>
                  <a:close/>
                </a:path>
              </a:pathLst>
            </a:custGeom>
            <a:solidFill>
              <a:srgbClr val="DBED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1"/>
            <p:cNvSpPr/>
            <p:nvPr/>
          </p:nvSpPr>
          <p:spPr>
            <a:xfrm>
              <a:off x="6527503" y="1562356"/>
              <a:ext cx="293200" cy="314110"/>
            </a:xfrm>
            <a:custGeom>
              <a:avLst/>
              <a:gdLst/>
              <a:ahLst/>
              <a:cxnLst/>
              <a:rect l="l" t="t" r="r" b="b"/>
              <a:pathLst>
                <a:path w="3772" h="4041" extrusionOk="0">
                  <a:moveTo>
                    <a:pt x="1019" y="59"/>
                  </a:moveTo>
                  <a:lnTo>
                    <a:pt x="1019" y="64"/>
                  </a:lnTo>
                  <a:lnTo>
                    <a:pt x="3198" y="64"/>
                  </a:lnTo>
                  <a:cubicBezTo>
                    <a:pt x="3186" y="246"/>
                    <a:pt x="3098" y="1206"/>
                    <a:pt x="3133" y="1780"/>
                  </a:cubicBezTo>
                  <a:cubicBezTo>
                    <a:pt x="3168" y="2354"/>
                    <a:pt x="3607" y="2834"/>
                    <a:pt x="3701" y="2928"/>
                  </a:cubicBezTo>
                  <a:cubicBezTo>
                    <a:pt x="3648" y="2998"/>
                    <a:pt x="3438" y="3302"/>
                    <a:pt x="3051" y="3554"/>
                  </a:cubicBezTo>
                  <a:cubicBezTo>
                    <a:pt x="2734" y="3767"/>
                    <a:pt x="2237" y="3991"/>
                    <a:pt x="1560" y="3991"/>
                  </a:cubicBezTo>
                  <a:cubicBezTo>
                    <a:pt x="1364" y="3991"/>
                    <a:pt x="1152" y="3972"/>
                    <a:pt x="926" y="3929"/>
                  </a:cubicBezTo>
                  <a:cubicBezTo>
                    <a:pt x="422" y="3835"/>
                    <a:pt x="229" y="3525"/>
                    <a:pt x="153" y="3349"/>
                  </a:cubicBezTo>
                  <a:cubicBezTo>
                    <a:pt x="59" y="3133"/>
                    <a:pt x="88" y="2933"/>
                    <a:pt x="129" y="2869"/>
                  </a:cubicBezTo>
                  <a:cubicBezTo>
                    <a:pt x="147" y="2846"/>
                    <a:pt x="170" y="2822"/>
                    <a:pt x="200" y="2787"/>
                  </a:cubicBezTo>
                  <a:cubicBezTo>
                    <a:pt x="416" y="2529"/>
                    <a:pt x="1008" y="1868"/>
                    <a:pt x="1019" y="59"/>
                  </a:cubicBezTo>
                  <a:close/>
                  <a:moveTo>
                    <a:pt x="990" y="0"/>
                  </a:moveTo>
                  <a:cubicBezTo>
                    <a:pt x="973" y="0"/>
                    <a:pt x="961" y="12"/>
                    <a:pt x="961" y="29"/>
                  </a:cubicBezTo>
                  <a:cubicBezTo>
                    <a:pt x="961" y="1839"/>
                    <a:pt x="375" y="2494"/>
                    <a:pt x="153" y="2746"/>
                  </a:cubicBezTo>
                  <a:cubicBezTo>
                    <a:pt x="118" y="2781"/>
                    <a:pt x="94" y="2811"/>
                    <a:pt x="83" y="2834"/>
                  </a:cubicBezTo>
                  <a:cubicBezTo>
                    <a:pt x="12" y="2928"/>
                    <a:pt x="1" y="3144"/>
                    <a:pt x="94" y="3373"/>
                  </a:cubicBezTo>
                  <a:cubicBezTo>
                    <a:pt x="170" y="3554"/>
                    <a:pt x="375" y="3876"/>
                    <a:pt x="908" y="3982"/>
                  </a:cubicBezTo>
                  <a:cubicBezTo>
                    <a:pt x="1137" y="4017"/>
                    <a:pt x="1347" y="4040"/>
                    <a:pt x="1546" y="4040"/>
                  </a:cubicBezTo>
                  <a:cubicBezTo>
                    <a:pt x="3057" y="4040"/>
                    <a:pt x="3748" y="2939"/>
                    <a:pt x="3760" y="2933"/>
                  </a:cubicBezTo>
                  <a:cubicBezTo>
                    <a:pt x="3771" y="2922"/>
                    <a:pt x="3760" y="2904"/>
                    <a:pt x="3754" y="2898"/>
                  </a:cubicBezTo>
                  <a:cubicBezTo>
                    <a:pt x="3748" y="2892"/>
                    <a:pt x="3227" y="2377"/>
                    <a:pt x="3186" y="1762"/>
                  </a:cubicBezTo>
                  <a:cubicBezTo>
                    <a:pt x="3139" y="1142"/>
                    <a:pt x="3256" y="41"/>
                    <a:pt x="3256" y="29"/>
                  </a:cubicBezTo>
                  <a:cubicBezTo>
                    <a:pt x="3256" y="23"/>
                    <a:pt x="3256" y="12"/>
                    <a:pt x="3250" y="6"/>
                  </a:cubicBezTo>
                  <a:cubicBezTo>
                    <a:pt x="3244" y="0"/>
                    <a:pt x="3233" y="0"/>
                    <a:pt x="3227"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1"/>
            <p:cNvSpPr/>
            <p:nvPr/>
          </p:nvSpPr>
          <p:spPr>
            <a:xfrm>
              <a:off x="6256693" y="1174096"/>
              <a:ext cx="286826" cy="290013"/>
            </a:xfrm>
            <a:custGeom>
              <a:avLst/>
              <a:gdLst/>
              <a:ahLst/>
              <a:cxnLst/>
              <a:rect l="l" t="t" r="r" b="b"/>
              <a:pathLst>
                <a:path w="3690" h="3731" extrusionOk="0">
                  <a:moveTo>
                    <a:pt x="3110" y="1"/>
                  </a:moveTo>
                  <a:cubicBezTo>
                    <a:pt x="1529" y="932"/>
                    <a:pt x="1" y="3320"/>
                    <a:pt x="2817" y="3730"/>
                  </a:cubicBezTo>
                  <a:lnTo>
                    <a:pt x="3690" y="3730"/>
                  </a:lnTo>
                  <a:lnTo>
                    <a:pt x="3690" y="1"/>
                  </a:ln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1"/>
            <p:cNvSpPr/>
            <p:nvPr/>
          </p:nvSpPr>
          <p:spPr>
            <a:xfrm>
              <a:off x="6339553" y="1171375"/>
              <a:ext cx="206686" cy="294055"/>
            </a:xfrm>
            <a:custGeom>
              <a:avLst/>
              <a:gdLst/>
              <a:ahLst/>
              <a:cxnLst/>
              <a:rect l="l" t="t" r="r" b="b"/>
              <a:pathLst>
                <a:path w="2659" h="3783" extrusionOk="0">
                  <a:moveTo>
                    <a:pt x="2600" y="59"/>
                  </a:moveTo>
                  <a:lnTo>
                    <a:pt x="2600" y="3724"/>
                  </a:lnTo>
                  <a:lnTo>
                    <a:pt x="1757" y="3724"/>
                  </a:lnTo>
                  <a:cubicBezTo>
                    <a:pt x="855" y="3596"/>
                    <a:pt x="334" y="3244"/>
                    <a:pt x="229" y="2717"/>
                  </a:cubicBezTo>
                  <a:cubicBezTo>
                    <a:pt x="88" y="2038"/>
                    <a:pt x="750" y="826"/>
                    <a:pt x="2050" y="59"/>
                  </a:cubicBezTo>
                  <a:close/>
                  <a:moveTo>
                    <a:pt x="2050" y="0"/>
                  </a:moveTo>
                  <a:cubicBezTo>
                    <a:pt x="2044" y="0"/>
                    <a:pt x="2044" y="6"/>
                    <a:pt x="2038" y="6"/>
                  </a:cubicBezTo>
                  <a:cubicBezTo>
                    <a:pt x="1002" y="615"/>
                    <a:pt x="0" y="1833"/>
                    <a:pt x="176" y="2729"/>
                  </a:cubicBezTo>
                  <a:cubicBezTo>
                    <a:pt x="311" y="3432"/>
                    <a:pt x="1107" y="3689"/>
                    <a:pt x="1751" y="3783"/>
                  </a:cubicBezTo>
                  <a:lnTo>
                    <a:pt x="2624" y="3783"/>
                  </a:lnTo>
                  <a:cubicBezTo>
                    <a:pt x="2635" y="3783"/>
                    <a:pt x="2647" y="3771"/>
                    <a:pt x="2659" y="3754"/>
                  </a:cubicBezTo>
                  <a:lnTo>
                    <a:pt x="2659" y="30"/>
                  </a:lnTo>
                  <a:cubicBezTo>
                    <a:pt x="2659" y="18"/>
                    <a:pt x="2647" y="0"/>
                    <a:pt x="2629"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1"/>
            <p:cNvSpPr/>
            <p:nvPr/>
          </p:nvSpPr>
          <p:spPr>
            <a:xfrm>
              <a:off x="6432828" y="1179615"/>
              <a:ext cx="462187" cy="532922"/>
            </a:xfrm>
            <a:custGeom>
              <a:avLst/>
              <a:gdLst/>
              <a:ahLst/>
              <a:cxnLst/>
              <a:rect l="l" t="t" r="r" b="b"/>
              <a:pathLst>
                <a:path w="5946" h="6856" extrusionOk="0">
                  <a:moveTo>
                    <a:pt x="3014" y="0"/>
                  </a:moveTo>
                  <a:cubicBezTo>
                    <a:pt x="2467" y="0"/>
                    <a:pt x="1901" y="154"/>
                    <a:pt x="1371" y="503"/>
                  </a:cubicBezTo>
                  <a:cubicBezTo>
                    <a:pt x="323" y="1188"/>
                    <a:pt x="100" y="2178"/>
                    <a:pt x="100" y="3220"/>
                  </a:cubicBezTo>
                  <a:cubicBezTo>
                    <a:pt x="100" y="4262"/>
                    <a:pt x="106" y="4292"/>
                    <a:pt x="53" y="4830"/>
                  </a:cubicBezTo>
                  <a:cubicBezTo>
                    <a:pt x="1" y="5363"/>
                    <a:pt x="510" y="6722"/>
                    <a:pt x="1160" y="6833"/>
                  </a:cubicBezTo>
                  <a:cubicBezTo>
                    <a:pt x="1251" y="6848"/>
                    <a:pt x="1355" y="6856"/>
                    <a:pt x="1470" y="6856"/>
                  </a:cubicBezTo>
                  <a:cubicBezTo>
                    <a:pt x="2299" y="6856"/>
                    <a:pt x="3674" y="6452"/>
                    <a:pt x="4322" y="5433"/>
                  </a:cubicBezTo>
                  <a:cubicBezTo>
                    <a:pt x="5147" y="5164"/>
                    <a:pt x="5821" y="4497"/>
                    <a:pt x="5885" y="2769"/>
                  </a:cubicBezTo>
                  <a:cubicBezTo>
                    <a:pt x="5946" y="1230"/>
                    <a:pt x="4560" y="0"/>
                    <a:pt x="3014" y="0"/>
                  </a:cubicBez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1"/>
            <p:cNvSpPr/>
            <p:nvPr/>
          </p:nvSpPr>
          <p:spPr>
            <a:xfrm>
              <a:off x="6430574" y="1177438"/>
              <a:ext cx="464285" cy="537430"/>
            </a:xfrm>
            <a:custGeom>
              <a:avLst/>
              <a:gdLst/>
              <a:ahLst/>
              <a:cxnLst/>
              <a:rect l="l" t="t" r="r" b="b"/>
              <a:pathLst>
                <a:path w="5973" h="6914" extrusionOk="0">
                  <a:moveTo>
                    <a:pt x="3045" y="57"/>
                  </a:moveTo>
                  <a:cubicBezTo>
                    <a:pt x="3543" y="57"/>
                    <a:pt x="4035" y="186"/>
                    <a:pt x="4503" y="449"/>
                  </a:cubicBezTo>
                  <a:cubicBezTo>
                    <a:pt x="5399" y="953"/>
                    <a:pt x="5932" y="1855"/>
                    <a:pt x="5897" y="2809"/>
                  </a:cubicBezTo>
                  <a:cubicBezTo>
                    <a:pt x="5838" y="4279"/>
                    <a:pt x="5346" y="5122"/>
                    <a:pt x="4345" y="5444"/>
                  </a:cubicBezTo>
                  <a:cubicBezTo>
                    <a:pt x="4333" y="5450"/>
                    <a:pt x="4327" y="5450"/>
                    <a:pt x="4327" y="5456"/>
                  </a:cubicBezTo>
                  <a:cubicBezTo>
                    <a:pt x="3687" y="6455"/>
                    <a:pt x="2330" y="6862"/>
                    <a:pt x="1510" y="6862"/>
                  </a:cubicBezTo>
                  <a:cubicBezTo>
                    <a:pt x="1393" y="6862"/>
                    <a:pt x="1286" y="6854"/>
                    <a:pt x="1195" y="6837"/>
                  </a:cubicBezTo>
                  <a:cubicBezTo>
                    <a:pt x="568" y="6738"/>
                    <a:pt x="53" y="5420"/>
                    <a:pt x="112" y="4864"/>
                  </a:cubicBezTo>
                  <a:cubicBezTo>
                    <a:pt x="159" y="4390"/>
                    <a:pt x="159" y="4308"/>
                    <a:pt x="159" y="3559"/>
                  </a:cubicBezTo>
                  <a:lnTo>
                    <a:pt x="159" y="3248"/>
                  </a:lnTo>
                  <a:cubicBezTo>
                    <a:pt x="159" y="2323"/>
                    <a:pt x="305" y="1275"/>
                    <a:pt x="1417" y="555"/>
                  </a:cubicBezTo>
                  <a:cubicBezTo>
                    <a:pt x="1921" y="221"/>
                    <a:pt x="2483" y="57"/>
                    <a:pt x="3045" y="57"/>
                  </a:cubicBezTo>
                  <a:close/>
                  <a:moveTo>
                    <a:pt x="3037" y="1"/>
                  </a:moveTo>
                  <a:cubicBezTo>
                    <a:pt x="2462" y="1"/>
                    <a:pt x="1889" y="169"/>
                    <a:pt x="1376" y="508"/>
                  </a:cubicBezTo>
                  <a:cubicBezTo>
                    <a:pt x="785" y="894"/>
                    <a:pt x="100" y="1562"/>
                    <a:pt x="100" y="3248"/>
                  </a:cubicBezTo>
                  <a:lnTo>
                    <a:pt x="100" y="3559"/>
                  </a:lnTo>
                  <a:cubicBezTo>
                    <a:pt x="100" y="4308"/>
                    <a:pt x="100" y="4378"/>
                    <a:pt x="53" y="4858"/>
                  </a:cubicBezTo>
                  <a:cubicBezTo>
                    <a:pt x="0" y="5362"/>
                    <a:pt x="498" y="6773"/>
                    <a:pt x="1189" y="6890"/>
                  </a:cubicBezTo>
                  <a:cubicBezTo>
                    <a:pt x="1277" y="6908"/>
                    <a:pt x="1376" y="6914"/>
                    <a:pt x="1494" y="6914"/>
                  </a:cubicBezTo>
                  <a:cubicBezTo>
                    <a:pt x="2331" y="6914"/>
                    <a:pt x="3713" y="6510"/>
                    <a:pt x="4363" y="5491"/>
                  </a:cubicBezTo>
                  <a:cubicBezTo>
                    <a:pt x="5381" y="5157"/>
                    <a:pt x="5879" y="4308"/>
                    <a:pt x="5938" y="2809"/>
                  </a:cubicBezTo>
                  <a:cubicBezTo>
                    <a:pt x="5973" y="1843"/>
                    <a:pt x="5434" y="918"/>
                    <a:pt x="4521" y="397"/>
                  </a:cubicBezTo>
                  <a:cubicBezTo>
                    <a:pt x="4053" y="133"/>
                    <a:pt x="3545" y="1"/>
                    <a:pt x="3037"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1"/>
            <p:cNvSpPr/>
            <p:nvPr/>
          </p:nvSpPr>
          <p:spPr>
            <a:xfrm>
              <a:off x="6462444" y="1135697"/>
              <a:ext cx="486594" cy="366189"/>
            </a:xfrm>
            <a:custGeom>
              <a:avLst/>
              <a:gdLst/>
              <a:ahLst/>
              <a:cxnLst/>
              <a:rect l="l" t="t" r="r" b="b"/>
              <a:pathLst>
                <a:path w="6260" h="4711" extrusionOk="0">
                  <a:moveTo>
                    <a:pt x="2462" y="1"/>
                  </a:moveTo>
                  <a:cubicBezTo>
                    <a:pt x="1551" y="1"/>
                    <a:pt x="738" y="279"/>
                    <a:pt x="352" y="571"/>
                  </a:cubicBezTo>
                  <a:cubicBezTo>
                    <a:pt x="0" y="834"/>
                    <a:pt x="451" y="2643"/>
                    <a:pt x="2079" y="3680"/>
                  </a:cubicBezTo>
                  <a:cubicBezTo>
                    <a:pt x="3590" y="4646"/>
                    <a:pt x="4860" y="4710"/>
                    <a:pt x="4860" y="4710"/>
                  </a:cubicBezTo>
                  <a:cubicBezTo>
                    <a:pt x="4860" y="4710"/>
                    <a:pt x="4874" y="4711"/>
                    <a:pt x="4898" y="4711"/>
                  </a:cubicBezTo>
                  <a:cubicBezTo>
                    <a:pt x="5083" y="4711"/>
                    <a:pt x="5875" y="4674"/>
                    <a:pt x="6019" y="4055"/>
                  </a:cubicBezTo>
                  <a:cubicBezTo>
                    <a:pt x="6259" y="3036"/>
                    <a:pt x="6049" y="1390"/>
                    <a:pt x="4321" y="454"/>
                  </a:cubicBezTo>
                  <a:cubicBezTo>
                    <a:pt x="3723" y="125"/>
                    <a:pt x="3071" y="1"/>
                    <a:pt x="2462"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1"/>
            <p:cNvSpPr/>
            <p:nvPr/>
          </p:nvSpPr>
          <p:spPr>
            <a:xfrm>
              <a:off x="6478378" y="1133832"/>
              <a:ext cx="475245" cy="370309"/>
            </a:xfrm>
            <a:custGeom>
              <a:avLst/>
              <a:gdLst/>
              <a:ahLst/>
              <a:cxnLst/>
              <a:rect l="l" t="t" r="r" b="b"/>
              <a:pathLst>
                <a:path w="6114" h="4764" extrusionOk="0">
                  <a:moveTo>
                    <a:pt x="2259" y="52"/>
                  </a:moveTo>
                  <a:cubicBezTo>
                    <a:pt x="2859" y="52"/>
                    <a:pt x="3507" y="175"/>
                    <a:pt x="4111" y="507"/>
                  </a:cubicBezTo>
                  <a:cubicBezTo>
                    <a:pt x="5762" y="1409"/>
                    <a:pt x="6049" y="2995"/>
                    <a:pt x="5791" y="4079"/>
                  </a:cubicBezTo>
                  <a:cubicBezTo>
                    <a:pt x="5648" y="4688"/>
                    <a:pt x="4842" y="4717"/>
                    <a:pt x="4683" y="4717"/>
                  </a:cubicBezTo>
                  <a:cubicBezTo>
                    <a:pt x="4666" y="4717"/>
                    <a:pt x="4656" y="4717"/>
                    <a:pt x="4655" y="4717"/>
                  </a:cubicBezTo>
                  <a:cubicBezTo>
                    <a:pt x="4649" y="4717"/>
                    <a:pt x="3367" y="4629"/>
                    <a:pt x="1891" y="3680"/>
                  </a:cubicBezTo>
                  <a:cubicBezTo>
                    <a:pt x="603" y="2855"/>
                    <a:pt x="82" y="1590"/>
                    <a:pt x="59" y="981"/>
                  </a:cubicBezTo>
                  <a:cubicBezTo>
                    <a:pt x="53" y="800"/>
                    <a:pt x="88" y="665"/>
                    <a:pt x="164" y="618"/>
                  </a:cubicBezTo>
                  <a:cubicBezTo>
                    <a:pt x="523" y="345"/>
                    <a:pt x="1334" y="52"/>
                    <a:pt x="2259" y="52"/>
                  </a:cubicBezTo>
                  <a:close/>
                  <a:moveTo>
                    <a:pt x="2279" y="0"/>
                  </a:moveTo>
                  <a:cubicBezTo>
                    <a:pt x="1331" y="0"/>
                    <a:pt x="499" y="300"/>
                    <a:pt x="135" y="571"/>
                  </a:cubicBezTo>
                  <a:cubicBezTo>
                    <a:pt x="47" y="636"/>
                    <a:pt x="0" y="776"/>
                    <a:pt x="12" y="981"/>
                  </a:cubicBezTo>
                  <a:cubicBezTo>
                    <a:pt x="30" y="1596"/>
                    <a:pt x="551" y="2890"/>
                    <a:pt x="1862" y="3727"/>
                  </a:cubicBezTo>
                  <a:cubicBezTo>
                    <a:pt x="3355" y="4687"/>
                    <a:pt x="4643" y="4764"/>
                    <a:pt x="4655" y="4764"/>
                  </a:cubicBezTo>
                  <a:lnTo>
                    <a:pt x="4684" y="4764"/>
                  </a:lnTo>
                  <a:cubicBezTo>
                    <a:pt x="4854" y="4764"/>
                    <a:pt x="5697" y="4734"/>
                    <a:pt x="5850" y="4090"/>
                  </a:cubicBezTo>
                  <a:cubicBezTo>
                    <a:pt x="6113" y="2989"/>
                    <a:pt x="5826" y="1368"/>
                    <a:pt x="4146" y="454"/>
                  </a:cubicBezTo>
                  <a:cubicBezTo>
                    <a:pt x="3538" y="123"/>
                    <a:pt x="2885" y="0"/>
                    <a:pt x="2279"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1"/>
            <p:cNvSpPr/>
            <p:nvPr/>
          </p:nvSpPr>
          <p:spPr>
            <a:xfrm>
              <a:off x="6576240" y="1435812"/>
              <a:ext cx="183911" cy="121882"/>
            </a:xfrm>
            <a:custGeom>
              <a:avLst/>
              <a:gdLst/>
              <a:ahLst/>
              <a:cxnLst/>
              <a:rect l="l" t="t" r="r" b="b"/>
              <a:pathLst>
                <a:path w="2366" h="1568" extrusionOk="0">
                  <a:moveTo>
                    <a:pt x="404" y="170"/>
                  </a:moveTo>
                  <a:lnTo>
                    <a:pt x="398" y="176"/>
                  </a:lnTo>
                  <a:lnTo>
                    <a:pt x="644" y="176"/>
                  </a:lnTo>
                  <a:cubicBezTo>
                    <a:pt x="726" y="188"/>
                    <a:pt x="820" y="188"/>
                    <a:pt x="931" y="194"/>
                  </a:cubicBezTo>
                  <a:cubicBezTo>
                    <a:pt x="1042" y="199"/>
                    <a:pt x="1171" y="205"/>
                    <a:pt x="1306" y="229"/>
                  </a:cubicBezTo>
                  <a:cubicBezTo>
                    <a:pt x="1435" y="252"/>
                    <a:pt x="1581" y="275"/>
                    <a:pt x="1739" y="305"/>
                  </a:cubicBezTo>
                  <a:cubicBezTo>
                    <a:pt x="1815" y="316"/>
                    <a:pt x="1891" y="340"/>
                    <a:pt x="1962" y="352"/>
                  </a:cubicBezTo>
                  <a:cubicBezTo>
                    <a:pt x="2003" y="363"/>
                    <a:pt x="2044" y="375"/>
                    <a:pt x="2079" y="393"/>
                  </a:cubicBezTo>
                  <a:cubicBezTo>
                    <a:pt x="2079" y="393"/>
                    <a:pt x="2102" y="398"/>
                    <a:pt x="2108" y="404"/>
                  </a:cubicBezTo>
                  <a:cubicBezTo>
                    <a:pt x="2120" y="410"/>
                    <a:pt x="2131" y="422"/>
                    <a:pt x="2137" y="428"/>
                  </a:cubicBezTo>
                  <a:cubicBezTo>
                    <a:pt x="2167" y="463"/>
                    <a:pt x="2184" y="527"/>
                    <a:pt x="2190" y="627"/>
                  </a:cubicBezTo>
                  <a:lnTo>
                    <a:pt x="2190" y="685"/>
                  </a:lnTo>
                  <a:cubicBezTo>
                    <a:pt x="2190" y="703"/>
                    <a:pt x="2196" y="720"/>
                    <a:pt x="2190" y="744"/>
                  </a:cubicBezTo>
                  <a:cubicBezTo>
                    <a:pt x="2184" y="779"/>
                    <a:pt x="2178" y="920"/>
                    <a:pt x="2161" y="961"/>
                  </a:cubicBezTo>
                  <a:cubicBezTo>
                    <a:pt x="2155" y="996"/>
                    <a:pt x="2137" y="1043"/>
                    <a:pt x="2126" y="1084"/>
                  </a:cubicBezTo>
                  <a:cubicBezTo>
                    <a:pt x="2108" y="1130"/>
                    <a:pt x="2096" y="1165"/>
                    <a:pt x="2079" y="1201"/>
                  </a:cubicBezTo>
                  <a:cubicBezTo>
                    <a:pt x="2044" y="1271"/>
                    <a:pt x="1979" y="1318"/>
                    <a:pt x="1903" y="1365"/>
                  </a:cubicBezTo>
                  <a:cubicBezTo>
                    <a:pt x="1868" y="1388"/>
                    <a:pt x="1833" y="1400"/>
                    <a:pt x="1786" y="1417"/>
                  </a:cubicBezTo>
                  <a:lnTo>
                    <a:pt x="1657" y="1452"/>
                  </a:lnTo>
                  <a:cubicBezTo>
                    <a:pt x="1569" y="1464"/>
                    <a:pt x="1487" y="1482"/>
                    <a:pt x="1394" y="1482"/>
                  </a:cubicBezTo>
                  <a:cubicBezTo>
                    <a:pt x="1358" y="1484"/>
                    <a:pt x="1322" y="1485"/>
                    <a:pt x="1286" y="1485"/>
                  </a:cubicBezTo>
                  <a:cubicBezTo>
                    <a:pt x="1147" y="1485"/>
                    <a:pt x="1009" y="1467"/>
                    <a:pt x="878" y="1435"/>
                  </a:cubicBezTo>
                  <a:cubicBezTo>
                    <a:pt x="720" y="1394"/>
                    <a:pt x="568" y="1329"/>
                    <a:pt x="433" y="1253"/>
                  </a:cubicBezTo>
                  <a:cubicBezTo>
                    <a:pt x="369" y="1206"/>
                    <a:pt x="310" y="1165"/>
                    <a:pt x="258" y="1119"/>
                  </a:cubicBezTo>
                  <a:cubicBezTo>
                    <a:pt x="228" y="1101"/>
                    <a:pt x="205" y="1078"/>
                    <a:pt x="193" y="1054"/>
                  </a:cubicBezTo>
                  <a:cubicBezTo>
                    <a:pt x="193" y="1048"/>
                    <a:pt x="193" y="1048"/>
                    <a:pt x="187" y="1043"/>
                  </a:cubicBezTo>
                  <a:lnTo>
                    <a:pt x="170" y="1019"/>
                  </a:lnTo>
                  <a:cubicBezTo>
                    <a:pt x="170" y="1019"/>
                    <a:pt x="164" y="996"/>
                    <a:pt x="164" y="984"/>
                  </a:cubicBezTo>
                  <a:cubicBezTo>
                    <a:pt x="141" y="861"/>
                    <a:pt x="170" y="633"/>
                    <a:pt x="187" y="521"/>
                  </a:cubicBezTo>
                  <a:cubicBezTo>
                    <a:pt x="187" y="492"/>
                    <a:pt x="193" y="469"/>
                    <a:pt x="193" y="439"/>
                  </a:cubicBezTo>
                  <a:cubicBezTo>
                    <a:pt x="199" y="410"/>
                    <a:pt x="199" y="398"/>
                    <a:pt x="205" y="375"/>
                  </a:cubicBezTo>
                  <a:cubicBezTo>
                    <a:pt x="217" y="334"/>
                    <a:pt x="228" y="305"/>
                    <a:pt x="252" y="275"/>
                  </a:cubicBezTo>
                  <a:cubicBezTo>
                    <a:pt x="287" y="223"/>
                    <a:pt x="334" y="194"/>
                    <a:pt x="346" y="188"/>
                  </a:cubicBezTo>
                  <a:cubicBezTo>
                    <a:pt x="375" y="170"/>
                    <a:pt x="404" y="170"/>
                    <a:pt x="404" y="170"/>
                  </a:cubicBezTo>
                  <a:close/>
                  <a:moveTo>
                    <a:pt x="638" y="0"/>
                  </a:moveTo>
                  <a:cubicBezTo>
                    <a:pt x="480" y="12"/>
                    <a:pt x="381" y="18"/>
                    <a:pt x="381" y="18"/>
                  </a:cubicBezTo>
                  <a:lnTo>
                    <a:pt x="363" y="12"/>
                  </a:lnTo>
                  <a:cubicBezTo>
                    <a:pt x="363" y="18"/>
                    <a:pt x="346" y="18"/>
                    <a:pt x="293" y="30"/>
                  </a:cubicBezTo>
                  <a:cubicBezTo>
                    <a:pt x="228" y="59"/>
                    <a:pt x="170" y="112"/>
                    <a:pt x="117" y="194"/>
                  </a:cubicBezTo>
                  <a:cubicBezTo>
                    <a:pt x="94" y="229"/>
                    <a:pt x="76" y="281"/>
                    <a:pt x="59" y="334"/>
                  </a:cubicBezTo>
                  <a:cubicBezTo>
                    <a:pt x="53" y="363"/>
                    <a:pt x="53" y="393"/>
                    <a:pt x="47" y="422"/>
                  </a:cubicBezTo>
                  <a:cubicBezTo>
                    <a:pt x="47" y="451"/>
                    <a:pt x="41" y="469"/>
                    <a:pt x="41" y="498"/>
                  </a:cubicBezTo>
                  <a:cubicBezTo>
                    <a:pt x="29" y="609"/>
                    <a:pt x="0" y="843"/>
                    <a:pt x="29" y="996"/>
                  </a:cubicBezTo>
                  <a:cubicBezTo>
                    <a:pt x="41" y="1019"/>
                    <a:pt x="41" y="1037"/>
                    <a:pt x="53" y="1066"/>
                  </a:cubicBezTo>
                  <a:lnTo>
                    <a:pt x="70" y="1084"/>
                  </a:lnTo>
                  <a:cubicBezTo>
                    <a:pt x="76" y="1095"/>
                    <a:pt x="82" y="1107"/>
                    <a:pt x="88" y="1113"/>
                  </a:cubicBezTo>
                  <a:cubicBezTo>
                    <a:pt x="117" y="1154"/>
                    <a:pt x="146" y="1171"/>
                    <a:pt x="176" y="1201"/>
                  </a:cubicBezTo>
                  <a:cubicBezTo>
                    <a:pt x="234" y="1253"/>
                    <a:pt x="305" y="1300"/>
                    <a:pt x="375" y="1341"/>
                  </a:cubicBezTo>
                  <a:cubicBezTo>
                    <a:pt x="515" y="1423"/>
                    <a:pt x="673" y="1488"/>
                    <a:pt x="849" y="1523"/>
                  </a:cubicBezTo>
                  <a:cubicBezTo>
                    <a:pt x="978" y="1554"/>
                    <a:pt x="1120" y="1568"/>
                    <a:pt x="1260" y="1568"/>
                  </a:cubicBezTo>
                  <a:cubicBezTo>
                    <a:pt x="1305" y="1568"/>
                    <a:pt x="1350" y="1566"/>
                    <a:pt x="1394" y="1564"/>
                  </a:cubicBezTo>
                  <a:cubicBezTo>
                    <a:pt x="1575" y="1552"/>
                    <a:pt x="1768" y="1540"/>
                    <a:pt x="1950" y="1458"/>
                  </a:cubicBezTo>
                  <a:cubicBezTo>
                    <a:pt x="2044" y="1417"/>
                    <a:pt x="2131" y="1359"/>
                    <a:pt x="2190" y="1271"/>
                  </a:cubicBezTo>
                  <a:cubicBezTo>
                    <a:pt x="2219" y="1224"/>
                    <a:pt x="2248" y="1171"/>
                    <a:pt x="2266" y="1136"/>
                  </a:cubicBezTo>
                  <a:cubicBezTo>
                    <a:pt x="2278" y="1095"/>
                    <a:pt x="2301" y="1054"/>
                    <a:pt x="2313" y="1007"/>
                  </a:cubicBezTo>
                  <a:cubicBezTo>
                    <a:pt x="2330" y="961"/>
                    <a:pt x="2354" y="808"/>
                    <a:pt x="2360" y="756"/>
                  </a:cubicBezTo>
                  <a:cubicBezTo>
                    <a:pt x="2366" y="715"/>
                    <a:pt x="2366" y="639"/>
                    <a:pt x="2366" y="603"/>
                  </a:cubicBezTo>
                  <a:cubicBezTo>
                    <a:pt x="2366" y="521"/>
                    <a:pt x="2360" y="404"/>
                    <a:pt x="2284" y="305"/>
                  </a:cubicBezTo>
                  <a:cubicBezTo>
                    <a:pt x="2260" y="275"/>
                    <a:pt x="2243" y="258"/>
                    <a:pt x="2219" y="235"/>
                  </a:cubicBezTo>
                  <a:cubicBezTo>
                    <a:pt x="2190" y="223"/>
                    <a:pt x="2178" y="205"/>
                    <a:pt x="2137" y="194"/>
                  </a:cubicBezTo>
                  <a:cubicBezTo>
                    <a:pt x="2096" y="176"/>
                    <a:pt x="2055" y="164"/>
                    <a:pt x="2014" y="158"/>
                  </a:cubicBezTo>
                  <a:cubicBezTo>
                    <a:pt x="1926" y="135"/>
                    <a:pt x="1844" y="117"/>
                    <a:pt x="1763" y="106"/>
                  </a:cubicBezTo>
                  <a:cubicBezTo>
                    <a:pt x="1610" y="76"/>
                    <a:pt x="1458" y="53"/>
                    <a:pt x="1318" y="41"/>
                  </a:cubicBezTo>
                  <a:cubicBezTo>
                    <a:pt x="1042" y="0"/>
                    <a:pt x="802" y="0"/>
                    <a:pt x="638" y="0"/>
                  </a:cubicBezTo>
                  <a:close/>
                </a:path>
              </a:pathLst>
            </a:custGeom>
            <a:solidFill>
              <a:srgbClr val="EA6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1"/>
            <p:cNvSpPr/>
            <p:nvPr/>
          </p:nvSpPr>
          <p:spPr>
            <a:xfrm>
              <a:off x="6420081" y="1415214"/>
              <a:ext cx="118850" cy="113565"/>
            </a:xfrm>
            <a:custGeom>
              <a:avLst/>
              <a:gdLst/>
              <a:ahLst/>
              <a:cxnLst/>
              <a:rect l="l" t="t" r="r" b="b"/>
              <a:pathLst>
                <a:path w="1529" h="1461" extrusionOk="0">
                  <a:moveTo>
                    <a:pt x="340" y="177"/>
                  </a:moveTo>
                  <a:lnTo>
                    <a:pt x="340" y="201"/>
                  </a:lnTo>
                  <a:lnTo>
                    <a:pt x="387" y="201"/>
                  </a:lnTo>
                  <a:cubicBezTo>
                    <a:pt x="417" y="201"/>
                    <a:pt x="457" y="195"/>
                    <a:pt x="516" y="195"/>
                  </a:cubicBezTo>
                  <a:cubicBezTo>
                    <a:pt x="575" y="195"/>
                    <a:pt x="645" y="195"/>
                    <a:pt x="721" y="207"/>
                  </a:cubicBezTo>
                  <a:cubicBezTo>
                    <a:pt x="803" y="218"/>
                    <a:pt x="891" y="230"/>
                    <a:pt x="984" y="254"/>
                  </a:cubicBezTo>
                  <a:cubicBezTo>
                    <a:pt x="1084" y="277"/>
                    <a:pt x="1189" y="306"/>
                    <a:pt x="1277" y="341"/>
                  </a:cubicBezTo>
                  <a:lnTo>
                    <a:pt x="1318" y="365"/>
                  </a:lnTo>
                  <a:lnTo>
                    <a:pt x="1324" y="371"/>
                  </a:lnTo>
                  <a:cubicBezTo>
                    <a:pt x="1324" y="371"/>
                    <a:pt x="1330" y="377"/>
                    <a:pt x="1330" y="382"/>
                  </a:cubicBezTo>
                  <a:cubicBezTo>
                    <a:pt x="1330" y="382"/>
                    <a:pt x="1336" y="400"/>
                    <a:pt x="1336" y="406"/>
                  </a:cubicBezTo>
                  <a:cubicBezTo>
                    <a:pt x="1353" y="441"/>
                    <a:pt x="1353" y="500"/>
                    <a:pt x="1342" y="558"/>
                  </a:cubicBezTo>
                  <a:cubicBezTo>
                    <a:pt x="1342" y="587"/>
                    <a:pt x="1336" y="628"/>
                    <a:pt x="1336" y="658"/>
                  </a:cubicBezTo>
                  <a:cubicBezTo>
                    <a:pt x="1336" y="687"/>
                    <a:pt x="1336" y="716"/>
                    <a:pt x="1330" y="745"/>
                  </a:cubicBezTo>
                  <a:cubicBezTo>
                    <a:pt x="1318" y="804"/>
                    <a:pt x="1301" y="868"/>
                    <a:pt x="1289" y="927"/>
                  </a:cubicBezTo>
                  <a:cubicBezTo>
                    <a:pt x="1242" y="1067"/>
                    <a:pt x="1213" y="1185"/>
                    <a:pt x="1119" y="1261"/>
                  </a:cubicBezTo>
                  <a:cubicBezTo>
                    <a:pt x="1072" y="1308"/>
                    <a:pt x="1014" y="1331"/>
                    <a:pt x="955" y="1349"/>
                  </a:cubicBezTo>
                  <a:cubicBezTo>
                    <a:pt x="897" y="1366"/>
                    <a:pt x="838" y="1378"/>
                    <a:pt x="768" y="1378"/>
                  </a:cubicBezTo>
                  <a:cubicBezTo>
                    <a:pt x="633" y="1378"/>
                    <a:pt x="516" y="1360"/>
                    <a:pt x="417" y="1284"/>
                  </a:cubicBezTo>
                  <a:cubicBezTo>
                    <a:pt x="311" y="1220"/>
                    <a:pt x="223" y="1126"/>
                    <a:pt x="182" y="1038"/>
                  </a:cubicBezTo>
                  <a:lnTo>
                    <a:pt x="165" y="1009"/>
                  </a:lnTo>
                  <a:cubicBezTo>
                    <a:pt x="159" y="991"/>
                    <a:pt x="159" y="980"/>
                    <a:pt x="153" y="962"/>
                  </a:cubicBezTo>
                  <a:lnTo>
                    <a:pt x="147" y="939"/>
                  </a:lnTo>
                  <a:lnTo>
                    <a:pt x="147" y="927"/>
                  </a:lnTo>
                  <a:lnTo>
                    <a:pt x="147" y="892"/>
                  </a:lnTo>
                  <a:cubicBezTo>
                    <a:pt x="135" y="839"/>
                    <a:pt x="147" y="786"/>
                    <a:pt x="153" y="734"/>
                  </a:cubicBezTo>
                  <a:cubicBezTo>
                    <a:pt x="165" y="634"/>
                    <a:pt x="182" y="540"/>
                    <a:pt x="194" y="459"/>
                  </a:cubicBezTo>
                  <a:cubicBezTo>
                    <a:pt x="212" y="382"/>
                    <a:pt x="235" y="318"/>
                    <a:pt x="253" y="277"/>
                  </a:cubicBezTo>
                  <a:cubicBezTo>
                    <a:pt x="270" y="254"/>
                    <a:pt x="282" y="230"/>
                    <a:pt x="294" y="218"/>
                  </a:cubicBezTo>
                  <a:cubicBezTo>
                    <a:pt x="299" y="218"/>
                    <a:pt x="299" y="207"/>
                    <a:pt x="305" y="201"/>
                  </a:cubicBezTo>
                  <a:cubicBezTo>
                    <a:pt x="299" y="195"/>
                    <a:pt x="323" y="189"/>
                    <a:pt x="329" y="189"/>
                  </a:cubicBezTo>
                  <a:lnTo>
                    <a:pt x="340" y="177"/>
                  </a:lnTo>
                  <a:close/>
                  <a:moveTo>
                    <a:pt x="579" y="1"/>
                  </a:moveTo>
                  <a:cubicBezTo>
                    <a:pt x="551" y="1"/>
                    <a:pt x="524" y="2"/>
                    <a:pt x="498" y="2"/>
                  </a:cubicBezTo>
                  <a:cubicBezTo>
                    <a:pt x="440" y="2"/>
                    <a:pt x="387" y="19"/>
                    <a:pt x="352" y="19"/>
                  </a:cubicBezTo>
                  <a:cubicBezTo>
                    <a:pt x="311" y="25"/>
                    <a:pt x="299" y="25"/>
                    <a:pt x="299" y="25"/>
                  </a:cubicBezTo>
                  <a:lnTo>
                    <a:pt x="294" y="25"/>
                  </a:lnTo>
                  <a:cubicBezTo>
                    <a:pt x="282" y="31"/>
                    <a:pt x="282" y="31"/>
                    <a:pt x="247" y="49"/>
                  </a:cubicBezTo>
                  <a:cubicBezTo>
                    <a:pt x="229" y="55"/>
                    <a:pt x="229" y="49"/>
                    <a:pt x="200" y="72"/>
                  </a:cubicBezTo>
                  <a:cubicBezTo>
                    <a:pt x="194" y="78"/>
                    <a:pt x="182" y="84"/>
                    <a:pt x="165" y="101"/>
                  </a:cubicBezTo>
                  <a:cubicBezTo>
                    <a:pt x="159" y="113"/>
                    <a:pt x="153" y="119"/>
                    <a:pt x="141" y="136"/>
                  </a:cubicBezTo>
                  <a:cubicBezTo>
                    <a:pt x="130" y="160"/>
                    <a:pt x="112" y="189"/>
                    <a:pt x="100" y="218"/>
                  </a:cubicBezTo>
                  <a:cubicBezTo>
                    <a:pt x="77" y="277"/>
                    <a:pt x="53" y="353"/>
                    <a:pt x="42" y="441"/>
                  </a:cubicBezTo>
                  <a:cubicBezTo>
                    <a:pt x="36" y="529"/>
                    <a:pt x="18" y="628"/>
                    <a:pt x="12" y="728"/>
                  </a:cubicBezTo>
                  <a:cubicBezTo>
                    <a:pt x="7" y="781"/>
                    <a:pt x="1" y="839"/>
                    <a:pt x="7" y="898"/>
                  </a:cubicBezTo>
                  <a:lnTo>
                    <a:pt x="7" y="939"/>
                  </a:lnTo>
                  <a:cubicBezTo>
                    <a:pt x="7" y="950"/>
                    <a:pt x="1" y="950"/>
                    <a:pt x="7" y="968"/>
                  </a:cubicBezTo>
                  <a:lnTo>
                    <a:pt x="12" y="991"/>
                  </a:lnTo>
                  <a:cubicBezTo>
                    <a:pt x="18" y="1015"/>
                    <a:pt x="24" y="1050"/>
                    <a:pt x="48" y="1079"/>
                  </a:cubicBezTo>
                  <a:cubicBezTo>
                    <a:pt x="112" y="1190"/>
                    <a:pt x="212" y="1284"/>
                    <a:pt x="329" y="1360"/>
                  </a:cubicBezTo>
                  <a:cubicBezTo>
                    <a:pt x="436" y="1430"/>
                    <a:pt x="573" y="1460"/>
                    <a:pt x="704" y="1460"/>
                  </a:cubicBezTo>
                  <a:cubicBezTo>
                    <a:pt x="715" y="1460"/>
                    <a:pt x="727" y="1460"/>
                    <a:pt x="739" y="1460"/>
                  </a:cubicBezTo>
                  <a:cubicBezTo>
                    <a:pt x="867" y="1454"/>
                    <a:pt x="1031" y="1430"/>
                    <a:pt x="1154" y="1337"/>
                  </a:cubicBezTo>
                  <a:cubicBezTo>
                    <a:pt x="1283" y="1249"/>
                    <a:pt x="1342" y="1097"/>
                    <a:pt x="1400" y="980"/>
                  </a:cubicBezTo>
                  <a:cubicBezTo>
                    <a:pt x="1429" y="909"/>
                    <a:pt x="1459" y="845"/>
                    <a:pt x="1476" y="775"/>
                  </a:cubicBezTo>
                  <a:cubicBezTo>
                    <a:pt x="1488" y="734"/>
                    <a:pt x="1488" y="699"/>
                    <a:pt x="1500" y="663"/>
                  </a:cubicBezTo>
                  <a:cubicBezTo>
                    <a:pt x="1506" y="634"/>
                    <a:pt x="1506" y="599"/>
                    <a:pt x="1511" y="570"/>
                  </a:cubicBezTo>
                  <a:cubicBezTo>
                    <a:pt x="1517" y="500"/>
                    <a:pt x="1529" y="429"/>
                    <a:pt x="1506" y="347"/>
                  </a:cubicBezTo>
                  <a:cubicBezTo>
                    <a:pt x="1506" y="324"/>
                    <a:pt x="1500" y="306"/>
                    <a:pt x="1482" y="283"/>
                  </a:cubicBezTo>
                  <a:cubicBezTo>
                    <a:pt x="1476" y="259"/>
                    <a:pt x="1465" y="236"/>
                    <a:pt x="1441" y="224"/>
                  </a:cubicBezTo>
                  <a:cubicBezTo>
                    <a:pt x="1429" y="207"/>
                    <a:pt x="1418" y="201"/>
                    <a:pt x="1412" y="195"/>
                  </a:cubicBezTo>
                  <a:lnTo>
                    <a:pt x="1406" y="189"/>
                  </a:lnTo>
                  <a:lnTo>
                    <a:pt x="1394" y="189"/>
                  </a:lnTo>
                  <a:lnTo>
                    <a:pt x="1388" y="177"/>
                  </a:lnTo>
                  <a:lnTo>
                    <a:pt x="1353" y="160"/>
                  </a:lnTo>
                  <a:cubicBezTo>
                    <a:pt x="1219" y="101"/>
                    <a:pt x="1119" y="78"/>
                    <a:pt x="1008" y="55"/>
                  </a:cubicBezTo>
                  <a:cubicBezTo>
                    <a:pt x="908" y="31"/>
                    <a:pt x="809" y="19"/>
                    <a:pt x="721" y="14"/>
                  </a:cubicBezTo>
                  <a:cubicBezTo>
                    <a:pt x="668" y="3"/>
                    <a:pt x="622" y="1"/>
                    <a:pt x="579" y="1"/>
                  </a:cubicBezTo>
                  <a:close/>
                </a:path>
              </a:pathLst>
            </a:custGeom>
            <a:solidFill>
              <a:srgbClr val="EA6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1"/>
            <p:cNvSpPr/>
            <p:nvPr/>
          </p:nvSpPr>
          <p:spPr>
            <a:xfrm>
              <a:off x="6766911" y="1459908"/>
              <a:ext cx="56510" cy="38788"/>
            </a:xfrm>
            <a:custGeom>
              <a:avLst/>
              <a:gdLst/>
              <a:ahLst/>
              <a:cxnLst/>
              <a:rect l="l" t="t" r="r" b="b"/>
              <a:pathLst>
                <a:path w="727" h="499" extrusionOk="0">
                  <a:moveTo>
                    <a:pt x="0" y="1"/>
                  </a:moveTo>
                  <a:lnTo>
                    <a:pt x="0" y="317"/>
                  </a:lnTo>
                  <a:lnTo>
                    <a:pt x="580" y="498"/>
                  </a:lnTo>
                  <a:lnTo>
                    <a:pt x="726" y="288"/>
                  </a:lnTo>
                  <a:lnTo>
                    <a:pt x="0" y="1"/>
                  </a:lnTo>
                  <a:close/>
                </a:path>
              </a:pathLst>
            </a:custGeom>
            <a:solidFill>
              <a:srgbClr val="EA6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1"/>
            <p:cNvSpPr/>
            <p:nvPr/>
          </p:nvSpPr>
          <p:spPr>
            <a:xfrm>
              <a:off x="6420081" y="1421199"/>
              <a:ext cx="16479" cy="23786"/>
            </a:xfrm>
            <a:custGeom>
              <a:avLst/>
              <a:gdLst/>
              <a:ahLst/>
              <a:cxnLst/>
              <a:rect l="l" t="t" r="r" b="b"/>
              <a:pathLst>
                <a:path w="212" h="306" extrusionOk="0">
                  <a:moveTo>
                    <a:pt x="212" y="1"/>
                  </a:moveTo>
                  <a:cubicBezTo>
                    <a:pt x="212" y="1"/>
                    <a:pt x="77" y="42"/>
                    <a:pt x="59" y="59"/>
                  </a:cubicBezTo>
                  <a:cubicBezTo>
                    <a:pt x="36" y="71"/>
                    <a:pt x="12" y="95"/>
                    <a:pt x="7" y="124"/>
                  </a:cubicBezTo>
                  <a:cubicBezTo>
                    <a:pt x="7" y="153"/>
                    <a:pt x="1" y="206"/>
                    <a:pt x="1" y="235"/>
                  </a:cubicBezTo>
                  <a:cubicBezTo>
                    <a:pt x="1" y="259"/>
                    <a:pt x="89" y="305"/>
                    <a:pt x="89" y="305"/>
                  </a:cubicBezTo>
                  <a:lnTo>
                    <a:pt x="212" y="1"/>
                  </a:lnTo>
                  <a:close/>
                </a:path>
              </a:pathLst>
            </a:custGeom>
            <a:solidFill>
              <a:srgbClr val="EA6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1"/>
            <p:cNvSpPr/>
            <p:nvPr/>
          </p:nvSpPr>
          <p:spPr>
            <a:xfrm>
              <a:off x="6531623" y="1448015"/>
              <a:ext cx="54645" cy="30160"/>
            </a:xfrm>
            <a:custGeom>
              <a:avLst/>
              <a:gdLst/>
              <a:ahLst/>
              <a:cxnLst/>
              <a:rect l="l" t="t" r="r" b="b"/>
              <a:pathLst>
                <a:path w="703" h="388" extrusionOk="0">
                  <a:moveTo>
                    <a:pt x="174" y="0"/>
                  </a:moveTo>
                  <a:cubicBezTo>
                    <a:pt x="97" y="0"/>
                    <a:pt x="47" y="7"/>
                    <a:pt x="47" y="7"/>
                  </a:cubicBezTo>
                  <a:lnTo>
                    <a:pt x="0" y="271"/>
                  </a:lnTo>
                  <a:cubicBezTo>
                    <a:pt x="48" y="249"/>
                    <a:pt x="102" y="240"/>
                    <a:pt x="157" y="240"/>
                  </a:cubicBezTo>
                  <a:cubicBezTo>
                    <a:pt x="383" y="240"/>
                    <a:pt x="633" y="388"/>
                    <a:pt x="633" y="388"/>
                  </a:cubicBezTo>
                  <a:lnTo>
                    <a:pt x="703" y="136"/>
                  </a:lnTo>
                  <a:cubicBezTo>
                    <a:pt x="521" y="21"/>
                    <a:pt x="307" y="0"/>
                    <a:pt x="174" y="0"/>
                  </a:cubicBezTo>
                  <a:close/>
                </a:path>
              </a:pathLst>
            </a:custGeom>
            <a:solidFill>
              <a:srgbClr val="EA6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1"/>
            <p:cNvSpPr/>
            <p:nvPr/>
          </p:nvSpPr>
          <p:spPr>
            <a:xfrm>
              <a:off x="6768233" y="1463017"/>
              <a:ext cx="126623" cy="139293"/>
            </a:xfrm>
            <a:custGeom>
              <a:avLst/>
              <a:gdLst/>
              <a:ahLst/>
              <a:cxnLst/>
              <a:rect l="l" t="t" r="r" b="b"/>
              <a:pathLst>
                <a:path w="1629" h="1792" extrusionOk="0">
                  <a:moveTo>
                    <a:pt x="1076" y="1"/>
                  </a:moveTo>
                  <a:cubicBezTo>
                    <a:pt x="577" y="1"/>
                    <a:pt x="264" y="558"/>
                    <a:pt x="264" y="558"/>
                  </a:cubicBezTo>
                  <a:cubicBezTo>
                    <a:pt x="1" y="1184"/>
                    <a:pt x="7" y="1787"/>
                    <a:pt x="7" y="1787"/>
                  </a:cubicBezTo>
                  <a:cubicBezTo>
                    <a:pt x="28" y="1790"/>
                    <a:pt x="52" y="1792"/>
                    <a:pt x="78" y="1792"/>
                  </a:cubicBezTo>
                  <a:cubicBezTo>
                    <a:pt x="334" y="1792"/>
                    <a:pt x="811" y="1655"/>
                    <a:pt x="1113" y="1278"/>
                  </a:cubicBezTo>
                  <a:cubicBezTo>
                    <a:pt x="1441" y="856"/>
                    <a:pt x="1629" y="31"/>
                    <a:pt x="1113" y="2"/>
                  </a:cubicBezTo>
                  <a:cubicBezTo>
                    <a:pt x="1101" y="1"/>
                    <a:pt x="1088" y="1"/>
                    <a:pt x="1076" y="1"/>
                  </a:cubicBez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1"/>
            <p:cNvSpPr/>
            <p:nvPr/>
          </p:nvSpPr>
          <p:spPr>
            <a:xfrm>
              <a:off x="6765512" y="1461540"/>
              <a:ext cx="123436" cy="143646"/>
            </a:xfrm>
            <a:custGeom>
              <a:avLst/>
              <a:gdLst/>
              <a:ahLst/>
              <a:cxnLst/>
              <a:rect l="l" t="t" r="r" b="b"/>
              <a:pathLst>
                <a:path w="1588" h="1848" extrusionOk="0">
                  <a:moveTo>
                    <a:pt x="1095" y="1"/>
                  </a:moveTo>
                  <a:cubicBezTo>
                    <a:pt x="588" y="1"/>
                    <a:pt x="282" y="548"/>
                    <a:pt x="270" y="571"/>
                  </a:cubicBezTo>
                  <a:cubicBezTo>
                    <a:pt x="258" y="589"/>
                    <a:pt x="258" y="600"/>
                    <a:pt x="276" y="606"/>
                  </a:cubicBezTo>
                  <a:cubicBezTo>
                    <a:pt x="281" y="611"/>
                    <a:pt x="288" y="614"/>
                    <a:pt x="294" y="614"/>
                  </a:cubicBezTo>
                  <a:cubicBezTo>
                    <a:pt x="301" y="614"/>
                    <a:pt x="308" y="610"/>
                    <a:pt x="311" y="600"/>
                  </a:cubicBezTo>
                  <a:cubicBezTo>
                    <a:pt x="317" y="595"/>
                    <a:pt x="623" y="60"/>
                    <a:pt x="1099" y="60"/>
                  </a:cubicBezTo>
                  <a:cubicBezTo>
                    <a:pt x="1112" y="60"/>
                    <a:pt x="1124" y="61"/>
                    <a:pt x="1137" y="62"/>
                  </a:cubicBezTo>
                  <a:cubicBezTo>
                    <a:pt x="1266" y="67"/>
                    <a:pt x="1353" y="126"/>
                    <a:pt x="1394" y="226"/>
                  </a:cubicBezTo>
                  <a:cubicBezTo>
                    <a:pt x="1511" y="501"/>
                    <a:pt x="1342" y="1004"/>
                    <a:pt x="1119" y="1291"/>
                  </a:cubicBezTo>
                  <a:cubicBezTo>
                    <a:pt x="827" y="1663"/>
                    <a:pt x="356" y="1799"/>
                    <a:pt x="110" y="1799"/>
                  </a:cubicBezTo>
                  <a:cubicBezTo>
                    <a:pt x="85" y="1799"/>
                    <a:pt x="62" y="1797"/>
                    <a:pt x="42" y="1795"/>
                  </a:cubicBezTo>
                  <a:cubicBezTo>
                    <a:pt x="24" y="1795"/>
                    <a:pt x="13" y="1801"/>
                    <a:pt x="13" y="1818"/>
                  </a:cubicBezTo>
                  <a:cubicBezTo>
                    <a:pt x="1" y="1830"/>
                    <a:pt x="18" y="1847"/>
                    <a:pt x="36" y="1847"/>
                  </a:cubicBezTo>
                  <a:lnTo>
                    <a:pt x="100" y="1847"/>
                  </a:lnTo>
                  <a:cubicBezTo>
                    <a:pt x="358" y="1847"/>
                    <a:pt x="862" y="1707"/>
                    <a:pt x="1166" y="1309"/>
                  </a:cubicBezTo>
                  <a:cubicBezTo>
                    <a:pt x="1412" y="1010"/>
                    <a:pt x="1588" y="483"/>
                    <a:pt x="1453" y="196"/>
                  </a:cubicBezTo>
                  <a:cubicBezTo>
                    <a:pt x="1394" y="79"/>
                    <a:pt x="1295" y="9"/>
                    <a:pt x="1148" y="3"/>
                  </a:cubicBezTo>
                  <a:cubicBezTo>
                    <a:pt x="1130" y="2"/>
                    <a:pt x="1112" y="1"/>
                    <a:pt x="1095"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1"/>
            <p:cNvSpPr/>
            <p:nvPr/>
          </p:nvSpPr>
          <p:spPr>
            <a:xfrm>
              <a:off x="6657234" y="1472189"/>
              <a:ext cx="37388" cy="45162"/>
            </a:xfrm>
            <a:custGeom>
              <a:avLst/>
              <a:gdLst/>
              <a:ahLst/>
              <a:cxnLst/>
              <a:rect l="l" t="t" r="r" b="b"/>
              <a:pathLst>
                <a:path w="481" h="581" extrusionOk="0">
                  <a:moveTo>
                    <a:pt x="255" y="1"/>
                  </a:moveTo>
                  <a:cubicBezTo>
                    <a:pt x="136" y="1"/>
                    <a:pt x="29" y="116"/>
                    <a:pt x="12" y="276"/>
                  </a:cubicBezTo>
                  <a:cubicBezTo>
                    <a:pt x="0" y="434"/>
                    <a:pt x="94" y="575"/>
                    <a:pt x="217" y="580"/>
                  </a:cubicBezTo>
                  <a:cubicBezTo>
                    <a:pt x="220" y="581"/>
                    <a:pt x="223" y="581"/>
                    <a:pt x="226" y="581"/>
                  </a:cubicBezTo>
                  <a:cubicBezTo>
                    <a:pt x="351" y="581"/>
                    <a:pt x="452" y="465"/>
                    <a:pt x="469" y="311"/>
                  </a:cubicBezTo>
                  <a:cubicBezTo>
                    <a:pt x="480" y="147"/>
                    <a:pt x="387" y="12"/>
                    <a:pt x="264" y="1"/>
                  </a:cubicBezTo>
                  <a:cubicBezTo>
                    <a:pt x="261" y="1"/>
                    <a:pt x="258" y="1"/>
                    <a:pt x="255"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1"/>
            <p:cNvSpPr/>
            <p:nvPr/>
          </p:nvSpPr>
          <p:spPr>
            <a:xfrm>
              <a:off x="6477912" y="1453068"/>
              <a:ext cx="30082" cy="39798"/>
            </a:xfrm>
            <a:custGeom>
              <a:avLst/>
              <a:gdLst/>
              <a:ahLst/>
              <a:cxnLst/>
              <a:rect l="l" t="t" r="r" b="b"/>
              <a:pathLst>
                <a:path w="387" h="512" extrusionOk="0">
                  <a:moveTo>
                    <a:pt x="215" y="1"/>
                  </a:moveTo>
                  <a:cubicBezTo>
                    <a:pt x="113" y="1"/>
                    <a:pt x="29" y="104"/>
                    <a:pt x="18" y="241"/>
                  </a:cubicBezTo>
                  <a:cubicBezTo>
                    <a:pt x="0" y="381"/>
                    <a:pt x="77" y="504"/>
                    <a:pt x="176" y="510"/>
                  </a:cubicBezTo>
                  <a:cubicBezTo>
                    <a:pt x="181" y="511"/>
                    <a:pt x="186" y="511"/>
                    <a:pt x="191" y="511"/>
                  </a:cubicBezTo>
                  <a:cubicBezTo>
                    <a:pt x="290" y="511"/>
                    <a:pt x="370" y="404"/>
                    <a:pt x="381" y="270"/>
                  </a:cubicBezTo>
                  <a:cubicBezTo>
                    <a:pt x="387" y="130"/>
                    <a:pt x="317" y="13"/>
                    <a:pt x="223" y="1"/>
                  </a:cubicBezTo>
                  <a:cubicBezTo>
                    <a:pt x="220" y="1"/>
                    <a:pt x="217" y="1"/>
                    <a:pt x="215"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1"/>
            <p:cNvSpPr/>
            <p:nvPr/>
          </p:nvSpPr>
          <p:spPr>
            <a:xfrm>
              <a:off x="6513434" y="1538027"/>
              <a:ext cx="16013" cy="31636"/>
            </a:xfrm>
            <a:custGeom>
              <a:avLst/>
              <a:gdLst/>
              <a:ahLst/>
              <a:cxnLst/>
              <a:rect l="l" t="t" r="r" b="b"/>
              <a:pathLst>
                <a:path w="206" h="407" extrusionOk="0">
                  <a:moveTo>
                    <a:pt x="125" y="1"/>
                  </a:moveTo>
                  <a:cubicBezTo>
                    <a:pt x="115" y="1"/>
                    <a:pt x="104" y="7"/>
                    <a:pt x="100" y="20"/>
                  </a:cubicBezTo>
                  <a:cubicBezTo>
                    <a:pt x="0" y="284"/>
                    <a:pt x="152" y="389"/>
                    <a:pt x="158" y="401"/>
                  </a:cubicBezTo>
                  <a:cubicBezTo>
                    <a:pt x="164" y="407"/>
                    <a:pt x="164" y="407"/>
                    <a:pt x="176" y="407"/>
                  </a:cubicBezTo>
                  <a:cubicBezTo>
                    <a:pt x="182" y="407"/>
                    <a:pt x="187" y="407"/>
                    <a:pt x="193" y="395"/>
                  </a:cubicBezTo>
                  <a:cubicBezTo>
                    <a:pt x="205" y="383"/>
                    <a:pt x="205" y="366"/>
                    <a:pt x="187" y="354"/>
                  </a:cubicBezTo>
                  <a:cubicBezTo>
                    <a:pt x="182" y="348"/>
                    <a:pt x="65" y="260"/>
                    <a:pt x="152" y="44"/>
                  </a:cubicBezTo>
                  <a:cubicBezTo>
                    <a:pt x="158" y="26"/>
                    <a:pt x="152" y="14"/>
                    <a:pt x="135" y="3"/>
                  </a:cubicBezTo>
                  <a:cubicBezTo>
                    <a:pt x="132" y="1"/>
                    <a:pt x="129" y="1"/>
                    <a:pt x="125"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1"/>
            <p:cNvSpPr/>
            <p:nvPr/>
          </p:nvSpPr>
          <p:spPr>
            <a:xfrm>
              <a:off x="6516155" y="1616067"/>
              <a:ext cx="77886" cy="14147"/>
            </a:xfrm>
            <a:custGeom>
              <a:avLst/>
              <a:gdLst/>
              <a:ahLst/>
              <a:cxnLst/>
              <a:rect l="l" t="t" r="r" b="b"/>
              <a:pathLst>
                <a:path w="1002" h="182" extrusionOk="0">
                  <a:moveTo>
                    <a:pt x="972" y="1"/>
                  </a:moveTo>
                  <a:cubicBezTo>
                    <a:pt x="968" y="1"/>
                    <a:pt x="964" y="2"/>
                    <a:pt x="960" y="6"/>
                  </a:cubicBezTo>
                  <a:cubicBezTo>
                    <a:pt x="774" y="92"/>
                    <a:pt x="595" y="118"/>
                    <a:pt x="445" y="118"/>
                  </a:cubicBezTo>
                  <a:cubicBezTo>
                    <a:pt x="209" y="118"/>
                    <a:pt x="45" y="53"/>
                    <a:pt x="41" y="53"/>
                  </a:cubicBezTo>
                  <a:cubicBezTo>
                    <a:pt x="38" y="51"/>
                    <a:pt x="35" y="50"/>
                    <a:pt x="32" y="50"/>
                  </a:cubicBezTo>
                  <a:cubicBezTo>
                    <a:pt x="21" y="50"/>
                    <a:pt x="10" y="57"/>
                    <a:pt x="6" y="70"/>
                  </a:cubicBezTo>
                  <a:cubicBezTo>
                    <a:pt x="0" y="82"/>
                    <a:pt x="6" y="99"/>
                    <a:pt x="24" y="105"/>
                  </a:cubicBezTo>
                  <a:cubicBezTo>
                    <a:pt x="35" y="111"/>
                    <a:pt x="199" y="181"/>
                    <a:pt x="439" y="181"/>
                  </a:cubicBezTo>
                  <a:cubicBezTo>
                    <a:pt x="592" y="181"/>
                    <a:pt x="785" y="152"/>
                    <a:pt x="978" y="53"/>
                  </a:cubicBezTo>
                  <a:cubicBezTo>
                    <a:pt x="996" y="47"/>
                    <a:pt x="1001" y="35"/>
                    <a:pt x="996" y="18"/>
                  </a:cubicBezTo>
                  <a:cubicBezTo>
                    <a:pt x="991" y="9"/>
                    <a:pt x="981" y="1"/>
                    <a:pt x="972" y="1"/>
                  </a:cubicBezTo>
                  <a:close/>
                </a:path>
              </a:pathLst>
            </a:custGeom>
            <a:solidFill>
              <a:srgbClr val="EA698C"/>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1"/>
            <p:cNvSpPr/>
            <p:nvPr/>
          </p:nvSpPr>
          <p:spPr>
            <a:xfrm>
              <a:off x="6609431" y="1421121"/>
              <a:ext cx="67859" cy="12048"/>
            </a:xfrm>
            <a:custGeom>
              <a:avLst/>
              <a:gdLst/>
              <a:ahLst/>
              <a:cxnLst/>
              <a:rect l="l" t="t" r="r" b="b"/>
              <a:pathLst>
                <a:path w="873" h="155" extrusionOk="0">
                  <a:moveTo>
                    <a:pt x="272" y="0"/>
                  </a:moveTo>
                  <a:cubicBezTo>
                    <a:pt x="107" y="0"/>
                    <a:pt x="27" y="34"/>
                    <a:pt x="24" y="37"/>
                  </a:cubicBezTo>
                  <a:cubicBezTo>
                    <a:pt x="6" y="43"/>
                    <a:pt x="1" y="60"/>
                    <a:pt x="6" y="72"/>
                  </a:cubicBezTo>
                  <a:cubicBezTo>
                    <a:pt x="11" y="85"/>
                    <a:pt x="22" y="92"/>
                    <a:pt x="32" y="92"/>
                  </a:cubicBezTo>
                  <a:cubicBezTo>
                    <a:pt x="35" y="92"/>
                    <a:pt x="39" y="91"/>
                    <a:pt x="42" y="90"/>
                  </a:cubicBezTo>
                  <a:cubicBezTo>
                    <a:pt x="48" y="90"/>
                    <a:pt x="126" y="57"/>
                    <a:pt x="285" y="57"/>
                  </a:cubicBezTo>
                  <a:cubicBezTo>
                    <a:pt x="414" y="57"/>
                    <a:pt x="594" y="78"/>
                    <a:pt x="832" y="154"/>
                  </a:cubicBezTo>
                  <a:lnTo>
                    <a:pt x="844" y="154"/>
                  </a:lnTo>
                  <a:cubicBezTo>
                    <a:pt x="850" y="154"/>
                    <a:pt x="861" y="148"/>
                    <a:pt x="861" y="142"/>
                  </a:cubicBezTo>
                  <a:cubicBezTo>
                    <a:pt x="873" y="125"/>
                    <a:pt x="861" y="113"/>
                    <a:pt x="850" y="101"/>
                  </a:cubicBezTo>
                  <a:cubicBezTo>
                    <a:pt x="597" y="23"/>
                    <a:pt x="406" y="0"/>
                    <a:pt x="272"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1"/>
            <p:cNvSpPr/>
            <p:nvPr/>
          </p:nvSpPr>
          <p:spPr>
            <a:xfrm>
              <a:off x="6483353" y="1402310"/>
              <a:ext cx="31015" cy="13059"/>
            </a:xfrm>
            <a:custGeom>
              <a:avLst/>
              <a:gdLst/>
              <a:ahLst/>
              <a:cxnLst/>
              <a:rect l="l" t="t" r="r" b="b"/>
              <a:pathLst>
                <a:path w="399" h="168" extrusionOk="0">
                  <a:moveTo>
                    <a:pt x="30" y="0"/>
                  </a:moveTo>
                  <a:cubicBezTo>
                    <a:pt x="19" y="0"/>
                    <a:pt x="12" y="12"/>
                    <a:pt x="12" y="21"/>
                  </a:cubicBezTo>
                  <a:cubicBezTo>
                    <a:pt x="1" y="39"/>
                    <a:pt x="18" y="51"/>
                    <a:pt x="30" y="51"/>
                  </a:cubicBezTo>
                  <a:cubicBezTo>
                    <a:pt x="217" y="68"/>
                    <a:pt x="358" y="162"/>
                    <a:pt x="358" y="162"/>
                  </a:cubicBezTo>
                  <a:cubicBezTo>
                    <a:pt x="364" y="168"/>
                    <a:pt x="364" y="168"/>
                    <a:pt x="370" y="168"/>
                  </a:cubicBezTo>
                  <a:cubicBezTo>
                    <a:pt x="375" y="168"/>
                    <a:pt x="393" y="162"/>
                    <a:pt x="393" y="156"/>
                  </a:cubicBezTo>
                  <a:cubicBezTo>
                    <a:pt x="399" y="150"/>
                    <a:pt x="399" y="127"/>
                    <a:pt x="387" y="121"/>
                  </a:cubicBezTo>
                  <a:cubicBezTo>
                    <a:pt x="387" y="109"/>
                    <a:pt x="241" y="16"/>
                    <a:pt x="42" y="4"/>
                  </a:cubicBezTo>
                  <a:cubicBezTo>
                    <a:pt x="38" y="1"/>
                    <a:pt x="34" y="0"/>
                    <a:pt x="30"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1"/>
            <p:cNvSpPr/>
            <p:nvPr/>
          </p:nvSpPr>
          <p:spPr>
            <a:xfrm>
              <a:off x="6832904" y="2291383"/>
              <a:ext cx="297709" cy="386632"/>
            </a:xfrm>
            <a:custGeom>
              <a:avLst/>
              <a:gdLst/>
              <a:ahLst/>
              <a:cxnLst/>
              <a:rect l="l" t="t" r="r" b="b"/>
              <a:pathLst>
                <a:path w="3830" h="4974" extrusionOk="0">
                  <a:moveTo>
                    <a:pt x="3180" y="1"/>
                  </a:moveTo>
                  <a:cubicBezTo>
                    <a:pt x="3180" y="1"/>
                    <a:pt x="1441" y="733"/>
                    <a:pt x="1236" y="838"/>
                  </a:cubicBezTo>
                  <a:cubicBezTo>
                    <a:pt x="1031" y="938"/>
                    <a:pt x="926" y="1113"/>
                    <a:pt x="820" y="1348"/>
                  </a:cubicBezTo>
                  <a:cubicBezTo>
                    <a:pt x="721" y="1588"/>
                    <a:pt x="141" y="2689"/>
                    <a:pt x="82" y="2847"/>
                  </a:cubicBezTo>
                  <a:cubicBezTo>
                    <a:pt x="30" y="3011"/>
                    <a:pt x="12" y="3655"/>
                    <a:pt x="6" y="3813"/>
                  </a:cubicBezTo>
                  <a:cubicBezTo>
                    <a:pt x="0" y="3977"/>
                    <a:pt x="205" y="4498"/>
                    <a:pt x="235" y="4597"/>
                  </a:cubicBezTo>
                  <a:cubicBezTo>
                    <a:pt x="278" y="4740"/>
                    <a:pt x="332" y="4892"/>
                    <a:pt x="387" y="4892"/>
                  </a:cubicBezTo>
                  <a:cubicBezTo>
                    <a:pt x="391" y="4892"/>
                    <a:pt x="395" y="4892"/>
                    <a:pt x="399" y="4890"/>
                  </a:cubicBezTo>
                  <a:cubicBezTo>
                    <a:pt x="451" y="4878"/>
                    <a:pt x="563" y="4697"/>
                    <a:pt x="510" y="4580"/>
                  </a:cubicBezTo>
                  <a:lnTo>
                    <a:pt x="510" y="4580"/>
                  </a:lnTo>
                  <a:cubicBezTo>
                    <a:pt x="527" y="4615"/>
                    <a:pt x="545" y="4650"/>
                    <a:pt x="551" y="4679"/>
                  </a:cubicBezTo>
                  <a:cubicBezTo>
                    <a:pt x="590" y="4824"/>
                    <a:pt x="629" y="4973"/>
                    <a:pt x="682" y="4973"/>
                  </a:cubicBezTo>
                  <a:cubicBezTo>
                    <a:pt x="685" y="4973"/>
                    <a:pt x="688" y="4973"/>
                    <a:pt x="691" y="4972"/>
                  </a:cubicBezTo>
                  <a:cubicBezTo>
                    <a:pt x="744" y="4949"/>
                    <a:pt x="885" y="4773"/>
                    <a:pt x="849" y="4474"/>
                  </a:cubicBezTo>
                  <a:cubicBezTo>
                    <a:pt x="826" y="4275"/>
                    <a:pt x="816" y="4132"/>
                    <a:pt x="802" y="4030"/>
                  </a:cubicBezTo>
                  <a:lnTo>
                    <a:pt x="802" y="4030"/>
                  </a:lnTo>
                  <a:cubicBezTo>
                    <a:pt x="808" y="4055"/>
                    <a:pt x="812" y="4077"/>
                    <a:pt x="814" y="4094"/>
                  </a:cubicBezTo>
                  <a:cubicBezTo>
                    <a:pt x="855" y="4275"/>
                    <a:pt x="1031" y="4586"/>
                    <a:pt x="1078" y="4673"/>
                  </a:cubicBezTo>
                  <a:cubicBezTo>
                    <a:pt x="1097" y="4714"/>
                    <a:pt x="1141" y="4741"/>
                    <a:pt x="1185" y="4741"/>
                  </a:cubicBezTo>
                  <a:cubicBezTo>
                    <a:pt x="1237" y="4741"/>
                    <a:pt x="1288" y="4702"/>
                    <a:pt x="1294" y="4597"/>
                  </a:cubicBezTo>
                  <a:cubicBezTo>
                    <a:pt x="1312" y="4410"/>
                    <a:pt x="1253" y="4246"/>
                    <a:pt x="1218" y="4117"/>
                  </a:cubicBezTo>
                  <a:cubicBezTo>
                    <a:pt x="1177" y="3982"/>
                    <a:pt x="1218" y="3772"/>
                    <a:pt x="1195" y="3619"/>
                  </a:cubicBezTo>
                  <a:lnTo>
                    <a:pt x="1195" y="3619"/>
                  </a:lnTo>
                  <a:cubicBezTo>
                    <a:pt x="1218" y="3731"/>
                    <a:pt x="1236" y="3824"/>
                    <a:pt x="1248" y="3865"/>
                  </a:cubicBezTo>
                  <a:cubicBezTo>
                    <a:pt x="1277" y="4012"/>
                    <a:pt x="1646" y="4357"/>
                    <a:pt x="1704" y="4410"/>
                  </a:cubicBezTo>
                  <a:cubicBezTo>
                    <a:pt x="1712" y="4416"/>
                    <a:pt x="1721" y="4420"/>
                    <a:pt x="1731" y="4420"/>
                  </a:cubicBezTo>
                  <a:cubicBezTo>
                    <a:pt x="1790" y="4420"/>
                    <a:pt x="1863" y="4298"/>
                    <a:pt x="1792" y="4111"/>
                  </a:cubicBezTo>
                  <a:cubicBezTo>
                    <a:pt x="1704" y="3889"/>
                    <a:pt x="1599" y="3819"/>
                    <a:pt x="1587" y="3690"/>
                  </a:cubicBezTo>
                  <a:cubicBezTo>
                    <a:pt x="1581" y="3561"/>
                    <a:pt x="1540" y="3052"/>
                    <a:pt x="1558" y="2993"/>
                  </a:cubicBezTo>
                  <a:cubicBezTo>
                    <a:pt x="1581" y="2946"/>
                    <a:pt x="1892" y="2612"/>
                    <a:pt x="2009" y="2103"/>
                  </a:cubicBezTo>
                  <a:cubicBezTo>
                    <a:pt x="2056" y="1851"/>
                    <a:pt x="2056" y="1670"/>
                    <a:pt x="2143" y="1611"/>
                  </a:cubicBezTo>
                  <a:cubicBezTo>
                    <a:pt x="2231" y="1553"/>
                    <a:pt x="3830" y="1172"/>
                    <a:pt x="3830" y="1172"/>
                  </a:cubicBezTo>
                  <a:lnTo>
                    <a:pt x="3180" y="1"/>
                  </a:ln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1"/>
            <p:cNvSpPr/>
            <p:nvPr/>
          </p:nvSpPr>
          <p:spPr>
            <a:xfrm>
              <a:off x="6830650" y="2288973"/>
              <a:ext cx="302217" cy="384378"/>
            </a:xfrm>
            <a:custGeom>
              <a:avLst/>
              <a:gdLst/>
              <a:ahLst/>
              <a:cxnLst/>
              <a:rect l="l" t="t" r="r" b="b"/>
              <a:pathLst>
                <a:path w="3888" h="4945" extrusionOk="0">
                  <a:moveTo>
                    <a:pt x="3203" y="1"/>
                  </a:moveTo>
                  <a:cubicBezTo>
                    <a:pt x="3200" y="1"/>
                    <a:pt x="3196" y="1"/>
                    <a:pt x="3191" y="3"/>
                  </a:cubicBezTo>
                  <a:cubicBezTo>
                    <a:pt x="3127" y="32"/>
                    <a:pt x="1458" y="735"/>
                    <a:pt x="1253" y="840"/>
                  </a:cubicBezTo>
                  <a:cubicBezTo>
                    <a:pt x="1031" y="945"/>
                    <a:pt x="925" y="1133"/>
                    <a:pt x="820" y="1367"/>
                  </a:cubicBezTo>
                  <a:cubicBezTo>
                    <a:pt x="767" y="1472"/>
                    <a:pt x="609" y="1806"/>
                    <a:pt x="445" y="2116"/>
                  </a:cubicBezTo>
                  <a:cubicBezTo>
                    <a:pt x="269" y="2462"/>
                    <a:pt x="111" y="2784"/>
                    <a:pt x="82" y="2866"/>
                  </a:cubicBezTo>
                  <a:cubicBezTo>
                    <a:pt x="29" y="3012"/>
                    <a:pt x="18" y="3586"/>
                    <a:pt x="6" y="3797"/>
                  </a:cubicBezTo>
                  <a:lnTo>
                    <a:pt x="6" y="3832"/>
                  </a:lnTo>
                  <a:cubicBezTo>
                    <a:pt x="0" y="3961"/>
                    <a:pt x="123" y="4306"/>
                    <a:pt x="199" y="4511"/>
                  </a:cubicBezTo>
                  <a:cubicBezTo>
                    <a:pt x="223" y="4564"/>
                    <a:pt x="234" y="4611"/>
                    <a:pt x="240" y="4628"/>
                  </a:cubicBezTo>
                  <a:cubicBezTo>
                    <a:pt x="293" y="4798"/>
                    <a:pt x="328" y="4909"/>
                    <a:pt x="387" y="4939"/>
                  </a:cubicBezTo>
                  <a:cubicBezTo>
                    <a:pt x="398" y="4944"/>
                    <a:pt x="410" y="4944"/>
                    <a:pt x="416" y="4944"/>
                  </a:cubicBezTo>
                  <a:cubicBezTo>
                    <a:pt x="428" y="4944"/>
                    <a:pt x="433" y="4939"/>
                    <a:pt x="445" y="4939"/>
                  </a:cubicBezTo>
                  <a:cubicBezTo>
                    <a:pt x="492" y="4921"/>
                    <a:pt x="533" y="4862"/>
                    <a:pt x="556" y="4810"/>
                  </a:cubicBezTo>
                  <a:cubicBezTo>
                    <a:pt x="592" y="4734"/>
                    <a:pt x="603" y="4652"/>
                    <a:pt x="580" y="4587"/>
                  </a:cubicBezTo>
                  <a:cubicBezTo>
                    <a:pt x="575" y="4574"/>
                    <a:pt x="564" y="4568"/>
                    <a:pt x="554" y="4568"/>
                  </a:cubicBezTo>
                  <a:cubicBezTo>
                    <a:pt x="551" y="4568"/>
                    <a:pt x="548" y="4568"/>
                    <a:pt x="545" y="4570"/>
                  </a:cubicBezTo>
                  <a:cubicBezTo>
                    <a:pt x="527" y="4576"/>
                    <a:pt x="521" y="4593"/>
                    <a:pt x="527" y="4605"/>
                  </a:cubicBezTo>
                  <a:cubicBezTo>
                    <a:pt x="545" y="4658"/>
                    <a:pt x="533" y="4722"/>
                    <a:pt x="504" y="4792"/>
                  </a:cubicBezTo>
                  <a:cubicBezTo>
                    <a:pt x="474" y="4851"/>
                    <a:pt x="439" y="4880"/>
                    <a:pt x="428" y="4886"/>
                  </a:cubicBezTo>
                  <a:lnTo>
                    <a:pt x="416" y="4886"/>
                  </a:lnTo>
                  <a:cubicBezTo>
                    <a:pt x="375" y="4862"/>
                    <a:pt x="322" y="4710"/>
                    <a:pt x="293" y="4605"/>
                  </a:cubicBezTo>
                  <a:cubicBezTo>
                    <a:pt x="287" y="4587"/>
                    <a:pt x="269" y="4540"/>
                    <a:pt x="252" y="4488"/>
                  </a:cubicBezTo>
                  <a:cubicBezTo>
                    <a:pt x="176" y="4300"/>
                    <a:pt x="59" y="3955"/>
                    <a:pt x="59" y="3832"/>
                  </a:cubicBezTo>
                  <a:lnTo>
                    <a:pt x="59" y="3797"/>
                  </a:lnTo>
                  <a:cubicBezTo>
                    <a:pt x="65" y="3604"/>
                    <a:pt x="82" y="3024"/>
                    <a:pt x="135" y="2878"/>
                  </a:cubicBezTo>
                  <a:cubicBezTo>
                    <a:pt x="164" y="2801"/>
                    <a:pt x="340" y="2462"/>
                    <a:pt x="498" y="2140"/>
                  </a:cubicBezTo>
                  <a:cubicBezTo>
                    <a:pt x="662" y="1824"/>
                    <a:pt x="820" y="1496"/>
                    <a:pt x="873" y="1379"/>
                  </a:cubicBezTo>
                  <a:cubicBezTo>
                    <a:pt x="966" y="1150"/>
                    <a:pt x="1072" y="986"/>
                    <a:pt x="1277" y="881"/>
                  </a:cubicBezTo>
                  <a:cubicBezTo>
                    <a:pt x="1464" y="787"/>
                    <a:pt x="2986" y="149"/>
                    <a:pt x="3191" y="61"/>
                  </a:cubicBezTo>
                  <a:lnTo>
                    <a:pt x="3812" y="1180"/>
                  </a:lnTo>
                  <a:cubicBezTo>
                    <a:pt x="3537" y="1250"/>
                    <a:pt x="2243" y="1560"/>
                    <a:pt x="2155" y="1619"/>
                  </a:cubicBezTo>
                  <a:cubicBezTo>
                    <a:pt x="2079" y="1671"/>
                    <a:pt x="2055" y="1783"/>
                    <a:pt x="2038" y="1935"/>
                  </a:cubicBezTo>
                  <a:cubicBezTo>
                    <a:pt x="2026" y="1993"/>
                    <a:pt x="2014" y="2058"/>
                    <a:pt x="1997" y="2134"/>
                  </a:cubicBezTo>
                  <a:cubicBezTo>
                    <a:pt x="1909" y="2538"/>
                    <a:pt x="1692" y="2831"/>
                    <a:pt x="1604" y="2954"/>
                  </a:cubicBezTo>
                  <a:cubicBezTo>
                    <a:pt x="1575" y="2989"/>
                    <a:pt x="1558" y="3012"/>
                    <a:pt x="1552" y="3024"/>
                  </a:cubicBezTo>
                  <a:cubicBezTo>
                    <a:pt x="1528" y="3071"/>
                    <a:pt x="1546" y="3258"/>
                    <a:pt x="1569" y="3592"/>
                  </a:cubicBezTo>
                  <a:cubicBezTo>
                    <a:pt x="1569" y="3650"/>
                    <a:pt x="1575" y="3697"/>
                    <a:pt x="1575" y="3727"/>
                  </a:cubicBezTo>
                  <a:cubicBezTo>
                    <a:pt x="1575" y="3803"/>
                    <a:pt x="1610" y="3861"/>
                    <a:pt x="1657" y="3926"/>
                  </a:cubicBezTo>
                  <a:cubicBezTo>
                    <a:pt x="1698" y="3984"/>
                    <a:pt x="1745" y="4049"/>
                    <a:pt x="1780" y="4154"/>
                  </a:cubicBezTo>
                  <a:cubicBezTo>
                    <a:pt x="1833" y="4295"/>
                    <a:pt x="1792" y="4394"/>
                    <a:pt x="1757" y="4423"/>
                  </a:cubicBezTo>
                  <a:cubicBezTo>
                    <a:pt x="1753" y="4425"/>
                    <a:pt x="1749" y="4426"/>
                    <a:pt x="1745" y="4426"/>
                  </a:cubicBezTo>
                  <a:cubicBezTo>
                    <a:pt x="1738" y="4426"/>
                    <a:pt x="1733" y="4423"/>
                    <a:pt x="1733" y="4423"/>
                  </a:cubicBezTo>
                  <a:lnTo>
                    <a:pt x="1716" y="4400"/>
                  </a:lnTo>
                  <a:cubicBezTo>
                    <a:pt x="1376" y="4078"/>
                    <a:pt x="1294" y="3949"/>
                    <a:pt x="1282" y="3891"/>
                  </a:cubicBezTo>
                  <a:cubicBezTo>
                    <a:pt x="1265" y="3844"/>
                    <a:pt x="1253" y="3750"/>
                    <a:pt x="1230" y="3639"/>
                  </a:cubicBezTo>
                  <a:cubicBezTo>
                    <a:pt x="1230" y="3627"/>
                    <a:pt x="1218" y="3621"/>
                    <a:pt x="1200" y="3621"/>
                  </a:cubicBezTo>
                  <a:cubicBezTo>
                    <a:pt x="1189" y="3621"/>
                    <a:pt x="1177" y="3633"/>
                    <a:pt x="1177" y="3650"/>
                  </a:cubicBezTo>
                  <a:cubicBezTo>
                    <a:pt x="1200" y="3756"/>
                    <a:pt x="1224" y="3855"/>
                    <a:pt x="1230" y="3896"/>
                  </a:cubicBezTo>
                  <a:cubicBezTo>
                    <a:pt x="1253" y="3990"/>
                    <a:pt x="1400" y="4166"/>
                    <a:pt x="1686" y="4441"/>
                  </a:cubicBezTo>
                  <a:lnTo>
                    <a:pt x="1704" y="4458"/>
                  </a:lnTo>
                  <a:cubicBezTo>
                    <a:pt x="1718" y="4473"/>
                    <a:pt x="1737" y="4480"/>
                    <a:pt x="1756" y="4480"/>
                  </a:cubicBezTo>
                  <a:cubicBezTo>
                    <a:pt x="1768" y="4480"/>
                    <a:pt x="1780" y="4477"/>
                    <a:pt x="1792" y="4470"/>
                  </a:cubicBezTo>
                  <a:cubicBezTo>
                    <a:pt x="1862" y="4423"/>
                    <a:pt x="1897" y="4295"/>
                    <a:pt x="1839" y="4131"/>
                  </a:cubicBezTo>
                  <a:cubicBezTo>
                    <a:pt x="1804" y="4019"/>
                    <a:pt x="1751" y="3949"/>
                    <a:pt x="1716" y="3891"/>
                  </a:cubicBezTo>
                  <a:cubicBezTo>
                    <a:pt x="1669" y="3826"/>
                    <a:pt x="1640" y="3779"/>
                    <a:pt x="1640" y="3721"/>
                  </a:cubicBezTo>
                  <a:cubicBezTo>
                    <a:pt x="1640" y="3686"/>
                    <a:pt x="1640" y="3633"/>
                    <a:pt x="1634" y="3574"/>
                  </a:cubicBezTo>
                  <a:cubicBezTo>
                    <a:pt x="1616" y="3416"/>
                    <a:pt x="1599" y="3077"/>
                    <a:pt x="1610" y="3042"/>
                  </a:cubicBezTo>
                  <a:cubicBezTo>
                    <a:pt x="1616" y="3036"/>
                    <a:pt x="1634" y="3012"/>
                    <a:pt x="1657" y="2983"/>
                  </a:cubicBezTo>
                  <a:cubicBezTo>
                    <a:pt x="1745" y="2854"/>
                    <a:pt x="1962" y="2561"/>
                    <a:pt x="2055" y="2140"/>
                  </a:cubicBezTo>
                  <a:cubicBezTo>
                    <a:pt x="2073" y="2070"/>
                    <a:pt x="2085" y="1999"/>
                    <a:pt x="2096" y="1941"/>
                  </a:cubicBezTo>
                  <a:cubicBezTo>
                    <a:pt x="2114" y="1806"/>
                    <a:pt x="2131" y="1701"/>
                    <a:pt x="2184" y="1666"/>
                  </a:cubicBezTo>
                  <a:cubicBezTo>
                    <a:pt x="2243" y="1619"/>
                    <a:pt x="3220" y="1379"/>
                    <a:pt x="3859" y="1226"/>
                  </a:cubicBezTo>
                  <a:cubicBezTo>
                    <a:pt x="3870" y="1226"/>
                    <a:pt x="3882" y="1221"/>
                    <a:pt x="3882" y="1209"/>
                  </a:cubicBezTo>
                  <a:cubicBezTo>
                    <a:pt x="3888" y="1203"/>
                    <a:pt x="3888" y="1197"/>
                    <a:pt x="3882" y="1191"/>
                  </a:cubicBezTo>
                  <a:lnTo>
                    <a:pt x="3226" y="20"/>
                  </a:lnTo>
                  <a:cubicBezTo>
                    <a:pt x="3222" y="7"/>
                    <a:pt x="3214" y="1"/>
                    <a:pt x="3203"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1"/>
            <p:cNvSpPr/>
            <p:nvPr/>
          </p:nvSpPr>
          <p:spPr>
            <a:xfrm>
              <a:off x="6915297" y="2529935"/>
              <a:ext cx="12826" cy="43296"/>
            </a:xfrm>
            <a:custGeom>
              <a:avLst/>
              <a:gdLst/>
              <a:ahLst/>
              <a:cxnLst/>
              <a:rect l="l" t="t" r="r" b="b"/>
              <a:pathLst>
                <a:path w="165" h="557" extrusionOk="0">
                  <a:moveTo>
                    <a:pt x="53" y="0"/>
                  </a:moveTo>
                  <a:lnTo>
                    <a:pt x="0" y="6"/>
                  </a:lnTo>
                  <a:cubicBezTo>
                    <a:pt x="0" y="6"/>
                    <a:pt x="59" y="299"/>
                    <a:pt x="106" y="533"/>
                  </a:cubicBezTo>
                  <a:cubicBezTo>
                    <a:pt x="111" y="550"/>
                    <a:pt x="117" y="556"/>
                    <a:pt x="135" y="556"/>
                  </a:cubicBezTo>
                  <a:cubicBezTo>
                    <a:pt x="158" y="556"/>
                    <a:pt x="164" y="545"/>
                    <a:pt x="158" y="527"/>
                  </a:cubicBezTo>
                  <a:cubicBezTo>
                    <a:pt x="111" y="293"/>
                    <a:pt x="53" y="0"/>
                    <a:pt x="53"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1"/>
            <p:cNvSpPr/>
            <p:nvPr/>
          </p:nvSpPr>
          <p:spPr>
            <a:xfrm>
              <a:off x="6883428" y="2534444"/>
              <a:ext cx="53323" cy="127945"/>
            </a:xfrm>
            <a:custGeom>
              <a:avLst/>
              <a:gdLst/>
              <a:ahLst/>
              <a:cxnLst/>
              <a:rect l="l" t="t" r="r" b="b"/>
              <a:pathLst>
                <a:path w="686" h="1646" extrusionOk="0">
                  <a:moveTo>
                    <a:pt x="24" y="1"/>
                  </a:moveTo>
                  <a:cubicBezTo>
                    <a:pt x="6" y="1"/>
                    <a:pt x="0" y="12"/>
                    <a:pt x="0" y="30"/>
                  </a:cubicBezTo>
                  <a:cubicBezTo>
                    <a:pt x="0" y="30"/>
                    <a:pt x="59" y="487"/>
                    <a:pt x="106" y="768"/>
                  </a:cubicBezTo>
                  <a:cubicBezTo>
                    <a:pt x="117" y="850"/>
                    <a:pt x="135" y="914"/>
                    <a:pt x="141" y="961"/>
                  </a:cubicBezTo>
                  <a:cubicBezTo>
                    <a:pt x="170" y="1119"/>
                    <a:pt x="305" y="1365"/>
                    <a:pt x="375" y="1494"/>
                  </a:cubicBezTo>
                  <a:lnTo>
                    <a:pt x="404" y="1552"/>
                  </a:lnTo>
                  <a:cubicBezTo>
                    <a:pt x="428" y="1605"/>
                    <a:pt x="486" y="1634"/>
                    <a:pt x="539" y="1634"/>
                  </a:cubicBezTo>
                  <a:cubicBezTo>
                    <a:pt x="545" y="1634"/>
                    <a:pt x="549" y="1631"/>
                    <a:pt x="551" y="1631"/>
                  </a:cubicBezTo>
                  <a:cubicBezTo>
                    <a:pt x="554" y="1631"/>
                    <a:pt x="554" y="1634"/>
                    <a:pt x="551" y="1646"/>
                  </a:cubicBezTo>
                  <a:cubicBezTo>
                    <a:pt x="586" y="1640"/>
                    <a:pt x="662" y="1611"/>
                    <a:pt x="668" y="1482"/>
                  </a:cubicBezTo>
                  <a:cubicBezTo>
                    <a:pt x="685" y="1306"/>
                    <a:pt x="639" y="1160"/>
                    <a:pt x="603" y="1031"/>
                  </a:cubicBezTo>
                  <a:lnTo>
                    <a:pt x="586" y="990"/>
                  </a:lnTo>
                  <a:cubicBezTo>
                    <a:pt x="568" y="926"/>
                    <a:pt x="574" y="826"/>
                    <a:pt x="574" y="733"/>
                  </a:cubicBezTo>
                  <a:cubicBezTo>
                    <a:pt x="574" y="651"/>
                    <a:pt x="580" y="563"/>
                    <a:pt x="568" y="498"/>
                  </a:cubicBezTo>
                  <a:lnTo>
                    <a:pt x="568" y="481"/>
                  </a:lnTo>
                  <a:cubicBezTo>
                    <a:pt x="568" y="469"/>
                    <a:pt x="551" y="451"/>
                    <a:pt x="539" y="451"/>
                  </a:cubicBezTo>
                  <a:cubicBezTo>
                    <a:pt x="521" y="451"/>
                    <a:pt x="510" y="469"/>
                    <a:pt x="510" y="481"/>
                  </a:cubicBezTo>
                  <a:lnTo>
                    <a:pt x="510" y="498"/>
                  </a:lnTo>
                  <a:cubicBezTo>
                    <a:pt x="516" y="563"/>
                    <a:pt x="516" y="645"/>
                    <a:pt x="516" y="727"/>
                  </a:cubicBezTo>
                  <a:cubicBezTo>
                    <a:pt x="516" y="826"/>
                    <a:pt x="516" y="926"/>
                    <a:pt x="533" y="996"/>
                  </a:cubicBezTo>
                  <a:lnTo>
                    <a:pt x="551" y="1043"/>
                  </a:lnTo>
                  <a:cubicBezTo>
                    <a:pt x="586" y="1166"/>
                    <a:pt x="633" y="1306"/>
                    <a:pt x="615" y="1464"/>
                  </a:cubicBezTo>
                  <a:cubicBezTo>
                    <a:pt x="609" y="1529"/>
                    <a:pt x="580" y="1576"/>
                    <a:pt x="545" y="1582"/>
                  </a:cubicBezTo>
                  <a:cubicBezTo>
                    <a:pt x="540" y="1582"/>
                    <a:pt x="536" y="1583"/>
                    <a:pt x="531" y="1583"/>
                  </a:cubicBezTo>
                  <a:cubicBezTo>
                    <a:pt x="499" y="1583"/>
                    <a:pt x="461" y="1565"/>
                    <a:pt x="451" y="1529"/>
                  </a:cubicBezTo>
                  <a:cubicBezTo>
                    <a:pt x="439" y="1517"/>
                    <a:pt x="434" y="1494"/>
                    <a:pt x="422" y="1470"/>
                  </a:cubicBezTo>
                  <a:cubicBezTo>
                    <a:pt x="352" y="1353"/>
                    <a:pt x="223" y="1107"/>
                    <a:pt x="188" y="955"/>
                  </a:cubicBezTo>
                  <a:cubicBezTo>
                    <a:pt x="170" y="908"/>
                    <a:pt x="164" y="850"/>
                    <a:pt x="147" y="762"/>
                  </a:cubicBezTo>
                  <a:cubicBezTo>
                    <a:pt x="112" y="475"/>
                    <a:pt x="53" y="30"/>
                    <a:pt x="53" y="24"/>
                  </a:cubicBezTo>
                  <a:cubicBezTo>
                    <a:pt x="53" y="7"/>
                    <a:pt x="41" y="1"/>
                    <a:pt x="24"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1"/>
            <p:cNvSpPr/>
            <p:nvPr/>
          </p:nvSpPr>
          <p:spPr>
            <a:xfrm>
              <a:off x="6856145" y="2534444"/>
              <a:ext cx="46949" cy="147066"/>
            </a:xfrm>
            <a:custGeom>
              <a:avLst/>
              <a:gdLst/>
              <a:ahLst/>
              <a:cxnLst/>
              <a:rect l="l" t="t" r="r" b="b"/>
              <a:pathLst>
                <a:path w="604" h="1892" extrusionOk="0">
                  <a:moveTo>
                    <a:pt x="41" y="1"/>
                  </a:moveTo>
                  <a:cubicBezTo>
                    <a:pt x="18" y="1"/>
                    <a:pt x="6" y="12"/>
                    <a:pt x="6" y="30"/>
                  </a:cubicBezTo>
                  <a:cubicBezTo>
                    <a:pt x="6" y="59"/>
                    <a:pt x="0" y="750"/>
                    <a:pt x="6" y="914"/>
                  </a:cubicBezTo>
                  <a:cubicBezTo>
                    <a:pt x="18" y="1019"/>
                    <a:pt x="76" y="1166"/>
                    <a:pt x="135" y="1312"/>
                  </a:cubicBezTo>
                  <a:cubicBezTo>
                    <a:pt x="146" y="1359"/>
                    <a:pt x="170" y="1406"/>
                    <a:pt x="187" y="1453"/>
                  </a:cubicBezTo>
                  <a:cubicBezTo>
                    <a:pt x="205" y="1494"/>
                    <a:pt x="217" y="1529"/>
                    <a:pt x="223" y="1552"/>
                  </a:cubicBezTo>
                  <a:lnTo>
                    <a:pt x="223" y="1570"/>
                  </a:lnTo>
                  <a:cubicBezTo>
                    <a:pt x="264" y="1728"/>
                    <a:pt x="293" y="1833"/>
                    <a:pt x="345" y="1863"/>
                  </a:cubicBezTo>
                  <a:cubicBezTo>
                    <a:pt x="351" y="1868"/>
                    <a:pt x="369" y="1868"/>
                    <a:pt x="375" y="1868"/>
                  </a:cubicBezTo>
                  <a:cubicBezTo>
                    <a:pt x="381" y="1868"/>
                    <a:pt x="392" y="1868"/>
                    <a:pt x="381" y="1892"/>
                  </a:cubicBezTo>
                  <a:cubicBezTo>
                    <a:pt x="451" y="1868"/>
                    <a:pt x="603" y="1687"/>
                    <a:pt x="568" y="1365"/>
                  </a:cubicBezTo>
                  <a:cubicBezTo>
                    <a:pt x="550" y="1230"/>
                    <a:pt x="539" y="1131"/>
                    <a:pt x="527" y="1043"/>
                  </a:cubicBezTo>
                  <a:cubicBezTo>
                    <a:pt x="521" y="926"/>
                    <a:pt x="504" y="844"/>
                    <a:pt x="498" y="779"/>
                  </a:cubicBezTo>
                  <a:cubicBezTo>
                    <a:pt x="498" y="762"/>
                    <a:pt x="486" y="756"/>
                    <a:pt x="468" y="756"/>
                  </a:cubicBezTo>
                  <a:cubicBezTo>
                    <a:pt x="457" y="756"/>
                    <a:pt x="445" y="768"/>
                    <a:pt x="445" y="785"/>
                  </a:cubicBezTo>
                  <a:cubicBezTo>
                    <a:pt x="457" y="844"/>
                    <a:pt x="463" y="932"/>
                    <a:pt x="480" y="1043"/>
                  </a:cubicBezTo>
                  <a:cubicBezTo>
                    <a:pt x="492" y="1131"/>
                    <a:pt x="498" y="1230"/>
                    <a:pt x="515" y="1365"/>
                  </a:cubicBezTo>
                  <a:cubicBezTo>
                    <a:pt x="550" y="1664"/>
                    <a:pt x="404" y="1816"/>
                    <a:pt x="369" y="1822"/>
                  </a:cubicBezTo>
                  <a:cubicBezTo>
                    <a:pt x="340" y="1804"/>
                    <a:pt x="305" y="1664"/>
                    <a:pt x="275" y="1558"/>
                  </a:cubicBezTo>
                  <a:lnTo>
                    <a:pt x="275" y="1546"/>
                  </a:lnTo>
                  <a:cubicBezTo>
                    <a:pt x="264" y="1517"/>
                    <a:pt x="252" y="1482"/>
                    <a:pt x="234" y="1435"/>
                  </a:cubicBezTo>
                  <a:cubicBezTo>
                    <a:pt x="223" y="1394"/>
                    <a:pt x="205" y="1347"/>
                    <a:pt x="187" y="1295"/>
                  </a:cubicBezTo>
                  <a:cubicBezTo>
                    <a:pt x="135" y="1166"/>
                    <a:pt x="76" y="1014"/>
                    <a:pt x="70" y="914"/>
                  </a:cubicBezTo>
                  <a:cubicBezTo>
                    <a:pt x="59" y="744"/>
                    <a:pt x="70" y="36"/>
                    <a:pt x="70" y="30"/>
                  </a:cubicBezTo>
                  <a:cubicBezTo>
                    <a:pt x="70" y="18"/>
                    <a:pt x="53" y="1"/>
                    <a:pt x="41"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1"/>
            <p:cNvSpPr/>
            <p:nvPr/>
          </p:nvSpPr>
          <p:spPr>
            <a:xfrm>
              <a:off x="6853347" y="1872031"/>
              <a:ext cx="564480" cy="523205"/>
            </a:xfrm>
            <a:custGeom>
              <a:avLst/>
              <a:gdLst/>
              <a:ahLst/>
              <a:cxnLst/>
              <a:rect l="l" t="t" r="r" b="b"/>
              <a:pathLst>
                <a:path w="7262" h="6731" extrusionOk="0">
                  <a:moveTo>
                    <a:pt x="1260" y="0"/>
                  </a:moveTo>
                  <a:cubicBezTo>
                    <a:pt x="812" y="0"/>
                    <a:pt x="130" y="1005"/>
                    <a:pt x="65" y="2146"/>
                  </a:cubicBezTo>
                  <a:cubicBezTo>
                    <a:pt x="1" y="3399"/>
                    <a:pt x="346" y="4307"/>
                    <a:pt x="932" y="4389"/>
                  </a:cubicBezTo>
                  <a:cubicBezTo>
                    <a:pt x="1517" y="4471"/>
                    <a:pt x="3725" y="4840"/>
                    <a:pt x="3725" y="4840"/>
                  </a:cubicBezTo>
                  <a:cubicBezTo>
                    <a:pt x="3280" y="5062"/>
                    <a:pt x="2659" y="5355"/>
                    <a:pt x="2659" y="5355"/>
                  </a:cubicBezTo>
                  <a:lnTo>
                    <a:pt x="3450" y="6731"/>
                  </a:lnTo>
                  <a:cubicBezTo>
                    <a:pt x="3450" y="6731"/>
                    <a:pt x="5932" y="6549"/>
                    <a:pt x="6594" y="5923"/>
                  </a:cubicBezTo>
                  <a:cubicBezTo>
                    <a:pt x="7261" y="5302"/>
                    <a:pt x="7115" y="4781"/>
                    <a:pt x="6887" y="4570"/>
                  </a:cubicBezTo>
                  <a:cubicBezTo>
                    <a:pt x="6846" y="4529"/>
                    <a:pt x="6752" y="4447"/>
                    <a:pt x="6606" y="4324"/>
                  </a:cubicBezTo>
                  <a:cubicBezTo>
                    <a:pt x="5991" y="3803"/>
                    <a:pt x="4615" y="2662"/>
                    <a:pt x="3766" y="1936"/>
                  </a:cubicBezTo>
                  <a:cubicBezTo>
                    <a:pt x="2718" y="1046"/>
                    <a:pt x="1377" y="27"/>
                    <a:pt x="1377" y="27"/>
                  </a:cubicBezTo>
                  <a:cubicBezTo>
                    <a:pt x="1340" y="9"/>
                    <a:pt x="1301" y="0"/>
                    <a:pt x="1260" y="0"/>
                  </a:cubicBezTo>
                  <a:close/>
                </a:path>
              </a:pathLst>
            </a:custGeom>
            <a:solidFill>
              <a:srgbClr val="FFFFF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1"/>
            <p:cNvSpPr/>
            <p:nvPr/>
          </p:nvSpPr>
          <p:spPr>
            <a:xfrm>
              <a:off x="6850626" y="1869932"/>
              <a:ext cx="555386" cy="527636"/>
            </a:xfrm>
            <a:custGeom>
              <a:avLst/>
              <a:gdLst/>
              <a:ahLst/>
              <a:cxnLst/>
              <a:rect l="l" t="t" r="r" b="b"/>
              <a:pathLst>
                <a:path w="7145" h="6788" extrusionOk="0">
                  <a:moveTo>
                    <a:pt x="1292" y="64"/>
                  </a:moveTo>
                  <a:cubicBezTo>
                    <a:pt x="1328" y="64"/>
                    <a:pt x="1361" y="70"/>
                    <a:pt x="1388" y="83"/>
                  </a:cubicBezTo>
                  <a:cubicBezTo>
                    <a:pt x="1406" y="95"/>
                    <a:pt x="2747" y="1114"/>
                    <a:pt x="3777" y="1992"/>
                  </a:cubicBezTo>
                  <a:cubicBezTo>
                    <a:pt x="4257" y="2402"/>
                    <a:pt x="4919" y="2952"/>
                    <a:pt x="5505" y="3444"/>
                  </a:cubicBezTo>
                  <a:cubicBezTo>
                    <a:pt x="5944" y="3801"/>
                    <a:pt x="6354" y="4147"/>
                    <a:pt x="6617" y="4369"/>
                  </a:cubicBezTo>
                  <a:cubicBezTo>
                    <a:pt x="6764" y="4486"/>
                    <a:pt x="6857" y="4574"/>
                    <a:pt x="6904" y="4615"/>
                  </a:cubicBezTo>
                  <a:cubicBezTo>
                    <a:pt x="7021" y="4720"/>
                    <a:pt x="7086" y="4884"/>
                    <a:pt x="7086" y="5060"/>
                  </a:cubicBezTo>
                  <a:cubicBezTo>
                    <a:pt x="7086" y="5247"/>
                    <a:pt x="7004" y="5564"/>
                    <a:pt x="6611" y="5932"/>
                  </a:cubicBezTo>
                  <a:cubicBezTo>
                    <a:pt x="5985" y="6518"/>
                    <a:pt x="3719" y="6711"/>
                    <a:pt x="3496" y="6729"/>
                  </a:cubicBezTo>
                  <a:lnTo>
                    <a:pt x="2729" y="5394"/>
                  </a:lnTo>
                  <a:cubicBezTo>
                    <a:pt x="2852" y="5335"/>
                    <a:pt x="3379" y="5089"/>
                    <a:pt x="3772" y="4890"/>
                  </a:cubicBezTo>
                  <a:cubicBezTo>
                    <a:pt x="3959" y="4802"/>
                    <a:pt x="4111" y="4732"/>
                    <a:pt x="4181" y="4691"/>
                  </a:cubicBezTo>
                  <a:lnTo>
                    <a:pt x="4199" y="4685"/>
                  </a:lnTo>
                  <a:cubicBezTo>
                    <a:pt x="4371" y="4597"/>
                    <a:pt x="4717" y="4422"/>
                    <a:pt x="5387" y="4422"/>
                  </a:cubicBezTo>
                  <a:cubicBezTo>
                    <a:pt x="5605" y="4422"/>
                    <a:pt x="5857" y="4440"/>
                    <a:pt x="6149" y="4486"/>
                  </a:cubicBezTo>
                  <a:cubicBezTo>
                    <a:pt x="6160" y="4486"/>
                    <a:pt x="6178" y="4480"/>
                    <a:pt x="6178" y="4469"/>
                  </a:cubicBezTo>
                  <a:cubicBezTo>
                    <a:pt x="6178" y="4451"/>
                    <a:pt x="6172" y="4439"/>
                    <a:pt x="6155" y="4439"/>
                  </a:cubicBezTo>
                  <a:cubicBezTo>
                    <a:pt x="5862" y="4392"/>
                    <a:pt x="5608" y="4373"/>
                    <a:pt x="5388" y="4373"/>
                  </a:cubicBezTo>
                  <a:cubicBezTo>
                    <a:pt x="4705" y="4373"/>
                    <a:pt x="4347" y="4556"/>
                    <a:pt x="4170" y="4644"/>
                  </a:cubicBezTo>
                  <a:lnTo>
                    <a:pt x="4152" y="4650"/>
                  </a:lnTo>
                  <a:cubicBezTo>
                    <a:pt x="4094" y="4685"/>
                    <a:pt x="3935" y="4761"/>
                    <a:pt x="3754" y="4849"/>
                  </a:cubicBezTo>
                  <a:cubicBezTo>
                    <a:pt x="3608" y="4820"/>
                    <a:pt x="1529" y="4474"/>
                    <a:pt x="967" y="4392"/>
                  </a:cubicBezTo>
                  <a:cubicBezTo>
                    <a:pt x="393" y="4311"/>
                    <a:pt x="59" y="3426"/>
                    <a:pt x="124" y="2185"/>
                  </a:cubicBezTo>
                  <a:cubicBezTo>
                    <a:pt x="176" y="1231"/>
                    <a:pt x="657" y="376"/>
                    <a:pt x="1084" y="124"/>
                  </a:cubicBezTo>
                  <a:cubicBezTo>
                    <a:pt x="1158" y="83"/>
                    <a:pt x="1230" y="64"/>
                    <a:pt x="1292" y="64"/>
                  </a:cubicBezTo>
                  <a:close/>
                  <a:moveTo>
                    <a:pt x="1299" y="0"/>
                  </a:moveTo>
                  <a:cubicBezTo>
                    <a:pt x="1226" y="0"/>
                    <a:pt x="1147" y="25"/>
                    <a:pt x="1061" y="71"/>
                  </a:cubicBezTo>
                  <a:cubicBezTo>
                    <a:pt x="621" y="329"/>
                    <a:pt x="124" y="1207"/>
                    <a:pt x="71" y="2185"/>
                  </a:cubicBezTo>
                  <a:cubicBezTo>
                    <a:pt x="1" y="3450"/>
                    <a:pt x="358" y="4363"/>
                    <a:pt x="961" y="4445"/>
                  </a:cubicBezTo>
                  <a:cubicBezTo>
                    <a:pt x="1470" y="4515"/>
                    <a:pt x="3262" y="4820"/>
                    <a:pt x="3672" y="4884"/>
                  </a:cubicBezTo>
                  <a:cubicBezTo>
                    <a:pt x="3233" y="5095"/>
                    <a:pt x="2688" y="5359"/>
                    <a:pt x="2688" y="5359"/>
                  </a:cubicBezTo>
                  <a:cubicBezTo>
                    <a:pt x="2677" y="5359"/>
                    <a:pt x="2671" y="5364"/>
                    <a:pt x="2671" y="5370"/>
                  </a:cubicBezTo>
                  <a:cubicBezTo>
                    <a:pt x="2665" y="5382"/>
                    <a:pt x="2665" y="5388"/>
                    <a:pt x="2671" y="5394"/>
                  </a:cubicBezTo>
                  <a:lnTo>
                    <a:pt x="3461" y="6770"/>
                  </a:lnTo>
                  <a:cubicBezTo>
                    <a:pt x="3461" y="6781"/>
                    <a:pt x="3479" y="6787"/>
                    <a:pt x="3485" y="6787"/>
                  </a:cubicBezTo>
                  <a:cubicBezTo>
                    <a:pt x="3596" y="6781"/>
                    <a:pt x="5985" y="6606"/>
                    <a:pt x="6652" y="5968"/>
                  </a:cubicBezTo>
                  <a:cubicBezTo>
                    <a:pt x="7056" y="5587"/>
                    <a:pt x="7144" y="5265"/>
                    <a:pt x="7144" y="5060"/>
                  </a:cubicBezTo>
                  <a:cubicBezTo>
                    <a:pt x="7144" y="4867"/>
                    <a:pt x="7068" y="4685"/>
                    <a:pt x="6939" y="4568"/>
                  </a:cubicBezTo>
                  <a:cubicBezTo>
                    <a:pt x="6892" y="4527"/>
                    <a:pt x="6799" y="4445"/>
                    <a:pt x="6652" y="4316"/>
                  </a:cubicBezTo>
                  <a:cubicBezTo>
                    <a:pt x="6389" y="4100"/>
                    <a:pt x="5979" y="3754"/>
                    <a:pt x="5540" y="3391"/>
                  </a:cubicBezTo>
                  <a:cubicBezTo>
                    <a:pt x="4954" y="2905"/>
                    <a:pt x="4298" y="2349"/>
                    <a:pt x="3812" y="1939"/>
                  </a:cubicBezTo>
                  <a:cubicBezTo>
                    <a:pt x="2782" y="1061"/>
                    <a:pt x="1441" y="42"/>
                    <a:pt x="1429" y="30"/>
                  </a:cubicBezTo>
                  <a:cubicBezTo>
                    <a:pt x="1389" y="10"/>
                    <a:pt x="1345" y="0"/>
                    <a:pt x="1299"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 name="Google Shape;1203;p41">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1204" name="Google Shape;1204;p41">
            <a:hlinkClick r:id="rId4"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Our Week</a:t>
            </a:r>
            <a:endParaRPr sz="1500">
              <a:solidFill>
                <a:srgbClr val="007DEA"/>
              </a:solidFill>
              <a:latin typeface="Sen"/>
              <a:ea typeface="Sen"/>
              <a:cs typeface="Sen"/>
              <a:sym typeface="Sen"/>
            </a:endParaRPr>
          </a:p>
        </p:txBody>
      </p:sp>
      <p:sp>
        <p:nvSpPr>
          <p:cNvPr id="1205" name="Google Shape;1205;p41">
            <a:hlinkClick r:id="rId5"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1206" name="Google Shape;1206;p41">
            <a:hlinkClick r:id="rId6"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1207" name="Google Shape;1207;p41">
            <a:hlinkClick r:id="rId7"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1">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1">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1">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1">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533"/>
        <p:cNvGrpSpPr/>
        <p:nvPr/>
      </p:nvGrpSpPr>
      <p:grpSpPr>
        <a:xfrm>
          <a:off x="0" y="0"/>
          <a:ext cx="0" cy="0"/>
          <a:chOff x="0" y="0"/>
          <a:chExt cx="0" cy="0"/>
        </a:xfrm>
      </p:grpSpPr>
      <p:sp>
        <p:nvSpPr>
          <p:cNvPr id="2534" name="Google Shape;2534;p68"/>
          <p:cNvSpPr txBox="1">
            <a:spLocks noGrp="1"/>
          </p:cNvSpPr>
          <p:nvPr>
            <p:ph type="title"/>
          </p:nvPr>
        </p:nvSpPr>
        <p:spPr>
          <a:xfrm>
            <a:off x="713250" y="793813"/>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Culture</a:t>
            </a:r>
            <a:endParaRPr/>
          </a:p>
        </p:txBody>
      </p:sp>
      <p:sp>
        <p:nvSpPr>
          <p:cNvPr id="2535" name="Google Shape;2535;p68"/>
          <p:cNvSpPr txBox="1">
            <a:spLocks noGrp="1"/>
          </p:cNvSpPr>
          <p:nvPr>
            <p:ph type="subTitle" idx="1"/>
          </p:nvPr>
        </p:nvSpPr>
        <p:spPr>
          <a:xfrm>
            <a:off x="1498377" y="1778315"/>
            <a:ext cx="1581900" cy="330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Lesson 1</a:t>
            </a:r>
            <a:endParaRPr/>
          </a:p>
        </p:txBody>
      </p:sp>
      <p:sp>
        <p:nvSpPr>
          <p:cNvPr id="2536" name="Google Shape;2536;p68"/>
          <p:cNvSpPr txBox="1">
            <a:spLocks noGrp="1"/>
          </p:cNvSpPr>
          <p:nvPr>
            <p:ph type="subTitle" idx="2"/>
          </p:nvPr>
        </p:nvSpPr>
        <p:spPr>
          <a:xfrm>
            <a:off x="789026" y="2045675"/>
            <a:ext cx="2291400" cy="694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Despite being red, Mars is a cold place</a:t>
            </a:r>
            <a:endParaRPr/>
          </a:p>
        </p:txBody>
      </p:sp>
      <p:sp>
        <p:nvSpPr>
          <p:cNvPr id="2537" name="Google Shape;2537;p68"/>
          <p:cNvSpPr txBox="1">
            <a:spLocks noGrp="1"/>
          </p:cNvSpPr>
          <p:nvPr>
            <p:ph type="subTitle" idx="3"/>
          </p:nvPr>
        </p:nvSpPr>
        <p:spPr>
          <a:xfrm>
            <a:off x="6063723" y="1772679"/>
            <a:ext cx="1581900" cy="330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Lesson 2</a:t>
            </a:r>
            <a:endParaRPr/>
          </a:p>
        </p:txBody>
      </p:sp>
      <p:sp>
        <p:nvSpPr>
          <p:cNvPr id="2538" name="Google Shape;2538;p68"/>
          <p:cNvSpPr txBox="1">
            <a:spLocks noGrp="1"/>
          </p:cNvSpPr>
          <p:nvPr>
            <p:ph type="subTitle" idx="4"/>
          </p:nvPr>
        </p:nvSpPr>
        <p:spPr>
          <a:xfrm>
            <a:off x="6063725" y="2045675"/>
            <a:ext cx="2291400" cy="69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 gas giant and has several rings</a:t>
            </a:r>
            <a:endParaRPr/>
          </a:p>
        </p:txBody>
      </p:sp>
      <p:sp>
        <p:nvSpPr>
          <p:cNvPr id="2539" name="Google Shape;2539;p68"/>
          <p:cNvSpPr txBox="1">
            <a:spLocks noGrp="1"/>
          </p:cNvSpPr>
          <p:nvPr>
            <p:ph type="subTitle" idx="5"/>
          </p:nvPr>
        </p:nvSpPr>
        <p:spPr>
          <a:xfrm>
            <a:off x="1498977" y="3394192"/>
            <a:ext cx="1581300" cy="330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Lesson 3</a:t>
            </a:r>
            <a:endParaRPr/>
          </a:p>
        </p:txBody>
      </p:sp>
      <p:sp>
        <p:nvSpPr>
          <p:cNvPr id="2540" name="Google Shape;2540;p68"/>
          <p:cNvSpPr txBox="1">
            <a:spLocks noGrp="1"/>
          </p:cNvSpPr>
          <p:nvPr>
            <p:ph type="subTitle" idx="6"/>
          </p:nvPr>
        </p:nvSpPr>
        <p:spPr>
          <a:xfrm>
            <a:off x="789026" y="3672123"/>
            <a:ext cx="2291400" cy="695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Jupiter is the biggest planet of them all</a:t>
            </a:r>
            <a:endParaRPr/>
          </a:p>
        </p:txBody>
      </p:sp>
      <p:sp>
        <p:nvSpPr>
          <p:cNvPr id="2541" name="Google Shape;2541;p68"/>
          <p:cNvSpPr txBox="1">
            <a:spLocks noGrp="1"/>
          </p:cNvSpPr>
          <p:nvPr>
            <p:ph type="subTitle" idx="7"/>
          </p:nvPr>
        </p:nvSpPr>
        <p:spPr>
          <a:xfrm>
            <a:off x="6063723" y="3391617"/>
            <a:ext cx="1581900" cy="330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Lesson 4</a:t>
            </a:r>
            <a:endParaRPr/>
          </a:p>
        </p:txBody>
      </p:sp>
      <p:sp>
        <p:nvSpPr>
          <p:cNvPr id="2542" name="Google Shape;2542;p68"/>
          <p:cNvSpPr txBox="1">
            <a:spLocks noGrp="1"/>
          </p:cNvSpPr>
          <p:nvPr>
            <p:ph type="subTitle" idx="8"/>
          </p:nvPr>
        </p:nvSpPr>
        <p:spPr>
          <a:xfrm>
            <a:off x="6063725" y="3672270"/>
            <a:ext cx="2291400" cy="69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is the second planet from the Sun</a:t>
            </a:r>
            <a:endParaRPr/>
          </a:p>
        </p:txBody>
      </p:sp>
      <p:grpSp>
        <p:nvGrpSpPr>
          <p:cNvPr id="2543" name="Google Shape;2543;p68"/>
          <p:cNvGrpSpPr/>
          <p:nvPr/>
        </p:nvGrpSpPr>
        <p:grpSpPr>
          <a:xfrm>
            <a:off x="3508546" y="3238851"/>
            <a:ext cx="589985" cy="1074205"/>
            <a:chOff x="3079100" y="3406850"/>
            <a:chExt cx="1056375" cy="1923375"/>
          </a:xfrm>
        </p:grpSpPr>
        <p:sp>
          <p:nvSpPr>
            <p:cNvPr id="2544" name="Google Shape;2544;p68"/>
            <p:cNvSpPr/>
            <p:nvPr/>
          </p:nvSpPr>
          <p:spPr>
            <a:xfrm>
              <a:off x="3128400" y="3407150"/>
              <a:ext cx="1007075" cy="1886725"/>
            </a:xfrm>
            <a:custGeom>
              <a:avLst/>
              <a:gdLst/>
              <a:ahLst/>
              <a:cxnLst/>
              <a:rect l="l" t="t" r="r" b="b"/>
              <a:pathLst>
                <a:path w="40283" h="75469" extrusionOk="0">
                  <a:moveTo>
                    <a:pt x="22696" y="0"/>
                  </a:moveTo>
                  <a:cubicBezTo>
                    <a:pt x="21710" y="0"/>
                    <a:pt x="20845" y="397"/>
                    <a:pt x="20196" y="1034"/>
                  </a:cubicBezTo>
                  <a:cubicBezTo>
                    <a:pt x="19571" y="1671"/>
                    <a:pt x="19162" y="2561"/>
                    <a:pt x="19162" y="3535"/>
                  </a:cubicBezTo>
                  <a:lnTo>
                    <a:pt x="19162" y="11517"/>
                  </a:lnTo>
                  <a:cubicBezTo>
                    <a:pt x="19162" y="9569"/>
                    <a:pt x="17587" y="7994"/>
                    <a:pt x="15640" y="7994"/>
                  </a:cubicBezTo>
                  <a:cubicBezTo>
                    <a:pt x="14666" y="7994"/>
                    <a:pt x="13800" y="8391"/>
                    <a:pt x="13151" y="9028"/>
                  </a:cubicBezTo>
                  <a:cubicBezTo>
                    <a:pt x="12514" y="9665"/>
                    <a:pt x="12118" y="10555"/>
                    <a:pt x="12118" y="11529"/>
                  </a:cubicBezTo>
                  <a:lnTo>
                    <a:pt x="12118" y="37217"/>
                  </a:lnTo>
                  <a:cubicBezTo>
                    <a:pt x="12118" y="37476"/>
                    <a:pt x="11902" y="37660"/>
                    <a:pt x="11673" y="37660"/>
                  </a:cubicBezTo>
                  <a:cubicBezTo>
                    <a:pt x="11583" y="37660"/>
                    <a:pt x="11490" y="37631"/>
                    <a:pt x="11408" y="37566"/>
                  </a:cubicBezTo>
                  <a:lnTo>
                    <a:pt x="4076" y="32036"/>
                  </a:lnTo>
                  <a:cubicBezTo>
                    <a:pt x="3595" y="31676"/>
                    <a:pt x="3054" y="31447"/>
                    <a:pt x="2501" y="31351"/>
                  </a:cubicBezTo>
                  <a:lnTo>
                    <a:pt x="0" y="33395"/>
                  </a:lnTo>
                  <a:lnTo>
                    <a:pt x="0" y="35715"/>
                  </a:lnTo>
                  <a:lnTo>
                    <a:pt x="14582" y="53362"/>
                  </a:lnTo>
                  <a:lnTo>
                    <a:pt x="16962" y="57280"/>
                  </a:lnTo>
                  <a:lnTo>
                    <a:pt x="18152" y="68135"/>
                  </a:lnTo>
                  <a:lnTo>
                    <a:pt x="17900" y="75468"/>
                  </a:lnTo>
                  <a:lnTo>
                    <a:pt x="37578" y="75468"/>
                  </a:lnTo>
                  <a:lnTo>
                    <a:pt x="37578" y="60045"/>
                  </a:lnTo>
                  <a:cubicBezTo>
                    <a:pt x="37578" y="59817"/>
                    <a:pt x="37662" y="59601"/>
                    <a:pt x="37770" y="59396"/>
                  </a:cubicBezTo>
                  <a:lnTo>
                    <a:pt x="39129" y="57377"/>
                  </a:lnTo>
                  <a:cubicBezTo>
                    <a:pt x="39862" y="56259"/>
                    <a:pt x="40271" y="54948"/>
                    <a:pt x="40271" y="53614"/>
                  </a:cubicBezTo>
                  <a:lnTo>
                    <a:pt x="40271" y="45620"/>
                  </a:lnTo>
                  <a:lnTo>
                    <a:pt x="40271" y="10555"/>
                  </a:lnTo>
                  <a:cubicBezTo>
                    <a:pt x="40283" y="8607"/>
                    <a:pt x="38756" y="6973"/>
                    <a:pt x="36833" y="6949"/>
                  </a:cubicBezTo>
                  <a:cubicBezTo>
                    <a:pt x="36804" y="6948"/>
                    <a:pt x="36775" y="6948"/>
                    <a:pt x="36747" y="6948"/>
                  </a:cubicBezTo>
                  <a:cubicBezTo>
                    <a:pt x="35783" y="6948"/>
                    <a:pt x="34915" y="7340"/>
                    <a:pt x="34296" y="7982"/>
                  </a:cubicBezTo>
                  <a:cubicBezTo>
                    <a:pt x="33659" y="8607"/>
                    <a:pt x="33250" y="9497"/>
                    <a:pt x="33250" y="10471"/>
                  </a:cubicBezTo>
                  <a:lnTo>
                    <a:pt x="33250" y="7682"/>
                  </a:lnTo>
                  <a:cubicBezTo>
                    <a:pt x="33250" y="5746"/>
                    <a:pt x="31724" y="4100"/>
                    <a:pt x="29788" y="4088"/>
                  </a:cubicBezTo>
                  <a:cubicBezTo>
                    <a:pt x="29774" y="4087"/>
                    <a:pt x="29760" y="4087"/>
                    <a:pt x="29746" y="4087"/>
                  </a:cubicBezTo>
                  <a:cubicBezTo>
                    <a:pt x="28765" y="4087"/>
                    <a:pt x="27880" y="4493"/>
                    <a:pt x="27240" y="5121"/>
                  </a:cubicBezTo>
                  <a:cubicBezTo>
                    <a:pt x="26615" y="5758"/>
                    <a:pt x="26206" y="6648"/>
                    <a:pt x="26206" y="7622"/>
                  </a:cubicBezTo>
                  <a:lnTo>
                    <a:pt x="26206" y="3523"/>
                  </a:lnTo>
                  <a:cubicBezTo>
                    <a:pt x="26206" y="1575"/>
                    <a:pt x="24631" y="0"/>
                    <a:pt x="22696" y="0"/>
                  </a:cubicBezTo>
                  <a:close/>
                </a:path>
              </a:pathLst>
            </a:custGeom>
            <a:solidFill>
              <a:srgbClr val="FFFFFF"/>
            </a:solidFill>
            <a:ln w="9525" cap="flat" cmpd="sng">
              <a:solidFill>
                <a:schemeClr val="accent1"/>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8"/>
            <p:cNvSpPr/>
            <p:nvPr/>
          </p:nvSpPr>
          <p:spPr>
            <a:xfrm>
              <a:off x="3431625" y="3606400"/>
              <a:ext cx="159900" cy="590850"/>
            </a:xfrm>
            <a:custGeom>
              <a:avLst/>
              <a:gdLst/>
              <a:ahLst/>
              <a:cxnLst/>
              <a:rect l="l" t="t" r="r" b="b"/>
              <a:pathLst>
                <a:path w="6396" h="23634" extrusionOk="0">
                  <a:moveTo>
                    <a:pt x="3523" y="0"/>
                  </a:moveTo>
                  <a:cubicBezTo>
                    <a:pt x="2549" y="0"/>
                    <a:pt x="1684" y="385"/>
                    <a:pt x="1034" y="1034"/>
                  </a:cubicBezTo>
                  <a:cubicBezTo>
                    <a:pt x="397" y="1659"/>
                    <a:pt x="1" y="2549"/>
                    <a:pt x="1" y="3522"/>
                  </a:cubicBezTo>
                  <a:lnTo>
                    <a:pt x="1" y="23634"/>
                  </a:lnTo>
                  <a:cubicBezTo>
                    <a:pt x="1864" y="23634"/>
                    <a:pt x="3366" y="22131"/>
                    <a:pt x="3366" y="20268"/>
                  </a:cubicBezTo>
                  <a:lnTo>
                    <a:pt x="3366" y="4965"/>
                  </a:lnTo>
                  <a:cubicBezTo>
                    <a:pt x="3366" y="3991"/>
                    <a:pt x="3751" y="3126"/>
                    <a:pt x="4400" y="2477"/>
                  </a:cubicBezTo>
                  <a:cubicBezTo>
                    <a:pt x="4929" y="1948"/>
                    <a:pt x="5614" y="1587"/>
                    <a:pt x="6396" y="1479"/>
                  </a:cubicBezTo>
                  <a:cubicBezTo>
                    <a:pt x="5771" y="577"/>
                    <a:pt x="4713" y="0"/>
                    <a:pt x="3523" y="0"/>
                  </a:cubicBezTo>
                  <a:close/>
                </a:path>
              </a:pathLst>
            </a:custGeom>
            <a:solidFill>
              <a:srgbClr val="BFDFFA"/>
            </a:solidFill>
            <a:ln w="9525" cap="flat" cmpd="sng">
              <a:solidFill>
                <a:schemeClr val="accent1"/>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8"/>
            <p:cNvSpPr/>
            <p:nvPr/>
          </p:nvSpPr>
          <p:spPr>
            <a:xfrm>
              <a:off x="3606825" y="3406850"/>
              <a:ext cx="158700" cy="790400"/>
            </a:xfrm>
            <a:custGeom>
              <a:avLst/>
              <a:gdLst/>
              <a:ahLst/>
              <a:cxnLst/>
              <a:rect l="l" t="t" r="r" b="b"/>
              <a:pathLst>
                <a:path w="6348" h="31616" extrusionOk="0">
                  <a:moveTo>
                    <a:pt x="3535" y="0"/>
                  </a:moveTo>
                  <a:cubicBezTo>
                    <a:pt x="2561" y="0"/>
                    <a:pt x="1696" y="385"/>
                    <a:pt x="1047" y="1034"/>
                  </a:cubicBezTo>
                  <a:cubicBezTo>
                    <a:pt x="410" y="1671"/>
                    <a:pt x="25" y="2549"/>
                    <a:pt x="1" y="3511"/>
                  </a:cubicBezTo>
                  <a:lnTo>
                    <a:pt x="1" y="31616"/>
                  </a:lnTo>
                  <a:lnTo>
                    <a:pt x="25" y="31616"/>
                  </a:lnTo>
                  <a:cubicBezTo>
                    <a:pt x="1888" y="31616"/>
                    <a:pt x="3391" y="30113"/>
                    <a:pt x="3391" y="28250"/>
                  </a:cubicBezTo>
                  <a:lnTo>
                    <a:pt x="3391" y="4869"/>
                  </a:lnTo>
                  <a:cubicBezTo>
                    <a:pt x="3391" y="3895"/>
                    <a:pt x="3775" y="3018"/>
                    <a:pt x="4425" y="2369"/>
                  </a:cubicBezTo>
                  <a:cubicBezTo>
                    <a:pt x="4941" y="1864"/>
                    <a:pt x="5615" y="1515"/>
                    <a:pt x="6348" y="1395"/>
                  </a:cubicBezTo>
                  <a:cubicBezTo>
                    <a:pt x="5699" y="553"/>
                    <a:pt x="4701" y="0"/>
                    <a:pt x="3535" y="0"/>
                  </a:cubicBezTo>
                  <a:close/>
                </a:path>
              </a:pathLst>
            </a:custGeom>
            <a:solidFill>
              <a:srgbClr val="BFDFFA"/>
            </a:solidFill>
            <a:ln w="9525" cap="flat" cmpd="sng">
              <a:solidFill>
                <a:schemeClr val="accent1"/>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8"/>
            <p:cNvSpPr/>
            <p:nvPr/>
          </p:nvSpPr>
          <p:spPr>
            <a:xfrm>
              <a:off x="3079100" y="4188475"/>
              <a:ext cx="989375" cy="1104800"/>
            </a:xfrm>
            <a:custGeom>
              <a:avLst/>
              <a:gdLst/>
              <a:ahLst/>
              <a:cxnLst/>
              <a:rect l="l" t="t" r="r" b="b"/>
              <a:pathLst>
                <a:path w="39575" h="44192" extrusionOk="0">
                  <a:moveTo>
                    <a:pt x="3793" y="0"/>
                  </a:moveTo>
                  <a:cubicBezTo>
                    <a:pt x="2881" y="0"/>
                    <a:pt x="1973" y="321"/>
                    <a:pt x="1263" y="964"/>
                  </a:cubicBezTo>
                  <a:cubicBezTo>
                    <a:pt x="446" y="1697"/>
                    <a:pt x="1" y="2743"/>
                    <a:pt x="1" y="3777"/>
                  </a:cubicBezTo>
                  <a:cubicBezTo>
                    <a:pt x="1" y="4606"/>
                    <a:pt x="277" y="5423"/>
                    <a:pt x="818" y="6121"/>
                  </a:cubicBezTo>
                  <a:lnTo>
                    <a:pt x="18056" y="27843"/>
                  </a:lnTo>
                  <a:lnTo>
                    <a:pt x="18056" y="44191"/>
                  </a:lnTo>
                  <a:lnTo>
                    <a:pt x="39574" y="44191"/>
                  </a:lnTo>
                  <a:lnTo>
                    <a:pt x="39574" y="41931"/>
                  </a:lnTo>
                  <a:lnTo>
                    <a:pt x="26026" y="41931"/>
                  </a:lnTo>
                  <a:cubicBezTo>
                    <a:pt x="26019" y="41931"/>
                    <a:pt x="26012" y="41931"/>
                    <a:pt x="26004" y="41931"/>
                  </a:cubicBezTo>
                  <a:cubicBezTo>
                    <a:pt x="23935" y="41931"/>
                    <a:pt x="22240" y="40241"/>
                    <a:pt x="22240" y="38157"/>
                  </a:cubicBezTo>
                  <a:lnTo>
                    <a:pt x="22240" y="27338"/>
                  </a:lnTo>
                  <a:cubicBezTo>
                    <a:pt x="22240" y="26196"/>
                    <a:pt x="21855" y="25090"/>
                    <a:pt x="21146" y="24212"/>
                  </a:cubicBezTo>
                  <a:lnTo>
                    <a:pt x="5014" y="3849"/>
                  </a:lnTo>
                  <a:cubicBezTo>
                    <a:pt x="4449" y="3164"/>
                    <a:pt x="4196" y="2334"/>
                    <a:pt x="4196" y="1505"/>
                  </a:cubicBezTo>
                  <a:cubicBezTo>
                    <a:pt x="4196" y="1012"/>
                    <a:pt x="4304" y="519"/>
                    <a:pt x="4485" y="62"/>
                  </a:cubicBezTo>
                  <a:cubicBezTo>
                    <a:pt x="4256" y="21"/>
                    <a:pt x="4024" y="0"/>
                    <a:pt x="3793" y="0"/>
                  </a:cubicBezTo>
                  <a:close/>
                </a:path>
              </a:pathLst>
            </a:custGeom>
            <a:solidFill>
              <a:srgbClr val="BFDFFA"/>
            </a:solidFill>
            <a:ln w="9525" cap="flat" cmpd="sng">
              <a:solidFill>
                <a:schemeClr val="accent1"/>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8"/>
            <p:cNvSpPr/>
            <p:nvPr/>
          </p:nvSpPr>
          <p:spPr>
            <a:xfrm>
              <a:off x="3458375" y="4533450"/>
              <a:ext cx="673200" cy="307525"/>
            </a:xfrm>
            <a:custGeom>
              <a:avLst/>
              <a:gdLst/>
              <a:ahLst/>
              <a:cxnLst/>
              <a:rect l="l" t="t" r="r" b="b"/>
              <a:pathLst>
                <a:path w="26928" h="12301" extrusionOk="0">
                  <a:moveTo>
                    <a:pt x="13650" y="0"/>
                  </a:moveTo>
                  <a:cubicBezTo>
                    <a:pt x="12692" y="0"/>
                    <a:pt x="11733" y="334"/>
                    <a:pt x="10952" y="1001"/>
                  </a:cubicBezTo>
                  <a:lnTo>
                    <a:pt x="0" y="10389"/>
                  </a:lnTo>
                  <a:lnTo>
                    <a:pt x="1443" y="12216"/>
                  </a:lnTo>
                  <a:lnTo>
                    <a:pt x="12466" y="2756"/>
                  </a:lnTo>
                  <a:cubicBezTo>
                    <a:pt x="12815" y="2467"/>
                    <a:pt x="13236" y="2323"/>
                    <a:pt x="13653" y="2323"/>
                  </a:cubicBezTo>
                  <a:cubicBezTo>
                    <a:pt x="14071" y="2323"/>
                    <a:pt x="14486" y="2467"/>
                    <a:pt x="14822" y="2756"/>
                  </a:cubicBezTo>
                  <a:lnTo>
                    <a:pt x="25966" y="12301"/>
                  </a:lnTo>
                  <a:cubicBezTo>
                    <a:pt x="26411" y="11615"/>
                    <a:pt x="26747" y="10858"/>
                    <a:pt x="26927" y="10065"/>
                  </a:cubicBezTo>
                  <a:lnTo>
                    <a:pt x="16349" y="1001"/>
                  </a:lnTo>
                  <a:cubicBezTo>
                    <a:pt x="15568" y="334"/>
                    <a:pt x="14609" y="0"/>
                    <a:pt x="13650"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8"/>
            <p:cNvSpPr/>
            <p:nvPr/>
          </p:nvSpPr>
          <p:spPr>
            <a:xfrm>
              <a:off x="3530200" y="4663050"/>
              <a:ext cx="544575" cy="298425"/>
            </a:xfrm>
            <a:custGeom>
              <a:avLst/>
              <a:gdLst/>
              <a:ahLst/>
              <a:cxnLst/>
              <a:rect l="l" t="t" r="r" b="b"/>
              <a:pathLst>
                <a:path w="21783" h="11937" extrusionOk="0">
                  <a:moveTo>
                    <a:pt x="10771" y="0"/>
                  </a:moveTo>
                  <a:cubicBezTo>
                    <a:pt x="10501" y="0"/>
                    <a:pt x="10230" y="96"/>
                    <a:pt x="10014" y="289"/>
                  </a:cubicBezTo>
                  <a:lnTo>
                    <a:pt x="0" y="8848"/>
                  </a:lnTo>
                  <a:lnTo>
                    <a:pt x="0" y="11937"/>
                  </a:lnTo>
                  <a:lnTo>
                    <a:pt x="10206" y="3150"/>
                  </a:lnTo>
                  <a:cubicBezTo>
                    <a:pt x="10363" y="3017"/>
                    <a:pt x="10558" y="2951"/>
                    <a:pt x="10753" y="2951"/>
                  </a:cubicBezTo>
                  <a:cubicBezTo>
                    <a:pt x="10949" y="2951"/>
                    <a:pt x="11144" y="3017"/>
                    <a:pt x="11300" y="3150"/>
                  </a:cubicBezTo>
                  <a:lnTo>
                    <a:pt x="21506" y="11937"/>
                  </a:lnTo>
                  <a:lnTo>
                    <a:pt x="21506" y="9797"/>
                  </a:lnTo>
                  <a:lnTo>
                    <a:pt x="21530" y="9797"/>
                  </a:lnTo>
                  <a:cubicBezTo>
                    <a:pt x="21530" y="9569"/>
                    <a:pt x="21602" y="9340"/>
                    <a:pt x="21722" y="9148"/>
                  </a:cubicBezTo>
                  <a:lnTo>
                    <a:pt x="21783" y="9064"/>
                  </a:lnTo>
                  <a:lnTo>
                    <a:pt x="11529" y="289"/>
                  </a:lnTo>
                  <a:cubicBezTo>
                    <a:pt x="11312" y="96"/>
                    <a:pt x="11042" y="0"/>
                    <a:pt x="10771"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8"/>
            <p:cNvSpPr/>
            <p:nvPr/>
          </p:nvSpPr>
          <p:spPr>
            <a:xfrm>
              <a:off x="3530500" y="5081075"/>
              <a:ext cx="537975" cy="58325"/>
            </a:xfrm>
            <a:custGeom>
              <a:avLst/>
              <a:gdLst/>
              <a:ahLst/>
              <a:cxnLst/>
              <a:rect l="l" t="t" r="r" b="b"/>
              <a:pathLst>
                <a:path w="21519" h="2333" extrusionOk="0">
                  <a:moveTo>
                    <a:pt x="0" y="0"/>
                  </a:moveTo>
                  <a:lnTo>
                    <a:pt x="0" y="2332"/>
                  </a:lnTo>
                  <a:lnTo>
                    <a:pt x="21518" y="2332"/>
                  </a:lnTo>
                  <a:lnTo>
                    <a:pt x="21518" y="0"/>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8"/>
            <p:cNvSpPr/>
            <p:nvPr/>
          </p:nvSpPr>
          <p:spPr>
            <a:xfrm>
              <a:off x="3530500" y="5081075"/>
              <a:ext cx="104600" cy="58325"/>
            </a:xfrm>
            <a:custGeom>
              <a:avLst/>
              <a:gdLst/>
              <a:ahLst/>
              <a:cxnLst/>
              <a:rect l="l" t="t" r="r" b="b"/>
              <a:pathLst>
                <a:path w="4184" h="2333" extrusionOk="0">
                  <a:moveTo>
                    <a:pt x="0" y="0"/>
                  </a:moveTo>
                  <a:lnTo>
                    <a:pt x="0" y="2332"/>
                  </a:lnTo>
                  <a:lnTo>
                    <a:pt x="4184" y="2332"/>
                  </a:lnTo>
                  <a:lnTo>
                    <a:pt x="4184" y="0"/>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8"/>
            <p:cNvSpPr/>
            <p:nvPr/>
          </p:nvSpPr>
          <p:spPr>
            <a:xfrm>
              <a:off x="3530500" y="5271900"/>
              <a:ext cx="537975" cy="58325"/>
            </a:xfrm>
            <a:custGeom>
              <a:avLst/>
              <a:gdLst/>
              <a:ahLst/>
              <a:cxnLst/>
              <a:rect l="l" t="t" r="r" b="b"/>
              <a:pathLst>
                <a:path w="21519" h="2333" extrusionOk="0">
                  <a:moveTo>
                    <a:pt x="0" y="1"/>
                  </a:moveTo>
                  <a:lnTo>
                    <a:pt x="0" y="1684"/>
                  </a:lnTo>
                  <a:lnTo>
                    <a:pt x="0" y="1696"/>
                  </a:lnTo>
                  <a:cubicBezTo>
                    <a:pt x="0" y="2056"/>
                    <a:pt x="313" y="2333"/>
                    <a:pt x="674" y="2333"/>
                  </a:cubicBezTo>
                  <a:lnTo>
                    <a:pt x="20833" y="2333"/>
                  </a:lnTo>
                  <a:cubicBezTo>
                    <a:pt x="21193" y="2333"/>
                    <a:pt x="21494" y="2044"/>
                    <a:pt x="21518" y="1696"/>
                  </a:cubicBezTo>
                  <a:lnTo>
                    <a:pt x="21518" y="1684"/>
                  </a:lnTo>
                  <a:lnTo>
                    <a:pt x="21518"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8"/>
            <p:cNvSpPr/>
            <p:nvPr/>
          </p:nvSpPr>
          <p:spPr>
            <a:xfrm>
              <a:off x="3770325" y="5170625"/>
              <a:ext cx="58325" cy="66450"/>
            </a:xfrm>
            <a:custGeom>
              <a:avLst/>
              <a:gdLst/>
              <a:ahLst/>
              <a:cxnLst/>
              <a:rect l="l" t="t" r="r" b="b"/>
              <a:pathLst>
                <a:path w="2333" h="2658" extrusionOk="0">
                  <a:moveTo>
                    <a:pt x="1166" y="1"/>
                  </a:moveTo>
                  <a:cubicBezTo>
                    <a:pt x="529" y="1"/>
                    <a:pt x="0" y="505"/>
                    <a:pt x="0" y="1155"/>
                  </a:cubicBezTo>
                  <a:lnTo>
                    <a:pt x="0" y="1503"/>
                  </a:lnTo>
                  <a:cubicBezTo>
                    <a:pt x="0" y="2128"/>
                    <a:pt x="517" y="2657"/>
                    <a:pt x="1166" y="2657"/>
                  </a:cubicBezTo>
                  <a:cubicBezTo>
                    <a:pt x="1803" y="2657"/>
                    <a:pt x="2332" y="2128"/>
                    <a:pt x="2320" y="1503"/>
                  </a:cubicBezTo>
                  <a:lnTo>
                    <a:pt x="2320" y="1155"/>
                  </a:lnTo>
                  <a:cubicBezTo>
                    <a:pt x="2320" y="518"/>
                    <a:pt x="1791" y="1"/>
                    <a:pt x="1166" y="1"/>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8"/>
            <p:cNvSpPr/>
            <p:nvPr/>
          </p:nvSpPr>
          <p:spPr>
            <a:xfrm>
              <a:off x="3621850" y="5170625"/>
              <a:ext cx="58025" cy="66450"/>
            </a:xfrm>
            <a:custGeom>
              <a:avLst/>
              <a:gdLst/>
              <a:ahLst/>
              <a:cxnLst/>
              <a:rect l="l" t="t" r="r" b="b"/>
              <a:pathLst>
                <a:path w="2321" h="2658" extrusionOk="0">
                  <a:moveTo>
                    <a:pt x="1167" y="1"/>
                  </a:moveTo>
                  <a:cubicBezTo>
                    <a:pt x="530" y="1"/>
                    <a:pt x="1" y="505"/>
                    <a:pt x="1" y="1155"/>
                  </a:cubicBezTo>
                  <a:lnTo>
                    <a:pt x="1" y="1503"/>
                  </a:lnTo>
                  <a:cubicBezTo>
                    <a:pt x="1" y="2128"/>
                    <a:pt x="518" y="2657"/>
                    <a:pt x="1167" y="2657"/>
                  </a:cubicBezTo>
                  <a:cubicBezTo>
                    <a:pt x="1792" y="2657"/>
                    <a:pt x="2321" y="2128"/>
                    <a:pt x="2321" y="1503"/>
                  </a:cubicBezTo>
                  <a:lnTo>
                    <a:pt x="2321" y="1155"/>
                  </a:lnTo>
                  <a:cubicBezTo>
                    <a:pt x="2321" y="518"/>
                    <a:pt x="1792" y="1"/>
                    <a:pt x="1167" y="1"/>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8"/>
            <p:cNvSpPr/>
            <p:nvPr/>
          </p:nvSpPr>
          <p:spPr>
            <a:xfrm>
              <a:off x="3919075" y="5170625"/>
              <a:ext cx="58325" cy="66450"/>
            </a:xfrm>
            <a:custGeom>
              <a:avLst/>
              <a:gdLst/>
              <a:ahLst/>
              <a:cxnLst/>
              <a:rect l="l" t="t" r="r" b="b"/>
              <a:pathLst>
                <a:path w="2333" h="2658" extrusionOk="0">
                  <a:moveTo>
                    <a:pt x="1167" y="1"/>
                  </a:moveTo>
                  <a:cubicBezTo>
                    <a:pt x="530" y="1"/>
                    <a:pt x="1" y="505"/>
                    <a:pt x="1" y="1155"/>
                  </a:cubicBezTo>
                  <a:lnTo>
                    <a:pt x="1" y="1503"/>
                  </a:lnTo>
                  <a:cubicBezTo>
                    <a:pt x="1" y="2128"/>
                    <a:pt x="518" y="2657"/>
                    <a:pt x="1167" y="2657"/>
                  </a:cubicBezTo>
                  <a:cubicBezTo>
                    <a:pt x="1804" y="2657"/>
                    <a:pt x="2333" y="2128"/>
                    <a:pt x="2321" y="1503"/>
                  </a:cubicBezTo>
                  <a:lnTo>
                    <a:pt x="2321" y="1155"/>
                  </a:lnTo>
                  <a:cubicBezTo>
                    <a:pt x="2321" y="518"/>
                    <a:pt x="1792" y="1"/>
                    <a:pt x="1167" y="1"/>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8"/>
            <p:cNvSpPr/>
            <p:nvPr/>
          </p:nvSpPr>
          <p:spPr>
            <a:xfrm>
              <a:off x="3530200" y="4975350"/>
              <a:ext cx="301750" cy="179375"/>
            </a:xfrm>
            <a:custGeom>
              <a:avLst/>
              <a:gdLst/>
              <a:ahLst/>
              <a:cxnLst/>
              <a:rect l="l" t="t" r="r" b="b"/>
              <a:pathLst>
                <a:path w="12070" h="7175" extrusionOk="0">
                  <a:moveTo>
                    <a:pt x="5571" y="1"/>
                  </a:moveTo>
                  <a:cubicBezTo>
                    <a:pt x="5311" y="1"/>
                    <a:pt x="5049" y="88"/>
                    <a:pt x="4833" y="262"/>
                  </a:cubicBezTo>
                  <a:lnTo>
                    <a:pt x="0" y="4169"/>
                  </a:lnTo>
                  <a:lnTo>
                    <a:pt x="0" y="7175"/>
                  </a:lnTo>
                  <a:lnTo>
                    <a:pt x="5061" y="3075"/>
                  </a:lnTo>
                  <a:cubicBezTo>
                    <a:pt x="5212" y="2955"/>
                    <a:pt x="5389" y="2895"/>
                    <a:pt x="5566" y="2895"/>
                  </a:cubicBezTo>
                  <a:cubicBezTo>
                    <a:pt x="5743" y="2895"/>
                    <a:pt x="5921" y="2955"/>
                    <a:pt x="6071" y="3075"/>
                  </a:cubicBezTo>
                  <a:lnTo>
                    <a:pt x="10026" y="6285"/>
                  </a:lnTo>
                  <a:cubicBezTo>
                    <a:pt x="10241" y="6464"/>
                    <a:pt x="10505" y="6550"/>
                    <a:pt x="10766" y="6550"/>
                  </a:cubicBezTo>
                  <a:cubicBezTo>
                    <a:pt x="11104" y="6550"/>
                    <a:pt x="11437" y="6406"/>
                    <a:pt x="11661" y="6129"/>
                  </a:cubicBezTo>
                  <a:cubicBezTo>
                    <a:pt x="12070" y="5624"/>
                    <a:pt x="11997" y="4891"/>
                    <a:pt x="11505" y="4482"/>
                  </a:cubicBezTo>
                  <a:lnTo>
                    <a:pt x="6299" y="262"/>
                  </a:lnTo>
                  <a:cubicBezTo>
                    <a:pt x="6089" y="88"/>
                    <a:pt x="5831" y="1"/>
                    <a:pt x="5571" y="1"/>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8"/>
            <p:cNvSpPr/>
            <p:nvPr/>
          </p:nvSpPr>
          <p:spPr>
            <a:xfrm>
              <a:off x="3530500" y="4994825"/>
              <a:ext cx="104600" cy="159900"/>
            </a:xfrm>
            <a:custGeom>
              <a:avLst/>
              <a:gdLst/>
              <a:ahLst/>
              <a:cxnLst/>
              <a:rect l="l" t="t" r="r" b="b"/>
              <a:pathLst>
                <a:path w="4184" h="6396" extrusionOk="0">
                  <a:moveTo>
                    <a:pt x="4184" y="0"/>
                  </a:moveTo>
                  <a:lnTo>
                    <a:pt x="0" y="3390"/>
                  </a:lnTo>
                  <a:lnTo>
                    <a:pt x="0" y="6396"/>
                  </a:lnTo>
                  <a:lnTo>
                    <a:pt x="4184" y="2982"/>
                  </a:lnTo>
                  <a:lnTo>
                    <a:pt x="4184" y="0"/>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8"/>
            <p:cNvSpPr/>
            <p:nvPr/>
          </p:nvSpPr>
          <p:spPr>
            <a:xfrm>
              <a:off x="3766700" y="4975350"/>
              <a:ext cx="301775" cy="180575"/>
            </a:xfrm>
            <a:custGeom>
              <a:avLst/>
              <a:gdLst/>
              <a:ahLst/>
              <a:cxnLst/>
              <a:rect l="l" t="t" r="r" b="b"/>
              <a:pathLst>
                <a:path w="12071" h="7223" extrusionOk="0">
                  <a:moveTo>
                    <a:pt x="6509" y="1"/>
                  </a:moveTo>
                  <a:cubicBezTo>
                    <a:pt x="6249" y="1"/>
                    <a:pt x="5987" y="88"/>
                    <a:pt x="5771" y="262"/>
                  </a:cubicBezTo>
                  <a:lnTo>
                    <a:pt x="566" y="4482"/>
                  </a:lnTo>
                  <a:cubicBezTo>
                    <a:pt x="61" y="4891"/>
                    <a:pt x="1" y="5636"/>
                    <a:pt x="422" y="6153"/>
                  </a:cubicBezTo>
                  <a:cubicBezTo>
                    <a:pt x="648" y="6411"/>
                    <a:pt x="965" y="6538"/>
                    <a:pt x="1286" y="6538"/>
                  </a:cubicBezTo>
                  <a:cubicBezTo>
                    <a:pt x="1562" y="6538"/>
                    <a:pt x="1841" y="6444"/>
                    <a:pt x="2069" y="6261"/>
                  </a:cubicBezTo>
                  <a:lnTo>
                    <a:pt x="5999" y="3075"/>
                  </a:lnTo>
                  <a:cubicBezTo>
                    <a:pt x="6150" y="2955"/>
                    <a:pt x="6333" y="2895"/>
                    <a:pt x="6516" y="2895"/>
                  </a:cubicBezTo>
                  <a:cubicBezTo>
                    <a:pt x="6700" y="2895"/>
                    <a:pt x="6883" y="2955"/>
                    <a:pt x="7033" y="3075"/>
                  </a:cubicBezTo>
                  <a:lnTo>
                    <a:pt x="12070" y="7223"/>
                  </a:lnTo>
                  <a:lnTo>
                    <a:pt x="12070" y="4169"/>
                  </a:lnTo>
                  <a:lnTo>
                    <a:pt x="7238" y="262"/>
                  </a:lnTo>
                  <a:cubicBezTo>
                    <a:pt x="7027" y="88"/>
                    <a:pt x="6769" y="1"/>
                    <a:pt x="6509" y="1"/>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8"/>
            <p:cNvSpPr/>
            <p:nvPr/>
          </p:nvSpPr>
          <p:spPr>
            <a:xfrm>
              <a:off x="3606525" y="4800300"/>
              <a:ext cx="386200" cy="181325"/>
            </a:xfrm>
            <a:custGeom>
              <a:avLst/>
              <a:gdLst/>
              <a:ahLst/>
              <a:cxnLst/>
              <a:rect l="l" t="t" r="r" b="b"/>
              <a:pathLst>
                <a:path w="15448" h="7253" extrusionOk="0">
                  <a:moveTo>
                    <a:pt x="1307" y="0"/>
                  </a:moveTo>
                  <a:cubicBezTo>
                    <a:pt x="961" y="0"/>
                    <a:pt x="619" y="150"/>
                    <a:pt x="397" y="449"/>
                  </a:cubicBezTo>
                  <a:cubicBezTo>
                    <a:pt x="1" y="953"/>
                    <a:pt x="85" y="1687"/>
                    <a:pt x="590" y="2083"/>
                  </a:cubicBezTo>
                  <a:lnTo>
                    <a:pt x="6733" y="6904"/>
                  </a:lnTo>
                  <a:cubicBezTo>
                    <a:pt x="7021" y="7132"/>
                    <a:pt x="7370" y="7252"/>
                    <a:pt x="7718" y="7252"/>
                  </a:cubicBezTo>
                  <a:cubicBezTo>
                    <a:pt x="8055" y="7252"/>
                    <a:pt x="8415" y="7144"/>
                    <a:pt x="8716" y="6904"/>
                  </a:cubicBezTo>
                  <a:lnTo>
                    <a:pt x="14871" y="2083"/>
                  </a:lnTo>
                  <a:cubicBezTo>
                    <a:pt x="15376" y="1675"/>
                    <a:pt x="15448" y="953"/>
                    <a:pt x="15063" y="449"/>
                  </a:cubicBezTo>
                  <a:cubicBezTo>
                    <a:pt x="14827" y="150"/>
                    <a:pt x="14488" y="0"/>
                    <a:pt x="14146" y="0"/>
                  </a:cubicBezTo>
                  <a:cubicBezTo>
                    <a:pt x="13895" y="0"/>
                    <a:pt x="13642" y="81"/>
                    <a:pt x="13428" y="244"/>
                  </a:cubicBezTo>
                  <a:lnTo>
                    <a:pt x="7730" y="4728"/>
                  </a:lnTo>
                  <a:lnTo>
                    <a:pt x="2032" y="244"/>
                  </a:lnTo>
                  <a:cubicBezTo>
                    <a:pt x="1819" y="81"/>
                    <a:pt x="1562" y="0"/>
                    <a:pt x="1307"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8"/>
            <p:cNvSpPr/>
            <p:nvPr/>
          </p:nvSpPr>
          <p:spPr>
            <a:xfrm>
              <a:off x="3770325" y="4404600"/>
              <a:ext cx="58325" cy="72150"/>
            </a:xfrm>
            <a:custGeom>
              <a:avLst/>
              <a:gdLst/>
              <a:ahLst/>
              <a:cxnLst/>
              <a:rect l="l" t="t" r="r" b="b"/>
              <a:pathLst>
                <a:path w="2333" h="2886" extrusionOk="0">
                  <a:moveTo>
                    <a:pt x="1166" y="0"/>
                  </a:moveTo>
                  <a:cubicBezTo>
                    <a:pt x="529" y="0"/>
                    <a:pt x="0" y="505"/>
                    <a:pt x="0" y="1154"/>
                  </a:cubicBezTo>
                  <a:lnTo>
                    <a:pt x="0" y="1719"/>
                  </a:lnTo>
                  <a:cubicBezTo>
                    <a:pt x="0" y="2356"/>
                    <a:pt x="517" y="2885"/>
                    <a:pt x="1166" y="2885"/>
                  </a:cubicBezTo>
                  <a:cubicBezTo>
                    <a:pt x="1803" y="2885"/>
                    <a:pt x="2332" y="2368"/>
                    <a:pt x="2320" y="1719"/>
                  </a:cubicBezTo>
                  <a:lnTo>
                    <a:pt x="2320" y="1154"/>
                  </a:lnTo>
                  <a:cubicBezTo>
                    <a:pt x="2320" y="517"/>
                    <a:pt x="1791" y="0"/>
                    <a:pt x="1166"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8"/>
            <p:cNvSpPr/>
            <p:nvPr/>
          </p:nvSpPr>
          <p:spPr>
            <a:xfrm>
              <a:off x="3627275" y="4484825"/>
              <a:ext cx="58325" cy="72150"/>
            </a:xfrm>
            <a:custGeom>
              <a:avLst/>
              <a:gdLst/>
              <a:ahLst/>
              <a:cxnLst/>
              <a:rect l="l" t="t" r="r" b="b"/>
              <a:pathLst>
                <a:path w="2333" h="2886" extrusionOk="0">
                  <a:moveTo>
                    <a:pt x="1154" y="1"/>
                  </a:moveTo>
                  <a:cubicBezTo>
                    <a:pt x="529" y="1"/>
                    <a:pt x="0" y="518"/>
                    <a:pt x="0" y="1167"/>
                  </a:cubicBezTo>
                  <a:lnTo>
                    <a:pt x="0" y="1732"/>
                  </a:lnTo>
                  <a:cubicBezTo>
                    <a:pt x="0" y="2369"/>
                    <a:pt x="517" y="2886"/>
                    <a:pt x="1154" y="2886"/>
                  </a:cubicBezTo>
                  <a:cubicBezTo>
                    <a:pt x="1803" y="2886"/>
                    <a:pt x="2332" y="2369"/>
                    <a:pt x="2320" y="1732"/>
                  </a:cubicBezTo>
                  <a:lnTo>
                    <a:pt x="2320" y="1167"/>
                  </a:lnTo>
                  <a:cubicBezTo>
                    <a:pt x="2320" y="530"/>
                    <a:pt x="1791" y="1"/>
                    <a:pt x="1154" y="1"/>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8"/>
            <p:cNvSpPr/>
            <p:nvPr/>
          </p:nvSpPr>
          <p:spPr>
            <a:xfrm>
              <a:off x="3913975" y="4484825"/>
              <a:ext cx="57725" cy="72150"/>
            </a:xfrm>
            <a:custGeom>
              <a:avLst/>
              <a:gdLst/>
              <a:ahLst/>
              <a:cxnLst/>
              <a:rect l="l" t="t" r="r" b="b"/>
              <a:pathLst>
                <a:path w="2309" h="2886" extrusionOk="0">
                  <a:moveTo>
                    <a:pt x="1154" y="1"/>
                  </a:moveTo>
                  <a:cubicBezTo>
                    <a:pt x="529" y="1"/>
                    <a:pt x="0" y="518"/>
                    <a:pt x="0" y="1167"/>
                  </a:cubicBezTo>
                  <a:lnTo>
                    <a:pt x="0" y="1732"/>
                  </a:lnTo>
                  <a:cubicBezTo>
                    <a:pt x="0" y="2369"/>
                    <a:pt x="505" y="2886"/>
                    <a:pt x="1154" y="2886"/>
                  </a:cubicBezTo>
                  <a:cubicBezTo>
                    <a:pt x="1791" y="2886"/>
                    <a:pt x="2308" y="2369"/>
                    <a:pt x="2308" y="1732"/>
                  </a:cubicBezTo>
                  <a:lnTo>
                    <a:pt x="2308" y="1167"/>
                  </a:lnTo>
                  <a:cubicBezTo>
                    <a:pt x="2308" y="530"/>
                    <a:pt x="1791" y="1"/>
                    <a:pt x="1154" y="1"/>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8"/>
            <p:cNvSpPr/>
            <p:nvPr/>
          </p:nvSpPr>
          <p:spPr>
            <a:xfrm>
              <a:off x="3128700" y="4241100"/>
              <a:ext cx="199575" cy="189050"/>
            </a:xfrm>
            <a:custGeom>
              <a:avLst/>
              <a:gdLst/>
              <a:ahLst/>
              <a:cxnLst/>
              <a:rect l="l" t="t" r="r" b="b"/>
              <a:pathLst>
                <a:path w="7983" h="7562" extrusionOk="0">
                  <a:moveTo>
                    <a:pt x="5867" y="1"/>
                  </a:moveTo>
                  <a:lnTo>
                    <a:pt x="5783" y="650"/>
                  </a:lnTo>
                  <a:lnTo>
                    <a:pt x="5157" y="4617"/>
                  </a:lnTo>
                  <a:lnTo>
                    <a:pt x="662" y="5386"/>
                  </a:lnTo>
                  <a:lnTo>
                    <a:pt x="0" y="5470"/>
                  </a:lnTo>
                  <a:lnTo>
                    <a:pt x="1659" y="7562"/>
                  </a:lnTo>
                  <a:lnTo>
                    <a:pt x="5758" y="6865"/>
                  </a:lnTo>
                  <a:cubicBezTo>
                    <a:pt x="6612" y="6720"/>
                    <a:pt x="7273" y="6059"/>
                    <a:pt x="7405" y="5206"/>
                  </a:cubicBezTo>
                  <a:lnTo>
                    <a:pt x="7982" y="1611"/>
                  </a:lnTo>
                  <a:lnTo>
                    <a:pt x="5867"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8"/>
            <p:cNvSpPr/>
            <p:nvPr/>
          </p:nvSpPr>
          <p:spPr>
            <a:xfrm>
              <a:off x="3128700" y="4352300"/>
              <a:ext cx="168325" cy="77850"/>
            </a:xfrm>
            <a:custGeom>
              <a:avLst/>
              <a:gdLst/>
              <a:ahLst/>
              <a:cxnLst/>
              <a:rect l="l" t="t" r="r" b="b"/>
              <a:pathLst>
                <a:path w="6733" h="3114" extrusionOk="0">
                  <a:moveTo>
                    <a:pt x="5193" y="0"/>
                  </a:moveTo>
                  <a:lnTo>
                    <a:pt x="5157" y="169"/>
                  </a:lnTo>
                  <a:lnTo>
                    <a:pt x="662" y="926"/>
                  </a:lnTo>
                  <a:lnTo>
                    <a:pt x="0" y="1022"/>
                  </a:lnTo>
                  <a:lnTo>
                    <a:pt x="1467" y="2873"/>
                  </a:lnTo>
                  <a:lnTo>
                    <a:pt x="1659" y="3114"/>
                  </a:lnTo>
                  <a:lnTo>
                    <a:pt x="5758" y="2417"/>
                  </a:lnTo>
                  <a:cubicBezTo>
                    <a:pt x="6131" y="2357"/>
                    <a:pt x="6468" y="2200"/>
                    <a:pt x="6732" y="1972"/>
                  </a:cubicBezTo>
                  <a:lnTo>
                    <a:pt x="5193" y="0"/>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8"/>
            <p:cNvSpPr/>
            <p:nvPr/>
          </p:nvSpPr>
          <p:spPr>
            <a:xfrm>
              <a:off x="3205025" y="4314125"/>
              <a:ext cx="221225" cy="212500"/>
            </a:xfrm>
            <a:custGeom>
              <a:avLst/>
              <a:gdLst/>
              <a:ahLst/>
              <a:cxnLst/>
              <a:rect l="l" t="t" r="r" b="b"/>
              <a:pathLst>
                <a:path w="8849" h="8500" extrusionOk="0">
                  <a:moveTo>
                    <a:pt x="6672" y="1"/>
                  </a:moveTo>
                  <a:lnTo>
                    <a:pt x="6600" y="662"/>
                  </a:lnTo>
                  <a:lnTo>
                    <a:pt x="5831" y="5422"/>
                  </a:lnTo>
                  <a:lnTo>
                    <a:pt x="662" y="6312"/>
                  </a:lnTo>
                  <a:lnTo>
                    <a:pt x="1" y="6408"/>
                  </a:lnTo>
                  <a:lnTo>
                    <a:pt x="1660" y="8500"/>
                  </a:lnTo>
                  <a:lnTo>
                    <a:pt x="6432" y="7694"/>
                  </a:lnTo>
                  <a:cubicBezTo>
                    <a:pt x="7285" y="7538"/>
                    <a:pt x="7947" y="6877"/>
                    <a:pt x="8091" y="6023"/>
                  </a:cubicBezTo>
                  <a:lnTo>
                    <a:pt x="8848" y="1275"/>
                  </a:lnTo>
                  <a:lnTo>
                    <a:pt x="8848" y="1275"/>
                  </a:lnTo>
                  <a:cubicBezTo>
                    <a:pt x="8774" y="1318"/>
                    <a:pt x="8687" y="1346"/>
                    <a:pt x="8597" y="1346"/>
                  </a:cubicBezTo>
                  <a:cubicBezTo>
                    <a:pt x="8512" y="1346"/>
                    <a:pt x="8425" y="1321"/>
                    <a:pt x="8343" y="1263"/>
                  </a:cubicBezTo>
                  <a:lnTo>
                    <a:pt x="667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8"/>
            <p:cNvSpPr/>
            <p:nvPr/>
          </p:nvSpPr>
          <p:spPr>
            <a:xfrm>
              <a:off x="3431625" y="3753950"/>
              <a:ext cx="176125" cy="146375"/>
            </a:xfrm>
            <a:custGeom>
              <a:avLst/>
              <a:gdLst/>
              <a:ahLst/>
              <a:cxnLst/>
              <a:rect l="l" t="t" r="r" b="b"/>
              <a:pathLst>
                <a:path w="7045" h="5855" extrusionOk="0">
                  <a:moveTo>
                    <a:pt x="7033" y="1"/>
                  </a:moveTo>
                  <a:lnTo>
                    <a:pt x="3691" y="2994"/>
                  </a:lnTo>
                  <a:cubicBezTo>
                    <a:pt x="3641" y="3037"/>
                    <a:pt x="3572" y="3062"/>
                    <a:pt x="3502" y="3062"/>
                  </a:cubicBezTo>
                  <a:cubicBezTo>
                    <a:pt x="3437" y="3062"/>
                    <a:pt x="3371" y="3040"/>
                    <a:pt x="3318" y="2994"/>
                  </a:cubicBezTo>
                  <a:lnTo>
                    <a:pt x="1" y="145"/>
                  </a:lnTo>
                  <a:lnTo>
                    <a:pt x="1" y="3174"/>
                  </a:lnTo>
                  <a:lnTo>
                    <a:pt x="2765" y="5578"/>
                  </a:lnTo>
                  <a:cubicBezTo>
                    <a:pt x="2994" y="5771"/>
                    <a:pt x="3258" y="5855"/>
                    <a:pt x="3535" y="5855"/>
                  </a:cubicBezTo>
                  <a:cubicBezTo>
                    <a:pt x="3799" y="5855"/>
                    <a:pt x="4076" y="5771"/>
                    <a:pt x="4292" y="5578"/>
                  </a:cubicBezTo>
                  <a:lnTo>
                    <a:pt x="7045" y="3138"/>
                  </a:lnTo>
                  <a:lnTo>
                    <a:pt x="7033"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8"/>
            <p:cNvSpPr/>
            <p:nvPr/>
          </p:nvSpPr>
          <p:spPr>
            <a:xfrm>
              <a:off x="3431325" y="3887375"/>
              <a:ext cx="176425" cy="149700"/>
            </a:xfrm>
            <a:custGeom>
              <a:avLst/>
              <a:gdLst/>
              <a:ahLst/>
              <a:cxnLst/>
              <a:rect l="l" t="t" r="r" b="b"/>
              <a:pathLst>
                <a:path w="7057" h="5988" extrusionOk="0">
                  <a:moveTo>
                    <a:pt x="7045" y="1"/>
                  </a:moveTo>
                  <a:lnTo>
                    <a:pt x="3631" y="3162"/>
                  </a:lnTo>
                  <a:cubicBezTo>
                    <a:pt x="3601" y="3193"/>
                    <a:pt x="3559" y="3208"/>
                    <a:pt x="3515" y="3208"/>
                  </a:cubicBezTo>
                  <a:cubicBezTo>
                    <a:pt x="3472" y="3208"/>
                    <a:pt x="3427" y="3193"/>
                    <a:pt x="3390" y="3162"/>
                  </a:cubicBezTo>
                  <a:lnTo>
                    <a:pt x="1" y="193"/>
                  </a:lnTo>
                  <a:lnTo>
                    <a:pt x="1" y="3307"/>
                  </a:lnTo>
                  <a:lnTo>
                    <a:pt x="2765" y="5711"/>
                  </a:lnTo>
                  <a:cubicBezTo>
                    <a:pt x="2982" y="5903"/>
                    <a:pt x="3258" y="5987"/>
                    <a:pt x="3523" y="5987"/>
                  </a:cubicBezTo>
                  <a:cubicBezTo>
                    <a:pt x="3799" y="5987"/>
                    <a:pt x="4064" y="5903"/>
                    <a:pt x="4292" y="5711"/>
                  </a:cubicBezTo>
                  <a:lnTo>
                    <a:pt x="7057" y="3307"/>
                  </a:lnTo>
                  <a:lnTo>
                    <a:pt x="7045"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8"/>
            <p:cNvSpPr/>
            <p:nvPr/>
          </p:nvSpPr>
          <p:spPr>
            <a:xfrm>
              <a:off x="3607725" y="3653575"/>
              <a:ext cx="177350" cy="146675"/>
            </a:xfrm>
            <a:custGeom>
              <a:avLst/>
              <a:gdLst/>
              <a:ahLst/>
              <a:cxnLst/>
              <a:rect l="l" t="t" r="r" b="b"/>
              <a:pathLst>
                <a:path w="7094" h="5867" extrusionOk="0">
                  <a:moveTo>
                    <a:pt x="7093" y="1"/>
                  </a:moveTo>
                  <a:lnTo>
                    <a:pt x="3619" y="3078"/>
                  </a:lnTo>
                  <a:cubicBezTo>
                    <a:pt x="3583" y="3102"/>
                    <a:pt x="3547" y="3114"/>
                    <a:pt x="3514" y="3114"/>
                  </a:cubicBezTo>
                  <a:cubicBezTo>
                    <a:pt x="3481" y="3114"/>
                    <a:pt x="3451" y="3102"/>
                    <a:pt x="3427" y="3078"/>
                  </a:cubicBezTo>
                  <a:lnTo>
                    <a:pt x="1" y="97"/>
                  </a:lnTo>
                  <a:lnTo>
                    <a:pt x="1" y="3174"/>
                  </a:lnTo>
                  <a:lnTo>
                    <a:pt x="2766" y="5578"/>
                  </a:lnTo>
                  <a:cubicBezTo>
                    <a:pt x="2994" y="5771"/>
                    <a:pt x="3259" y="5867"/>
                    <a:pt x="3535" y="5867"/>
                  </a:cubicBezTo>
                  <a:cubicBezTo>
                    <a:pt x="3800" y="5867"/>
                    <a:pt x="4076" y="5771"/>
                    <a:pt x="4304" y="5578"/>
                  </a:cubicBezTo>
                  <a:lnTo>
                    <a:pt x="7069" y="3126"/>
                  </a:lnTo>
                  <a:lnTo>
                    <a:pt x="7093"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8"/>
            <p:cNvSpPr/>
            <p:nvPr/>
          </p:nvSpPr>
          <p:spPr>
            <a:xfrm>
              <a:off x="3607425" y="3793325"/>
              <a:ext cx="177050" cy="143975"/>
            </a:xfrm>
            <a:custGeom>
              <a:avLst/>
              <a:gdLst/>
              <a:ahLst/>
              <a:cxnLst/>
              <a:rect l="l" t="t" r="r" b="b"/>
              <a:pathLst>
                <a:path w="7082" h="5759" extrusionOk="0">
                  <a:moveTo>
                    <a:pt x="7081" y="0"/>
                  </a:moveTo>
                  <a:lnTo>
                    <a:pt x="3715" y="2885"/>
                  </a:lnTo>
                  <a:cubicBezTo>
                    <a:pt x="3643" y="2940"/>
                    <a:pt x="3568" y="2967"/>
                    <a:pt x="3497" y="2967"/>
                  </a:cubicBezTo>
                  <a:cubicBezTo>
                    <a:pt x="3427" y="2967"/>
                    <a:pt x="3361" y="2940"/>
                    <a:pt x="3307" y="2885"/>
                  </a:cubicBezTo>
                  <a:lnTo>
                    <a:pt x="1" y="97"/>
                  </a:lnTo>
                  <a:lnTo>
                    <a:pt x="1" y="3054"/>
                  </a:lnTo>
                  <a:lnTo>
                    <a:pt x="2730" y="5470"/>
                  </a:lnTo>
                  <a:cubicBezTo>
                    <a:pt x="2958" y="5662"/>
                    <a:pt x="3235" y="5758"/>
                    <a:pt x="3499" y="5758"/>
                  </a:cubicBezTo>
                  <a:cubicBezTo>
                    <a:pt x="3775" y="5758"/>
                    <a:pt x="4040" y="5662"/>
                    <a:pt x="4268" y="5470"/>
                  </a:cubicBezTo>
                  <a:lnTo>
                    <a:pt x="7057" y="3054"/>
                  </a:lnTo>
                  <a:lnTo>
                    <a:pt x="7081" y="0"/>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8"/>
            <p:cNvSpPr/>
            <p:nvPr/>
          </p:nvSpPr>
          <p:spPr>
            <a:xfrm>
              <a:off x="3783550" y="3509000"/>
              <a:ext cx="158100" cy="688250"/>
            </a:xfrm>
            <a:custGeom>
              <a:avLst/>
              <a:gdLst/>
              <a:ahLst/>
              <a:cxnLst/>
              <a:rect l="l" t="t" r="r" b="b"/>
              <a:pathLst>
                <a:path w="6324" h="27530" extrusionOk="0">
                  <a:moveTo>
                    <a:pt x="3499" y="1"/>
                  </a:moveTo>
                  <a:cubicBezTo>
                    <a:pt x="2534" y="1"/>
                    <a:pt x="1665" y="404"/>
                    <a:pt x="1034" y="1035"/>
                  </a:cubicBezTo>
                  <a:cubicBezTo>
                    <a:pt x="457" y="1624"/>
                    <a:pt x="72" y="2406"/>
                    <a:pt x="12" y="3283"/>
                  </a:cubicBezTo>
                  <a:cubicBezTo>
                    <a:pt x="0" y="3331"/>
                    <a:pt x="0" y="27530"/>
                    <a:pt x="0" y="27530"/>
                  </a:cubicBezTo>
                  <a:cubicBezTo>
                    <a:pt x="1863" y="27530"/>
                    <a:pt x="3366" y="26027"/>
                    <a:pt x="3366" y="24164"/>
                  </a:cubicBezTo>
                  <a:lnTo>
                    <a:pt x="3366" y="4894"/>
                  </a:lnTo>
                  <a:cubicBezTo>
                    <a:pt x="3366" y="3920"/>
                    <a:pt x="3763" y="3055"/>
                    <a:pt x="4400" y="2406"/>
                  </a:cubicBezTo>
                  <a:cubicBezTo>
                    <a:pt x="4917" y="1889"/>
                    <a:pt x="5578" y="1540"/>
                    <a:pt x="6323" y="1432"/>
                  </a:cubicBezTo>
                  <a:cubicBezTo>
                    <a:pt x="5698" y="579"/>
                    <a:pt x="4700" y="14"/>
                    <a:pt x="3582" y="2"/>
                  </a:cubicBezTo>
                  <a:cubicBezTo>
                    <a:pt x="3555" y="1"/>
                    <a:pt x="3527" y="1"/>
                    <a:pt x="3499" y="1"/>
                  </a:cubicBezTo>
                  <a:close/>
                </a:path>
              </a:pathLst>
            </a:custGeom>
            <a:solidFill>
              <a:srgbClr val="BFDFFA"/>
            </a:solidFill>
            <a:ln w="9525" cap="flat" cmpd="sng">
              <a:solidFill>
                <a:schemeClr val="accent1"/>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8"/>
            <p:cNvSpPr/>
            <p:nvPr/>
          </p:nvSpPr>
          <p:spPr>
            <a:xfrm>
              <a:off x="3783550" y="3708875"/>
              <a:ext cx="176125" cy="148775"/>
            </a:xfrm>
            <a:custGeom>
              <a:avLst/>
              <a:gdLst/>
              <a:ahLst/>
              <a:cxnLst/>
              <a:rect l="l" t="t" r="r" b="b"/>
              <a:pathLst>
                <a:path w="7045" h="5951" extrusionOk="0">
                  <a:moveTo>
                    <a:pt x="0" y="0"/>
                  </a:moveTo>
                  <a:lnTo>
                    <a:pt x="0" y="3366"/>
                  </a:lnTo>
                  <a:lnTo>
                    <a:pt x="2753" y="5662"/>
                  </a:lnTo>
                  <a:cubicBezTo>
                    <a:pt x="2981" y="5855"/>
                    <a:pt x="3246" y="5951"/>
                    <a:pt x="3522" y="5951"/>
                  </a:cubicBezTo>
                  <a:cubicBezTo>
                    <a:pt x="3787" y="5951"/>
                    <a:pt x="4063" y="5855"/>
                    <a:pt x="4280" y="5662"/>
                  </a:cubicBezTo>
                  <a:lnTo>
                    <a:pt x="7044" y="3318"/>
                  </a:lnTo>
                  <a:lnTo>
                    <a:pt x="7044" y="181"/>
                  </a:lnTo>
                  <a:lnTo>
                    <a:pt x="3522" y="3246"/>
                  </a:lnTo>
                  <a:lnTo>
                    <a:pt x="0" y="0"/>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8"/>
            <p:cNvSpPr/>
            <p:nvPr/>
          </p:nvSpPr>
          <p:spPr>
            <a:xfrm>
              <a:off x="3783550" y="3708875"/>
              <a:ext cx="84175" cy="148175"/>
            </a:xfrm>
            <a:custGeom>
              <a:avLst/>
              <a:gdLst/>
              <a:ahLst/>
              <a:cxnLst/>
              <a:rect l="l" t="t" r="r" b="b"/>
              <a:pathLst>
                <a:path w="3367" h="5927" extrusionOk="0">
                  <a:moveTo>
                    <a:pt x="0" y="0"/>
                  </a:moveTo>
                  <a:lnTo>
                    <a:pt x="0" y="914"/>
                  </a:lnTo>
                  <a:lnTo>
                    <a:pt x="0" y="3366"/>
                  </a:lnTo>
                  <a:lnTo>
                    <a:pt x="2753" y="5662"/>
                  </a:lnTo>
                  <a:cubicBezTo>
                    <a:pt x="2933" y="5807"/>
                    <a:pt x="3138" y="5903"/>
                    <a:pt x="3366" y="5927"/>
                  </a:cubicBezTo>
                  <a:lnTo>
                    <a:pt x="3366" y="3102"/>
                  </a:lnTo>
                  <a:lnTo>
                    <a:pt x="0" y="0"/>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8"/>
            <p:cNvSpPr/>
            <p:nvPr/>
          </p:nvSpPr>
          <p:spPr>
            <a:xfrm>
              <a:off x="3783850" y="3848325"/>
              <a:ext cx="176425" cy="148175"/>
            </a:xfrm>
            <a:custGeom>
              <a:avLst/>
              <a:gdLst/>
              <a:ahLst/>
              <a:cxnLst/>
              <a:rect l="l" t="t" r="r" b="b"/>
              <a:pathLst>
                <a:path w="7057" h="5927" extrusionOk="0">
                  <a:moveTo>
                    <a:pt x="7057" y="0"/>
                  </a:moveTo>
                  <a:lnTo>
                    <a:pt x="3414" y="3222"/>
                  </a:lnTo>
                  <a:lnTo>
                    <a:pt x="0" y="96"/>
                  </a:lnTo>
                  <a:lnTo>
                    <a:pt x="0" y="3198"/>
                  </a:lnTo>
                  <a:lnTo>
                    <a:pt x="2669" y="5650"/>
                  </a:lnTo>
                  <a:cubicBezTo>
                    <a:pt x="2885" y="5842"/>
                    <a:pt x="3162" y="5927"/>
                    <a:pt x="3426" y="5927"/>
                  </a:cubicBezTo>
                  <a:cubicBezTo>
                    <a:pt x="3703" y="5927"/>
                    <a:pt x="3967" y="5842"/>
                    <a:pt x="4196" y="5650"/>
                  </a:cubicBezTo>
                  <a:lnTo>
                    <a:pt x="7057" y="3138"/>
                  </a:lnTo>
                  <a:lnTo>
                    <a:pt x="7057" y="0"/>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8"/>
            <p:cNvSpPr/>
            <p:nvPr/>
          </p:nvSpPr>
          <p:spPr>
            <a:xfrm>
              <a:off x="3783550" y="3851325"/>
              <a:ext cx="84175" cy="145175"/>
            </a:xfrm>
            <a:custGeom>
              <a:avLst/>
              <a:gdLst/>
              <a:ahLst/>
              <a:cxnLst/>
              <a:rect l="l" t="t" r="r" b="b"/>
              <a:pathLst>
                <a:path w="3367" h="5807" extrusionOk="0">
                  <a:moveTo>
                    <a:pt x="0" y="0"/>
                  </a:moveTo>
                  <a:lnTo>
                    <a:pt x="0" y="3078"/>
                  </a:lnTo>
                  <a:lnTo>
                    <a:pt x="2657" y="5530"/>
                  </a:lnTo>
                  <a:cubicBezTo>
                    <a:pt x="2873" y="5710"/>
                    <a:pt x="3114" y="5795"/>
                    <a:pt x="3366" y="5807"/>
                  </a:cubicBezTo>
                  <a:lnTo>
                    <a:pt x="3366" y="3066"/>
                  </a:lnTo>
                  <a:lnTo>
                    <a:pt x="0" y="0"/>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8"/>
            <p:cNvSpPr/>
            <p:nvPr/>
          </p:nvSpPr>
          <p:spPr>
            <a:xfrm>
              <a:off x="3959650" y="3581150"/>
              <a:ext cx="154200" cy="616100"/>
            </a:xfrm>
            <a:custGeom>
              <a:avLst/>
              <a:gdLst/>
              <a:ahLst/>
              <a:cxnLst/>
              <a:rect l="l" t="t" r="r" b="b"/>
              <a:pathLst>
                <a:path w="6168" h="24644" extrusionOk="0">
                  <a:moveTo>
                    <a:pt x="3537" y="0"/>
                  </a:moveTo>
                  <a:cubicBezTo>
                    <a:pt x="2558" y="0"/>
                    <a:pt x="1674" y="383"/>
                    <a:pt x="1046" y="1034"/>
                  </a:cubicBezTo>
                  <a:cubicBezTo>
                    <a:pt x="445" y="1635"/>
                    <a:pt x="61" y="2453"/>
                    <a:pt x="25" y="3354"/>
                  </a:cubicBezTo>
                  <a:lnTo>
                    <a:pt x="0" y="24644"/>
                  </a:lnTo>
                  <a:cubicBezTo>
                    <a:pt x="1864" y="24644"/>
                    <a:pt x="3366" y="23141"/>
                    <a:pt x="3366" y="21278"/>
                  </a:cubicBezTo>
                  <a:lnTo>
                    <a:pt x="3366" y="4653"/>
                  </a:lnTo>
                  <a:cubicBezTo>
                    <a:pt x="3366" y="3679"/>
                    <a:pt x="3763" y="2813"/>
                    <a:pt x="4412" y="2164"/>
                  </a:cubicBezTo>
                  <a:cubicBezTo>
                    <a:pt x="4869" y="1696"/>
                    <a:pt x="5494" y="1347"/>
                    <a:pt x="6167" y="1215"/>
                  </a:cubicBezTo>
                  <a:cubicBezTo>
                    <a:pt x="5530" y="481"/>
                    <a:pt x="4617" y="13"/>
                    <a:pt x="3583" y="1"/>
                  </a:cubicBezTo>
                  <a:cubicBezTo>
                    <a:pt x="3568" y="0"/>
                    <a:pt x="3552" y="0"/>
                    <a:pt x="3537" y="0"/>
                  </a:cubicBezTo>
                  <a:close/>
                </a:path>
              </a:pathLst>
            </a:custGeom>
            <a:solidFill>
              <a:srgbClr val="BFDFFA"/>
            </a:solidFill>
            <a:ln w="9525" cap="flat" cmpd="sng">
              <a:solidFill>
                <a:schemeClr val="accent1"/>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8"/>
            <p:cNvSpPr/>
            <p:nvPr/>
          </p:nvSpPr>
          <p:spPr>
            <a:xfrm>
              <a:off x="3959650" y="3924050"/>
              <a:ext cx="175825" cy="143075"/>
            </a:xfrm>
            <a:custGeom>
              <a:avLst/>
              <a:gdLst/>
              <a:ahLst/>
              <a:cxnLst/>
              <a:rect l="l" t="t" r="r" b="b"/>
              <a:pathLst>
                <a:path w="7033" h="5723" extrusionOk="0">
                  <a:moveTo>
                    <a:pt x="0" y="1"/>
                  </a:moveTo>
                  <a:lnTo>
                    <a:pt x="0" y="3066"/>
                  </a:lnTo>
                  <a:lnTo>
                    <a:pt x="2753" y="5434"/>
                  </a:lnTo>
                  <a:cubicBezTo>
                    <a:pt x="2982" y="5638"/>
                    <a:pt x="3246" y="5723"/>
                    <a:pt x="3523" y="5723"/>
                  </a:cubicBezTo>
                  <a:cubicBezTo>
                    <a:pt x="3787" y="5723"/>
                    <a:pt x="4064" y="5638"/>
                    <a:pt x="4292" y="5434"/>
                  </a:cubicBezTo>
                  <a:lnTo>
                    <a:pt x="7033" y="3030"/>
                  </a:lnTo>
                  <a:lnTo>
                    <a:pt x="7033" y="193"/>
                  </a:lnTo>
                  <a:lnTo>
                    <a:pt x="3523" y="3018"/>
                  </a:lnTo>
                  <a:lnTo>
                    <a:pt x="0"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8"/>
            <p:cNvSpPr/>
            <p:nvPr/>
          </p:nvSpPr>
          <p:spPr>
            <a:xfrm>
              <a:off x="3959650" y="3924050"/>
              <a:ext cx="84175" cy="142775"/>
            </a:xfrm>
            <a:custGeom>
              <a:avLst/>
              <a:gdLst/>
              <a:ahLst/>
              <a:cxnLst/>
              <a:rect l="l" t="t" r="r" b="b"/>
              <a:pathLst>
                <a:path w="3367" h="5711" extrusionOk="0">
                  <a:moveTo>
                    <a:pt x="0" y="1"/>
                  </a:moveTo>
                  <a:lnTo>
                    <a:pt x="0" y="3066"/>
                  </a:lnTo>
                  <a:lnTo>
                    <a:pt x="2753" y="5446"/>
                  </a:lnTo>
                  <a:cubicBezTo>
                    <a:pt x="2934" y="5590"/>
                    <a:pt x="3150" y="5686"/>
                    <a:pt x="3366" y="5710"/>
                  </a:cubicBezTo>
                  <a:lnTo>
                    <a:pt x="3366" y="2886"/>
                  </a:lnTo>
                  <a:lnTo>
                    <a:pt x="0"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8"/>
            <p:cNvSpPr/>
            <p:nvPr/>
          </p:nvSpPr>
          <p:spPr>
            <a:xfrm>
              <a:off x="3959650" y="3786100"/>
              <a:ext cx="175825" cy="144875"/>
            </a:xfrm>
            <a:custGeom>
              <a:avLst/>
              <a:gdLst/>
              <a:ahLst/>
              <a:cxnLst/>
              <a:rect l="l" t="t" r="r" b="b"/>
              <a:pathLst>
                <a:path w="7033" h="5795" extrusionOk="0">
                  <a:moveTo>
                    <a:pt x="0" y="1"/>
                  </a:moveTo>
                  <a:lnTo>
                    <a:pt x="0" y="3223"/>
                  </a:lnTo>
                  <a:lnTo>
                    <a:pt x="2753" y="5507"/>
                  </a:lnTo>
                  <a:cubicBezTo>
                    <a:pt x="2982" y="5699"/>
                    <a:pt x="3246" y="5795"/>
                    <a:pt x="3523" y="5795"/>
                  </a:cubicBezTo>
                  <a:cubicBezTo>
                    <a:pt x="3787" y="5795"/>
                    <a:pt x="4064" y="5699"/>
                    <a:pt x="4292" y="5507"/>
                  </a:cubicBezTo>
                  <a:lnTo>
                    <a:pt x="7033" y="3126"/>
                  </a:lnTo>
                  <a:lnTo>
                    <a:pt x="7033" y="49"/>
                  </a:lnTo>
                  <a:lnTo>
                    <a:pt x="3523" y="3066"/>
                  </a:lnTo>
                  <a:lnTo>
                    <a:pt x="0"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8"/>
            <p:cNvSpPr/>
            <p:nvPr/>
          </p:nvSpPr>
          <p:spPr>
            <a:xfrm>
              <a:off x="3959650" y="3786100"/>
              <a:ext cx="84175" cy="143975"/>
            </a:xfrm>
            <a:custGeom>
              <a:avLst/>
              <a:gdLst/>
              <a:ahLst/>
              <a:cxnLst/>
              <a:rect l="l" t="t" r="r" b="b"/>
              <a:pathLst>
                <a:path w="3367" h="5759" extrusionOk="0">
                  <a:moveTo>
                    <a:pt x="0" y="1"/>
                  </a:moveTo>
                  <a:lnTo>
                    <a:pt x="0" y="3223"/>
                  </a:lnTo>
                  <a:lnTo>
                    <a:pt x="2753" y="5507"/>
                  </a:lnTo>
                  <a:cubicBezTo>
                    <a:pt x="2934" y="5639"/>
                    <a:pt x="3150" y="5735"/>
                    <a:pt x="3366" y="5759"/>
                  </a:cubicBezTo>
                  <a:lnTo>
                    <a:pt x="3366" y="2934"/>
                  </a:lnTo>
                  <a:lnTo>
                    <a:pt x="0"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8"/>
            <p:cNvSpPr/>
            <p:nvPr/>
          </p:nvSpPr>
          <p:spPr>
            <a:xfrm>
              <a:off x="3205325" y="4452375"/>
              <a:ext cx="172225" cy="74250"/>
            </a:xfrm>
            <a:custGeom>
              <a:avLst/>
              <a:gdLst/>
              <a:ahLst/>
              <a:cxnLst/>
              <a:rect l="l" t="t" r="r" b="b"/>
              <a:pathLst>
                <a:path w="6889" h="2970" extrusionOk="0">
                  <a:moveTo>
                    <a:pt x="5278" y="0"/>
                  </a:moveTo>
                  <a:lnTo>
                    <a:pt x="650" y="782"/>
                  </a:lnTo>
                  <a:lnTo>
                    <a:pt x="1" y="878"/>
                  </a:lnTo>
                  <a:lnTo>
                    <a:pt x="1660" y="2970"/>
                  </a:lnTo>
                  <a:lnTo>
                    <a:pt x="6432" y="2164"/>
                  </a:lnTo>
                  <a:cubicBezTo>
                    <a:pt x="6600" y="2128"/>
                    <a:pt x="6757" y="2080"/>
                    <a:pt x="6889" y="2020"/>
                  </a:cubicBezTo>
                  <a:lnTo>
                    <a:pt x="5278" y="0"/>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8"/>
            <p:cNvSpPr/>
            <p:nvPr/>
          </p:nvSpPr>
          <p:spPr>
            <a:xfrm>
              <a:off x="3458375" y="4717125"/>
              <a:ext cx="125050" cy="121750"/>
            </a:xfrm>
            <a:custGeom>
              <a:avLst/>
              <a:gdLst/>
              <a:ahLst/>
              <a:cxnLst/>
              <a:rect l="l" t="t" r="r" b="b"/>
              <a:pathLst>
                <a:path w="5002" h="4870" extrusionOk="0">
                  <a:moveTo>
                    <a:pt x="3559" y="1"/>
                  </a:moveTo>
                  <a:lnTo>
                    <a:pt x="0" y="3042"/>
                  </a:lnTo>
                  <a:lnTo>
                    <a:pt x="1443" y="4869"/>
                  </a:lnTo>
                  <a:lnTo>
                    <a:pt x="5001" y="1816"/>
                  </a:lnTo>
                  <a:lnTo>
                    <a:pt x="3559"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8"/>
            <p:cNvSpPr/>
            <p:nvPr/>
          </p:nvSpPr>
          <p:spPr>
            <a:xfrm>
              <a:off x="3530500" y="4809100"/>
              <a:ext cx="104600" cy="153000"/>
            </a:xfrm>
            <a:custGeom>
              <a:avLst/>
              <a:gdLst/>
              <a:ahLst/>
              <a:cxnLst/>
              <a:rect l="l" t="t" r="r" b="b"/>
              <a:pathLst>
                <a:path w="4184" h="6120" extrusionOk="0">
                  <a:moveTo>
                    <a:pt x="3511" y="0"/>
                  </a:moveTo>
                  <a:lnTo>
                    <a:pt x="0" y="3018"/>
                  </a:lnTo>
                  <a:lnTo>
                    <a:pt x="0" y="6119"/>
                  </a:lnTo>
                  <a:lnTo>
                    <a:pt x="4184" y="2513"/>
                  </a:lnTo>
                  <a:cubicBezTo>
                    <a:pt x="4184" y="1623"/>
                    <a:pt x="3943" y="758"/>
                    <a:pt x="3511"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8"/>
            <p:cNvSpPr/>
            <p:nvPr/>
          </p:nvSpPr>
          <p:spPr>
            <a:xfrm>
              <a:off x="3431325" y="3892500"/>
              <a:ext cx="84175" cy="144275"/>
            </a:xfrm>
            <a:custGeom>
              <a:avLst/>
              <a:gdLst/>
              <a:ahLst/>
              <a:cxnLst/>
              <a:rect l="l" t="t" r="r" b="b"/>
              <a:pathLst>
                <a:path w="3367" h="5771" extrusionOk="0">
                  <a:moveTo>
                    <a:pt x="1" y="0"/>
                  </a:moveTo>
                  <a:lnTo>
                    <a:pt x="1" y="3114"/>
                  </a:lnTo>
                  <a:lnTo>
                    <a:pt x="2765" y="5518"/>
                  </a:lnTo>
                  <a:cubicBezTo>
                    <a:pt x="2946" y="5650"/>
                    <a:pt x="3150" y="5746"/>
                    <a:pt x="3366" y="5770"/>
                  </a:cubicBezTo>
                  <a:lnTo>
                    <a:pt x="3366" y="2945"/>
                  </a:lnTo>
                  <a:lnTo>
                    <a:pt x="1" y="0"/>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8"/>
            <p:cNvSpPr/>
            <p:nvPr/>
          </p:nvSpPr>
          <p:spPr>
            <a:xfrm>
              <a:off x="3431625" y="3757550"/>
              <a:ext cx="83875" cy="142475"/>
            </a:xfrm>
            <a:custGeom>
              <a:avLst/>
              <a:gdLst/>
              <a:ahLst/>
              <a:cxnLst/>
              <a:rect l="l" t="t" r="r" b="b"/>
              <a:pathLst>
                <a:path w="3355" h="5699" extrusionOk="0">
                  <a:moveTo>
                    <a:pt x="1" y="1"/>
                  </a:moveTo>
                  <a:lnTo>
                    <a:pt x="1" y="3030"/>
                  </a:lnTo>
                  <a:lnTo>
                    <a:pt x="2765" y="5434"/>
                  </a:lnTo>
                  <a:cubicBezTo>
                    <a:pt x="2934" y="5579"/>
                    <a:pt x="3138" y="5675"/>
                    <a:pt x="3354" y="5699"/>
                  </a:cubicBezTo>
                  <a:lnTo>
                    <a:pt x="3354" y="2874"/>
                  </a:lnTo>
                  <a:cubicBezTo>
                    <a:pt x="3330" y="2862"/>
                    <a:pt x="3318" y="2862"/>
                    <a:pt x="3318" y="2850"/>
                  </a:cubicBezTo>
                  <a:lnTo>
                    <a:pt x="1"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8"/>
            <p:cNvSpPr/>
            <p:nvPr/>
          </p:nvSpPr>
          <p:spPr>
            <a:xfrm>
              <a:off x="3607425" y="3655975"/>
              <a:ext cx="84175" cy="143675"/>
            </a:xfrm>
            <a:custGeom>
              <a:avLst/>
              <a:gdLst/>
              <a:ahLst/>
              <a:cxnLst/>
              <a:rect l="l" t="t" r="r" b="b"/>
              <a:pathLst>
                <a:path w="3367" h="5747" extrusionOk="0">
                  <a:moveTo>
                    <a:pt x="1" y="1"/>
                  </a:moveTo>
                  <a:lnTo>
                    <a:pt x="1" y="3078"/>
                  </a:lnTo>
                  <a:lnTo>
                    <a:pt x="2766" y="5482"/>
                  </a:lnTo>
                  <a:cubicBezTo>
                    <a:pt x="2946" y="5627"/>
                    <a:pt x="3150" y="5723"/>
                    <a:pt x="3367" y="5747"/>
                  </a:cubicBezTo>
                  <a:lnTo>
                    <a:pt x="3367" y="2922"/>
                  </a:lnTo>
                  <a:lnTo>
                    <a:pt x="1"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8"/>
            <p:cNvSpPr/>
            <p:nvPr/>
          </p:nvSpPr>
          <p:spPr>
            <a:xfrm>
              <a:off x="3607425" y="3795725"/>
              <a:ext cx="84175" cy="141575"/>
            </a:xfrm>
            <a:custGeom>
              <a:avLst/>
              <a:gdLst/>
              <a:ahLst/>
              <a:cxnLst/>
              <a:rect l="l" t="t" r="r" b="b"/>
              <a:pathLst>
                <a:path w="3367" h="5663" extrusionOk="0">
                  <a:moveTo>
                    <a:pt x="1" y="1"/>
                  </a:moveTo>
                  <a:lnTo>
                    <a:pt x="1" y="2958"/>
                  </a:lnTo>
                  <a:lnTo>
                    <a:pt x="2730" y="5374"/>
                  </a:lnTo>
                  <a:cubicBezTo>
                    <a:pt x="2910" y="5542"/>
                    <a:pt x="3138" y="5626"/>
                    <a:pt x="3367" y="5662"/>
                  </a:cubicBezTo>
                  <a:lnTo>
                    <a:pt x="3367" y="2838"/>
                  </a:lnTo>
                  <a:cubicBezTo>
                    <a:pt x="3331" y="2825"/>
                    <a:pt x="3319" y="2801"/>
                    <a:pt x="3307" y="2789"/>
                  </a:cubicBezTo>
                  <a:lnTo>
                    <a:pt x="1"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7" name="Google Shape;2587;p68"/>
          <p:cNvGrpSpPr/>
          <p:nvPr/>
        </p:nvGrpSpPr>
        <p:grpSpPr>
          <a:xfrm>
            <a:off x="5020612" y="1578295"/>
            <a:ext cx="751827" cy="987187"/>
            <a:chOff x="4874425" y="1583125"/>
            <a:chExt cx="979962" cy="1286740"/>
          </a:xfrm>
        </p:grpSpPr>
        <p:sp>
          <p:nvSpPr>
            <p:cNvPr id="2588" name="Google Shape;2588;p68"/>
            <p:cNvSpPr/>
            <p:nvPr/>
          </p:nvSpPr>
          <p:spPr>
            <a:xfrm>
              <a:off x="5261368" y="1583125"/>
              <a:ext cx="205252" cy="228981"/>
            </a:xfrm>
            <a:custGeom>
              <a:avLst/>
              <a:gdLst/>
              <a:ahLst/>
              <a:cxnLst/>
              <a:rect l="l" t="t" r="r" b="b"/>
              <a:pathLst>
                <a:path w="12274" h="13693" extrusionOk="0">
                  <a:moveTo>
                    <a:pt x="6137" y="1"/>
                  </a:moveTo>
                  <a:cubicBezTo>
                    <a:pt x="5990" y="1"/>
                    <a:pt x="5843" y="49"/>
                    <a:pt x="5723" y="145"/>
                  </a:cubicBezTo>
                  <a:lnTo>
                    <a:pt x="614" y="4340"/>
                  </a:lnTo>
                  <a:cubicBezTo>
                    <a:pt x="121" y="4749"/>
                    <a:pt x="1" y="5470"/>
                    <a:pt x="337" y="6011"/>
                  </a:cubicBezTo>
                  <a:lnTo>
                    <a:pt x="2825" y="9858"/>
                  </a:lnTo>
                  <a:lnTo>
                    <a:pt x="5182" y="13693"/>
                  </a:lnTo>
                  <a:lnTo>
                    <a:pt x="8127" y="13693"/>
                  </a:lnTo>
                  <a:lnTo>
                    <a:pt x="9449" y="9858"/>
                  </a:lnTo>
                  <a:lnTo>
                    <a:pt x="11925" y="6011"/>
                  </a:lnTo>
                  <a:cubicBezTo>
                    <a:pt x="12274" y="5470"/>
                    <a:pt x="12166" y="4749"/>
                    <a:pt x="11661" y="4340"/>
                  </a:cubicBezTo>
                  <a:lnTo>
                    <a:pt x="6552" y="145"/>
                  </a:lnTo>
                  <a:cubicBezTo>
                    <a:pt x="6432" y="49"/>
                    <a:pt x="6285" y="1"/>
                    <a:pt x="6137"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8"/>
            <p:cNvSpPr/>
            <p:nvPr/>
          </p:nvSpPr>
          <p:spPr>
            <a:xfrm>
              <a:off x="5225784" y="1748154"/>
              <a:ext cx="276022" cy="127877"/>
            </a:xfrm>
            <a:custGeom>
              <a:avLst/>
              <a:gdLst/>
              <a:ahLst/>
              <a:cxnLst/>
              <a:rect l="l" t="t" r="r" b="b"/>
              <a:pathLst>
                <a:path w="16506" h="7647" extrusionOk="0">
                  <a:moveTo>
                    <a:pt x="13306" y="1"/>
                  </a:moveTo>
                  <a:cubicBezTo>
                    <a:pt x="13299" y="1"/>
                    <a:pt x="13291" y="1"/>
                    <a:pt x="13284" y="1"/>
                  </a:cubicBezTo>
                  <a:lnTo>
                    <a:pt x="3210" y="1"/>
                  </a:lnTo>
                  <a:cubicBezTo>
                    <a:pt x="1443" y="1"/>
                    <a:pt x="1" y="1432"/>
                    <a:pt x="1" y="3199"/>
                  </a:cubicBezTo>
                  <a:lnTo>
                    <a:pt x="1" y="7646"/>
                  </a:lnTo>
                  <a:lnTo>
                    <a:pt x="16506" y="7646"/>
                  </a:lnTo>
                  <a:lnTo>
                    <a:pt x="16506" y="3199"/>
                  </a:lnTo>
                  <a:cubicBezTo>
                    <a:pt x="16506" y="1439"/>
                    <a:pt x="15087" y="1"/>
                    <a:pt x="13306"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8"/>
            <p:cNvSpPr/>
            <p:nvPr/>
          </p:nvSpPr>
          <p:spPr>
            <a:xfrm>
              <a:off x="5182575" y="1844858"/>
              <a:ext cx="362862" cy="185352"/>
            </a:xfrm>
            <a:custGeom>
              <a:avLst/>
              <a:gdLst/>
              <a:ahLst/>
              <a:cxnLst/>
              <a:rect l="l" t="t" r="r" b="b"/>
              <a:pathLst>
                <a:path w="21699" h="11084" extrusionOk="0">
                  <a:moveTo>
                    <a:pt x="2597" y="0"/>
                  </a:moveTo>
                  <a:cubicBezTo>
                    <a:pt x="1178" y="0"/>
                    <a:pt x="0" y="1166"/>
                    <a:pt x="0" y="2609"/>
                  </a:cubicBezTo>
                  <a:lnTo>
                    <a:pt x="0" y="11084"/>
                  </a:lnTo>
                  <a:lnTo>
                    <a:pt x="21698" y="11084"/>
                  </a:lnTo>
                  <a:lnTo>
                    <a:pt x="21698" y="2609"/>
                  </a:lnTo>
                  <a:cubicBezTo>
                    <a:pt x="21698" y="1178"/>
                    <a:pt x="20532" y="0"/>
                    <a:pt x="19102"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8"/>
            <p:cNvSpPr/>
            <p:nvPr/>
          </p:nvSpPr>
          <p:spPr>
            <a:xfrm>
              <a:off x="4967883" y="1925257"/>
              <a:ext cx="785004" cy="584384"/>
            </a:xfrm>
            <a:custGeom>
              <a:avLst/>
              <a:gdLst/>
              <a:ahLst/>
              <a:cxnLst/>
              <a:rect l="l" t="t" r="r" b="b"/>
              <a:pathLst>
                <a:path w="46943" h="34946" extrusionOk="0">
                  <a:moveTo>
                    <a:pt x="19499" y="1"/>
                  </a:moveTo>
                  <a:cubicBezTo>
                    <a:pt x="8728" y="1"/>
                    <a:pt x="1" y="8740"/>
                    <a:pt x="1" y="19511"/>
                  </a:cubicBezTo>
                  <a:lnTo>
                    <a:pt x="1" y="34946"/>
                  </a:lnTo>
                  <a:lnTo>
                    <a:pt x="46943" y="34946"/>
                  </a:lnTo>
                  <a:lnTo>
                    <a:pt x="46943" y="19511"/>
                  </a:lnTo>
                  <a:cubicBezTo>
                    <a:pt x="46943" y="8728"/>
                    <a:pt x="38204" y="1"/>
                    <a:pt x="27433"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8"/>
            <p:cNvSpPr/>
            <p:nvPr/>
          </p:nvSpPr>
          <p:spPr>
            <a:xfrm>
              <a:off x="5557261" y="2363641"/>
              <a:ext cx="297125" cy="506224"/>
            </a:xfrm>
            <a:custGeom>
              <a:avLst/>
              <a:gdLst/>
              <a:ahLst/>
              <a:cxnLst/>
              <a:rect l="l" t="t" r="r" b="b"/>
              <a:pathLst>
                <a:path w="17768" h="30272" extrusionOk="0">
                  <a:moveTo>
                    <a:pt x="11781" y="1"/>
                  </a:moveTo>
                  <a:cubicBezTo>
                    <a:pt x="10562" y="1"/>
                    <a:pt x="9328" y="404"/>
                    <a:pt x="8295" y="1253"/>
                  </a:cubicBezTo>
                  <a:lnTo>
                    <a:pt x="7141" y="2202"/>
                  </a:lnTo>
                  <a:lnTo>
                    <a:pt x="0" y="7780"/>
                  </a:lnTo>
                  <a:lnTo>
                    <a:pt x="6203" y="9860"/>
                  </a:lnTo>
                  <a:lnTo>
                    <a:pt x="6119" y="22169"/>
                  </a:lnTo>
                  <a:cubicBezTo>
                    <a:pt x="6119" y="22854"/>
                    <a:pt x="5987" y="23515"/>
                    <a:pt x="5710" y="24128"/>
                  </a:cubicBezTo>
                  <a:lnTo>
                    <a:pt x="5121" y="25475"/>
                  </a:lnTo>
                  <a:cubicBezTo>
                    <a:pt x="4977" y="25835"/>
                    <a:pt x="4881" y="26232"/>
                    <a:pt x="4881" y="26641"/>
                  </a:cubicBezTo>
                  <a:lnTo>
                    <a:pt x="4881" y="27374"/>
                  </a:lnTo>
                  <a:cubicBezTo>
                    <a:pt x="4881" y="28985"/>
                    <a:pt x="6191" y="30271"/>
                    <a:pt x="7790" y="30271"/>
                  </a:cubicBezTo>
                  <a:cubicBezTo>
                    <a:pt x="9389" y="30271"/>
                    <a:pt x="10687" y="28961"/>
                    <a:pt x="10687" y="27374"/>
                  </a:cubicBezTo>
                  <a:lnTo>
                    <a:pt x="10687" y="14872"/>
                  </a:lnTo>
                  <a:lnTo>
                    <a:pt x="15856" y="9234"/>
                  </a:lnTo>
                  <a:cubicBezTo>
                    <a:pt x="17431" y="7527"/>
                    <a:pt x="17767" y="5003"/>
                    <a:pt x="16662" y="2935"/>
                  </a:cubicBezTo>
                  <a:cubicBezTo>
                    <a:pt x="15662" y="1039"/>
                    <a:pt x="13739" y="1"/>
                    <a:pt x="11781" y="1"/>
                  </a:cubicBezTo>
                  <a:close/>
                </a:path>
              </a:pathLst>
            </a:custGeom>
            <a:solidFill>
              <a:srgbClr val="FFFFFF"/>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8"/>
            <p:cNvSpPr/>
            <p:nvPr/>
          </p:nvSpPr>
          <p:spPr>
            <a:xfrm>
              <a:off x="4874425" y="2363641"/>
              <a:ext cx="314600" cy="506224"/>
            </a:xfrm>
            <a:custGeom>
              <a:avLst/>
              <a:gdLst/>
              <a:ahLst/>
              <a:cxnLst/>
              <a:rect l="l" t="t" r="r" b="b"/>
              <a:pathLst>
                <a:path w="18813" h="30272" extrusionOk="0">
                  <a:moveTo>
                    <a:pt x="5974" y="1"/>
                  </a:moveTo>
                  <a:cubicBezTo>
                    <a:pt x="4016" y="1"/>
                    <a:pt x="2094" y="1039"/>
                    <a:pt x="1094" y="2935"/>
                  </a:cubicBezTo>
                  <a:cubicBezTo>
                    <a:pt x="0" y="5003"/>
                    <a:pt x="325" y="7527"/>
                    <a:pt x="1899" y="9234"/>
                  </a:cubicBezTo>
                  <a:lnTo>
                    <a:pt x="7068" y="14872"/>
                  </a:lnTo>
                  <a:lnTo>
                    <a:pt x="7068" y="27374"/>
                  </a:lnTo>
                  <a:cubicBezTo>
                    <a:pt x="7068" y="28961"/>
                    <a:pt x="8379" y="30271"/>
                    <a:pt x="9978" y="30271"/>
                  </a:cubicBezTo>
                  <a:cubicBezTo>
                    <a:pt x="11564" y="30271"/>
                    <a:pt x="12875" y="28985"/>
                    <a:pt x="12875" y="27374"/>
                  </a:cubicBezTo>
                  <a:lnTo>
                    <a:pt x="12875" y="26641"/>
                  </a:lnTo>
                  <a:cubicBezTo>
                    <a:pt x="12875" y="26232"/>
                    <a:pt x="12778" y="25835"/>
                    <a:pt x="12634" y="25475"/>
                  </a:cubicBezTo>
                  <a:lnTo>
                    <a:pt x="12045" y="24128"/>
                  </a:lnTo>
                  <a:cubicBezTo>
                    <a:pt x="11781" y="23515"/>
                    <a:pt x="11636" y="22854"/>
                    <a:pt x="11636" y="22169"/>
                  </a:cubicBezTo>
                  <a:lnTo>
                    <a:pt x="11480" y="9643"/>
                  </a:lnTo>
                  <a:lnTo>
                    <a:pt x="18813" y="8934"/>
                  </a:lnTo>
                  <a:lnTo>
                    <a:pt x="10615" y="2202"/>
                  </a:lnTo>
                  <a:lnTo>
                    <a:pt x="9461" y="1253"/>
                  </a:lnTo>
                  <a:cubicBezTo>
                    <a:pt x="8427" y="404"/>
                    <a:pt x="7194" y="1"/>
                    <a:pt x="5974" y="1"/>
                  </a:cubicBezTo>
                  <a:close/>
                </a:path>
              </a:pathLst>
            </a:custGeom>
            <a:solidFill>
              <a:srgbClr val="FFFFFF"/>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8"/>
            <p:cNvSpPr/>
            <p:nvPr/>
          </p:nvSpPr>
          <p:spPr>
            <a:xfrm>
              <a:off x="5048700" y="2136891"/>
              <a:ext cx="630221" cy="732780"/>
            </a:xfrm>
            <a:custGeom>
              <a:avLst/>
              <a:gdLst/>
              <a:ahLst/>
              <a:cxnLst/>
              <a:rect l="l" t="t" r="r" b="b"/>
              <a:pathLst>
                <a:path w="37687" h="43820" extrusionOk="0">
                  <a:moveTo>
                    <a:pt x="11515" y="0"/>
                  </a:moveTo>
                  <a:cubicBezTo>
                    <a:pt x="6213" y="0"/>
                    <a:pt x="1618" y="3938"/>
                    <a:pt x="938" y="9343"/>
                  </a:cubicBezTo>
                  <a:lnTo>
                    <a:pt x="133" y="15738"/>
                  </a:lnTo>
                  <a:cubicBezTo>
                    <a:pt x="48" y="16495"/>
                    <a:pt x="0" y="17265"/>
                    <a:pt x="0" y="18034"/>
                  </a:cubicBezTo>
                  <a:lnTo>
                    <a:pt x="0" y="22001"/>
                  </a:lnTo>
                  <a:cubicBezTo>
                    <a:pt x="0" y="25788"/>
                    <a:pt x="1178" y="29478"/>
                    <a:pt x="3342" y="32580"/>
                  </a:cubicBezTo>
                  <a:lnTo>
                    <a:pt x="8271" y="39624"/>
                  </a:lnTo>
                  <a:cubicBezTo>
                    <a:pt x="10110" y="42256"/>
                    <a:pt x="13115" y="43819"/>
                    <a:pt x="16337" y="43819"/>
                  </a:cubicBezTo>
                  <a:lnTo>
                    <a:pt x="21350" y="43819"/>
                  </a:lnTo>
                  <a:cubicBezTo>
                    <a:pt x="24571" y="43819"/>
                    <a:pt x="27588" y="42256"/>
                    <a:pt x="29428" y="39624"/>
                  </a:cubicBezTo>
                  <a:lnTo>
                    <a:pt x="34356" y="32580"/>
                  </a:lnTo>
                  <a:cubicBezTo>
                    <a:pt x="36532" y="29466"/>
                    <a:pt x="37686" y="25788"/>
                    <a:pt x="37686" y="22001"/>
                  </a:cubicBezTo>
                  <a:lnTo>
                    <a:pt x="37686" y="18034"/>
                  </a:lnTo>
                  <a:cubicBezTo>
                    <a:pt x="37686" y="17265"/>
                    <a:pt x="37638" y="16495"/>
                    <a:pt x="37470" y="15738"/>
                  </a:cubicBezTo>
                  <a:lnTo>
                    <a:pt x="36676" y="9343"/>
                  </a:lnTo>
                  <a:cubicBezTo>
                    <a:pt x="36007" y="3959"/>
                    <a:pt x="31410" y="1"/>
                    <a:pt x="26096" y="1"/>
                  </a:cubicBezTo>
                  <a:cubicBezTo>
                    <a:pt x="25680" y="1"/>
                    <a:pt x="25259" y="25"/>
                    <a:pt x="24836" y="75"/>
                  </a:cubicBezTo>
                  <a:lnTo>
                    <a:pt x="19114" y="748"/>
                  </a:lnTo>
                  <a:cubicBezTo>
                    <a:pt x="19018" y="766"/>
                    <a:pt x="18915" y="775"/>
                    <a:pt x="18812" y="775"/>
                  </a:cubicBezTo>
                  <a:cubicBezTo>
                    <a:pt x="18708" y="775"/>
                    <a:pt x="18603" y="766"/>
                    <a:pt x="18501" y="748"/>
                  </a:cubicBezTo>
                  <a:lnTo>
                    <a:pt x="12779" y="75"/>
                  </a:lnTo>
                  <a:cubicBezTo>
                    <a:pt x="12354" y="25"/>
                    <a:pt x="11932" y="0"/>
                    <a:pt x="11515" y="0"/>
                  </a:cubicBezTo>
                  <a:close/>
                </a:path>
              </a:pathLst>
            </a:custGeom>
            <a:solidFill>
              <a:srgbClr val="FFFFFF"/>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8"/>
            <p:cNvSpPr/>
            <p:nvPr/>
          </p:nvSpPr>
          <p:spPr>
            <a:xfrm>
              <a:off x="5049904" y="2137292"/>
              <a:ext cx="621174" cy="285102"/>
            </a:xfrm>
            <a:custGeom>
              <a:avLst/>
              <a:gdLst/>
              <a:ahLst/>
              <a:cxnLst/>
              <a:rect l="l" t="t" r="r" b="b"/>
              <a:pathLst>
                <a:path w="37146" h="17049" extrusionOk="0">
                  <a:moveTo>
                    <a:pt x="26085" y="1"/>
                  </a:moveTo>
                  <a:cubicBezTo>
                    <a:pt x="25668" y="1"/>
                    <a:pt x="25247" y="25"/>
                    <a:pt x="24824" y="75"/>
                  </a:cubicBezTo>
                  <a:lnTo>
                    <a:pt x="19102" y="760"/>
                  </a:lnTo>
                  <a:cubicBezTo>
                    <a:pt x="19000" y="772"/>
                    <a:pt x="18894" y="778"/>
                    <a:pt x="18791" y="778"/>
                  </a:cubicBezTo>
                  <a:cubicBezTo>
                    <a:pt x="18687" y="778"/>
                    <a:pt x="18585" y="772"/>
                    <a:pt x="18489" y="760"/>
                  </a:cubicBezTo>
                  <a:lnTo>
                    <a:pt x="12767" y="75"/>
                  </a:lnTo>
                  <a:cubicBezTo>
                    <a:pt x="12343" y="25"/>
                    <a:pt x="11923" y="1"/>
                    <a:pt x="11507" y="1"/>
                  </a:cubicBezTo>
                  <a:cubicBezTo>
                    <a:pt x="6192" y="1"/>
                    <a:pt x="1595" y="3959"/>
                    <a:pt x="926" y="9355"/>
                  </a:cubicBezTo>
                  <a:lnTo>
                    <a:pt x="121" y="15738"/>
                  </a:lnTo>
                  <a:cubicBezTo>
                    <a:pt x="61" y="16171"/>
                    <a:pt x="37" y="16604"/>
                    <a:pt x="0" y="17048"/>
                  </a:cubicBezTo>
                  <a:lnTo>
                    <a:pt x="145" y="15690"/>
                  </a:lnTo>
                  <a:cubicBezTo>
                    <a:pt x="846" y="10012"/>
                    <a:pt x="5672" y="5860"/>
                    <a:pt x="11251" y="5860"/>
                  </a:cubicBezTo>
                  <a:cubicBezTo>
                    <a:pt x="11696" y="5860"/>
                    <a:pt x="12146" y="5887"/>
                    <a:pt x="12598" y="5941"/>
                  </a:cubicBezTo>
                  <a:lnTo>
                    <a:pt x="18621" y="6662"/>
                  </a:lnTo>
                  <a:cubicBezTo>
                    <a:pt x="18729" y="6674"/>
                    <a:pt x="18837" y="6680"/>
                    <a:pt x="18947" y="6680"/>
                  </a:cubicBezTo>
                  <a:cubicBezTo>
                    <a:pt x="19057" y="6680"/>
                    <a:pt x="19168" y="6674"/>
                    <a:pt x="19282" y="6662"/>
                  </a:cubicBezTo>
                  <a:lnTo>
                    <a:pt x="25305" y="5941"/>
                  </a:lnTo>
                  <a:cubicBezTo>
                    <a:pt x="25750" y="5889"/>
                    <a:pt x="26192" y="5864"/>
                    <a:pt x="26630" y="5864"/>
                  </a:cubicBezTo>
                  <a:cubicBezTo>
                    <a:pt x="31353" y="5864"/>
                    <a:pt x="35528" y="8819"/>
                    <a:pt x="37145" y="13154"/>
                  </a:cubicBezTo>
                  <a:lnTo>
                    <a:pt x="36664" y="9355"/>
                  </a:lnTo>
                  <a:cubicBezTo>
                    <a:pt x="35996" y="3949"/>
                    <a:pt x="31389" y="1"/>
                    <a:pt x="26085" y="1"/>
                  </a:cubicBezTo>
                  <a:close/>
                </a:path>
              </a:pathLst>
            </a:custGeom>
            <a:solidFill>
              <a:srgbClr val="BFDFFA"/>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8"/>
            <p:cNvSpPr/>
            <p:nvPr/>
          </p:nvSpPr>
          <p:spPr>
            <a:xfrm>
              <a:off x="4952416" y="2422369"/>
              <a:ext cx="59114" cy="90469"/>
            </a:xfrm>
            <a:custGeom>
              <a:avLst/>
              <a:gdLst/>
              <a:ahLst/>
              <a:cxnLst/>
              <a:rect l="l" t="t" r="r" b="b"/>
              <a:pathLst>
                <a:path w="3535" h="5410" extrusionOk="0">
                  <a:moveTo>
                    <a:pt x="1166" y="0"/>
                  </a:moveTo>
                  <a:cubicBezTo>
                    <a:pt x="529" y="0"/>
                    <a:pt x="0" y="505"/>
                    <a:pt x="0" y="1154"/>
                  </a:cubicBezTo>
                  <a:lnTo>
                    <a:pt x="0" y="2296"/>
                  </a:lnTo>
                  <a:cubicBezTo>
                    <a:pt x="0" y="3487"/>
                    <a:pt x="589" y="4580"/>
                    <a:pt x="1599" y="5230"/>
                  </a:cubicBezTo>
                  <a:cubicBezTo>
                    <a:pt x="1791" y="5350"/>
                    <a:pt x="2020" y="5410"/>
                    <a:pt x="2224" y="5410"/>
                  </a:cubicBezTo>
                  <a:cubicBezTo>
                    <a:pt x="2597" y="5410"/>
                    <a:pt x="2981" y="5218"/>
                    <a:pt x="3186" y="4881"/>
                  </a:cubicBezTo>
                  <a:cubicBezTo>
                    <a:pt x="3534" y="4340"/>
                    <a:pt x="3390" y="3619"/>
                    <a:pt x="2849" y="3270"/>
                  </a:cubicBezTo>
                  <a:cubicBezTo>
                    <a:pt x="2513" y="3042"/>
                    <a:pt x="2320" y="2681"/>
                    <a:pt x="2320" y="2296"/>
                  </a:cubicBezTo>
                  <a:lnTo>
                    <a:pt x="2320" y="1154"/>
                  </a:lnTo>
                  <a:cubicBezTo>
                    <a:pt x="2320" y="529"/>
                    <a:pt x="1803" y="0"/>
                    <a:pt x="1166" y="0"/>
                  </a:cubicBezTo>
                  <a:close/>
                </a:path>
              </a:pathLst>
            </a:custGeom>
            <a:solidFill>
              <a:srgbClr val="FFFFFF"/>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8"/>
            <p:cNvSpPr/>
            <p:nvPr/>
          </p:nvSpPr>
          <p:spPr>
            <a:xfrm>
              <a:off x="5716871" y="2422168"/>
              <a:ext cx="59114" cy="90669"/>
            </a:xfrm>
            <a:custGeom>
              <a:avLst/>
              <a:gdLst/>
              <a:ahLst/>
              <a:cxnLst/>
              <a:rect l="l" t="t" r="r" b="b"/>
              <a:pathLst>
                <a:path w="3535" h="5422" extrusionOk="0">
                  <a:moveTo>
                    <a:pt x="2368" y="0"/>
                  </a:moveTo>
                  <a:cubicBezTo>
                    <a:pt x="1743" y="0"/>
                    <a:pt x="1214" y="505"/>
                    <a:pt x="1214" y="1154"/>
                  </a:cubicBezTo>
                  <a:lnTo>
                    <a:pt x="1214" y="2296"/>
                  </a:lnTo>
                  <a:cubicBezTo>
                    <a:pt x="1214" y="2705"/>
                    <a:pt x="1022" y="3054"/>
                    <a:pt x="685" y="3270"/>
                  </a:cubicBezTo>
                  <a:cubicBezTo>
                    <a:pt x="144" y="3619"/>
                    <a:pt x="0" y="4340"/>
                    <a:pt x="349" y="4881"/>
                  </a:cubicBezTo>
                  <a:cubicBezTo>
                    <a:pt x="565" y="5230"/>
                    <a:pt x="950" y="5422"/>
                    <a:pt x="1322" y="5422"/>
                  </a:cubicBezTo>
                  <a:cubicBezTo>
                    <a:pt x="1551" y="5422"/>
                    <a:pt x="1755" y="5362"/>
                    <a:pt x="1935" y="5230"/>
                  </a:cubicBezTo>
                  <a:cubicBezTo>
                    <a:pt x="2933" y="4580"/>
                    <a:pt x="3534" y="3487"/>
                    <a:pt x="3534" y="2296"/>
                  </a:cubicBezTo>
                  <a:lnTo>
                    <a:pt x="3534" y="1154"/>
                  </a:lnTo>
                  <a:cubicBezTo>
                    <a:pt x="3534" y="517"/>
                    <a:pt x="3005" y="0"/>
                    <a:pt x="2368" y="0"/>
                  </a:cubicBezTo>
                  <a:close/>
                </a:path>
              </a:pathLst>
            </a:custGeom>
            <a:solidFill>
              <a:srgbClr val="FFFFFF"/>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8"/>
            <p:cNvSpPr/>
            <p:nvPr/>
          </p:nvSpPr>
          <p:spPr>
            <a:xfrm>
              <a:off x="5276050" y="2387186"/>
              <a:ext cx="175101" cy="228229"/>
            </a:xfrm>
            <a:custGeom>
              <a:avLst/>
              <a:gdLst/>
              <a:ahLst/>
              <a:cxnLst/>
              <a:rect l="l" t="t" r="r" b="b"/>
              <a:pathLst>
                <a:path w="10471" h="13648" extrusionOk="0">
                  <a:moveTo>
                    <a:pt x="1394" y="1"/>
                  </a:moveTo>
                  <a:cubicBezTo>
                    <a:pt x="1154" y="1"/>
                    <a:pt x="1058" y="313"/>
                    <a:pt x="1250" y="458"/>
                  </a:cubicBezTo>
                  <a:cubicBezTo>
                    <a:pt x="1923" y="975"/>
                    <a:pt x="2356" y="1780"/>
                    <a:pt x="2356" y="2669"/>
                  </a:cubicBezTo>
                  <a:lnTo>
                    <a:pt x="2356" y="7586"/>
                  </a:lnTo>
                  <a:lnTo>
                    <a:pt x="733" y="9377"/>
                  </a:lnTo>
                  <a:cubicBezTo>
                    <a:pt x="12" y="10159"/>
                    <a:pt x="0" y="11361"/>
                    <a:pt x="709" y="12154"/>
                  </a:cubicBezTo>
                  <a:cubicBezTo>
                    <a:pt x="1106" y="12604"/>
                    <a:pt x="1693" y="12863"/>
                    <a:pt x="2293" y="12863"/>
                  </a:cubicBezTo>
                  <a:cubicBezTo>
                    <a:pt x="2366" y="12863"/>
                    <a:pt x="2439" y="12859"/>
                    <a:pt x="2512" y="12851"/>
                  </a:cubicBezTo>
                  <a:lnTo>
                    <a:pt x="3594" y="12731"/>
                  </a:lnTo>
                  <a:lnTo>
                    <a:pt x="4688" y="13476"/>
                  </a:lnTo>
                  <a:cubicBezTo>
                    <a:pt x="4857" y="13591"/>
                    <a:pt x="5052" y="13648"/>
                    <a:pt x="5247" y="13648"/>
                  </a:cubicBezTo>
                  <a:cubicBezTo>
                    <a:pt x="5443" y="13648"/>
                    <a:pt x="5638" y="13591"/>
                    <a:pt x="5806" y="13476"/>
                  </a:cubicBezTo>
                  <a:lnTo>
                    <a:pt x="6900" y="12731"/>
                  </a:lnTo>
                  <a:lnTo>
                    <a:pt x="7982" y="12851"/>
                  </a:lnTo>
                  <a:cubicBezTo>
                    <a:pt x="8058" y="12859"/>
                    <a:pt x="8133" y="12863"/>
                    <a:pt x="8208" y="12863"/>
                  </a:cubicBezTo>
                  <a:cubicBezTo>
                    <a:pt x="8804" y="12863"/>
                    <a:pt x="9380" y="12613"/>
                    <a:pt x="9785" y="12154"/>
                  </a:cubicBezTo>
                  <a:cubicBezTo>
                    <a:pt x="10470" y="11361"/>
                    <a:pt x="10470" y="10159"/>
                    <a:pt x="9749" y="9377"/>
                  </a:cubicBezTo>
                  <a:lnTo>
                    <a:pt x="8126" y="7586"/>
                  </a:lnTo>
                  <a:lnTo>
                    <a:pt x="8126" y="2669"/>
                  </a:lnTo>
                  <a:cubicBezTo>
                    <a:pt x="8126" y="1768"/>
                    <a:pt x="8559" y="975"/>
                    <a:pt x="9244" y="458"/>
                  </a:cubicBezTo>
                  <a:cubicBezTo>
                    <a:pt x="9461" y="313"/>
                    <a:pt x="9328" y="1"/>
                    <a:pt x="9100" y="1"/>
                  </a:cubicBezTo>
                  <a:close/>
                </a:path>
              </a:pathLst>
            </a:custGeom>
            <a:solidFill>
              <a:srgbClr val="BFDFFA"/>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8"/>
            <p:cNvSpPr/>
            <p:nvPr/>
          </p:nvSpPr>
          <p:spPr>
            <a:xfrm>
              <a:off x="5102762" y="2264998"/>
              <a:ext cx="235620" cy="71355"/>
            </a:xfrm>
            <a:custGeom>
              <a:avLst/>
              <a:gdLst/>
              <a:ahLst/>
              <a:cxnLst/>
              <a:rect l="l" t="t" r="r" b="b"/>
              <a:pathLst>
                <a:path w="14090" h="4267" extrusionOk="0">
                  <a:moveTo>
                    <a:pt x="7089" y="1"/>
                  </a:moveTo>
                  <a:cubicBezTo>
                    <a:pt x="5300" y="1"/>
                    <a:pt x="3522" y="479"/>
                    <a:pt x="1936" y="1405"/>
                  </a:cubicBezTo>
                  <a:lnTo>
                    <a:pt x="734" y="2103"/>
                  </a:lnTo>
                  <a:cubicBezTo>
                    <a:pt x="193" y="2439"/>
                    <a:pt x="1" y="3137"/>
                    <a:pt x="326" y="3702"/>
                  </a:cubicBezTo>
                  <a:cubicBezTo>
                    <a:pt x="554" y="4062"/>
                    <a:pt x="927" y="4266"/>
                    <a:pt x="1335" y="4266"/>
                  </a:cubicBezTo>
                  <a:cubicBezTo>
                    <a:pt x="1528" y="4266"/>
                    <a:pt x="1744" y="4230"/>
                    <a:pt x="1924" y="4110"/>
                  </a:cubicBezTo>
                  <a:lnTo>
                    <a:pt x="3126" y="3401"/>
                  </a:lnTo>
                  <a:cubicBezTo>
                    <a:pt x="4345" y="2684"/>
                    <a:pt x="5709" y="2322"/>
                    <a:pt x="7082" y="2322"/>
                  </a:cubicBezTo>
                  <a:cubicBezTo>
                    <a:pt x="7943" y="2322"/>
                    <a:pt x="8808" y="2465"/>
                    <a:pt x="9642" y="2752"/>
                  </a:cubicBezTo>
                  <a:lnTo>
                    <a:pt x="12407" y="3714"/>
                  </a:lnTo>
                  <a:cubicBezTo>
                    <a:pt x="12531" y="3758"/>
                    <a:pt x="12658" y="3779"/>
                    <a:pt x="12783" y="3779"/>
                  </a:cubicBezTo>
                  <a:cubicBezTo>
                    <a:pt x="13262" y="3779"/>
                    <a:pt x="13714" y="3469"/>
                    <a:pt x="13885" y="2992"/>
                  </a:cubicBezTo>
                  <a:cubicBezTo>
                    <a:pt x="14090" y="2391"/>
                    <a:pt x="13765" y="1730"/>
                    <a:pt x="13164" y="1526"/>
                  </a:cubicBezTo>
                  <a:lnTo>
                    <a:pt x="10399" y="564"/>
                  </a:lnTo>
                  <a:cubicBezTo>
                    <a:pt x="9320" y="186"/>
                    <a:pt x="8202" y="1"/>
                    <a:pt x="7089" y="1"/>
                  </a:cubicBezTo>
                  <a:close/>
                </a:path>
              </a:pathLst>
            </a:custGeom>
            <a:solidFill>
              <a:srgbClr val="BFDFFA"/>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8"/>
            <p:cNvSpPr/>
            <p:nvPr/>
          </p:nvSpPr>
          <p:spPr>
            <a:xfrm>
              <a:off x="5392835" y="2264998"/>
              <a:ext cx="235804" cy="71355"/>
            </a:xfrm>
            <a:custGeom>
              <a:avLst/>
              <a:gdLst/>
              <a:ahLst/>
              <a:cxnLst/>
              <a:rect l="l" t="t" r="r" b="b"/>
              <a:pathLst>
                <a:path w="14101" h="4267" extrusionOk="0">
                  <a:moveTo>
                    <a:pt x="7013" y="1"/>
                  </a:moveTo>
                  <a:cubicBezTo>
                    <a:pt x="5900" y="1"/>
                    <a:pt x="4782" y="186"/>
                    <a:pt x="3703" y="564"/>
                  </a:cubicBezTo>
                  <a:lnTo>
                    <a:pt x="938" y="1526"/>
                  </a:lnTo>
                  <a:cubicBezTo>
                    <a:pt x="325" y="1730"/>
                    <a:pt x="0" y="2391"/>
                    <a:pt x="217" y="2992"/>
                  </a:cubicBezTo>
                  <a:cubicBezTo>
                    <a:pt x="378" y="3476"/>
                    <a:pt x="824" y="3781"/>
                    <a:pt x="1301" y="3781"/>
                  </a:cubicBezTo>
                  <a:cubicBezTo>
                    <a:pt x="1428" y="3781"/>
                    <a:pt x="1557" y="3759"/>
                    <a:pt x="1683" y="3714"/>
                  </a:cubicBezTo>
                  <a:lnTo>
                    <a:pt x="4448" y="2752"/>
                  </a:lnTo>
                  <a:cubicBezTo>
                    <a:pt x="5287" y="2465"/>
                    <a:pt x="6154" y="2322"/>
                    <a:pt x="7017" y="2322"/>
                  </a:cubicBezTo>
                  <a:cubicBezTo>
                    <a:pt x="8392" y="2322"/>
                    <a:pt x="9757" y="2684"/>
                    <a:pt x="10975" y="3401"/>
                  </a:cubicBezTo>
                  <a:lnTo>
                    <a:pt x="12178" y="4110"/>
                  </a:lnTo>
                  <a:cubicBezTo>
                    <a:pt x="12358" y="4230"/>
                    <a:pt x="12574" y="4266"/>
                    <a:pt x="12767" y="4266"/>
                  </a:cubicBezTo>
                  <a:cubicBezTo>
                    <a:pt x="13151" y="4266"/>
                    <a:pt x="13548" y="4062"/>
                    <a:pt x="13764" y="3702"/>
                  </a:cubicBezTo>
                  <a:cubicBezTo>
                    <a:pt x="14101" y="3149"/>
                    <a:pt x="13921" y="2439"/>
                    <a:pt x="13368" y="2103"/>
                  </a:cubicBezTo>
                  <a:lnTo>
                    <a:pt x="12166" y="1405"/>
                  </a:lnTo>
                  <a:cubicBezTo>
                    <a:pt x="10580" y="479"/>
                    <a:pt x="8802" y="1"/>
                    <a:pt x="7013" y="1"/>
                  </a:cubicBezTo>
                  <a:close/>
                </a:path>
              </a:pathLst>
            </a:custGeom>
            <a:solidFill>
              <a:srgbClr val="BFDFFA"/>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8"/>
            <p:cNvSpPr/>
            <p:nvPr/>
          </p:nvSpPr>
          <p:spPr>
            <a:xfrm>
              <a:off x="5346198" y="2221956"/>
              <a:ext cx="39014" cy="47860"/>
            </a:xfrm>
            <a:custGeom>
              <a:avLst/>
              <a:gdLst/>
              <a:ahLst/>
              <a:cxnLst/>
              <a:rect l="l" t="t" r="r" b="b"/>
              <a:pathLst>
                <a:path w="2333" h="2862" extrusionOk="0">
                  <a:moveTo>
                    <a:pt x="1154" y="1"/>
                  </a:moveTo>
                  <a:cubicBezTo>
                    <a:pt x="529" y="1"/>
                    <a:pt x="0" y="517"/>
                    <a:pt x="0" y="1167"/>
                  </a:cubicBezTo>
                  <a:lnTo>
                    <a:pt x="0" y="1708"/>
                  </a:lnTo>
                  <a:cubicBezTo>
                    <a:pt x="0" y="2333"/>
                    <a:pt x="517" y="2862"/>
                    <a:pt x="1154" y="2862"/>
                  </a:cubicBezTo>
                  <a:cubicBezTo>
                    <a:pt x="1804" y="2862"/>
                    <a:pt x="2332" y="2333"/>
                    <a:pt x="2320" y="1708"/>
                  </a:cubicBezTo>
                  <a:lnTo>
                    <a:pt x="2320" y="1167"/>
                  </a:lnTo>
                  <a:cubicBezTo>
                    <a:pt x="2320" y="529"/>
                    <a:pt x="1804" y="1"/>
                    <a:pt x="1154"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8"/>
            <p:cNvSpPr/>
            <p:nvPr/>
          </p:nvSpPr>
          <p:spPr>
            <a:xfrm>
              <a:off x="5113631" y="2401383"/>
              <a:ext cx="149365" cy="66238"/>
            </a:xfrm>
            <a:custGeom>
              <a:avLst/>
              <a:gdLst/>
              <a:ahLst/>
              <a:cxnLst/>
              <a:rect l="l" t="t" r="r" b="b"/>
              <a:pathLst>
                <a:path w="8932" h="3961" extrusionOk="0">
                  <a:moveTo>
                    <a:pt x="1321" y="0"/>
                  </a:moveTo>
                  <a:cubicBezTo>
                    <a:pt x="917" y="0"/>
                    <a:pt x="524" y="212"/>
                    <a:pt x="313" y="594"/>
                  </a:cubicBezTo>
                  <a:cubicBezTo>
                    <a:pt x="0" y="1147"/>
                    <a:pt x="192" y="1857"/>
                    <a:pt x="745" y="2169"/>
                  </a:cubicBezTo>
                  <a:lnTo>
                    <a:pt x="2056" y="2902"/>
                  </a:lnTo>
                  <a:cubicBezTo>
                    <a:pt x="3282" y="3600"/>
                    <a:pt x="4664" y="3960"/>
                    <a:pt x="6071" y="3960"/>
                  </a:cubicBezTo>
                  <a:cubicBezTo>
                    <a:pt x="6684" y="3960"/>
                    <a:pt x="7297" y="3888"/>
                    <a:pt x="7910" y="3756"/>
                  </a:cubicBezTo>
                  <a:cubicBezTo>
                    <a:pt x="8523" y="3612"/>
                    <a:pt x="8932" y="2974"/>
                    <a:pt x="8787" y="2361"/>
                  </a:cubicBezTo>
                  <a:cubicBezTo>
                    <a:pt x="8654" y="1837"/>
                    <a:pt x="8186" y="1462"/>
                    <a:pt x="7663" y="1462"/>
                  </a:cubicBezTo>
                  <a:cubicBezTo>
                    <a:pt x="7574" y="1462"/>
                    <a:pt x="7484" y="1473"/>
                    <a:pt x="7393" y="1496"/>
                  </a:cubicBezTo>
                  <a:cubicBezTo>
                    <a:pt x="6953" y="1596"/>
                    <a:pt x="6506" y="1646"/>
                    <a:pt x="6063" y="1646"/>
                  </a:cubicBezTo>
                  <a:cubicBezTo>
                    <a:pt x="5065" y="1646"/>
                    <a:pt x="4080" y="1394"/>
                    <a:pt x="3198" y="895"/>
                  </a:cubicBezTo>
                  <a:lnTo>
                    <a:pt x="1887" y="150"/>
                  </a:lnTo>
                  <a:cubicBezTo>
                    <a:pt x="1709" y="49"/>
                    <a:pt x="1514" y="0"/>
                    <a:pt x="1321" y="0"/>
                  </a:cubicBezTo>
                  <a:close/>
                </a:path>
              </a:pathLst>
            </a:custGeom>
            <a:solidFill>
              <a:srgbClr val="BFDFFA"/>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8"/>
            <p:cNvSpPr/>
            <p:nvPr/>
          </p:nvSpPr>
          <p:spPr>
            <a:xfrm>
              <a:off x="5468619" y="2401182"/>
              <a:ext cx="149566" cy="66438"/>
            </a:xfrm>
            <a:custGeom>
              <a:avLst/>
              <a:gdLst/>
              <a:ahLst/>
              <a:cxnLst/>
              <a:rect l="l" t="t" r="r" b="b"/>
              <a:pathLst>
                <a:path w="8944" h="3973" extrusionOk="0">
                  <a:moveTo>
                    <a:pt x="7611" y="0"/>
                  </a:moveTo>
                  <a:cubicBezTo>
                    <a:pt x="7418" y="0"/>
                    <a:pt x="7223" y="49"/>
                    <a:pt x="7044" y="150"/>
                  </a:cubicBezTo>
                  <a:lnTo>
                    <a:pt x="5734" y="895"/>
                  </a:lnTo>
                  <a:cubicBezTo>
                    <a:pt x="4843" y="1383"/>
                    <a:pt x="3845" y="1641"/>
                    <a:pt x="2841" y="1641"/>
                  </a:cubicBezTo>
                  <a:cubicBezTo>
                    <a:pt x="2409" y="1641"/>
                    <a:pt x="1977" y="1593"/>
                    <a:pt x="1551" y="1496"/>
                  </a:cubicBezTo>
                  <a:cubicBezTo>
                    <a:pt x="1455" y="1472"/>
                    <a:pt x="1360" y="1461"/>
                    <a:pt x="1266" y="1461"/>
                  </a:cubicBezTo>
                  <a:cubicBezTo>
                    <a:pt x="740" y="1461"/>
                    <a:pt x="277" y="1820"/>
                    <a:pt x="144" y="2361"/>
                  </a:cubicBezTo>
                  <a:cubicBezTo>
                    <a:pt x="0" y="2999"/>
                    <a:pt x="385" y="3612"/>
                    <a:pt x="1022" y="3756"/>
                  </a:cubicBezTo>
                  <a:cubicBezTo>
                    <a:pt x="1623" y="3900"/>
                    <a:pt x="2236" y="3972"/>
                    <a:pt x="2849" y="3972"/>
                  </a:cubicBezTo>
                  <a:cubicBezTo>
                    <a:pt x="4256" y="3972"/>
                    <a:pt x="5638" y="3612"/>
                    <a:pt x="6876" y="2902"/>
                  </a:cubicBezTo>
                  <a:lnTo>
                    <a:pt x="8186" y="2169"/>
                  </a:lnTo>
                  <a:cubicBezTo>
                    <a:pt x="8739" y="1857"/>
                    <a:pt x="8944" y="1147"/>
                    <a:pt x="8619" y="594"/>
                  </a:cubicBezTo>
                  <a:cubicBezTo>
                    <a:pt x="8408" y="212"/>
                    <a:pt x="8014" y="0"/>
                    <a:pt x="7611" y="0"/>
                  </a:cubicBezTo>
                  <a:close/>
                </a:path>
              </a:pathLst>
            </a:custGeom>
            <a:solidFill>
              <a:srgbClr val="BFDFFA"/>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8"/>
            <p:cNvSpPr/>
            <p:nvPr/>
          </p:nvSpPr>
          <p:spPr>
            <a:xfrm>
              <a:off x="5281669" y="2679018"/>
              <a:ext cx="164650" cy="42776"/>
            </a:xfrm>
            <a:custGeom>
              <a:avLst/>
              <a:gdLst/>
              <a:ahLst/>
              <a:cxnLst/>
              <a:rect l="l" t="t" r="r" b="b"/>
              <a:pathLst>
                <a:path w="9846" h="2558" extrusionOk="0">
                  <a:moveTo>
                    <a:pt x="4923" y="0"/>
                  </a:moveTo>
                  <a:cubicBezTo>
                    <a:pt x="3838" y="0"/>
                    <a:pt x="2753" y="57"/>
                    <a:pt x="1672" y="172"/>
                  </a:cubicBezTo>
                  <a:lnTo>
                    <a:pt x="1095" y="232"/>
                  </a:lnTo>
                  <a:cubicBezTo>
                    <a:pt x="445" y="292"/>
                    <a:pt x="1" y="869"/>
                    <a:pt x="61" y="1506"/>
                  </a:cubicBezTo>
                  <a:cubicBezTo>
                    <a:pt x="121" y="2095"/>
                    <a:pt x="626" y="2552"/>
                    <a:pt x="1215" y="2552"/>
                  </a:cubicBezTo>
                  <a:lnTo>
                    <a:pt x="1335" y="2552"/>
                  </a:lnTo>
                  <a:lnTo>
                    <a:pt x="1912" y="2492"/>
                  </a:lnTo>
                  <a:cubicBezTo>
                    <a:pt x="2892" y="2383"/>
                    <a:pt x="3904" y="2329"/>
                    <a:pt x="4919" y="2329"/>
                  </a:cubicBezTo>
                  <a:cubicBezTo>
                    <a:pt x="5933" y="2329"/>
                    <a:pt x="6949" y="2383"/>
                    <a:pt x="7935" y="2492"/>
                  </a:cubicBezTo>
                  <a:lnTo>
                    <a:pt x="8499" y="2552"/>
                  </a:lnTo>
                  <a:cubicBezTo>
                    <a:pt x="8538" y="2555"/>
                    <a:pt x="8576" y="2557"/>
                    <a:pt x="8614" y="2557"/>
                  </a:cubicBezTo>
                  <a:cubicBezTo>
                    <a:pt x="9215" y="2557"/>
                    <a:pt x="9729" y="2117"/>
                    <a:pt x="9786" y="1506"/>
                  </a:cubicBezTo>
                  <a:cubicBezTo>
                    <a:pt x="9846" y="881"/>
                    <a:pt x="9389" y="292"/>
                    <a:pt x="8740" y="232"/>
                  </a:cubicBezTo>
                  <a:lnTo>
                    <a:pt x="8175" y="172"/>
                  </a:lnTo>
                  <a:cubicBezTo>
                    <a:pt x="7093" y="57"/>
                    <a:pt x="6008" y="0"/>
                    <a:pt x="4923" y="0"/>
                  </a:cubicBezTo>
                  <a:close/>
                </a:path>
              </a:pathLst>
            </a:custGeom>
            <a:solidFill>
              <a:srgbClr val="BFDFFA"/>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5" name="Google Shape;2605;p68"/>
          <p:cNvGrpSpPr/>
          <p:nvPr/>
        </p:nvGrpSpPr>
        <p:grpSpPr>
          <a:xfrm>
            <a:off x="5104322" y="3409818"/>
            <a:ext cx="584407" cy="903348"/>
            <a:chOff x="5016480" y="3322800"/>
            <a:chExt cx="784966" cy="1213362"/>
          </a:xfrm>
        </p:grpSpPr>
        <p:sp>
          <p:nvSpPr>
            <p:cNvPr id="2606" name="Google Shape;2606;p68"/>
            <p:cNvSpPr/>
            <p:nvPr/>
          </p:nvSpPr>
          <p:spPr>
            <a:xfrm>
              <a:off x="5161346" y="4354304"/>
              <a:ext cx="495257" cy="181857"/>
            </a:xfrm>
            <a:custGeom>
              <a:avLst/>
              <a:gdLst/>
              <a:ahLst/>
              <a:cxnLst/>
              <a:rect l="l" t="t" r="r" b="b"/>
              <a:pathLst>
                <a:path w="31400" h="11530" extrusionOk="0">
                  <a:moveTo>
                    <a:pt x="3547" y="1"/>
                  </a:moveTo>
                  <a:lnTo>
                    <a:pt x="1" y="4641"/>
                  </a:lnTo>
                  <a:lnTo>
                    <a:pt x="1443" y="9329"/>
                  </a:lnTo>
                  <a:cubicBezTo>
                    <a:pt x="1840" y="10640"/>
                    <a:pt x="3042" y="11529"/>
                    <a:pt x="4412" y="11529"/>
                  </a:cubicBezTo>
                  <a:lnTo>
                    <a:pt x="26976" y="11529"/>
                  </a:lnTo>
                  <a:cubicBezTo>
                    <a:pt x="28346" y="11529"/>
                    <a:pt x="29548" y="10640"/>
                    <a:pt x="29957" y="9329"/>
                  </a:cubicBezTo>
                  <a:lnTo>
                    <a:pt x="31399" y="4641"/>
                  </a:lnTo>
                  <a:lnTo>
                    <a:pt x="30714" y="1"/>
                  </a:lnTo>
                  <a:close/>
                </a:path>
              </a:pathLst>
            </a:custGeom>
            <a:solidFill>
              <a:srgbClr val="BFDFFA"/>
            </a:solidFill>
            <a:ln w="9525" cap="flat" cmpd="sng">
              <a:solidFill>
                <a:schemeClr val="dk1"/>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8"/>
            <p:cNvSpPr/>
            <p:nvPr/>
          </p:nvSpPr>
          <p:spPr>
            <a:xfrm>
              <a:off x="5016480" y="3826043"/>
              <a:ext cx="784966" cy="419407"/>
            </a:xfrm>
            <a:custGeom>
              <a:avLst/>
              <a:gdLst/>
              <a:ahLst/>
              <a:cxnLst/>
              <a:rect l="l" t="t" r="r" b="b"/>
              <a:pathLst>
                <a:path w="49768" h="26591" extrusionOk="0">
                  <a:moveTo>
                    <a:pt x="5710" y="0"/>
                  </a:moveTo>
                  <a:lnTo>
                    <a:pt x="145" y="4580"/>
                  </a:lnTo>
                  <a:cubicBezTo>
                    <a:pt x="1" y="6913"/>
                    <a:pt x="265" y="9281"/>
                    <a:pt x="986" y="11601"/>
                  </a:cubicBezTo>
                  <a:lnTo>
                    <a:pt x="4580" y="23225"/>
                  </a:lnTo>
                  <a:lnTo>
                    <a:pt x="10351" y="26591"/>
                  </a:lnTo>
                  <a:lnTo>
                    <a:pt x="42194" y="26591"/>
                  </a:lnTo>
                  <a:lnTo>
                    <a:pt x="45199" y="23225"/>
                  </a:lnTo>
                  <a:lnTo>
                    <a:pt x="48794" y="11601"/>
                  </a:lnTo>
                  <a:cubicBezTo>
                    <a:pt x="49491" y="9281"/>
                    <a:pt x="49767" y="6913"/>
                    <a:pt x="49611" y="4580"/>
                  </a:cubicBezTo>
                  <a:lnTo>
                    <a:pt x="47003" y="0"/>
                  </a:lnTo>
                  <a:close/>
                </a:path>
              </a:pathLst>
            </a:custGeom>
            <a:solidFill>
              <a:srgbClr val="FFFFFF"/>
            </a:solidFill>
            <a:ln w="9525" cap="flat" cmpd="sng">
              <a:solidFill>
                <a:schemeClr val="dk1"/>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8"/>
            <p:cNvSpPr/>
            <p:nvPr/>
          </p:nvSpPr>
          <p:spPr>
            <a:xfrm>
              <a:off x="5121533" y="3512604"/>
              <a:ext cx="575065" cy="278164"/>
            </a:xfrm>
            <a:custGeom>
              <a:avLst/>
              <a:gdLst/>
              <a:ahLst/>
              <a:cxnLst/>
              <a:rect l="l" t="t" r="r" b="b"/>
              <a:pathLst>
                <a:path w="36460" h="17636" extrusionOk="0">
                  <a:moveTo>
                    <a:pt x="11600" y="1"/>
                  </a:moveTo>
                  <a:lnTo>
                    <a:pt x="7465" y="2285"/>
                  </a:lnTo>
                  <a:cubicBezTo>
                    <a:pt x="7405" y="2405"/>
                    <a:pt x="7309" y="2513"/>
                    <a:pt x="7225" y="2621"/>
                  </a:cubicBezTo>
                  <a:lnTo>
                    <a:pt x="0" y="10808"/>
                  </a:lnTo>
                  <a:cubicBezTo>
                    <a:pt x="0" y="10808"/>
                    <a:pt x="3931" y="16722"/>
                    <a:pt x="4003" y="16794"/>
                  </a:cubicBezTo>
                  <a:cubicBezTo>
                    <a:pt x="4087" y="16854"/>
                    <a:pt x="33322" y="17636"/>
                    <a:pt x="33322" y="17636"/>
                  </a:cubicBezTo>
                  <a:lnTo>
                    <a:pt x="36460" y="10808"/>
                  </a:lnTo>
                  <a:lnTo>
                    <a:pt x="29223" y="2621"/>
                  </a:lnTo>
                  <a:cubicBezTo>
                    <a:pt x="29127" y="2513"/>
                    <a:pt x="29055" y="2405"/>
                    <a:pt x="28983" y="2285"/>
                  </a:cubicBezTo>
                  <a:lnTo>
                    <a:pt x="26062" y="1"/>
                  </a:lnTo>
                  <a:close/>
                </a:path>
              </a:pathLst>
            </a:custGeom>
            <a:solidFill>
              <a:srgbClr val="FFFFFF"/>
            </a:solidFill>
            <a:ln w="9525" cap="flat" cmpd="sng">
              <a:solidFill>
                <a:schemeClr val="dk1"/>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8"/>
            <p:cNvSpPr/>
            <p:nvPr/>
          </p:nvSpPr>
          <p:spPr>
            <a:xfrm>
              <a:off x="5173286" y="3322800"/>
              <a:ext cx="471566" cy="172362"/>
            </a:xfrm>
            <a:custGeom>
              <a:avLst/>
              <a:gdLst/>
              <a:ahLst/>
              <a:cxnLst/>
              <a:rect l="l" t="t" r="r" b="b"/>
              <a:pathLst>
                <a:path w="29898" h="10928" extrusionOk="0">
                  <a:moveTo>
                    <a:pt x="1804" y="1"/>
                  </a:moveTo>
                  <a:cubicBezTo>
                    <a:pt x="662" y="1"/>
                    <a:pt x="1" y="1311"/>
                    <a:pt x="686" y="2237"/>
                  </a:cubicBezTo>
                  <a:lnTo>
                    <a:pt x="4064" y="6793"/>
                  </a:lnTo>
                  <a:cubicBezTo>
                    <a:pt x="4316" y="7141"/>
                    <a:pt x="4473" y="7574"/>
                    <a:pt x="4473" y="8007"/>
                  </a:cubicBezTo>
                  <a:lnTo>
                    <a:pt x="8199" y="10928"/>
                  </a:lnTo>
                  <a:lnTo>
                    <a:pt x="22829" y="10928"/>
                  </a:lnTo>
                  <a:lnTo>
                    <a:pt x="25425" y="8007"/>
                  </a:lnTo>
                  <a:cubicBezTo>
                    <a:pt x="25425" y="7574"/>
                    <a:pt x="25570" y="7141"/>
                    <a:pt x="25834" y="6793"/>
                  </a:cubicBezTo>
                  <a:lnTo>
                    <a:pt x="29212" y="2237"/>
                  </a:lnTo>
                  <a:cubicBezTo>
                    <a:pt x="29897" y="1311"/>
                    <a:pt x="29224" y="1"/>
                    <a:pt x="28094" y="1"/>
                  </a:cubicBezTo>
                  <a:close/>
                </a:path>
              </a:pathLst>
            </a:custGeom>
            <a:solidFill>
              <a:srgbClr val="FFFFFF"/>
            </a:solidFill>
            <a:ln w="9525" cap="flat" cmpd="sng">
              <a:solidFill>
                <a:schemeClr val="dk1"/>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8"/>
            <p:cNvSpPr/>
            <p:nvPr/>
          </p:nvSpPr>
          <p:spPr>
            <a:xfrm>
              <a:off x="5239284" y="3449084"/>
              <a:ext cx="339203" cy="99556"/>
            </a:xfrm>
            <a:custGeom>
              <a:avLst/>
              <a:gdLst/>
              <a:ahLst/>
              <a:cxnLst/>
              <a:rect l="l" t="t" r="r" b="b"/>
              <a:pathLst>
                <a:path w="21506" h="6312" extrusionOk="0">
                  <a:moveTo>
                    <a:pt x="289" y="1"/>
                  </a:moveTo>
                  <a:lnTo>
                    <a:pt x="289" y="5290"/>
                  </a:lnTo>
                  <a:cubicBezTo>
                    <a:pt x="289" y="5651"/>
                    <a:pt x="180" y="6011"/>
                    <a:pt x="0" y="6312"/>
                  </a:cubicBezTo>
                  <a:lnTo>
                    <a:pt x="21506" y="6312"/>
                  </a:lnTo>
                  <a:cubicBezTo>
                    <a:pt x="21337" y="5999"/>
                    <a:pt x="21241" y="5651"/>
                    <a:pt x="21241" y="5290"/>
                  </a:cubicBezTo>
                  <a:lnTo>
                    <a:pt x="21241" y="1"/>
                  </a:lnTo>
                  <a:close/>
                </a:path>
              </a:pathLst>
            </a:custGeom>
            <a:solidFill>
              <a:srgbClr val="BFDFFA"/>
            </a:solidFill>
            <a:ln w="9525" cap="flat" cmpd="sng">
              <a:solidFill>
                <a:schemeClr val="dk1"/>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8"/>
            <p:cNvSpPr/>
            <p:nvPr/>
          </p:nvSpPr>
          <p:spPr>
            <a:xfrm>
              <a:off x="5018752" y="3683260"/>
              <a:ext cx="780234" cy="215026"/>
            </a:xfrm>
            <a:custGeom>
              <a:avLst/>
              <a:gdLst/>
              <a:ahLst/>
              <a:cxnLst/>
              <a:rect l="l" t="t" r="r" b="b"/>
              <a:pathLst>
                <a:path w="49468" h="13633" extrusionOk="0">
                  <a:moveTo>
                    <a:pt x="6516" y="1"/>
                  </a:moveTo>
                  <a:lnTo>
                    <a:pt x="4905" y="1828"/>
                  </a:lnTo>
                  <a:cubicBezTo>
                    <a:pt x="1960" y="5158"/>
                    <a:pt x="277" y="9317"/>
                    <a:pt x="1" y="13632"/>
                  </a:cubicBezTo>
                  <a:lnTo>
                    <a:pt x="49467" y="13632"/>
                  </a:lnTo>
                  <a:cubicBezTo>
                    <a:pt x="49215" y="9317"/>
                    <a:pt x="47532" y="5146"/>
                    <a:pt x="44623" y="1828"/>
                  </a:cubicBezTo>
                  <a:lnTo>
                    <a:pt x="43012" y="1"/>
                  </a:lnTo>
                  <a:lnTo>
                    <a:pt x="38420" y="2309"/>
                  </a:lnTo>
                  <a:cubicBezTo>
                    <a:pt x="36929" y="3058"/>
                    <a:pt x="35291" y="3436"/>
                    <a:pt x="33647" y="3436"/>
                  </a:cubicBezTo>
                  <a:cubicBezTo>
                    <a:pt x="32467" y="3436"/>
                    <a:pt x="31284" y="3241"/>
                    <a:pt x="30149" y="2850"/>
                  </a:cubicBezTo>
                  <a:lnTo>
                    <a:pt x="28310" y="2212"/>
                  </a:lnTo>
                  <a:cubicBezTo>
                    <a:pt x="27182" y="1820"/>
                    <a:pt x="26002" y="1625"/>
                    <a:pt x="24822" y="1625"/>
                  </a:cubicBezTo>
                  <a:cubicBezTo>
                    <a:pt x="23652" y="1625"/>
                    <a:pt x="22482" y="1817"/>
                    <a:pt x="21362" y="2200"/>
                  </a:cubicBezTo>
                  <a:lnTo>
                    <a:pt x="19355" y="2874"/>
                  </a:lnTo>
                  <a:cubicBezTo>
                    <a:pt x="18236" y="3261"/>
                    <a:pt x="17073" y="3452"/>
                    <a:pt x="15912" y="3452"/>
                  </a:cubicBezTo>
                  <a:cubicBezTo>
                    <a:pt x="14265" y="3452"/>
                    <a:pt x="12622" y="3068"/>
                    <a:pt x="11120" y="2321"/>
                  </a:cubicBezTo>
                  <a:lnTo>
                    <a:pt x="6516" y="1"/>
                  </a:lnTo>
                  <a:close/>
                </a:path>
              </a:pathLst>
            </a:custGeom>
            <a:solidFill>
              <a:srgbClr val="BFDFFA"/>
            </a:solidFill>
            <a:ln w="9525" cap="flat" cmpd="sng">
              <a:solidFill>
                <a:schemeClr val="dk1"/>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8"/>
            <p:cNvSpPr/>
            <p:nvPr/>
          </p:nvSpPr>
          <p:spPr>
            <a:xfrm>
              <a:off x="5088724" y="4192182"/>
              <a:ext cx="640868" cy="162126"/>
            </a:xfrm>
            <a:custGeom>
              <a:avLst/>
              <a:gdLst/>
              <a:ahLst/>
              <a:cxnLst/>
              <a:rect l="l" t="t" r="r" b="b"/>
              <a:pathLst>
                <a:path w="40632" h="10279" extrusionOk="0">
                  <a:moveTo>
                    <a:pt x="0" y="1"/>
                  </a:moveTo>
                  <a:lnTo>
                    <a:pt x="3006" y="9726"/>
                  </a:lnTo>
                  <a:lnTo>
                    <a:pt x="6287" y="10279"/>
                  </a:lnTo>
                  <a:lnTo>
                    <a:pt x="33251" y="10279"/>
                  </a:lnTo>
                  <a:lnTo>
                    <a:pt x="37626" y="9726"/>
                  </a:lnTo>
                  <a:lnTo>
                    <a:pt x="40631" y="1"/>
                  </a:lnTo>
                  <a:close/>
                </a:path>
              </a:pathLst>
            </a:custGeom>
            <a:solidFill>
              <a:srgbClr val="BFDFFA"/>
            </a:solidFill>
            <a:ln w="9525" cap="flat" cmpd="sng">
              <a:solidFill>
                <a:schemeClr val="dk1"/>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8"/>
            <p:cNvSpPr/>
            <p:nvPr/>
          </p:nvSpPr>
          <p:spPr>
            <a:xfrm>
              <a:off x="5135934" y="4289269"/>
              <a:ext cx="546075" cy="159097"/>
            </a:xfrm>
            <a:custGeom>
              <a:avLst/>
              <a:gdLst/>
              <a:ahLst/>
              <a:cxnLst/>
              <a:rect l="l" t="t" r="r" b="b"/>
              <a:pathLst>
                <a:path w="34622" h="10087" extrusionOk="0">
                  <a:moveTo>
                    <a:pt x="7406" y="1"/>
                  </a:moveTo>
                  <a:cubicBezTo>
                    <a:pt x="5915" y="1"/>
                    <a:pt x="4436" y="458"/>
                    <a:pt x="3138" y="1359"/>
                  </a:cubicBezTo>
                  <a:lnTo>
                    <a:pt x="1" y="3571"/>
                  </a:lnTo>
                  <a:lnTo>
                    <a:pt x="1612" y="8764"/>
                  </a:lnTo>
                  <a:lnTo>
                    <a:pt x="3150" y="7682"/>
                  </a:lnTo>
                  <a:cubicBezTo>
                    <a:pt x="4448" y="6781"/>
                    <a:pt x="5939" y="6336"/>
                    <a:pt x="7418" y="6336"/>
                  </a:cubicBezTo>
                  <a:cubicBezTo>
                    <a:pt x="9197" y="6336"/>
                    <a:pt x="10964" y="6961"/>
                    <a:pt x="12370" y="8211"/>
                  </a:cubicBezTo>
                  <a:cubicBezTo>
                    <a:pt x="13777" y="9461"/>
                    <a:pt x="15532" y="10086"/>
                    <a:pt x="17311" y="10086"/>
                  </a:cubicBezTo>
                  <a:cubicBezTo>
                    <a:pt x="19078" y="10086"/>
                    <a:pt x="20845" y="9473"/>
                    <a:pt x="22252" y="8211"/>
                  </a:cubicBezTo>
                  <a:cubicBezTo>
                    <a:pt x="23652" y="6968"/>
                    <a:pt x="25419" y="6334"/>
                    <a:pt x="27194" y="6334"/>
                  </a:cubicBezTo>
                  <a:cubicBezTo>
                    <a:pt x="28680" y="6334"/>
                    <a:pt x="30172" y="6778"/>
                    <a:pt x="31460" y="7682"/>
                  </a:cubicBezTo>
                  <a:lnTo>
                    <a:pt x="33010" y="8764"/>
                  </a:lnTo>
                  <a:lnTo>
                    <a:pt x="34621" y="3571"/>
                  </a:lnTo>
                  <a:lnTo>
                    <a:pt x="31448" y="1359"/>
                  </a:lnTo>
                  <a:cubicBezTo>
                    <a:pt x="30156" y="452"/>
                    <a:pt x="28658" y="3"/>
                    <a:pt x="27166" y="3"/>
                  </a:cubicBezTo>
                  <a:cubicBezTo>
                    <a:pt x="25396" y="3"/>
                    <a:pt x="23636" y="636"/>
                    <a:pt x="22240" y="1888"/>
                  </a:cubicBezTo>
                  <a:cubicBezTo>
                    <a:pt x="20821" y="3126"/>
                    <a:pt x="19066" y="3763"/>
                    <a:pt x="17299" y="3763"/>
                  </a:cubicBezTo>
                  <a:cubicBezTo>
                    <a:pt x="15520" y="3763"/>
                    <a:pt x="13765" y="3126"/>
                    <a:pt x="12346" y="1888"/>
                  </a:cubicBezTo>
                  <a:cubicBezTo>
                    <a:pt x="10952" y="638"/>
                    <a:pt x="9185" y="1"/>
                    <a:pt x="7406"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8"/>
            <p:cNvSpPr/>
            <p:nvPr/>
          </p:nvSpPr>
          <p:spPr>
            <a:xfrm>
              <a:off x="5376751" y="3771246"/>
              <a:ext cx="66749" cy="66749"/>
            </a:xfrm>
            <a:custGeom>
              <a:avLst/>
              <a:gdLst/>
              <a:ahLst/>
              <a:cxnLst/>
              <a:rect l="l" t="t" r="r" b="b"/>
              <a:pathLst>
                <a:path w="4232" h="4232" extrusionOk="0">
                  <a:moveTo>
                    <a:pt x="2116" y="0"/>
                  </a:moveTo>
                  <a:cubicBezTo>
                    <a:pt x="950" y="0"/>
                    <a:pt x="0" y="950"/>
                    <a:pt x="0" y="2116"/>
                  </a:cubicBezTo>
                  <a:cubicBezTo>
                    <a:pt x="0" y="3294"/>
                    <a:pt x="950" y="4232"/>
                    <a:pt x="2116" y="4232"/>
                  </a:cubicBezTo>
                  <a:cubicBezTo>
                    <a:pt x="3282" y="4232"/>
                    <a:pt x="4232" y="3294"/>
                    <a:pt x="4232" y="2116"/>
                  </a:cubicBezTo>
                  <a:cubicBezTo>
                    <a:pt x="4232" y="950"/>
                    <a:pt x="3282" y="0"/>
                    <a:pt x="2116"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8"/>
            <p:cNvSpPr/>
            <p:nvPr/>
          </p:nvSpPr>
          <p:spPr>
            <a:xfrm>
              <a:off x="5621543" y="3771246"/>
              <a:ext cx="66938" cy="66749"/>
            </a:xfrm>
            <a:custGeom>
              <a:avLst/>
              <a:gdLst/>
              <a:ahLst/>
              <a:cxnLst/>
              <a:rect l="l" t="t" r="r" b="b"/>
              <a:pathLst>
                <a:path w="4244" h="4232" extrusionOk="0">
                  <a:moveTo>
                    <a:pt x="2116" y="0"/>
                  </a:moveTo>
                  <a:cubicBezTo>
                    <a:pt x="950" y="0"/>
                    <a:pt x="0" y="950"/>
                    <a:pt x="0" y="2116"/>
                  </a:cubicBezTo>
                  <a:cubicBezTo>
                    <a:pt x="0" y="3294"/>
                    <a:pt x="950" y="4232"/>
                    <a:pt x="2116" y="4232"/>
                  </a:cubicBezTo>
                  <a:cubicBezTo>
                    <a:pt x="3294" y="4232"/>
                    <a:pt x="4244" y="3294"/>
                    <a:pt x="4244" y="2116"/>
                  </a:cubicBezTo>
                  <a:cubicBezTo>
                    <a:pt x="4244" y="950"/>
                    <a:pt x="3294" y="0"/>
                    <a:pt x="2116"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8"/>
            <p:cNvSpPr/>
            <p:nvPr/>
          </p:nvSpPr>
          <p:spPr>
            <a:xfrm>
              <a:off x="5132149" y="3771246"/>
              <a:ext cx="66749" cy="66749"/>
            </a:xfrm>
            <a:custGeom>
              <a:avLst/>
              <a:gdLst/>
              <a:ahLst/>
              <a:cxnLst/>
              <a:rect l="l" t="t" r="r" b="b"/>
              <a:pathLst>
                <a:path w="4232" h="4232" extrusionOk="0">
                  <a:moveTo>
                    <a:pt x="2116" y="0"/>
                  </a:moveTo>
                  <a:cubicBezTo>
                    <a:pt x="950" y="0"/>
                    <a:pt x="0" y="950"/>
                    <a:pt x="0" y="2116"/>
                  </a:cubicBezTo>
                  <a:cubicBezTo>
                    <a:pt x="0" y="3294"/>
                    <a:pt x="950" y="4232"/>
                    <a:pt x="2116" y="4232"/>
                  </a:cubicBezTo>
                  <a:cubicBezTo>
                    <a:pt x="3282" y="4232"/>
                    <a:pt x="4232" y="3294"/>
                    <a:pt x="4232" y="2116"/>
                  </a:cubicBezTo>
                  <a:cubicBezTo>
                    <a:pt x="4232" y="950"/>
                    <a:pt x="3282" y="0"/>
                    <a:pt x="2116"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8"/>
            <p:cNvSpPr/>
            <p:nvPr/>
          </p:nvSpPr>
          <p:spPr>
            <a:xfrm>
              <a:off x="5390774" y="4236554"/>
              <a:ext cx="36419" cy="50267"/>
            </a:xfrm>
            <a:custGeom>
              <a:avLst/>
              <a:gdLst/>
              <a:ahLst/>
              <a:cxnLst/>
              <a:rect l="l" t="t" r="r" b="b"/>
              <a:pathLst>
                <a:path w="2309" h="3187" extrusionOk="0">
                  <a:moveTo>
                    <a:pt x="1155" y="1"/>
                  </a:moveTo>
                  <a:cubicBezTo>
                    <a:pt x="518" y="1"/>
                    <a:pt x="1" y="506"/>
                    <a:pt x="1" y="1155"/>
                  </a:cubicBezTo>
                  <a:lnTo>
                    <a:pt x="1" y="2032"/>
                  </a:lnTo>
                  <a:cubicBezTo>
                    <a:pt x="1" y="2658"/>
                    <a:pt x="506" y="3186"/>
                    <a:pt x="1155" y="3186"/>
                  </a:cubicBezTo>
                  <a:cubicBezTo>
                    <a:pt x="1804" y="3186"/>
                    <a:pt x="2309" y="2670"/>
                    <a:pt x="2309" y="2032"/>
                  </a:cubicBezTo>
                  <a:lnTo>
                    <a:pt x="2309" y="1155"/>
                  </a:lnTo>
                  <a:cubicBezTo>
                    <a:pt x="2309" y="530"/>
                    <a:pt x="1780" y="1"/>
                    <a:pt x="1155"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8"/>
            <p:cNvSpPr/>
            <p:nvPr/>
          </p:nvSpPr>
          <p:spPr>
            <a:xfrm>
              <a:off x="5335976" y="3966839"/>
              <a:ext cx="148293" cy="145359"/>
            </a:xfrm>
            <a:custGeom>
              <a:avLst/>
              <a:gdLst/>
              <a:ahLst/>
              <a:cxnLst/>
              <a:rect l="l" t="t" r="r" b="b"/>
              <a:pathLst>
                <a:path w="9402" h="9216" extrusionOk="0">
                  <a:moveTo>
                    <a:pt x="4704" y="0"/>
                  </a:moveTo>
                  <a:cubicBezTo>
                    <a:pt x="4473" y="0"/>
                    <a:pt x="4244" y="90"/>
                    <a:pt x="4076" y="271"/>
                  </a:cubicBezTo>
                  <a:lnTo>
                    <a:pt x="362" y="3985"/>
                  </a:lnTo>
                  <a:cubicBezTo>
                    <a:pt x="1" y="4346"/>
                    <a:pt x="1" y="4911"/>
                    <a:pt x="362" y="5259"/>
                  </a:cubicBezTo>
                  <a:lnTo>
                    <a:pt x="4052" y="8950"/>
                  </a:lnTo>
                  <a:cubicBezTo>
                    <a:pt x="4228" y="9125"/>
                    <a:pt x="4462" y="9216"/>
                    <a:pt x="4696" y="9216"/>
                  </a:cubicBezTo>
                  <a:cubicBezTo>
                    <a:pt x="4927" y="9216"/>
                    <a:pt x="5159" y="9128"/>
                    <a:pt x="5338" y="8950"/>
                  </a:cubicBezTo>
                  <a:lnTo>
                    <a:pt x="9065" y="5259"/>
                  </a:lnTo>
                  <a:cubicBezTo>
                    <a:pt x="9401" y="4911"/>
                    <a:pt x="9401" y="4346"/>
                    <a:pt x="9065" y="3985"/>
                  </a:cubicBezTo>
                  <a:lnTo>
                    <a:pt x="5350" y="271"/>
                  </a:lnTo>
                  <a:cubicBezTo>
                    <a:pt x="5170" y="90"/>
                    <a:pt x="4935" y="0"/>
                    <a:pt x="4704"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8"/>
            <p:cNvSpPr/>
            <p:nvPr/>
          </p:nvSpPr>
          <p:spPr>
            <a:xfrm>
              <a:off x="5566178" y="3979111"/>
              <a:ext cx="123451" cy="120817"/>
            </a:xfrm>
            <a:custGeom>
              <a:avLst/>
              <a:gdLst/>
              <a:ahLst/>
              <a:cxnLst/>
              <a:rect l="l" t="t" r="r" b="b"/>
              <a:pathLst>
                <a:path w="7827" h="7660" extrusionOk="0">
                  <a:moveTo>
                    <a:pt x="3913" y="0"/>
                  </a:moveTo>
                  <a:cubicBezTo>
                    <a:pt x="3721" y="0"/>
                    <a:pt x="3529" y="76"/>
                    <a:pt x="3378" y="226"/>
                  </a:cubicBezTo>
                  <a:lnTo>
                    <a:pt x="301" y="3303"/>
                  </a:lnTo>
                  <a:cubicBezTo>
                    <a:pt x="0" y="3604"/>
                    <a:pt x="0" y="4073"/>
                    <a:pt x="301" y="4373"/>
                  </a:cubicBezTo>
                  <a:lnTo>
                    <a:pt x="3366" y="7438"/>
                  </a:lnTo>
                  <a:cubicBezTo>
                    <a:pt x="3506" y="7584"/>
                    <a:pt x="3698" y="7659"/>
                    <a:pt x="3892" y="7659"/>
                  </a:cubicBezTo>
                  <a:cubicBezTo>
                    <a:pt x="4082" y="7659"/>
                    <a:pt x="4275" y="7587"/>
                    <a:pt x="4424" y="7438"/>
                  </a:cubicBezTo>
                  <a:lnTo>
                    <a:pt x="7513" y="4373"/>
                  </a:lnTo>
                  <a:cubicBezTo>
                    <a:pt x="7826" y="4085"/>
                    <a:pt x="7826" y="3604"/>
                    <a:pt x="7525" y="3303"/>
                  </a:cubicBezTo>
                  <a:lnTo>
                    <a:pt x="4448" y="226"/>
                  </a:lnTo>
                  <a:cubicBezTo>
                    <a:pt x="4298" y="76"/>
                    <a:pt x="4106" y="0"/>
                    <a:pt x="3913" y="0"/>
                  </a:cubicBezTo>
                  <a:close/>
                </a:path>
              </a:pathLst>
            </a:custGeom>
            <a:solidFill>
              <a:srgbClr val="BFDFFA"/>
            </a:solidFill>
            <a:ln w="9525" cap="flat" cmpd="sng">
              <a:solidFill>
                <a:schemeClr val="dk1"/>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8"/>
            <p:cNvSpPr/>
            <p:nvPr/>
          </p:nvSpPr>
          <p:spPr>
            <a:xfrm>
              <a:off x="5131013" y="3979111"/>
              <a:ext cx="123246" cy="120817"/>
            </a:xfrm>
            <a:custGeom>
              <a:avLst/>
              <a:gdLst/>
              <a:ahLst/>
              <a:cxnLst/>
              <a:rect l="l" t="t" r="r" b="b"/>
              <a:pathLst>
                <a:path w="7814" h="7660" extrusionOk="0">
                  <a:moveTo>
                    <a:pt x="3895" y="0"/>
                  </a:moveTo>
                  <a:cubicBezTo>
                    <a:pt x="3706" y="0"/>
                    <a:pt x="3516" y="76"/>
                    <a:pt x="3366" y="226"/>
                  </a:cubicBezTo>
                  <a:lnTo>
                    <a:pt x="277" y="3303"/>
                  </a:lnTo>
                  <a:cubicBezTo>
                    <a:pt x="0" y="3604"/>
                    <a:pt x="0" y="4085"/>
                    <a:pt x="301" y="4373"/>
                  </a:cubicBezTo>
                  <a:lnTo>
                    <a:pt x="3378" y="7438"/>
                  </a:lnTo>
                  <a:cubicBezTo>
                    <a:pt x="3527" y="7587"/>
                    <a:pt x="3720" y="7659"/>
                    <a:pt x="3912" y="7659"/>
                  </a:cubicBezTo>
                  <a:cubicBezTo>
                    <a:pt x="4107" y="7659"/>
                    <a:pt x="4302" y="7584"/>
                    <a:pt x="4448" y="7438"/>
                  </a:cubicBezTo>
                  <a:lnTo>
                    <a:pt x="7513" y="4373"/>
                  </a:lnTo>
                  <a:cubicBezTo>
                    <a:pt x="7814" y="4073"/>
                    <a:pt x="7814" y="3604"/>
                    <a:pt x="7513" y="3303"/>
                  </a:cubicBezTo>
                  <a:lnTo>
                    <a:pt x="4424" y="226"/>
                  </a:lnTo>
                  <a:cubicBezTo>
                    <a:pt x="4274" y="76"/>
                    <a:pt x="4084" y="0"/>
                    <a:pt x="3895" y="0"/>
                  </a:cubicBezTo>
                  <a:close/>
                </a:path>
              </a:pathLst>
            </a:custGeom>
            <a:solidFill>
              <a:srgbClr val="BFDFFA"/>
            </a:solidFill>
            <a:ln w="9525" cap="flat" cmpd="sng">
              <a:solidFill>
                <a:schemeClr val="dk1"/>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21" name="Google Shape;2621;p68">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8">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8">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8">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8">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2626" name="Google Shape;2626;p68">
            <a:hlinkClick r:id="rId4"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2627" name="Google Shape;2627;p68">
            <a:hlinkClick r:id="rId5"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2628" name="Google Shape;2628;p68">
            <a:hlinkClick r:id="rId6"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8"/>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30" name="Google Shape;2630;p68"/>
          <p:cNvGrpSpPr/>
          <p:nvPr/>
        </p:nvGrpSpPr>
        <p:grpSpPr>
          <a:xfrm>
            <a:off x="4402319" y="4732206"/>
            <a:ext cx="344058" cy="344096"/>
            <a:chOff x="1561313" y="2098162"/>
            <a:chExt cx="383822" cy="383822"/>
          </a:xfrm>
        </p:grpSpPr>
        <p:sp>
          <p:nvSpPr>
            <p:cNvPr id="2631" name="Google Shape;2631;p68"/>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632" name="Google Shape;2632;p68"/>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633" name="Google Shape;2633;p68">
            <a:hlinkClick r:id="rId7"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34" name="Google Shape;2634;p68"/>
          <p:cNvGrpSpPr/>
          <p:nvPr/>
        </p:nvGrpSpPr>
        <p:grpSpPr>
          <a:xfrm>
            <a:off x="3483936" y="1706386"/>
            <a:ext cx="724656" cy="884913"/>
            <a:chOff x="3381400" y="2146250"/>
            <a:chExt cx="1226775" cy="1498075"/>
          </a:xfrm>
        </p:grpSpPr>
        <p:sp>
          <p:nvSpPr>
            <p:cNvPr id="2635" name="Google Shape;2635;p68"/>
            <p:cNvSpPr/>
            <p:nvPr/>
          </p:nvSpPr>
          <p:spPr>
            <a:xfrm>
              <a:off x="3727125" y="3295300"/>
              <a:ext cx="535350" cy="349025"/>
            </a:xfrm>
            <a:custGeom>
              <a:avLst/>
              <a:gdLst/>
              <a:ahLst/>
              <a:cxnLst/>
              <a:rect l="l" t="t" r="r" b="b"/>
              <a:pathLst>
                <a:path w="21414" h="13961" extrusionOk="0">
                  <a:moveTo>
                    <a:pt x="10665" y="0"/>
                  </a:moveTo>
                  <a:lnTo>
                    <a:pt x="1358" y="3989"/>
                  </a:lnTo>
                  <a:lnTo>
                    <a:pt x="1" y="13960"/>
                  </a:lnTo>
                  <a:lnTo>
                    <a:pt x="21413" y="13960"/>
                  </a:lnTo>
                  <a:lnTo>
                    <a:pt x="20056" y="3989"/>
                  </a:lnTo>
                  <a:lnTo>
                    <a:pt x="10665" y="0"/>
                  </a:lnTo>
                  <a:close/>
                </a:path>
              </a:pathLst>
            </a:custGeom>
            <a:solidFill>
              <a:srgbClr val="FFFFFF"/>
            </a:solidFill>
            <a:ln w="9525" cap="flat" cmpd="sng">
              <a:solidFill>
                <a:schemeClr val="dk1"/>
              </a:solidFill>
              <a:prstDash val="solid"/>
              <a:miter lim="93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8"/>
            <p:cNvSpPr/>
            <p:nvPr/>
          </p:nvSpPr>
          <p:spPr>
            <a:xfrm>
              <a:off x="3993725" y="3295300"/>
              <a:ext cx="268750" cy="349025"/>
            </a:xfrm>
            <a:custGeom>
              <a:avLst/>
              <a:gdLst/>
              <a:ahLst/>
              <a:cxnLst/>
              <a:rect l="l" t="t" r="r" b="b"/>
              <a:pathLst>
                <a:path w="10750" h="13961" extrusionOk="0">
                  <a:moveTo>
                    <a:pt x="1" y="0"/>
                  </a:moveTo>
                  <a:lnTo>
                    <a:pt x="1" y="13960"/>
                  </a:lnTo>
                  <a:lnTo>
                    <a:pt x="10749" y="13960"/>
                  </a:lnTo>
                  <a:lnTo>
                    <a:pt x="9392" y="3989"/>
                  </a:lnTo>
                  <a:lnTo>
                    <a:pt x="1" y="0"/>
                  </a:lnTo>
                  <a:close/>
                </a:path>
              </a:pathLst>
            </a:custGeom>
            <a:solidFill>
              <a:srgbClr val="BFDFFA"/>
            </a:solidFill>
            <a:ln w="9525" cap="flat" cmpd="sng">
              <a:solidFill>
                <a:schemeClr val="dk1"/>
              </a:solidFill>
              <a:prstDash val="solid"/>
              <a:miter lim="93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8"/>
            <p:cNvSpPr/>
            <p:nvPr/>
          </p:nvSpPr>
          <p:spPr>
            <a:xfrm>
              <a:off x="3512950" y="2528500"/>
              <a:ext cx="963675" cy="669450"/>
            </a:xfrm>
            <a:custGeom>
              <a:avLst/>
              <a:gdLst/>
              <a:ahLst/>
              <a:cxnLst/>
              <a:rect l="l" t="t" r="r" b="b"/>
              <a:pathLst>
                <a:path w="38547" h="26778" extrusionOk="0">
                  <a:moveTo>
                    <a:pt x="1761" y="0"/>
                  </a:moveTo>
                  <a:cubicBezTo>
                    <a:pt x="787" y="0"/>
                    <a:pt x="1" y="777"/>
                    <a:pt x="1" y="1751"/>
                  </a:cubicBezTo>
                  <a:cubicBezTo>
                    <a:pt x="1" y="2725"/>
                    <a:pt x="787" y="3511"/>
                    <a:pt x="1761" y="3511"/>
                  </a:cubicBezTo>
                  <a:lnTo>
                    <a:pt x="6967" y="3511"/>
                  </a:lnTo>
                  <a:lnTo>
                    <a:pt x="6967" y="22920"/>
                  </a:lnTo>
                  <a:cubicBezTo>
                    <a:pt x="6967" y="23894"/>
                    <a:pt x="7753" y="24680"/>
                    <a:pt x="8727" y="24680"/>
                  </a:cubicBezTo>
                  <a:cubicBezTo>
                    <a:pt x="9691" y="24680"/>
                    <a:pt x="10478" y="23894"/>
                    <a:pt x="10478" y="22920"/>
                  </a:cubicBezTo>
                  <a:lnTo>
                    <a:pt x="10478" y="3521"/>
                  </a:lnTo>
                  <a:lnTo>
                    <a:pt x="13989" y="3521"/>
                  </a:lnTo>
                  <a:lnTo>
                    <a:pt x="13989" y="25017"/>
                  </a:lnTo>
                  <a:cubicBezTo>
                    <a:pt x="13989" y="25991"/>
                    <a:pt x="14775" y="26778"/>
                    <a:pt x="15749" y="26778"/>
                  </a:cubicBezTo>
                  <a:cubicBezTo>
                    <a:pt x="16713" y="26778"/>
                    <a:pt x="17500" y="25991"/>
                    <a:pt x="17500" y="25017"/>
                  </a:cubicBezTo>
                  <a:lnTo>
                    <a:pt x="17500" y="3521"/>
                  </a:lnTo>
                  <a:lnTo>
                    <a:pt x="21011" y="3521"/>
                  </a:lnTo>
                  <a:lnTo>
                    <a:pt x="21011" y="25017"/>
                  </a:lnTo>
                  <a:cubicBezTo>
                    <a:pt x="21011" y="25991"/>
                    <a:pt x="21797" y="26778"/>
                    <a:pt x="22771" y="26778"/>
                  </a:cubicBezTo>
                  <a:cubicBezTo>
                    <a:pt x="23735" y="26778"/>
                    <a:pt x="24522" y="25991"/>
                    <a:pt x="24522" y="25017"/>
                  </a:cubicBezTo>
                  <a:lnTo>
                    <a:pt x="24522" y="3521"/>
                  </a:lnTo>
                  <a:lnTo>
                    <a:pt x="28033" y="3521"/>
                  </a:lnTo>
                  <a:lnTo>
                    <a:pt x="28033" y="22939"/>
                  </a:lnTo>
                  <a:cubicBezTo>
                    <a:pt x="28033" y="23903"/>
                    <a:pt x="28819" y="24690"/>
                    <a:pt x="29793" y="24690"/>
                  </a:cubicBezTo>
                  <a:cubicBezTo>
                    <a:pt x="30757" y="24690"/>
                    <a:pt x="31544" y="23903"/>
                    <a:pt x="31544" y="22939"/>
                  </a:cubicBezTo>
                  <a:lnTo>
                    <a:pt x="31544" y="3521"/>
                  </a:lnTo>
                  <a:lnTo>
                    <a:pt x="36749" y="3521"/>
                  </a:lnTo>
                  <a:cubicBezTo>
                    <a:pt x="37723" y="3521"/>
                    <a:pt x="38510" y="2734"/>
                    <a:pt x="38510" y="1760"/>
                  </a:cubicBezTo>
                  <a:cubicBezTo>
                    <a:pt x="38547" y="796"/>
                    <a:pt x="37761" y="0"/>
                    <a:pt x="36787" y="0"/>
                  </a:cubicBezTo>
                  <a:close/>
                </a:path>
              </a:pathLst>
            </a:custGeom>
            <a:solidFill>
              <a:srgbClr val="FFFFFF"/>
            </a:solidFill>
            <a:ln w="9525" cap="flat" cmpd="sng">
              <a:solidFill>
                <a:schemeClr val="dk1"/>
              </a:solidFill>
              <a:prstDash val="solid"/>
              <a:miter lim="93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8"/>
            <p:cNvSpPr/>
            <p:nvPr/>
          </p:nvSpPr>
          <p:spPr>
            <a:xfrm>
              <a:off x="3993725" y="2528500"/>
              <a:ext cx="482900" cy="668975"/>
            </a:xfrm>
            <a:custGeom>
              <a:avLst/>
              <a:gdLst/>
              <a:ahLst/>
              <a:cxnLst/>
              <a:rect l="l" t="t" r="r" b="b"/>
              <a:pathLst>
                <a:path w="19316" h="26759" extrusionOk="0">
                  <a:moveTo>
                    <a:pt x="1" y="0"/>
                  </a:moveTo>
                  <a:lnTo>
                    <a:pt x="1" y="3511"/>
                  </a:lnTo>
                  <a:lnTo>
                    <a:pt x="1789" y="3511"/>
                  </a:lnTo>
                  <a:lnTo>
                    <a:pt x="1789" y="25008"/>
                  </a:lnTo>
                  <a:cubicBezTo>
                    <a:pt x="1789" y="25972"/>
                    <a:pt x="2575" y="26759"/>
                    <a:pt x="3549" y="26759"/>
                  </a:cubicBezTo>
                  <a:cubicBezTo>
                    <a:pt x="4514" y="26759"/>
                    <a:pt x="5300" y="25972"/>
                    <a:pt x="5300" y="25008"/>
                  </a:cubicBezTo>
                  <a:lnTo>
                    <a:pt x="5300" y="3521"/>
                  </a:lnTo>
                  <a:lnTo>
                    <a:pt x="8811" y="3521"/>
                  </a:lnTo>
                  <a:lnTo>
                    <a:pt x="8811" y="22939"/>
                  </a:lnTo>
                  <a:cubicBezTo>
                    <a:pt x="8811" y="23903"/>
                    <a:pt x="9598" y="24690"/>
                    <a:pt x="10571" y="24690"/>
                  </a:cubicBezTo>
                  <a:cubicBezTo>
                    <a:pt x="11536" y="24690"/>
                    <a:pt x="12322" y="23903"/>
                    <a:pt x="12322" y="22939"/>
                  </a:cubicBezTo>
                  <a:lnTo>
                    <a:pt x="12322" y="3521"/>
                  </a:lnTo>
                  <a:lnTo>
                    <a:pt x="17537" y="3521"/>
                  </a:lnTo>
                  <a:cubicBezTo>
                    <a:pt x="18501" y="3521"/>
                    <a:pt x="19288" y="2734"/>
                    <a:pt x="19288" y="1760"/>
                  </a:cubicBezTo>
                  <a:cubicBezTo>
                    <a:pt x="19316" y="796"/>
                    <a:pt x="18530" y="0"/>
                    <a:pt x="17556" y="0"/>
                  </a:cubicBezTo>
                  <a:close/>
                </a:path>
              </a:pathLst>
            </a:custGeom>
            <a:solidFill>
              <a:srgbClr val="BFDFFA"/>
            </a:solidFill>
            <a:ln w="9525" cap="flat" cmpd="sng">
              <a:solidFill>
                <a:schemeClr val="dk1"/>
              </a:solidFill>
              <a:prstDash val="solid"/>
              <a:miter lim="93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8"/>
            <p:cNvSpPr/>
            <p:nvPr/>
          </p:nvSpPr>
          <p:spPr>
            <a:xfrm>
              <a:off x="3408800" y="2146250"/>
              <a:ext cx="1172700" cy="1325550"/>
            </a:xfrm>
            <a:custGeom>
              <a:avLst/>
              <a:gdLst/>
              <a:ahLst/>
              <a:cxnLst/>
              <a:rect l="l" t="t" r="r" b="b"/>
              <a:pathLst>
                <a:path w="46908" h="53022" extrusionOk="0">
                  <a:moveTo>
                    <a:pt x="43818" y="1"/>
                  </a:moveTo>
                  <a:cubicBezTo>
                    <a:pt x="42104" y="1"/>
                    <a:pt x="40616" y="656"/>
                    <a:pt x="39530" y="1902"/>
                  </a:cubicBezTo>
                  <a:cubicBezTo>
                    <a:pt x="37910" y="3737"/>
                    <a:pt x="37311" y="6686"/>
                    <a:pt x="37807" y="10431"/>
                  </a:cubicBezTo>
                  <a:cubicBezTo>
                    <a:pt x="38088" y="12556"/>
                    <a:pt x="38940" y="15290"/>
                    <a:pt x="39951" y="18445"/>
                  </a:cubicBezTo>
                  <a:lnTo>
                    <a:pt x="39970" y="18530"/>
                  </a:lnTo>
                  <a:lnTo>
                    <a:pt x="39970" y="18539"/>
                  </a:lnTo>
                  <a:cubicBezTo>
                    <a:pt x="40110" y="18988"/>
                    <a:pt x="40204" y="19457"/>
                    <a:pt x="40232" y="19925"/>
                  </a:cubicBezTo>
                  <a:cubicBezTo>
                    <a:pt x="40513" y="24615"/>
                    <a:pt x="39998" y="30739"/>
                    <a:pt x="36318" y="34718"/>
                  </a:cubicBezTo>
                  <a:cubicBezTo>
                    <a:pt x="33547" y="37723"/>
                    <a:pt x="29203" y="39240"/>
                    <a:pt x="23435" y="39240"/>
                  </a:cubicBezTo>
                  <a:cubicBezTo>
                    <a:pt x="17668" y="39240"/>
                    <a:pt x="13333" y="37723"/>
                    <a:pt x="10552" y="34718"/>
                  </a:cubicBezTo>
                  <a:cubicBezTo>
                    <a:pt x="6910" y="30767"/>
                    <a:pt x="6367" y="24728"/>
                    <a:pt x="6638" y="20065"/>
                  </a:cubicBezTo>
                  <a:cubicBezTo>
                    <a:pt x="6676" y="19522"/>
                    <a:pt x="6770" y="18988"/>
                    <a:pt x="6929" y="18474"/>
                  </a:cubicBezTo>
                  <a:lnTo>
                    <a:pt x="6929" y="18455"/>
                  </a:lnTo>
                  <a:lnTo>
                    <a:pt x="7069" y="18005"/>
                  </a:lnTo>
                  <a:cubicBezTo>
                    <a:pt x="8080" y="14822"/>
                    <a:pt x="8820" y="12407"/>
                    <a:pt x="9073" y="10440"/>
                  </a:cubicBezTo>
                  <a:cubicBezTo>
                    <a:pt x="9569" y="6695"/>
                    <a:pt x="8970" y="3746"/>
                    <a:pt x="7350" y="1911"/>
                  </a:cubicBezTo>
                  <a:cubicBezTo>
                    <a:pt x="6273" y="684"/>
                    <a:pt x="4813" y="38"/>
                    <a:pt x="3127" y="10"/>
                  </a:cubicBezTo>
                  <a:cubicBezTo>
                    <a:pt x="3121" y="10"/>
                    <a:pt x="3115" y="10"/>
                    <a:pt x="3109" y="10"/>
                  </a:cubicBezTo>
                  <a:cubicBezTo>
                    <a:pt x="2190" y="10"/>
                    <a:pt x="1385" y="700"/>
                    <a:pt x="1311" y="1602"/>
                  </a:cubicBezTo>
                  <a:cubicBezTo>
                    <a:pt x="1217" y="2651"/>
                    <a:pt x="2041" y="3521"/>
                    <a:pt x="3071" y="3521"/>
                  </a:cubicBezTo>
                  <a:cubicBezTo>
                    <a:pt x="3783" y="3521"/>
                    <a:pt x="4307" y="3746"/>
                    <a:pt x="4728" y="4224"/>
                  </a:cubicBezTo>
                  <a:cubicBezTo>
                    <a:pt x="5637" y="5253"/>
                    <a:pt x="5946" y="7351"/>
                    <a:pt x="5609" y="9982"/>
                  </a:cubicBezTo>
                  <a:cubicBezTo>
                    <a:pt x="5384" y="11667"/>
                    <a:pt x="4672" y="14036"/>
                    <a:pt x="3745" y="16947"/>
                  </a:cubicBezTo>
                  <a:cubicBezTo>
                    <a:pt x="3324" y="18258"/>
                    <a:pt x="2921" y="19578"/>
                    <a:pt x="2519" y="20908"/>
                  </a:cubicBezTo>
                  <a:cubicBezTo>
                    <a:pt x="1161" y="25411"/>
                    <a:pt x="0" y="30065"/>
                    <a:pt x="0" y="34465"/>
                  </a:cubicBezTo>
                  <a:cubicBezTo>
                    <a:pt x="0" y="46253"/>
                    <a:pt x="8548" y="53022"/>
                    <a:pt x="23454" y="53022"/>
                  </a:cubicBezTo>
                  <a:cubicBezTo>
                    <a:pt x="38369" y="53022"/>
                    <a:pt x="46908" y="46253"/>
                    <a:pt x="46908" y="34465"/>
                  </a:cubicBezTo>
                  <a:cubicBezTo>
                    <a:pt x="46898" y="29915"/>
                    <a:pt x="45662" y="25093"/>
                    <a:pt x="44239" y="20458"/>
                  </a:cubicBezTo>
                  <a:cubicBezTo>
                    <a:pt x="43940" y="19429"/>
                    <a:pt x="43612" y="18408"/>
                    <a:pt x="43284" y="17378"/>
                  </a:cubicBezTo>
                  <a:cubicBezTo>
                    <a:pt x="42339" y="14382"/>
                    <a:pt x="41515" y="11798"/>
                    <a:pt x="41281" y="9972"/>
                  </a:cubicBezTo>
                  <a:cubicBezTo>
                    <a:pt x="40943" y="7341"/>
                    <a:pt x="41262" y="5235"/>
                    <a:pt x="42161" y="4214"/>
                  </a:cubicBezTo>
                  <a:cubicBezTo>
                    <a:pt x="42582" y="3737"/>
                    <a:pt x="43097" y="3512"/>
                    <a:pt x="43808" y="3512"/>
                  </a:cubicBezTo>
                  <a:cubicBezTo>
                    <a:pt x="44548" y="3512"/>
                    <a:pt x="45222" y="3081"/>
                    <a:pt x="45475" y="2379"/>
                  </a:cubicBezTo>
                  <a:cubicBezTo>
                    <a:pt x="45896" y="1153"/>
                    <a:pt x="44988" y="1"/>
                    <a:pt x="43818" y="1"/>
                  </a:cubicBezTo>
                  <a:close/>
                </a:path>
              </a:pathLst>
            </a:custGeom>
            <a:solidFill>
              <a:srgbClr val="FFFFFF"/>
            </a:solidFill>
            <a:ln w="9525" cap="flat" cmpd="sng">
              <a:solidFill>
                <a:schemeClr val="dk1"/>
              </a:solidFill>
              <a:prstDash val="solid"/>
              <a:miter lim="93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8"/>
            <p:cNvSpPr/>
            <p:nvPr/>
          </p:nvSpPr>
          <p:spPr>
            <a:xfrm>
              <a:off x="3993725" y="2146250"/>
              <a:ext cx="587550" cy="1325100"/>
            </a:xfrm>
            <a:custGeom>
              <a:avLst/>
              <a:gdLst/>
              <a:ahLst/>
              <a:cxnLst/>
              <a:rect l="l" t="t" r="r" b="b"/>
              <a:pathLst>
                <a:path w="23502" h="53004" extrusionOk="0">
                  <a:moveTo>
                    <a:pt x="20421" y="1"/>
                  </a:moveTo>
                  <a:cubicBezTo>
                    <a:pt x="18707" y="1"/>
                    <a:pt x="17219" y="656"/>
                    <a:pt x="16133" y="1902"/>
                  </a:cubicBezTo>
                  <a:cubicBezTo>
                    <a:pt x="14513" y="3737"/>
                    <a:pt x="13914" y="6686"/>
                    <a:pt x="14410" y="10431"/>
                  </a:cubicBezTo>
                  <a:cubicBezTo>
                    <a:pt x="14691" y="12556"/>
                    <a:pt x="15543" y="15290"/>
                    <a:pt x="16554" y="18445"/>
                  </a:cubicBezTo>
                  <a:lnTo>
                    <a:pt x="16573" y="18530"/>
                  </a:lnTo>
                  <a:lnTo>
                    <a:pt x="16573" y="18539"/>
                  </a:lnTo>
                  <a:cubicBezTo>
                    <a:pt x="16713" y="18988"/>
                    <a:pt x="16807" y="19457"/>
                    <a:pt x="16835" y="19925"/>
                  </a:cubicBezTo>
                  <a:cubicBezTo>
                    <a:pt x="17116" y="24615"/>
                    <a:pt x="16601" y="30739"/>
                    <a:pt x="12921" y="34718"/>
                  </a:cubicBezTo>
                  <a:cubicBezTo>
                    <a:pt x="10150" y="37723"/>
                    <a:pt x="5806" y="39240"/>
                    <a:pt x="38" y="39240"/>
                  </a:cubicBezTo>
                  <a:lnTo>
                    <a:pt x="1" y="39240"/>
                  </a:lnTo>
                  <a:lnTo>
                    <a:pt x="1" y="53003"/>
                  </a:lnTo>
                  <a:lnTo>
                    <a:pt x="38" y="53003"/>
                  </a:lnTo>
                  <a:cubicBezTo>
                    <a:pt x="14944" y="53003"/>
                    <a:pt x="23492" y="46243"/>
                    <a:pt x="23492" y="34456"/>
                  </a:cubicBezTo>
                  <a:cubicBezTo>
                    <a:pt x="23501" y="29915"/>
                    <a:pt x="22265" y="25093"/>
                    <a:pt x="20842" y="20458"/>
                  </a:cubicBezTo>
                  <a:cubicBezTo>
                    <a:pt x="20543" y="19429"/>
                    <a:pt x="20215" y="18408"/>
                    <a:pt x="19887" y="17378"/>
                  </a:cubicBezTo>
                  <a:cubicBezTo>
                    <a:pt x="18942" y="14382"/>
                    <a:pt x="18118" y="11798"/>
                    <a:pt x="17884" y="9972"/>
                  </a:cubicBezTo>
                  <a:cubicBezTo>
                    <a:pt x="17546" y="7341"/>
                    <a:pt x="17865" y="5235"/>
                    <a:pt x="18764" y="4214"/>
                  </a:cubicBezTo>
                  <a:cubicBezTo>
                    <a:pt x="19185" y="3737"/>
                    <a:pt x="19700" y="3512"/>
                    <a:pt x="20411" y="3512"/>
                  </a:cubicBezTo>
                  <a:cubicBezTo>
                    <a:pt x="21151" y="3512"/>
                    <a:pt x="21825" y="3081"/>
                    <a:pt x="22078" y="2379"/>
                  </a:cubicBezTo>
                  <a:cubicBezTo>
                    <a:pt x="22499" y="1153"/>
                    <a:pt x="21591" y="1"/>
                    <a:pt x="20421" y="1"/>
                  </a:cubicBezTo>
                  <a:close/>
                </a:path>
              </a:pathLst>
            </a:custGeom>
            <a:solidFill>
              <a:srgbClr val="BFDFFA"/>
            </a:solidFill>
            <a:ln w="9525" cap="flat" cmpd="sng">
              <a:solidFill>
                <a:schemeClr val="dk1"/>
              </a:solidFill>
              <a:prstDash val="solid"/>
              <a:miter lim="93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8"/>
            <p:cNvSpPr/>
            <p:nvPr/>
          </p:nvSpPr>
          <p:spPr>
            <a:xfrm>
              <a:off x="3381400" y="2146250"/>
              <a:ext cx="175575" cy="175575"/>
            </a:xfrm>
            <a:custGeom>
              <a:avLst/>
              <a:gdLst/>
              <a:ahLst/>
              <a:cxnLst/>
              <a:rect l="l" t="t" r="r" b="b"/>
              <a:pathLst>
                <a:path w="7023" h="7023" extrusionOk="0">
                  <a:moveTo>
                    <a:pt x="3512" y="1"/>
                  </a:moveTo>
                  <a:cubicBezTo>
                    <a:pt x="1574" y="1"/>
                    <a:pt x="1" y="1574"/>
                    <a:pt x="1" y="3512"/>
                  </a:cubicBezTo>
                  <a:cubicBezTo>
                    <a:pt x="1" y="5450"/>
                    <a:pt x="1574" y="7023"/>
                    <a:pt x="3512" y="7023"/>
                  </a:cubicBezTo>
                  <a:cubicBezTo>
                    <a:pt x="5450" y="7023"/>
                    <a:pt x="7023" y="5450"/>
                    <a:pt x="7023" y="3512"/>
                  </a:cubicBezTo>
                  <a:cubicBezTo>
                    <a:pt x="7023" y="1574"/>
                    <a:pt x="5450" y="1"/>
                    <a:pt x="3512"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8"/>
            <p:cNvSpPr/>
            <p:nvPr/>
          </p:nvSpPr>
          <p:spPr>
            <a:xfrm>
              <a:off x="4432600" y="2146250"/>
              <a:ext cx="175575" cy="175575"/>
            </a:xfrm>
            <a:custGeom>
              <a:avLst/>
              <a:gdLst/>
              <a:ahLst/>
              <a:cxnLst/>
              <a:rect l="l" t="t" r="r" b="b"/>
              <a:pathLst>
                <a:path w="7023" h="7023" extrusionOk="0">
                  <a:moveTo>
                    <a:pt x="3512" y="1"/>
                  </a:moveTo>
                  <a:cubicBezTo>
                    <a:pt x="1574" y="1"/>
                    <a:pt x="1" y="1574"/>
                    <a:pt x="1" y="3512"/>
                  </a:cubicBezTo>
                  <a:cubicBezTo>
                    <a:pt x="1" y="5450"/>
                    <a:pt x="1574" y="7023"/>
                    <a:pt x="3512" y="7023"/>
                  </a:cubicBezTo>
                  <a:cubicBezTo>
                    <a:pt x="5450" y="7023"/>
                    <a:pt x="7023" y="5450"/>
                    <a:pt x="7023" y="3512"/>
                  </a:cubicBezTo>
                  <a:cubicBezTo>
                    <a:pt x="7023" y="1574"/>
                    <a:pt x="5450" y="1"/>
                    <a:pt x="3512"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3" name="Google Shape;2643;p68">
            <a:hlinkClick r:id="rId8"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Our Week</a:t>
            </a:r>
            <a:endParaRPr sz="1500" b="1">
              <a:solidFill>
                <a:srgbClr val="007DEA"/>
              </a:solidFill>
              <a:latin typeface="Sen"/>
              <a:ea typeface="Sen"/>
              <a:cs typeface="Sen"/>
              <a:sym typeface="Sen"/>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647"/>
        <p:cNvGrpSpPr/>
        <p:nvPr/>
      </p:nvGrpSpPr>
      <p:grpSpPr>
        <a:xfrm>
          <a:off x="0" y="0"/>
          <a:ext cx="0" cy="0"/>
          <a:chOff x="0" y="0"/>
          <a:chExt cx="0" cy="0"/>
        </a:xfrm>
      </p:grpSpPr>
      <p:sp>
        <p:nvSpPr>
          <p:cNvPr id="2648" name="Google Shape;2648;p69"/>
          <p:cNvSpPr txBox="1">
            <a:spLocks noGrp="1"/>
          </p:cNvSpPr>
          <p:nvPr>
            <p:ph type="title"/>
          </p:nvPr>
        </p:nvSpPr>
        <p:spPr>
          <a:xfrm>
            <a:off x="713250" y="783392"/>
            <a:ext cx="7717500" cy="660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Lesson 1</a:t>
            </a:r>
            <a:endParaRPr/>
          </a:p>
        </p:txBody>
      </p:sp>
      <p:sp>
        <p:nvSpPr>
          <p:cNvPr id="2649" name="Google Shape;2649;p69"/>
          <p:cNvSpPr txBox="1">
            <a:spLocks noGrp="1"/>
          </p:cNvSpPr>
          <p:nvPr>
            <p:ph type="subTitle" idx="1"/>
          </p:nvPr>
        </p:nvSpPr>
        <p:spPr>
          <a:xfrm>
            <a:off x="847963" y="1882729"/>
            <a:ext cx="1984200" cy="34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Concept 1</a:t>
            </a:r>
            <a:endParaRPr/>
          </a:p>
        </p:txBody>
      </p:sp>
      <p:sp>
        <p:nvSpPr>
          <p:cNvPr id="2650" name="Google Shape;2650;p69"/>
          <p:cNvSpPr txBox="1">
            <a:spLocks noGrp="1"/>
          </p:cNvSpPr>
          <p:nvPr>
            <p:ph type="subTitle" idx="2"/>
          </p:nvPr>
        </p:nvSpPr>
        <p:spPr>
          <a:xfrm>
            <a:off x="6311813" y="1882729"/>
            <a:ext cx="1984200" cy="34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Concept 3</a:t>
            </a:r>
            <a:endParaRPr/>
          </a:p>
        </p:txBody>
      </p:sp>
      <p:sp>
        <p:nvSpPr>
          <p:cNvPr id="2651" name="Google Shape;2651;p69"/>
          <p:cNvSpPr txBox="1">
            <a:spLocks noGrp="1"/>
          </p:cNvSpPr>
          <p:nvPr>
            <p:ph type="subTitle" idx="7"/>
          </p:nvPr>
        </p:nvSpPr>
        <p:spPr>
          <a:xfrm>
            <a:off x="847963" y="2267184"/>
            <a:ext cx="1984200" cy="34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the one with rings around it</a:t>
            </a:r>
            <a:endParaRPr/>
          </a:p>
        </p:txBody>
      </p:sp>
      <p:sp>
        <p:nvSpPr>
          <p:cNvPr id="2652" name="Google Shape;2652;p69"/>
          <p:cNvSpPr txBox="1">
            <a:spLocks noGrp="1"/>
          </p:cNvSpPr>
          <p:nvPr>
            <p:ph type="subTitle" idx="8"/>
          </p:nvPr>
        </p:nvSpPr>
        <p:spPr>
          <a:xfrm>
            <a:off x="6311813" y="2267184"/>
            <a:ext cx="1984200" cy="34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a:t>
            </a:r>
            <a:endParaRPr/>
          </a:p>
        </p:txBody>
      </p:sp>
      <p:sp>
        <p:nvSpPr>
          <p:cNvPr id="2653" name="Google Shape;2653;p69"/>
          <p:cNvSpPr txBox="1">
            <a:spLocks noGrp="1"/>
          </p:cNvSpPr>
          <p:nvPr>
            <p:ph type="subTitle" idx="3"/>
          </p:nvPr>
        </p:nvSpPr>
        <p:spPr>
          <a:xfrm>
            <a:off x="3514225" y="1881829"/>
            <a:ext cx="1983000" cy="349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Concept 2</a:t>
            </a:r>
            <a:endParaRPr/>
          </a:p>
        </p:txBody>
      </p:sp>
      <p:sp>
        <p:nvSpPr>
          <p:cNvPr id="2654" name="Google Shape;2654;p69"/>
          <p:cNvSpPr txBox="1">
            <a:spLocks noGrp="1"/>
          </p:cNvSpPr>
          <p:nvPr>
            <p:ph type="subTitle" idx="9"/>
          </p:nvPr>
        </p:nvSpPr>
        <p:spPr>
          <a:xfrm>
            <a:off x="3514225" y="2266284"/>
            <a:ext cx="1983000" cy="349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the biggest planet of them all</a:t>
            </a:r>
            <a:endParaRPr/>
          </a:p>
        </p:txBody>
      </p:sp>
      <p:sp>
        <p:nvSpPr>
          <p:cNvPr id="2655" name="Google Shape;2655;p69"/>
          <p:cNvSpPr txBox="1">
            <a:spLocks noGrp="1"/>
          </p:cNvSpPr>
          <p:nvPr>
            <p:ph type="subTitle" idx="4"/>
          </p:nvPr>
        </p:nvSpPr>
        <p:spPr>
          <a:xfrm>
            <a:off x="847963" y="3242637"/>
            <a:ext cx="1984200" cy="34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Concept 4</a:t>
            </a:r>
            <a:endParaRPr/>
          </a:p>
        </p:txBody>
      </p:sp>
      <p:sp>
        <p:nvSpPr>
          <p:cNvPr id="2656" name="Google Shape;2656;p69"/>
          <p:cNvSpPr txBox="1">
            <a:spLocks noGrp="1"/>
          </p:cNvSpPr>
          <p:nvPr>
            <p:ph type="subTitle" idx="5"/>
          </p:nvPr>
        </p:nvSpPr>
        <p:spPr>
          <a:xfrm>
            <a:off x="6311813" y="3242637"/>
            <a:ext cx="1984200" cy="34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Concept 6</a:t>
            </a:r>
            <a:endParaRPr/>
          </a:p>
        </p:txBody>
      </p:sp>
      <p:sp>
        <p:nvSpPr>
          <p:cNvPr id="2657" name="Google Shape;2657;p69"/>
          <p:cNvSpPr txBox="1">
            <a:spLocks noGrp="1"/>
          </p:cNvSpPr>
          <p:nvPr>
            <p:ph type="subTitle" idx="13"/>
          </p:nvPr>
        </p:nvSpPr>
        <p:spPr>
          <a:xfrm>
            <a:off x="847963" y="3618493"/>
            <a:ext cx="1984200" cy="34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innermost planet</a:t>
            </a:r>
            <a:endParaRPr/>
          </a:p>
        </p:txBody>
      </p:sp>
      <p:sp>
        <p:nvSpPr>
          <p:cNvPr id="2658" name="Google Shape;2658;p69"/>
          <p:cNvSpPr txBox="1">
            <a:spLocks noGrp="1"/>
          </p:cNvSpPr>
          <p:nvPr>
            <p:ph type="subTitle" idx="14"/>
          </p:nvPr>
        </p:nvSpPr>
        <p:spPr>
          <a:xfrm>
            <a:off x="6311813" y="3623768"/>
            <a:ext cx="1984200" cy="34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 is the farthest planet</a:t>
            </a:r>
            <a:endParaRPr/>
          </a:p>
        </p:txBody>
      </p:sp>
      <p:sp>
        <p:nvSpPr>
          <p:cNvPr id="2659" name="Google Shape;2659;p69"/>
          <p:cNvSpPr txBox="1">
            <a:spLocks noGrp="1"/>
          </p:cNvSpPr>
          <p:nvPr>
            <p:ph type="subTitle" idx="6"/>
          </p:nvPr>
        </p:nvSpPr>
        <p:spPr>
          <a:xfrm>
            <a:off x="3513625" y="3242637"/>
            <a:ext cx="1984200" cy="34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Concept 5</a:t>
            </a:r>
            <a:endParaRPr/>
          </a:p>
        </p:txBody>
      </p:sp>
      <p:sp>
        <p:nvSpPr>
          <p:cNvPr id="2660" name="Google Shape;2660;p69"/>
          <p:cNvSpPr txBox="1">
            <a:spLocks noGrp="1"/>
          </p:cNvSpPr>
          <p:nvPr>
            <p:ph type="subTitle" idx="15"/>
          </p:nvPr>
        </p:nvSpPr>
        <p:spPr>
          <a:xfrm>
            <a:off x="3514225" y="3623768"/>
            <a:ext cx="1984200" cy="34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2661" name="Google Shape;2661;p69">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9">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9">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9">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9">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2666" name="Google Shape;2666;p69">
            <a:hlinkClick r:id="rId4"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2667" name="Google Shape;2667;p69">
            <a:hlinkClick r:id="rId5"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2668" name="Google Shape;2668;p69">
            <a:hlinkClick r:id="rId6"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9"/>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0" name="Google Shape;2670;p69"/>
          <p:cNvGrpSpPr/>
          <p:nvPr/>
        </p:nvGrpSpPr>
        <p:grpSpPr>
          <a:xfrm>
            <a:off x="4402319" y="4732206"/>
            <a:ext cx="344058" cy="344096"/>
            <a:chOff x="1561313" y="2098162"/>
            <a:chExt cx="383822" cy="383822"/>
          </a:xfrm>
        </p:grpSpPr>
        <p:sp>
          <p:nvSpPr>
            <p:cNvPr id="2671" name="Google Shape;2671;p69"/>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672" name="Google Shape;2672;p69"/>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673" name="Google Shape;2673;p69">
            <a:hlinkClick r:id="rId7"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9">
            <a:hlinkClick r:id="rId8"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Our Week</a:t>
            </a:r>
            <a:endParaRPr sz="1500" b="1">
              <a:solidFill>
                <a:srgbClr val="007DEA"/>
              </a:solidFill>
              <a:latin typeface="Sen"/>
              <a:ea typeface="Sen"/>
              <a:cs typeface="Sen"/>
              <a:sym typeface="Sen"/>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678"/>
        <p:cNvGrpSpPr/>
        <p:nvPr/>
      </p:nvGrpSpPr>
      <p:grpSpPr>
        <a:xfrm>
          <a:off x="0" y="0"/>
          <a:ext cx="0" cy="0"/>
          <a:chOff x="0" y="0"/>
          <a:chExt cx="0" cy="0"/>
        </a:xfrm>
      </p:grpSpPr>
      <p:sp>
        <p:nvSpPr>
          <p:cNvPr id="2679" name="Google Shape;2679;p70"/>
          <p:cNvSpPr txBox="1">
            <a:spLocks noGrp="1"/>
          </p:cNvSpPr>
          <p:nvPr>
            <p:ph type="title"/>
          </p:nvPr>
        </p:nvSpPr>
        <p:spPr>
          <a:xfrm>
            <a:off x="655650" y="794537"/>
            <a:ext cx="78327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Lesson 2</a:t>
            </a:r>
            <a:endParaRPr/>
          </a:p>
        </p:txBody>
      </p:sp>
      <p:grpSp>
        <p:nvGrpSpPr>
          <p:cNvPr id="2680" name="Google Shape;2680;p70"/>
          <p:cNvGrpSpPr/>
          <p:nvPr/>
        </p:nvGrpSpPr>
        <p:grpSpPr>
          <a:xfrm>
            <a:off x="994991" y="1546031"/>
            <a:ext cx="4212890" cy="2770285"/>
            <a:chOff x="235800" y="830650"/>
            <a:chExt cx="6978450" cy="4588844"/>
          </a:xfrm>
        </p:grpSpPr>
        <p:sp>
          <p:nvSpPr>
            <p:cNvPr id="2681" name="Google Shape;2681;p70"/>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0"/>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0"/>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0"/>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0"/>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0"/>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7" name="Google Shape;2687;p70"/>
          <p:cNvSpPr/>
          <p:nvPr/>
        </p:nvSpPr>
        <p:spPr>
          <a:xfrm rot="10800000">
            <a:off x="4403959" y="2031886"/>
            <a:ext cx="74367" cy="74471"/>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0"/>
          <p:cNvSpPr/>
          <p:nvPr/>
        </p:nvSpPr>
        <p:spPr>
          <a:xfrm rot="10800000">
            <a:off x="3939637" y="2373475"/>
            <a:ext cx="74367" cy="74471"/>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0"/>
          <p:cNvSpPr/>
          <p:nvPr/>
        </p:nvSpPr>
        <p:spPr>
          <a:xfrm rot="10800000">
            <a:off x="4437967" y="2536596"/>
            <a:ext cx="74367" cy="74471"/>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0"/>
          <p:cNvSpPr/>
          <p:nvPr/>
        </p:nvSpPr>
        <p:spPr>
          <a:xfrm rot="10800000">
            <a:off x="3203140" y="3072622"/>
            <a:ext cx="74367" cy="74471"/>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0"/>
          <p:cNvSpPr/>
          <p:nvPr/>
        </p:nvSpPr>
        <p:spPr>
          <a:xfrm rot="10800000">
            <a:off x="3315209" y="2496556"/>
            <a:ext cx="74367" cy="74471"/>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0"/>
          <p:cNvSpPr/>
          <p:nvPr/>
        </p:nvSpPr>
        <p:spPr>
          <a:xfrm rot="10800000">
            <a:off x="1628689" y="2165683"/>
            <a:ext cx="74367" cy="74471"/>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0"/>
          <p:cNvSpPr/>
          <p:nvPr/>
        </p:nvSpPr>
        <p:spPr>
          <a:xfrm rot="10800000">
            <a:off x="1420546" y="2611075"/>
            <a:ext cx="74367" cy="74471"/>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0"/>
          <p:cNvSpPr/>
          <p:nvPr/>
        </p:nvSpPr>
        <p:spPr>
          <a:xfrm rot="10800000">
            <a:off x="1740757" y="2521410"/>
            <a:ext cx="74367" cy="74471"/>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0"/>
          <p:cNvSpPr/>
          <p:nvPr/>
        </p:nvSpPr>
        <p:spPr>
          <a:xfrm rot="10800000">
            <a:off x="5776398" y="2461787"/>
            <a:ext cx="254050" cy="254399"/>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0"/>
          <p:cNvSpPr txBox="1">
            <a:spLocks noGrp="1"/>
          </p:cNvSpPr>
          <p:nvPr>
            <p:ph type="subTitle" idx="1"/>
          </p:nvPr>
        </p:nvSpPr>
        <p:spPr>
          <a:xfrm>
            <a:off x="6088350" y="2695325"/>
            <a:ext cx="2096100" cy="67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Neptune is the fourth-largest planet in the Solar System</a:t>
            </a:r>
            <a:endParaRPr/>
          </a:p>
        </p:txBody>
      </p:sp>
      <p:sp>
        <p:nvSpPr>
          <p:cNvPr id="2697" name="Google Shape;2697;p70"/>
          <p:cNvSpPr txBox="1">
            <a:spLocks noGrp="1"/>
          </p:cNvSpPr>
          <p:nvPr>
            <p:ph type="subTitle" idx="2"/>
          </p:nvPr>
        </p:nvSpPr>
        <p:spPr>
          <a:xfrm>
            <a:off x="6088350" y="2296925"/>
            <a:ext cx="2400000" cy="398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Neptune</a:t>
            </a:r>
            <a:endParaRPr/>
          </a:p>
        </p:txBody>
      </p:sp>
      <p:sp>
        <p:nvSpPr>
          <p:cNvPr id="2698" name="Google Shape;2698;p70">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0">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0">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0">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0">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2703" name="Google Shape;2703;p70">
            <a:hlinkClick r:id="rId4"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2704" name="Google Shape;2704;p70">
            <a:hlinkClick r:id="rId5"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2705" name="Google Shape;2705;p70">
            <a:hlinkClick r:id="rId6"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0"/>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7" name="Google Shape;2707;p70"/>
          <p:cNvGrpSpPr/>
          <p:nvPr/>
        </p:nvGrpSpPr>
        <p:grpSpPr>
          <a:xfrm>
            <a:off x="4402319" y="4732206"/>
            <a:ext cx="344058" cy="344096"/>
            <a:chOff x="1561313" y="2098162"/>
            <a:chExt cx="383822" cy="383822"/>
          </a:xfrm>
        </p:grpSpPr>
        <p:sp>
          <p:nvSpPr>
            <p:cNvPr id="2708" name="Google Shape;2708;p70"/>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709" name="Google Shape;2709;p70"/>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710" name="Google Shape;2710;p70">
            <a:hlinkClick r:id="rId7"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0">
            <a:hlinkClick r:id="rId8"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Our Week</a:t>
            </a:r>
            <a:endParaRPr sz="1500" b="1">
              <a:solidFill>
                <a:srgbClr val="007DEA"/>
              </a:solidFill>
              <a:latin typeface="Sen"/>
              <a:ea typeface="Sen"/>
              <a:cs typeface="Sen"/>
              <a:sym typeface="Sen"/>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715"/>
        <p:cNvGrpSpPr/>
        <p:nvPr/>
      </p:nvGrpSpPr>
      <p:grpSpPr>
        <a:xfrm>
          <a:off x="0" y="0"/>
          <a:ext cx="0" cy="0"/>
          <a:chOff x="0" y="0"/>
          <a:chExt cx="0" cy="0"/>
        </a:xfrm>
      </p:grpSpPr>
      <p:pic>
        <p:nvPicPr>
          <p:cNvPr id="2716" name="Google Shape;2716;p71"/>
          <p:cNvPicPr preferRelativeResize="0"/>
          <p:nvPr/>
        </p:nvPicPr>
        <p:blipFill rotWithShape="1">
          <a:blip r:embed="rId3">
            <a:alphaModFix/>
          </a:blip>
          <a:srcRect t="7460" b="7469"/>
          <a:stretch/>
        </p:blipFill>
        <p:spPr>
          <a:xfrm>
            <a:off x="1708200" y="1506002"/>
            <a:ext cx="5727600" cy="2740800"/>
          </a:xfrm>
          <a:prstGeom prst="roundRect">
            <a:avLst>
              <a:gd name="adj" fmla="val 5853"/>
            </a:avLst>
          </a:prstGeom>
          <a:noFill/>
          <a:ln>
            <a:noFill/>
          </a:ln>
        </p:spPr>
      </p:pic>
      <p:grpSp>
        <p:nvGrpSpPr>
          <p:cNvPr id="2717" name="Google Shape;2717;p71"/>
          <p:cNvGrpSpPr/>
          <p:nvPr/>
        </p:nvGrpSpPr>
        <p:grpSpPr>
          <a:xfrm>
            <a:off x="4164177" y="2468569"/>
            <a:ext cx="815645" cy="815666"/>
            <a:chOff x="2386847" y="2786755"/>
            <a:chExt cx="300378" cy="300385"/>
          </a:xfrm>
        </p:grpSpPr>
        <p:sp>
          <p:nvSpPr>
            <p:cNvPr id="2718" name="Google Shape;2718;p71"/>
            <p:cNvSpPr/>
            <p:nvPr/>
          </p:nvSpPr>
          <p:spPr>
            <a:xfrm>
              <a:off x="2386847" y="2786755"/>
              <a:ext cx="300378" cy="300385"/>
            </a:xfrm>
            <a:custGeom>
              <a:avLst/>
              <a:gdLst/>
              <a:ahLst/>
              <a:cxnLst/>
              <a:rect l="l" t="t" r="r" b="b"/>
              <a:pathLst>
                <a:path w="39680" h="39681" extrusionOk="0">
                  <a:moveTo>
                    <a:pt x="19840" y="1"/>
                  </a:moveTo>
                  <a:cubicBezTo>
                    <a:pt x="8884" y="1"/>
                    <a:pt x="1" y="8884"/>
                    <a:pt x="1" y="19840"/>
                  </a:cubicBezTo>
                  <a:cubicBezTo>
                    <a:pt x="1" y="30797"/>
                    <a:pt x="8884" y="39680"/>
                    <a:pt x="19840" y="39680"/>
                  </a:cubicBezTo>
                  <a:cubicBezTo>
                    <a:pt x="30797" y="39680"/>
                    <a:pt x="39680" y="30797"/>
                    <a:pt x="39680" y="19840"/>
                  </a:cubicBezTo>
                  <a:cubicBezTo>
                    <a:pt x="39680" y="8884"/>
                    <a:pt x="30797" y="1"/>
                    <a:pt x="198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2485982" y="2869256"/>
              <a:ext cx="135374" cy="135374"/>
            </a:xfrm>
            <a:custGeom>
              <a:avLst/>
              <a:gdLst/>
              <a:ahLst/>
              <a:cxnLst/>
              <a:rect l="l" t="t" r="r" b="b"/>
              <a:pathLst>
                <a:path w="17883" h="17883" extrusionOk="0">
                  <a:moveTo>
                    <a:pt x="0" y="1"/>
                  </a:moveTo>
                  <a:lnTo>
                    <a:pt x="0" y="17882"/>
                  </a:lnTo>
                  <a:lnTo>
                    <a:pt x="17883" y="8941"/>
                  </a:lnTo>
                  <a:lnTo>
                    <a:pt x="0" y="1"/>
                  </a:lnTo>
                  <a:close/>
                </a:path>
              </a:pathLst>
            </a:custGeom>
            <a:solidFill>
              <a:srgbClr val="4D8C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0" name="Google Shape;2720;p71"/>
          <p:cNvSpPr txBox="1">
            <a:spLocks noGrp="1"/>
          </p:cNvSpPr>
          <p:nvPr>
            <p:ph type="title"/>
          </p:nvPr>
        </p:nvSpPr>
        <p:spPr>
          <a:xfrm>
            <a:off x="716250" y="794806"/>
            <a:ext cx="7711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Lesson 3</a:t>
            </a:r>
            <a:endParaRPr/>
          </a:p>
        </p:txBody>
      </p:sp>
      <p:grpSp>
        <p:nvGrpSpPr>
          <p:cNvPr id="2721" name="Google Shape;2721;p71"/>
          <p:cNvGrpSpPr/>
          <p:nvPr/>
        </p:nvGrpSpPr>
        <p:grpSpPr>
          <a:xfrm>
            <a:off x="354027" y="2450385"/>
            <a:ext cx="122552" cy="236122"/>
            <a:chOff x="267576" y="-437733"/>
            <a:chExt cx="51885" cy="99963"/>
          </a:xfrm>
        </p:grpSpPr>
        <p:sp>
          <p:nvSpPr>
            <p:cNvPr id="2722" name="Google Shape;2722;p71"/>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19050"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267576" y="-437733"/>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19050"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4" name="Google Shape;2724;p71"/>
          <p:cNvGrpSpPr/>
          <p:nvPr/>
        </p:nvGrpSpPr>
        <p:grpSpPr>
          <a:xfrm rot="10800000">
            <a:off x="8612202" y="2450385"/>
            <a:ext cx="122552" cy="236122"/>
            <a:chOff x="267576" y="-437733"/>
            <a:chExt cx="51885" cy="99963"/>
          </a:xfrm>
        </p:grpSpPr>
        <p:sp>
          <p:nvSpPr>
            <p:cNvPr id="2725" name="Google Shape;2725;p71"/>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19050"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267576" y="-437733"/>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19050"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7" name="Google Shape;2727;p71">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a:hlinkClick r:id="rId4"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2732" name="Google Shape;2732;p71">
            <a:hlinkClick r:id="rId5"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2733" name="Google Shape;2733;p71">
            <a:hlinkClick r:id="rId6"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2734" name="Google Shape;2734;p71">
            <a:hlinkClick r:id="rId7"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6" name="Google Shape;2736;p71"/>
          <p:cNvGrpSpPr/>
          <p:nvPr/>
        </p:nvGrpSpPr>
        <p:grpSpPr>
          <a:xfrm>
            <a:off x="4402319" y="4732206"/>
            <a:ext cx="344058" cy="344096"/>
            <a:chOff x="1561313" y="2098162"/>
            <a:chExt cx="383822" cy="383822"/>
          </a:xfrm>
        </p:grpSpPr>
        <p:sp>
          <p:nvSpPr>
            <p:cNvPr id="2737" name="Google Shape;2737;p71"/>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738" name="Google Shape;2738;p71"/>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739" name="Google Shape;2739;p71">
            <a:hlinkClick r:id="rId8"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a:hlinkClick r:id="rId9"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Our Week</a:t>
            </a:r>
            <a:endParaRPr sz="1500" b="1">
              <a:solidFill>
                <a:srgbClr val="007DEA"/>
              </a:solidFill>
              <a:latin typeface="Sen"/>
              <a:ea typeface="Sen"/>
              <a:cs typeface="Sen"/>
              <a:sym typeface="Sen"/>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sp>
        <p:nvSpPr>
          <p:cNvPr id="2745" name="Google Shape;2745;p72"/>
          <p:cNvSpPr txBox="1">
            <a:spLocks noGrp="1"/>
          </p:cNvSpPr>
          <p:nvPr>
            <p:ph type="title"/>
          </p:nvPr>
        </p:nvSpPr>
        <p:spPr>
          <a:xfrm>
            <a:off x="716250" y="794806"/>
            <a:ext cx="7711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Lesson 4</a:t>
            </a:r>
            <a:endParaRPr/>
          </a:p>
        </p:txBody>
      </p:sp>
      <p:grpSp>
        <p:nvGrpSpPr>
          <p:cNvPr id="2746" name="Google Shape;2746;p72"/>
          <p:cNvGrpSpPr/>
          <p:nvPr/>
        </p:nvGrpSpPr>
        <p:grpSpPr>
          <a:xfrm>
            <a:off x="3271288" y="1570475"/>
            <a:ext cx="2601433" cy="2838903"/>
            <a:chOff x="3271288" y="1715950"/>
            <a:chExt cx="2601433" cy="2838903"/>
          </a:xfrm>
        </p:grpSpPr>
        <p:sp>
          <p:nvSpPr>
            <p:cNvPr id="2747" name="Google Shape;2747;p72"/>
            <p:cNvSpPr/>
            <p:nvPr/>
          </p:nvSpPr>
          <p:spPr>
            <a:xfrm>
              <a:off x="3506858" y="1788249"/>
              <a:ext cx="642885" cy="2631253"/>
            </a:xfrm>
            <a:custGeom>
              <a:avLst/>
              <a:gdLst/>
              <a:ahLst/>
              <a:cxnLst/>
              <a:rect l="l" t="t" r="r" b="b"/>
              <a:pathLst>
                <a:path w="17420" h="71298" extrusionOk="0">
                  <a:moveTo>
                    <a:pt x="1" y="1"/>
                  </a:moveTo>
                  <a:lnTo>
                    <a:pt x="10219" y="69675"/>
                  </a:lnTo>
                  <a:lnTo>
                    <a:pt x="14426" y="71297"/>
                  </a:lnTo>
                  <a:lnTo>
                    <a:pt x="17419" y="69675"/>
                  </a:lnTo>
                  <a:lnTo>
                    <a:pt x="7202" y="1"/>
                  </a:lnTo>
                  <a:close/>
                </a:path>
              </a:pathLst>
            </a:custGeom>
            <a:solidFill>
              <a:srgbClr val="BFDFFA"/>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2"/>
            <p:cNvSpPr/>
            <p:nvPr/>
          </p:nvSpPr>
          <p:spPr>
            <a:xfrm>
              <a:off x="3535276" y="1955063"/>
              <a:ext cx="488475" cy="2452891"/>
            </a:xfrm>
            <a:custGeom>
              <a:avLst/>
              <a:gdLst/>
              <a:ahLst/>
              <a:cxnLst/>
              <a:rect l="l" t="t" r="r" b="b"/>
              <a:pathLst>
                <a:path w="13236" h="66465" extrusionOk="0">
                  <a:moveTo>
                    <a:pt x="1647" y="1"/>
                  </a:moveTo>
                  <a:lnTo>
                    <a:pt x="0" y="1179"/>
                  </a:lnTo>
                  <a:lnTo>
                    <a:pt x="7081" y="49191"/>
                  </a:lnTo>
                  <a:lnTo>
                    <a:pt x="8800" y="51511"/>
                  </a:lnTo>
                  <a:lnTo>
                    <a:pt x="7754" y="53771"/>
                  </a:lnTo>
                  <a:lnTo>
                    <a:pt x="9437" y="65155"/>
                  </a:lnTo>
                  <a:lnTo>
                    <a:pt x="11564" y="66465"/>
                  </a:lnTo>
                  <a:lnTo>
                    <a:pt x="13235" y="65155"/>
                  </a:lnTo>
                  <a:lnTo>
                    <a:pt x="3799" y="1179"/>
                  </a:lnTo>
                  <a:lnTo>
                    <a:pt x="1647" y="1"/>
                  </a:lnTo>
                  <a:close/>
                </a:path>
              </a:pathLst>
            </a:custGeom>
            <a:solidFill>
              <a:srgbClr val="FFFFFF"/>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2"/>
            <p:cNvSpPr/>
            <p:nvPr/>
          </p:nvSpPr>
          <p:spPr>
            <a:xfrm>
              <a:off x="3504201" y="2198642"/>
              <a:ext cx="444115" cy="391304"/>
            </a:xfrm>
            <a:custGeom>
              <a:avLst/>
              <a:gdLst/>
              <a:ahLst/>
              <a:cxnLst/>
              <a:rect l="l" t="t" r="r" b="b"/>
              <a:pathLst>
                <a:path w="12034" h="10603" extrusionOk="0">
                  <a:moveTo>
                    <a:pt x="1035" y="0"/>
                  </a:moveTo>
                  <a:cubicBezTo>
                    <a:pt x="446" y="0"/>
                    <a:pt x="1" y="505"/>
                    <a:pt x="85" y="1094"/>
                  </a:cubicBezTo>
                  <a:lnTo>
                    <a:pt x="1383" y="9785"/>
                  </a:lnTo>
                  <a:cubicBezTo>
                    <a:pt x="1443" y="10266"/>
                    <a:pt x="1852" y="10603"/>
                    <a:pt x="2333" y="10603"/>
                  </a:cubicBezTo>
                  <a:lnTo>
                    <a:pt x="11000" y="10603"/>
                  </a:lnTo>
                  <a:cubicBezTo>
                    <a:pt x="11589" y="10603"/>
                    <a:pt x="12034" y="10086"/>
                    <a:pt x="11950" y="9509"/>
                  </a:cubicBezTo>
                  <a:lnTo>
                    <a:pt x="10651" y="830"/>
                  </a:lnTo>
                  <a:cubicBezTo>
                    <a:pt x="10591" y="349"/>
                    <a:pt x="10183" y="0"/>
                    <a:pt x="9702"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2"/>
            <p:cNvSpPr/>
            <p:nvPr/>
          </p:nvSpPr>
          <p:spPr>
            <a:xfrm>
              <a:off x="3503758" y="2198642"/>
              <a:ext cx="307050" cy="391304"/>
            </a:xfrm>
            <a:custGeom>
              <a:avLst/>
              <a:gdLst/>
              <a:ahLst/>
              <a:cxnLst/>
              <a:rect l="l" t="t" r="r" b="b"/>
              <a:pathLst>
                <a:path w="8320" h="10603" extrusionOk="0">
                  <a:moveTo>
                    <a:pt x="1035" y="0"/>
                  </a:moveTo>
                  <a:cubicBezTo>
                    <a:pt x="446" y="0"/>
                    <a:pt x="1" y="505"/>
                    <a:pt x="85" y="1094"/>
                  </a:cubicBezTo>
                  <a:lnTo>
                    <a:pt x="1383" y="9785"/>
                  </a:lnTo>
                  <a:cubicBezTo>
                    <a:pt x="1443" y="10266"/>
                    <a:pt x="1840" y="10603"/>
                    <a:pt x="2321" y="10603"/>
                  </a:cubicBezTo>
                  <a:lnTo>
                    <a:pt x="7286" y="10603"/>
                  </a:lnTo>
                  <a:cubicBezTo>
                    <a:pt x="7875" y="10603"/>
                    <a:pt x="8319" y="10086"/>
                    <a:pt x="8235" y="9509"/>
                  </a:cubicBezTo>
                  <a:lnTo>
                    <a:pt x="6937" y="830"/>
                  </a:lnTo>
                  <a:cubicBezTo>
                    <a:pt x="6877" y="349"/>
                    <a:pt x="6468" y="0"/>
                    <a:pt x="5987"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2"/>
            <p:cNvSpPr/>
            <p:nvPr/>
          </p:nvSpPr>
          <p:spPr>
            <a:xfrm>
              <a:off x="3797012" y="3769576"/>
              <a:ext cx="290627" cy="172605"/>
            </a:xfrm>
            <a:custGeom>
              <a:avLst/>
              <a:gdLst/>
              <a:ahLst/>
              <a:cxnLst/>
              <a:rect l="l" t="t" r="r" b="b"/>
              <a:pathLst>
                <a:path w="7875" h="4677" extrusionOk="0">
                  <a:moveTo>
                    <a:pt x="1" y="1"/>
                  </a:moveTo>
                  <a:lnTo>
                    <a:pt x="674" y="4617"/>
                  </a:lnTo>
                  <a:lnTo>
                    <a:pt x="4617" y="4653"/>
                  </a:lnTo>
                  <a:lnTo>
                    <a:pt x="7874" y="4677"/>
                  </a:lnTo>
                  <a:lnTo>
                    <a:pt x="7874" y="4677"/>
                  </a:lnTo>
                  <a:lnTo>
                    <a:pt x="7213" y="1"/>
                  </a:ln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2"/>
            <p:cNvSpPr/>
            <p:nvPr/>
          </p:nvSpPr>
          <p:spPr>
            <a:xfrm>
              <a:off x="3797012" y="3769576"/>
              <a:ext cx="165076" cy="171719"/>
            </a:xfrm>
            <a:custGeom>
              <a:avLst/>
              <a:gdLst/>
              <a:ahLst/>
              <a:cxnLst/>
              <a:rect l="l" t="t" r="r" b="b"/>
              <a:pathLst>
                <a:path w="4473" h="4653" extrusionOk="0">
                  <a:moveTo>
                    <a:pt x="1" y="1"/>
                  </a:moveTo>
                  <a:lnTo>
                    <a:pt x="674" y="4617"/>
                  </a:lnTo>
                  <a:lnTo>
                    <a:pt x="4472" y="4653"/>
                  </a:lnTo>
                  <a:lnTo>
                    <a:pt x="3799" y="1"/>
                  </a:ln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2"/>
            <p:cNvSpPr/>
            <p:nvPr/>
          </p:nvSpPr>
          <p:spPr>
            <a:xfrm>
              <a:off x="3271288" y="1716393"/>
              <a:ext cx="2601433" cy="2740824"/>
            </a:xfrm>
            <a:custGeom>
              <a:avLst/>
              <a:gdLst/>
              <a:ahLst/>
              <a:cxnLst/>
              <a:rect l="l" t="t" r="r" b="b"/>
              <a:pathLst>
                <a:path w="70490" h="74267" extrusionOk="0">
                  <a:moveTo>
                    <a:pt x="2802" y="1"/>
                  </a:moveTo>
                  <a:cubicBezTo>
                    <a:pt x="1263" y="1"/>
                    <a:pt x="1" y="1251"/>
                    <a:pt x="1" y="2801"/>
                  </a:cubicBezTo>
                  <a:lnTo>
                    <a:pt x="1" y="4821"/>
                  </a:lnTo>
                  <a:cubicBezTo>
                    <a:pt x="1" y="6372"/>
                    <a:pt x="1263" y="7634"/>
                    <a:pt x="2802" y="7634"/>
                  </a:cubicBezTo>
                  <a:lnTo>
                    <a:pt x="17804" y="7634"/>
                  </a:lnTo>
                  <a:cubicBezTo>
                    <a:pt x="28755" y="7634"/>
                    <a:pt x="36557" y="17335"/>
                    <a:pt x="47580" y="17335"/>
                  </a:cubicBezTo>
                  <a:lnTo>
                    <a:pt x="54348" y="17335"/>
                  </a:lnTo>
                  <a:cubicBezTo>
                    <a:pt x="55333" y="17335"/>
                    <a:pt x="55934" y="18417"/>
                    <a:pt x="55430" y="19258"/>
                  </a:cubicBezTo>
                  <a:lnTo>
                    <a:pt x="23778" y="71622"/>
                  </a:lnTo>
                  <a:lnTo>
                    <a:pt x="31508" y="74266"/>
                  </a:lnTo>
                  <a:lnTo>
                    <a:pt x="40451" y="71622"/>
                  </a:lnTo>
                  <a:lnTo>
                    <a:pt x="69134" y="15460"/>
                  </a:lnTo>
                  <a:cubicBezTo>
                    <a:pt x="70489" y="12832"/>
                    <a:pt x="68576" y="9701"/>
                    <a:pt x="65616" y="9701"/>
                  </a:cubicBezTo>
                  <a:cubicBezTo>
                    <a:pt x="65611" y="9701"/>
                    <a:pt x="65605" y="9701"/>
                    <a:pt x="65599" y="9701"/>
                  </a:cubicBezTo>
                  <a:lnTo>
                    <a:pt x="47580" y="9701"/>
                  </a:lnTo>
                  <a:cubicBezTo>
                    <a:pt x="36557" y="9701"/>
                    <a:pt x="28755" y="1"/>
                    <a:pt x="17804" y="1"/>
                  </a:cubicBezTo>
                  <a:close/>
                </a:path>
              </a:pathLst>
            </a:custGeom>
            <a:solidFill>
              <a:srgbClr val="BFDFFA"/>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2"/>
            <p:cNvSpPr/>
            <p:nvPr/>
          </p:nvSpPr>
          <p:spPr>
            <a:xfrm>
              <a:off x="3271288" y="1715950"/>
              <a:ext cx="2335681" cy="2741266"/>
            </a:xfrm>
            <a:custGeom>
              <a:avLst/>
              <a:gdLst/>
              <a:ahLst/>
              <a:cxnLst/>
              <a:rect l="l" t="t" r="r" b="b"/>
              <a:pathLst>
                <a:path w="63289" h="74279" extrusionOk="0">
                  <a:moveTo>
                    <a:pt x="2802" y="1"/>
                  </a:moveTo>
                  <a:cubicBezTo>
                    <a:pt x="1263" y="1"/>
                    <a:pt x="1" y="1263"/>
                    <a:pt x="1" y="2813"/>
                  </a:cubicBezTo>
                  <a:lnTo>
                    <a:pt x="1" y="4833"/>
                  </a:lnTo>
                  <a:cubicBezTo>
                    <a:pt x="1" y="6372"/>
                    <a:pt x="1263" y="7634"/>
                    <a:pt x="2802" y="7634"/>
                  </a:cubicBezTo>
                  <a:lnTo>
                    <a:pt x="17804" y="7634"/>
                  </a:lnTo>
                  <a:cubicBezTo>
                    <a:pt x="28755" y="7634"/>
                    <a:pt x="36557" y="17347"/>
                    <a:pt x="47580" y="17347"/>
                  </a:cubicBezTo>
                  <a:lnTo>
                    <a:pt x="54348" y="17347"/>
                  </a:lnTo>
                  <a:cubicBezTo>
                    <a:pt x="55345" y="17347"/>
                    <a:pt x="55947" y="18429"/>
                    <a:pt x="55430" y="19270"/>
                  </a:cubicBezTo>
                  <a:lnTo>
                    <a:pt x="23790" y="71634"/>
                  </a:lnTo>
                  <a:lnTo>
                    <a:pt x="31808" y="74278"/>
                  </a:lnTo>
                  <a:lnTo>
                    <a:pt x="61933" y="15472"/>
                  </a:lnTo>
                  <a:cubicBezTo>
                    <a:pt x="63289" y="12844"/>
                    <a:pt x="61375" y="9713"/>
                    <a:pt x="58428" y="9713"/>
                  </a:cubicBezTo>
                  <a:cubicBezTo>
                    <a:pt x="58422" y="9713"/>
                    <a:pt x="58416" y="9713"/>
                    <a:pt x="58411" y="9713"/>
                  </a:cubicBezTo>
                  <a:lnTo>
                    <a:pt x="40391" y="9713"/>
                  </a:lnTo>
                  <a:cubicBezTo>
                    <a:pt x="29356" y="9713"/>
                    <a:pt x="21566" y="1"/>
                    <a:pt x="10603" y="1"/>
                  </a:cubicBezTo>
                  <a:close/>
                </a:path>
              </a:pathLst>
            </a:custGeom>
            <a:solidFill>
              <a:srgbClr val="FFFFFF"/>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2"/>
            <p:cNvSpPr/>
            <p:nvPr/>
          </p:nvSpPr>
          <p:spPr>
            <a:xfrm>
              <a:off x="3726485" y="4359626"/>
              <a:ext cx="1260380" cy="195227"/>
            </a:xfrm>
            <a:custGeom>
              <a:avLst/>
              <a:gdLst/>
              <a:ahLst/>
              <a:cxnLst/>
              <a:rect l="l" t="t" r="r" b="b"/>
              <a:pathLst>
                <a:path w="34152" h="5290" extrusionOk="0">
                  <a:moveTo>
                    <a:pt x="2645" y="1"/>
                  </a:moveTo>
                  <a:cubicBezTo>
                    <a:pt x="1190" y="1"/>
                    <a:pt x="0" y="1191"/>
                    <a:pt x="0" y="2645"/>
                  </a:cubicBezTo>
                  <a:cubicBezTo>
                    <a:pt x="157" y="4256"/>
                    <a:pt x="1022" y="5146"/>
                    <a:pt x="2645" y="5290"/>
                  </a:cubicBezTo>
                  <a:lnTo>
                    <a:pt x="31507" y="5290"/>
                  </a:lnTo>
                  <a:cubicBezTo>
                    <a:pt x="32974" y="5290"/>
                    <a:pt x="34152" y="4112"/>
                    <a:pt x="34152" y="2645"/>
                  </a:cubicBezTo>
                  <a:cubicBezTo>
                    <a:pt x="34008" y="1046"/>
                    <a:pt x="33118" y="157"/>
                    <a:pt x="31507" y="1"/>
                  </a:cubicBezTo>
                  <a:close/>
                </a:path>
              </a:pathLst>
            </a:custGeom>
            <a:solidFill>
              <a:srgbClr val="BFDFFA"/>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2"/>
            <p:cNvSpPr/>
            <p:nvPr/>
          </p:nvSpPr>
          <p:spPr>
            <a:xfrm>
              <a:off x="3726042" y="4359626"/>
              <a:ext cx="1053675" cy="195227"/>
            </a:xfrm>
            <a:custGeom>
              <a:avLst/>
              <a:gdLst/>
              <a:ahLst/>
              <a:cxnLst/>
              <a:rect l="l" t="t" r="r" b="b"/>
              <a:pathLst>
                <a:path w="28551" h="5290" extrusionOk="0">
                  <a:moveTo>
                    <a:pt x="2645" y="1"/>
                  </a:moveTo>
                  <a:cubicBezTo>
                    <a:pt x="1190" y="1"/>
                    <a:pt x="0" y="1191"/>
                    <a:pt x="0" y="2645"/>
                  </a:cubicBezTo>
                  <a:cubicBezTo>
                    <a:pt x="145" y="4256"/>
                    <a:pt x="1022" y="5146"/>
                    <a:pt x="2645" y="5290"/>
                  </a:cubicBezTo>
                  <a:lnTo>
                    <a:pt x="25906" y="5290"/>
                  </a:lnTo>
                  <a:cubicBezTo>
                    <a:pt x="27360" y="5290"/>
                    <a:pt x="28550" y="4112"/>
                    <a:pt x="28550" y="2645"/>
                  </a:cubicBezTo>
                  <a:cubicBezTo>
                    <a:pt x="28394" y="1046"/>
                    <a:pt x="27516" y="157"/>
                    <a:pt x="25906" y="1"/>
                  </a:cubicBezTo>
                  <a:close/>
                </a:path>
              </a:pathLst>
            </a:custGeom>
            <a:solidFill>
              <a:srgbClr val="FFFFFF"/>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2"/>
            <p:cNvSpPr/>
            <p:nvPr/>
          </p:nvSpPr>
          <p:spPr>
            <a:xfrm>
              <a:off x="4103146" y="1986212"/>
              <a:ext cx="372224" cy="2211458"/>
            </a:xfrm>
            <a:custGeom>
              <a:avLst/>
              <a:gdLst/>
              <a:ahLst/>
              <a:cxnLst/>
              <a:rect l="l" t="t" r="r" b="b"/>
              <a:pathLst>
                <a:path w="10086" h="59923" extrusionOk="0">
                  <a:moveTo>
                    <a:pt x="1234" y="0"/>
                  </a:moveTo>
                  <a:cubicBezTo>
                    <a:pt x="1184" y="0"/>
                    <a:pt x="1133" y="3"/>
                    <a:pt x="1082" y="10"/>
                  </a:cubicBezTo>
                  <a:cubicBezTo>
                    <a:pt x="445" y="107"/>
                    <a:pt x="0" y="696"/>
                    <a:pt x="84" y="1321"/>
                  </a:cubicBezTo>
                  <a:lnTo>
                    <a:pt x="7694" y="58913"/>
                  </a:lnTo>
                  <a:cubicBezTo>
                    <a:pt x="7778" y="59502"/>
                    <a:pt x="8283" y="59923"/>
                    <a:pt x="8848" y="59923"/>
                  </a:cubicBezTo>
                  <a:cubicBezTo>
                    <a:pt x="8896" y="59923"/>
                    <a:pt x="8956" y="59911"/>
                    <a:pt x="9004" y="59911"/>
                  </a:cubicBezTo>
                  <a:cubicBezTo>
                    <a:pt x="9629" y="59815"/>
                    <a:pt x="10086" y="59238"/>
                    <a:pt x="9990" y="58601"/>
                  </a:cubicBezTo>
                  <a:lnTo>
                    <a:pt x="2392" y="1008"/>
                  </a:lnTo>
                  <a:cubicBezTo>
                    <a:pt x="2304" y="423"/>
                    <a:pt x="1800" y="0"/>
                    <a:pt x="1234"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2"/>
            <p:cNvSpPr/>
            <p:nvPr/>
          </p:nvSpPr>
          <p:spPr>
            <a:xfrm>
              <a:off x="4362225" y="2103314"/>
              <a:ext cx="317235" cy="1795797"/>
            </a:xfrm>
            <a:custGeom>
              <a:avLst/>
              <a:gdLst/>
              <a:ahLst/>
              <a:cxnLst/>
              <a:rect l="l" t="t" r="r" b="b"/>
              <a:pathLst>
                <a:path w="8596" h="48660" extrusionOk="0">
                  <a:moveTo>
                    <a:pt x="1234" y="1"/>
                  </a:moveTo>
                  <a:cubicBezTo>
                    <a:pt x="1184" y="1"/>
                    <a:pt x="1133" y="4"/>
                    <a:pt x="1082" y="11"/>
                  </a:cubicBezTo>
                  <a:cubicBezTo>
                    <a:pt x="445" y="107"/>
                    <a:pt x="0" y="684"/>
                    <a:pt x="85" y="1321"/>
                  </a:cubicBezTo>
                  <a:lnTo>
                    <a:pt x="6203" y="47650"/>
                  </a:lnTo>
                  <a:cubicBezTo>
                    <a:pt x="6287" y="48239"/>
                    <a:pt x="6792" y="48660"/>
                    <a:pt x="7357" y="48660"/>
                  </a:cubicBezTo>
                  <a:cubicBezTo>
                    <a:pt x="7417" y="48660"/>
                    <a:pt x="7465" y="48636"/>
                    <a:pt x="7514" y="48636"/>
                  </a:cubicBezTo>
                  <a:cubicBezTo>
                    <a:pt x="8139" y="48552"/>
                    <a:pt x="8595" y="47963"/>
                    <a:pt x="8499" y="47326"/>
                  </a:cubicBezTo>
                  <a:lnTo>
                    <a:pt x="2381" y="1009"/>
                  </a:lnTo>
                  <a:cubicBezTo>
                    <a:pt x="2303" y="424"/>
                    <a:pt x="1800" y="1"/>
                    <a:pt x="1234"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2"/>
            <p:cNvSpPr/>
            <p:nvPr/>
          </p:nvSpPr>
          <p:spPr>
            <a:xfrm>
              <a:off x="4623962" y="2235437"/>
              <a:ext cx="253353" cy="1312342"/>
            </a:xfrm>
            <a:custGeom>
              <a:avLst/>
              <a:gdLst/>
              <a:ahLst/>
              <a:cxnLst/>
              <a:rect l="l" t="t" r="r" b="b"/>
              <a:pathLst>
                <a:path w="6865" h="35560" extrusionOk="0">
                  <a:moveTo>
                    <a:pt x="1250" y="0"/>
                  </a:moveTo>
                  <a:cubicBezTo>
                    <a:pt x="1195" y="0"/>
                    <a:pt x="1139" y="5"/>
                    <a:pt x="1083" y="13"/>
                  </a:cubicBezTo>
                  <a:cubicBezTo>
                    <a:pt x="446" y="97"/>
                    <a:pt x="1" y="686"/>
                    <a:pt x="85" y="1323"/>
                  </a:cubicBezTo>
                  <a:lnTo>
                    <a:pt x="4461" y="34561"/>
                  </a:lnTo>
                  <a:cubicBezTo>
                    <a:pt x="4545" y="35138"/>
                    <a:pt x="5050" y="35559"/>
                    <a:pt x="5615" y="35559"/>
                  </a:cubicBezTo>
                  <a:cubicBezTo>
                    <a:pt x="5663" y="35559"/>
                    <a:pt x="5723" y="35559"/>
                    <a:pt x="5783" y="35547"/>
                  </a:cubicBezTo>
                  <a:cubicBezTo>
                    <a:pt x="6408" y="35463"/>
                    <a:pt x="6865" y="34874"/>
                    <a:pt x="6769" y="34237"/>
                  </a:cubicBezTo>
                  <a:lnTo>
                    <a:pt x="2381" y="999"/>
                  </a:lnTo>
                  <a:cubicBezTo>
                    <a:pt x="2304" y="430"/>
                    <a:pt x="1809" y="0"/>
                    <a:pt x="1250"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2"/>
            <p:cNvSpPr/>
            <p:nvPr/>
          </p:nvSpPr>
          <p:spPr>
            <a:xfrm>
              <a:off x="4876841" y="2306407"/>
              <a:ext cx="194785" cy="872250"/>
            </a:xfrm>
            <a:custGeom>
              <a:avLst/>
              <a:gdLst/>
              <a:ahLst/>
              <a:cxnLst/>
              <a:rect l="l" t="t" r="r" b="b"/>
              <a:pathLst>
                <a:path w="5278" h="23635" extrusionOk="0">
                  <a:moveTo>
                    <a:pt x="1241" y="1"/>
                  </a:moveTo>
                  <a:cubicBezTo>
                    <a:pt x="1185" y="1"/>
                    <a:pt x="1128" y="5"/>
                    <a:pt x="1071" y="13"/>
                  </a:cubicBezTo>
                  <a:cubicBezTo>
                    <a:pt x="446" y="98"/>
                    <a:pt x="1" y="687"/>
                    <a:pt x="85" y="1324"/>
                  </a:cubicBezTo>
                  <a:lnTo>
                    <a:pt x="2886" y="22625"/>
                  </a:lnTo>
                  <a:cubicBezTo>
                    <a:pt x="2970" y="23214"/>
                    <a:pt x="3463" y="23635"/>
                    <a:pt x="4040" y="23635"/>
                  </a:cubicBezTo>
                  <a:cubicBezTo>
                    <a:pt x="4100" y="23635"/>
                    <a:pt x="4148" y="23635"/>
                    <a:pt x="4208" y="23623"/>
                  </a:cubicBezTo>
                  <a:cubicBezTo>
                    <a:pt x="4833" y="23527"/>
                    <a:pt x="5278" y="22938"/>
                    <a:pt x="5194" y="22312"/>
                  </a:cubicBezTo>
                  <a:lnTo>
                    <a:pt x="2381" y="999"/>
                  </a:lnTo>
                  <a:cubicBezTo>
                    <a:pt x="2304" y="430"/>
                    <a:pt x="1809" y="1"/>
                    <a:pt x="1241"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61" name="Google Shape;2761;p72"/>
          <p:cNvSpPr/>
          <p:nvPr/>
        </p:nvSpPr>
        <p:spPr>
          <a:xfrm>
            <a:off x="3453775" y="1643350"/>
            <a:ext cx="114000" cy="1140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2"/>
          <p:cNvSpPr/>
          <p:nvPr/>
        </p:nvSpPr>
        <p:spPr>
          <a:xfrm>
            <a:off x="4905650" y="2516292"/>
            <a:ext cx="114000" cy="1140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2"/>
          <p:cNvSpPr/>
          <p:nvPr/>
        </p:nvSpPr>
        <p:spPr>
          <a:xfrm>
            <a:off x="3780835" y="3389233"/>
            <a:ext cx="114000" cy="1140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2"/>
          <p:cNvSpPr/>
          <p:nvPr/>
        </p:nvSpPr>
        <p:spPr>
          <a:xfrm>
            <a:off x="4608350" y="4262175"/>
            <a:ext cx="114000" cy="1140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2"/>
          <p:cNvSpPr txBox="1"/>
          <p:nvPr/>
        </p:nvSpPr>
        <p:spPr>
          <a:xfrm>
            <a:off x="847963" y="1804654"/>
            <a:ext cx="1984200" cy="347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b="1">
                <a:solidFill>
                  <a:srgbClr val="007DEA"/>
                </a:solidFill>
                <a:latin typeface="Sen"/>
                <a:ea typeface="Sen"/>
                <a:cs typeface="Sen"/>
                <a:sym typeface="Sen"/>
              </a:rPr>
              <a:t>Saturn</a:t>
            </a:r>
            <a:endParaRPr sz="1800" b="1">
              <a:solidFill>
                <a:srgbClr val="007DEA"/>
              </a:solidFill>
              <a:latin typeface="Sen"/>
              <a:ea typeface="Sen"/>
              <a:cs typeface="Sen"/>
              <a:sym typeface="Sen"/>
            </a:endParaRPr>
          </a:p>
        </p:txBody>
      </p:sp>
      <p:sp>
        <p:nvSpPr>
          <p:cNvPr id="2766" name="Google Shape;2766;p72"/>
          <p:cNvSpPr txBox="1"/>
          <p:nvPr/>
        </p:nvSpPr>
        <p:spPr>
          <a:xfrm>
            <a:off x="6311813" y="1804654"/>
            <a:ext cx="1984200" cy="347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b="1">
                <a:solidFill>
                  <a:srgbClr val="007DEA"/>
                </a:solidFill>
                <a:latin typeface="Sen"/>
                <a:ea typeface="Sen"/>
                <a:cs typeface="Sen"/>
                <a:sym typeface="Sen"/>
              </a:rPr>
              <a:t>Mars</a:t>
            </a:r>
            <a:endParaRPr sz="1800" b="1">
              <a:solidFill>
                <a:srgbClr val="007DEA"/>
              </a:solidFill>
              <a:latin typeface="Sen"/>
              <a:ea typeface="Sen"/>
              <a:cs typeface="Sen"/>
              <a:sym typeface="Sen"/>
            </a:endParaRPr>
          </a:p>
        </p:txBody>
      </p:sp>
      <p:sp>
        <p:nvSpPr>
          <p:cNvPr id="2767" name="Google Shape;2767;p72"/>
          <p:cNvSpPr txBox="1"/>
          <p:nvPr/>
        </p:nvSpPr>
        <p:spPr>
          <a:xfrm>
            <a:off x="939463" y="2059358"/>
            <a:ext cx="1892700" cy="6585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1300">
                <a:solidFill>
                  <a:srgbClr val="007DEA"/>
                </a:solidFill>
                <a:latin typeface="Sen"/>
                <a:ea typeface="Sen"/>
                <a:cs typeface="Sen"/>
                <a:sym typeface="Sen"/>
              </a:rPr>
              <a:t>Saturn is a gas giant and has several rings</a:t>
            </a:r>
            <a:endParaRPr sz="1300">
              <a:solidFill>
                <a:srgbClr val="007DEA"/>
              </a:solidFill>
              <a:latin typeface="Sen"/>
              <a:ea typeface="Sen"/>
              <a:cs typeface="Sen"/>
              <a:sym typeface="Sen"/>
            </a:endParaRPr>
          </a:p>
        </p:txBody>
      </p:sp>
      <p:sp>
        <p:nvSpPr>
          <p:cNvPr id="2768" name="Google Shape;2768;p72"/>
          <p:cNvSpPr txBox="1"/>
          <p:nvPr/>
        </p:nvSpPr>
        <p:spPr>
          <a:xfrm>
            <a:off x="6311813" y="2059350"/>
            <a:ext cx="1896900" cy="6591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300">
                <a:solidFill>
                  <a:srgbClr val="007DEA"/>
                </a:solidFill>
                <a:latin typeface="Sen"/>
                <a:ea typeface="Sen"/>
                <a:cs typeface="Sen"/>
                <a:sym typeface="Sen"/>
              </a:rPr>
              <a:t>Despite being red, it’s actually a cold place</a:t>
            </a:r>
            <a:endParaRPr sz="1300">
              <a:solidFill>
                <a:srgbClr val="007DEA"/>
              </a:solidFill>
              <a:latin typeface="Sen"/>
              <a:ea typeface="Sen"/>
              <a:cs typeface="Sen"/>
              <a:sym typeface="Sen"/>
            </a:endParaRPr>
          </a:p>
          <a:p>
            <a:pPr marL="0" lvl="0" indent="0" algn="l" rtl="0">
              <a:lnSpc>
                <a:spcPct val="115000"/>
              </a:lnSpc>
              <a:spcBef>
                <a:spcPts val="1600"/>
              </a:spcBef>
              <a:spcAft>
                <a:spcPts val="0"/>
              </a:spcAft>
              <a:buNone/>
            </a:pPr>
            <a:endParaRPr sz="1300">
              <a:solidFill>
                <a:srgbClr val="007DEA"/>
              </a:solidFill>
              <a:latin typeface="Sen"/>
              <a:ea typeface="Sen"/>
              <a:cs typeface="Sen"/>
              <a:sym typeface="Sen"/>
            </a:endParaRPr>
          </a:p>
          <a:p>
            <a:pPr marL="0" lvl="0" indent="0" algn="l" rtl="0">
              <a:lnSpc>
                <a:spcPct val="115000"/>
              </a:lnSpc>
              <a:spcBef>
                <a:spcPts val="1600"/>
              </a:spcBef>
              <a:spcAft>
                <a:spcPts val="1600"/>
              </a:spcAft>
              <a:buNone/>
            </a:pPr>
            <a:endParaRPr sz="1300">
              <a:solidFill>
                <a:srgbClr val="007DEA"/>
              </a:solidFill>
              <a:latin typeface="Sen"/>
              <a:ea typeface="Sen"/>
              <a:cs typeface="Sen"/>
              <a:sym typeface="Sen"/>
            </a:endParaRPr>
          </a:p>
        </p:txBody>
      </p:sp>
      <p:sp>
        <p:nvSpPr>
          <p:cNvPr id="2769" name="Google Shape;2769;p72"/>
          <p:cNvSpPr txBox="1"/>
          <p:nvPr/>
        </p:nvSpPr>
        <p:spPr>
          <a:xfrm>
            <a:off x="6311813" y="3418135"/>
            <a:ext cx="1983000" cy="349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b="1">
                <a:solidFill>
                  <a:srgbClr val="007DEA"/>
                </a:solidFill>
                <a:latin typeface="Sen"/>
                <a:ea typeface="Sen"/>
                <a:cs typeface="Sen"/>
                <a:sym typeface="Sen"/>
              </a:rPr>
              <a:t>Mercury</a:t>
            </a:r>
            <a:endParaRPr sz="1800" b="1">
              <a:solidFill>
                <a:srgbClr val="007DEA"/>
              </a:solidFill>
              <a:latin typeface="Sen"/>
              <a:ea typeface="Sen"/>
              <a:cs typeface="Sen"/>
              <a:sym typeface="Sen"/>
            </a:endParaRPr>
          </a:p>
        </p:txBody>
      </p:sp>
      <p:sp>
        <p:nvSpPr>
          <p:cNvPr id="2770" name="Google Shape;2770;p72"/>
          <p:cNvSpPr txBox="1"/>
          <p:nvPr/>
        </p:nvSpPr>
        <p:spPr>
          <a:xfrm>
            <a:off x="6311813" y="3676544"/>
            <a:ext cx="1892700" cy="6591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sz="1300">
                <a:solidFill>
                  <a:srgbClr val="007DEA"/>
                </a:solidFill>
                <a:latin typeface="Sen"/>
                <a:ea typeface="Sen"/>
                <a:cs typeface="Sen"/>
                <a:sym typeface="Sen"/>
              </a:rPr>
              <a:t>It’s the smallest planet of them all</a:t>
            </a:r>
            <a:endParaRPr sz="1300">
              <a:solidFill>
                <a:srgbClr val="007DEA"/>
              </a:solidFill>
              <a:latin typeface="Sen"/>
              <a:ea typeface="Sen"/>
              <a:cs typeface="Sen"/>
              <a:sym typeface="Sen"/>
            </a:endParaRPr>
          </a:p>
        </p:txBody>
      </p:sp>
      <p:sp>
        <p:nvSpPr>
          <p:cNvPr id="2771" name="Google Shape;2771;p72"/>
          <p:cNvSpPr txBox="1"/>
          <p:nvPr/>
        </p:nvSpPr>
        <p:spPr>
          <a:xfrm>
            <a:off x="847963" y="3418123"/>
            <a:ext cx="1984200" cy="347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b="1">
                <a:solidFill>
                  <a:srgbClr val="007DEA"/>
                </a:solidFill>
                <a:latin typeface="Sen"/>
                <a:ea typeface="Sen"/>
                <a:cs typeface="Sen"/>
                <a:sym typeface="Sen"/>
              </a:rPr>
              <a:t>Earth</a:t>
            </a:r>
            <a:endParaRPr sz="1800" b="1">
              <a:solidFill>
                <a:srgbClr val="007DEA"/>
              </a:solidFill>
              <a:latin typeface="Sen"/>
              <a:ea typeface="Sen"/>
              <a:cs typeface="Sen"/>
              <a:sym typeface="Sen"/>
            </a:endParaRPr>
          </a:p>
        </p:txBody>
      </p:sp>
      <p:sp>
        <p:nvSpPr>
          <p:cNvPr id="2772" name="Google Shape;2772;p72"/>
          <p:cNvSpPr txBox="1"/>
          <p:nvPr/>
        </p:nvSpPr>
        <p:spPr>
          <a:xfrm>
            <a:off x="939463" y="3673039"/>
            <a:ext cx="1892700" cy="6591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1300">
                <a:solidFill>
                  <a:srgbClr val="007DEA"/>
                </a:solidFill>
                <a:latin typeface="Sen"/>
                <a:ea typeface="Sen"/>
                <a:cs typeface="Sen"/>
                <a:sym typeface="Sen"/>
              </a:rPr>
              <a:t>It’s our planet and it has an atmosphere </a:t>
            </a:r>
            <a:endParaRPr sz="1300">
              <a:solidFill>
                <a:srgbClr val="007DEA"/>
              </a:solidFill>
              <a:latin typeface="Sen"/>
              <a:ea typeface="Sen"/>
              <a:cs typeface="Sen"/>
              <a:sym typeface="Sen"/>
            </a:endParaRPr>
          </a:p>
        </p:txBody>
      </p:sp>
      <p:cxnSp>
        <p:nvCxnSpPr>
          <p:cNvPr id="2773" name="Google Shape;2773;p72"/>
          <p:cNvCxnSpPr>
            <a:stCxn id="2761" idx="2"/>
            <a:endCxn id="2765" idx="3"/>
          </p:cNvCxnSpPr>
          <p:nvPr/>
        </p:nvCxnSpPr>
        <p:spPr>
          <a:xfrm flipH="1">
            <a:off x="2832175" y="1700350"/>
            <a:ext cx="621600" cy="278100"/>
          </a:xfrm>
          <a:prstGeom prst="bentConnector3">
            <a:avLst>
              <a:gd name="adj1" fmla="val 50001"/>
            </a:avLst>
          </a:prstGeom>
          <a:noFill/>
          <a:ln w="9525" cap="flat" cmpd="sng">
            <a:solidFill>
              <a:schemeClr val="dk2"/>
            </a:solidFill>
            <a:prstDash val="solid"/>
            <a:round/>
            <a:headEnd type="none" w="med" len="med"/>
            <a:tailEnd type="none" w="med" len="med"/>
          </a:ln>
        </p:spPr>
      </p:cxnSp>
      <p:cxnSp>
        <p:nvCxnSpPr>
          <p:cNvPr id="2774" name="Google Shape;2774;p72"/>
          <p:cNvCxnSpPr>
            <a:stCxn id="2762" idx="6"/>
            <a:endCxn id="2766" idx="1"/>
          </p:cNvCxnSpPr>
          <p:nvPr/>
        </p:nvCxnSpPr>
        <p:spPr>
          <a:xfrm rot="10800000" flipH="1">
            <a:off x="5019650" y="1978392"/>
            <a:ext cx="1292100" cy="594900"/>
          </a:xfrm>
          <a:prstGeom prst="bentConnector3">
            <a:avLst>
              <a:gd name="adj1" fmla="val 72862"/>
            </a:avLst>
          </a:prstGeom>
          <a:noFill/>
          <a:ln w="9525" cap="flat" cmpd="sng">
            <a:solidFill>
              <a:schemeClr val="dk2"/>
            </a:solidFill>
            <a:prstDash val="solid"/>
            <a:round/>
            <a:headEnd type="none" w="med" len="med"/>
            <a:tailEnd type="none" w="med" len="med"/>
          </a:ln>
        </p:spPr>
      </p:cxnSp>
      <p:cxnSp>
        <p:nvCxnSpPr>
          <p:cNvPr id="2775" name="Google Shape;2775;p72"/>
          <p:cNvCxnSpPr>
            <a:stCxn id="2763" idx="2"/>
            <a:endCxn id="2771" idx="3"/>
          </p:cNvCxnSpPr>
          <p:nvPr/>
        </p:nvCxnSpPr>
        <p:spPr>
          <a:xfrm flipH="1">
            <a:off x="2832235" y="3446233"/>
            <a:ext cx="948600" cy="145500"/>
          </a:xfrm>
          <a:prstGeom prst="bentConnector3">
            <a:avLst>
              <a:gd name="adj1" fmla="val 50004"/>
            </a:avLst>
          </a:prstGeom>
          <a:noFill/>
          <a:ln w="9525" cap="flat" cmpd="sng">
            <a:solidFill>
              <a:schemeClr val="dk2"/>
            </a:solidFill>
            <a:prstDash val="solid"/>
            <a:round/>
            <a:headEnd type="none" w="med" len="med"/>
            <a:tailEnd type="none" w="med" len="med"/>
          </a:ln>
        </p:spPr>
      </p:cxnSp>
      <p:cxnSp>
        <p:nvCxnSpPr>
          <p:cNvPr id="2776" name="Google Shape;2776;p72"/>
          <p:cNvCxnSpPr>
            <a:stCxn id="2764" idx="6"/>
            <a:endCxn id="2769" idx="1"/>
          </p:cNvCxnSpPr>
          <p:nvPr/>
        </p:nvCxnSpPr>
        <p:spPr>
          <a:xfrm rot="10800000" flipH="1">
            <a:off x="4722350" y="3592875"/>
            <a:ext cx="1589400" cy="726300"/>
          </a:xfrm>
          <a:prstGeom prst="bentConnector3">
            <a:avLst>
              <a:gd name="adj1" fmla="val 50002"/>
            </a:avLst>
          </a:prstGeom>
          <a:noFill/>
          <a:ln w="9525" cap="flat" cmpd="sng">
            <a:solidFill>
              <a:schemeClr val="dk2"/>
            </a:solidFill>
            <a:prstDash val="solid"/>
            <a:round/>
            <a:headEnd type="none" w="med" len="med"/>
            <a:tailEnd type="none" w="med" len="med"/>
          </a:ln>
        </p:spPr>
      </p:cxnSp>
      <p:sp>
        <p:nvSpPr>
          <p:cNvPr id="2777" name="Google Shape;2777;p72">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2">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2">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2">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2">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2782" name="Google Shape;2782;p72">
            <a:hlinkClick r:id="rId4"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2783" name="Google Shape;2783;p72">
            <a:hlinkClick r:id="rId5"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2784" name="Google Shape;2784;p72">
            <a:hlinkClick r:id="rId6"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5" name="Google Shape;2785;p72"/>
          <p:cNvGrpSpPr/>
          <p:nvPr/>
        </p:nvGrpSpPr>
        <p:grpSpPr>
          <a:xfrm rot="10800000">
            <a:off x="267952" y="1625183"/>
            <a:ext cx="8679382" cy="3324812"/>
            <a:chOff x="234756" y="60772"/>
            <a:chExt cx="8909241" cy="3412864"/>
          </a:xfrm>
        </p:grpSpPr>
        <p:grpSp>
          <p:nvGrpSpPr>
            <p:cNvPr id="2786" name="Google Shape;2786;p72"/>
            <p:cNvGrpSpPr/>
            <p:nvPr/>
          </p:nvGrpSpPr>
          <p:grpSpPr>
            <a:xfrm>
              <a:off x="599023" y="2405143"/>
              <a:ext cx="54453" cy="53706"/>
              <a:chOff x="267576" y="-388942"/>
              <a:chExt cx="51885" cy="51173"/>
            </a:xfrm>
          </p:grpSpPr>
          <p:sp>
            <p:nvSpPr>
              <p:cNvPr id="2787" name="Google Shape;2787;p72"/>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2"/>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89" name="Google Shape;2789;p72"/>
            <p:cNvSpPr/>
            <p:nvPr/>
          </p:nvSpPr>
          <p:spPr>
            <a:xfrm>
              <a:off x="234756" y="1388265"/>
              <a:ext cx="75058" cy="75164"/>
            </a:xfrm>
            <a:custGeom>
              <a:avLst/>
              <a:gdLst/>
              <a:ahLst/>
              <a:cxnLst/>
              <a:rect l="l" t="t" r="r" b="b"/>
              <a:pathLst>
                <a:path w="703" h="704" extrusionOk="0">
                  <a:moveTo>
                    <a:pt x="352" y="36"/>
                  </a:moveTo>
                  <a:cubicBezTo>
                    <a:pt x="521" y="36"/>
                    <a:pt x="662" y="182"/>
                    <a:pt x="668" y="352"/>
                  </a:cubicBezTo>
                  <a:cubicBezTo>
                    <a:pt x="668" y="528"/>
                    <a:pt x="527" y="668"/>
                    <a:pt x="352" y="668"/>
                  </a:cubicBezTo>
                  <a:cubicBezTo>
                    <a:pt x="176" y="668"/>
                    <a:pt x="35" y="528"/>
                    <a:pt x="35" y="352"/>
                  </a:cubicBezTo>
                  <a:cubicBezTo>
                    <a:pt x="35" y="176"/>
                    <a:pt x="176" y="36"/>
                    <a:pt x="352" y="36"/>
                  </a:cubicBezTo>
                  <a:close/>
                  <a:moveTo>
                    <a:pt x="352" y="1"/>
                  </a:moveTo>
                  <a:cubicBezTo>
                    <a:pt x="153" y="1"/>
                    <a:pt x="0" y="159"/>
                    <a:pt x="0" y="352"/>
                  </a:cubicBezTo>
                  <a:cubicBezTo>
                    <a:pt x="0" y="551"/>
                    <a:pt x="164" y="703"/>
                    <a:pt x="352" y="703"/>
                  </a:cubicBezTo>
                  <a:cubicBezTo>
                    <a:pt x="545" y="703"/>
                    <a:pt x="697" y="539"/>
                    <a:pt x="703" y="352"/>
                  </a:cubicBezTo>
                  <a:cubicBezTo>
                    <a:pt x="703" y="153"/>
                    <a:pt x="551" y="1"/>
                    <a:pt x="352" y="1"/>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2"/>
            <p:cNvSpPr/>
            <p:nvPr/>
          </p:nvSpPr>
          <p:spPr>
            <a:xfrm>
              <a:off x="447697" y="283630"/>
              <a:ext cx="75164" cy="75164"/>
            </a:xfrm>
            <a:custGeom>
              <a:avLst/>
              <a:gdLst/>
              <a:ahLst/>
              <a:cxnLst/>
              <a:rect l="l" t="t" r="r" b="b"/>
              <a:pathLst>
                <a:path w="704" h="704" extrusionOk="0">
                  <a:moveTo>
                    <a:pt x="352" y="42"/>
                  </a:moveTo>
                  <a:cubicBezTo>
                    <a:pt x="522" y="42"/>
                    <a:pt x="656" y="182"/>
                    <a:pt x="668" y="358"/>
                  </a:cubicBezTo>
                  <a:cubicBezTo>
                    <a:pt x="668" y="534"/>
                    <a:pt x="528" y="674"/>
                    <a:pt x="352" y="674"/>
                  </a:cubicBezTo>
                  <a:cubicBezTo>
                    <a:pt x="176" y="674"/>
                    <a:pt x="36" y="534"/>
                    <a:pt x="36" y="358"/>
                  </a:cubicBezTo>
                  <a:cubicBezTo>
                    <a:pt x="36" y="182"/>
                    <a:pt x="176" y="42"/>
                    <a:pt x="352" y="42"/>
                  </a:cubicBezTo>
                  <a:close/>
                  <a:moveTo>
                    <a:pt x="352" y="1"/>
                  </a:moveTo>
                  <a:cubicBezTo>
                    <a:pt x="153" y="1"/>
                    <a:pt x="1" y="159"/>
                    <a:pt x="1" y="352"/>
                  </a:cubicBezTo>
                  <a:cubicBezTo>
                    <a:pt x="1" y="551"/>
                    <a:pt x="159" y="703"/>
                    <a:pt x="352" y="703"/>
                  </a:cubicBezTo>
                  <a:cubicBezTo>
                    <a:pt x="539" y="703"/>
                    <a:pt x="697" y="551"/>
                    <a:pt x="703" y="352"/>
                  </a:cubicBezTo>
                  <a:cubicBezTo>
                    <a:pt x="703" y="153"/>
                    <a:pt x="539" y="1"/>
                    <a:pt x="35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2"/>
            <p:cNvSpPr/>
            <p:nvPr/>
          </p:nvSpPr>
          <p:spPr>
            <a:xfrm>
              <a:off x="8655642" y="279581"/>
              <a:ext cx="86375" cy="83279"/>
            </a:xfrm>
            <a:custGeom>
              <a:avLst/>
              <a:gdLst/>
              <a:ahLst/>
              <a:cxnLst/>
              <a:rect l="l" t="t" r="r" b="b"/>
              <a:pathLst>
                <a:path w="809" h="780" extrusionOk="0">
                  <a:moveTo>
                    <a:pt x="41" y="47"/>
                  </a:moveTo>
                  <a:lnTo>
                    <a:pt x="767" y="164"/>
                  </a:lnTo>
                  <a:lnTo>
                    <a:pt x="305" y="727"/>
                  </a:lnTo>
                  <a:lnTo>
                    <a:pt x="41" y="47"/>
                  </a:lnTo>
                  <a:close/>
                  <a:moveTo>
                    <a:pt x="12" y="1"/>
                  </a:moveTo>
                  <a:cubicBezTo>
                    <a:pt x="6" y="1"/>
                    <a:pt x="6" y="1"/>
                    <a:pt x="0" y="6"/>
                  </a:cubicBezTo>
                  <a:lnTo>
                    <a:pt x="0" y="24"/>
                  </a:lnTo>
                  <a:lnTo>
                    <a:pt x="287" y="762"/>
                  </a:lnTo>
                  <a:cubicBezTo>
                    <a:pt x="287" y="768"/>
                    <a:pt x="293" y="779"/>
                    <a:pt x="299" y="779"/>
                  </a:cubicBezTo>
                  <a:cubicBezTo>
                    <a:pt x="305" y="779"/>
                    <a:pt x="317" y="768"/>
                    <a:pt x="311" y="768"/>
                  </a:cubicBezTo>
                  <a:lnTo>
                    <a:pt x="808" y="153"/>
                  </a:lnTo>
                  <a:lnTo>
                    <a:pt x="808" y="141"/>
                  </a:lnTo>
                  <a:cubicBezTo>
                    <a:pt x="808" y="135"/>
                    <a:pt x="803" y="124"/>
                    <a:pt x="797" y="124"/>
                  </a:cubicBezTo>
                  <a:lnTo>
                    <a:pt x="12" y="1"/>
                  </a:ln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2"/>
            <p:cNvSpPr/>
            <p:nvPr/>
          </p:nvSpPr>
          <p:spPr>
            <a:xfrm>
              <a:off x="8808216" y="1305626"/>
              <a:ext cx="88297" cy="82638"/>
            </a:xfrm>
            <a:custGeom>
              <a:avLst/>
              <a:gdLst/>
              <a:ahLst/>
              <a:cxnLst/>
              <a:rect l="l" t="t" r="r" b="b"/>
              <a:pathLst>
                <a:path w="827" h="774" extrusionOk="0">
                  <a:moveTo>
                    <a:pt x="773" y="36"/>
                  </a:moveTo>
                  <a:lnTo>
                    <a:pt x="510" y="715"/>
                  </a:lnTo>
                  <a:lnTo>
                    <a:pt x="59" y="153"/>
                  </a:lnTo>
                  <a:lnTo>
                    <a:pt x="773" y="36"/>
                  </a:lnTo>
                  <a:close/>
                  <a:moveTo>
                    <a:pt x="803" y="1"/>
                  </a:moveTo>
                  <a:lnTo>
                    <a:pt x="18" y="124"/>
                  </a:lnTo>
                  <a:cubicBezTo>
                    <a:pt x="12" y="130"/>
                    <a:pt x="6" y="130"/>
                    <a:pt x="6" y="135"/>
                  </a:cubicBezTo>
                  <a:cubicBezTo>
                    <a:pt x="1" y="135"/>
                    <a:pt x="1" y="147"/>
                    <a:pt x="6" y="153"/>
                  </a:cubicBezTo>
                  <a:lnTo>
                    <a:pt x="504" y="768"/>
                  </a:lnTo>
                  <a:cubicBezTo>
                    <a:pt x="510" y="774"/>
                    <a:pt x="510" y="774"/>
                    <a:pt x="522" y="774"/>
                  </a:cubicBezTo>
                  <a:cubicBezTo>
                    <a:pt x="527" y="768"/>
                    <a:pt x="533" y="768"/>
                    <a:pt x="533" y="762"/>
                  </a:cubicBezTo>
                  <a:lnTo>
                    <a:pt x="820" y="18"/>
                  </a:lnTo>
                  <a:cubicBezTo>
                    <a:pt x="826" y="18"/>
                    <a:pt x="826" y="13"/>
                    <a:pt x="820" y="7"/>
                  </a:cubicBezTo>
                  <a:cubicBezTo>
                    <a:pt x="820" y="1"/>
                    <a:pt x="809" y="1"/>
                    <a:pt x="803" y="1"/>
                  </a:cubicBezTo>
                  <a:close/>
                </a:path>
              </a:pathLst>
            </a:custGeom>
            <a:solidFill>
              <a:srgbClr val="EA698C"/>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2"/>
            <p:cNvSpPr/>
            <p:nvPr/>
          </p:nvSpPr>
          <p:spPr>
            <a:xfrm>
              <a:off x="3049381" y="190856"/>
              <a:ext cx="88190" cy="82531"/>
            </a:xfrm>
            <a:custGeom>
              <a:avLst/>
              <a:gdLst/>
              <a:ahLst/>
              <a:cxnLst/>
              <a:rect l="l" t="t" r="r" b="b"/>
              <a:pathLst>
                <a:path w="826" h="773" extrusionOk="0">
                  <a:moveTo>
                    <a:pt x="779" y="41"/>
                  </a:moveTo>
                  <a:lnTo>
                    <a:pt x="515" y="720"/>
                  </a:lnTo>
                  <a:lnTo>
                    <a:pt x="59" y="158"/>
                  </a:lnTo>
                  <a:lnTo>
                    <a:pt x="779" y="41"/>
                  </a:lnTo>
                  <a:close/>
                  <a:moveTo>
                    <a:pt x="808" y="0"/>
                  </a:moveTo>
                  <a:lnTo>
                    <a:pt x="24" y="123"/>
                  </a:lnTo>
                  <a:cubicBezTo>
                    <a:pt x="18" y="129"/>
                    <a:pt x="12" y="129"/>
                    <a:pt x="12" y="135"/>
                  </a:cubicBezTo>
                  <a:cubicBezTo>
                    <a:pt x="0" y="135"/>
                    <a:pt x="0" y="147"/>
                    <a:pt x="12" y="152"/>
                  </a:cubicBezTo>
                  <a:lnTo>
                    <a:pt x="510" y="767"/>
                  </a:lnTo>
                  <a:cubicBezTo>
                    <a:pt x="515" y="773"/>
                    <a:pt x="515" y="773"/>
                    <a:pt x="521" y="773"/>
                  </a:cubicBezTo>
                  <a:cubicBezTo>
                    <a:pt x="527" y="773"/>
                    <a:pt x="539" y="773"/>
                    <a:pt x="533" y="761"/>
                  </a:cubicBezTo>
                  <a:lnTo>
                    <a:pt x="820" y="18"/>
                  </a:lnTo>
                  <a:cubicBezTo>
                    <a:pt x="826" y="18"/>
                    <a:pt x="826" y="12"/>
                    <a:pt x="820" y="6"/>
                  </a:cubicBezTo>
                  <a:cubicBezTo>
                    <a:pt x="820" y="0"/>
                    <a:pt x="814" y="0"/>
                    <a:pt x="808"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2"/>
            <p:cNvSpPr/>
            <p:nvPr/>
          </p:nvSpPr>
          <p:spPr>
            <a:xfrm>
              <a:off x="317052" y="3449187"/>
              <a:ext cx="336424" cy="24450"/>
            </a:xfrm>
            <a:custGeom>
              <a:avLst/>
              <a:gdLst/>
              <a:ahLst/>
              <a:cxnLst/>
              <a:rect l="l" t="t" r="r" b="b"/>
              <a:pathLst>
                <a:path w="3151" h="229" extrusionOk="0">
                  <a:moveTo>
                    <a:pt x="18" y="0"/>
                  </a:moveTo>
                  <a:cubicBezTo>
                    <a:pt x="13" y="0"/>
                    <a:pt x="1" y="6"/>
                    <a:pt x="1" y="18"/>
                  </a:cubicBezTo>
                  <a:cubicBezTo>
                    <a:pt x="1" y="24"/>
                    <a:pt x="13" y="30"/>
                    <a:pt x="18" y="30"/>
                  </a:cubicBezTo>
                  <a:cubicBezTo>
                    <a:pt x="141" y="30"/>
                    <a:pt x="200" y="76"/>
                    <a:pt x="264" y="123"/>
                  </a:cubicBezTo>
                  <a:cubicBezTo>
                    <a:pt x="335" y="176"/>
                    <a:pt x="399" y="229"/>
                    <a:pt x="540" y="229"/>
                  </a:cubicBezTo>
                  <a:cubicBezTo>
                    <a:pt x="674" y="229"/>
                    <a:pt x="744" y="176"/>
                    <a:pt x="809" y="123"/>
                  </a:cubicBezTo>
                  <a:cubicBezTo>
                    <a:pt x="873" y="76"/>
                    <a:pt x="932" y="30"/>
                    <a:pt x="1055" y="30"/>
                  </a:cubicBezTo>
                  <a:cubicBezTo>
                    <a:pt x="1184" y="30"/>
                    <a:pt x="1242" y="76"/>
                    <a:pt x="1307" y="123"/>
                  </a:cubicBezTo>
                  <a:cubicBezTo>
                    <a:pt x="1371" y="176"/>
                    <a:pt x="1435" y="229"/>
                    <a:pt x="1576" y="229"/>
                  </a:cubicBezTo>
                  <a:cubicBezTo>
                    <a:pt x="1716" y="229"/>
                    <a:pt x="1781" y="176"/>
                    <a:pt x="1845" y="123"/>
                  </a:cubicBezTo>
                  <a:cubicBezTo>
                    <a:pt x="1916" y="76"/>
                    <a:pt x="1974" y="30"/>
                    <a:pt x="2097" y="30"/>
                  </a:cubicBezTo>
                  <a:cubicBezTo>
                    <a:pt x="2220" y="30"/>
                    <a:pt x="2279" y="76"/>
                    <a:pt x="2343" y="123"/>
                  </a:cubicBezTo>
                  <a:cubicBezTo>
                    <a:pt x="2413" y="176"/>
                    <a:pt x="2478" y="229"/>
                    <a:pt x="2618" y="229"/>
                  </a:cubicBezTo>
                  <a:cubicBezTo>
                    <a:pt x="2747" y="229"/>
                    <a:pt x="2823" y="176"/>
                    <a:pt x="2887" y="123"/>
                  </a:cubicBezTo>
                  <a:cubicBezTo>
                    <a:pt x="2952" y="76"/>
                    <a:pt x="3010" y="30"/>
                    <a:pt x="3133" y="30"/>
                  </a:cubicBezTo>
                  <a:cubicBezTo>
                    <a:pt x="3145" y="30"/>
                    <a:pt x="3151" y="24"/>
                    <a:pt x="3151" y="18"/>
                  </a:cubicBezTo>
                  <a:cubicBezTo>
                    <a:pt x="3151" y="6"/>
                    <a:pt x="3145" y="0"/>
                    <a:pt x="3133" y="0"/>
                  </a:cubicBezTo>
                  <a:cubicBezTo>
                    <a:pt x="2999" y="0"/>
                    <a:pt x="2928" y="53"/>
                    <a:pt x="2864" y="100"/>
                  </a:cubicBezTo>
                  <a:cubicBezTo>
                    <a:pt x="2800" y="153"/>
                    <a:pt x="2741" y="199"/>
                    <a:pt x="2618" y="199"/>
                  </a:cubicBezTo>
                  <a:cubicBezTo>
                    <a:pt x="2489" y="199"/>
                    <a:pt x="2431" y="153"/>
                    <a:pt x="2366" y="100"/>
                  </a:cubicBezTo>
                  <a:cubicBezTo>
                    <a:pt x="2302" y="53"/>
                    <a:pt x="2238" y="0"/>
                    <a:pt x="2097" y="0"/>
                  </a:cubicBezTo>
                  <a:cubicBezTo>
                    <a:pt x="1957" y="0"/>
                    <a:pt x="1892" y="53"/>
                    <a:pt x="1828" y="100"/>
                  </a:cubicBezTo>
                  <a:cubicBezTo>
                    <a:pt x="1757" y="153"/>
                    <a:pt x="1699" y="199"/>
                    <a:pt x="1576" y="199"/>
                  </a:cubicBezTo>
                  <a:cubicBezTo>
                    <a:pt x="1453" y="199"/>
                    <a:pt x="1394" y="153"/>
                    <a:pt x="1330" y="100"/>
                  </a:cubicBezTo>
                  <a:cubicBezTo>
                    <a:pt x="1260" y="53"/>
                    <a:pt x="1195" y="0"/>
                    <a:pt x="1055" y="0"/>
                  </a:cubicBezTo>
                  <a:cubicBezTo>
                    <a:pt x="920" y="0"/>
                    <a:pt x="850" y="53"/>
                    <a:pt x="785" y="100"/>
                  </a:cubicBezTo>
                  <a:cubicBezTo>
                    <a:pt x="721" y="153"/>
                    <a:pt x="663" y="199"/>
                    <a:pt x="540" y="199"/>
                  </a:cubicBezTo>
                  <a:cubicBezTo>
                    <a:pt x="411" y="199"/>
                    <a:pt x="352" y="153"/>
                    <a:pt x="288" y="100"/>
                  </a:cubicBezTo>
                  <a:cubicBezTo>
                    <a:pt x="223" y="53"/>
                    <a:pt x="159"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2"/>
            <p:cNvSpPr/>
            <p:nvPr/>
          </p:nvSpPr>
          <p:spPr>
            <a:xfrm>
              <a:off x="8808213" y="2869567"/>
              <a:ext cx="335784" cy="23809"/>
            </a:xfrm>
            <a:custGeom>
              <a:avLst/>
              <a:gdLst/>
              <a:ahLst/>
              <a:cxnLst/>
              <a:rect l="l" t="t" r="r" b="b"/>
              <a:pathLst>
                <a:path w="3145" h="223" extrusionOk="0">
                  <a:moveTo>
                    <a:pt x="12" y="0"/>
                  </a:moveTo>
                  <a:cubicBezTo>
                    <a:pt x="6" y="0"/>
                    <a:pt x="0" y="6"/>
                    <a:pt x="0" y="12"/>
                  </a:cubicBezTo>
                  <a:cubicBezTo>
                    <a:pt x="0" y="18"/>
                    <a:pt x="6" y="30"/>
                    <a:pt x="12" y="30"/>
                  </a:cubicBezTo>
                  <a:cubicBezTo>
                    <a:pt x="135" y="30"/>
                    <a:pt x="193" y="71"/>
                    <a:pt x="264" y="123"/>
                  </a:cubicBezTo>
                  <a:cubicBezTo>
                    <a:pt x="328" y="176"/>
                    <a:pt x="392" y="223"/>
                    <a:pt x="533" y="223"/>
                  </a:cubicBezTo>
                  <a:cubicBezTo>
                    <a:pt x="673" y="223"/>
                    <a:pt x="738" y="176"/>
                    <a:pt x="802" y="123"/>
                  </a:cubicBezTo>
                  <a:cubicBezTo>
                    <a:pt x="867" y="71"/>
                    <a:pt x="925" y="30"/>
                    <a:pt x="1054" y="30"/>
                  </a:cubicBezTo>
                  <a:cubicBezTo>
                    <a:pt x="1177" y="30"/>
                    <a:pt x="1235" y="71"/>
                    <a:pt x="1300" y="123"/>
                  </a:cubicBezTo>
                  <a:cubicBezTo>
                    <a:pt x="1364" y="176"/>
                    <a:pt x="1435" y="223"/>
                    <a:pt x="1569" y="223"/>
                  </a:cubicBezTo>
                  <a:cubicBezTo>
                    <a:pt x="1710" y="223"/>
                    <a:pt x="1774" y="176"/>
                    <a:pt x="1844" y="123"/>
                  </a:cubicBezTo>
                  <a:cubicBezTo>
                    <a:pt x="1909" y="71"/>
                    <a:pt x="1967" y="30"/>
                    <a:pt x="2090" y="30"/>
                  </a:cubicBezTo>
                  <a:cubicBezTo>
                    <a:pt x="2213" y="30"/>
                    <a:pt x="2272" y="71"/>
                    <a:pt x="2342" y="123"/>
                  </a:cubicBezTo>
                  <a:cubicBezTo>
                    <a:pt x="2407" y="176"/>
                    <a:pt x="2471" y="223"/>
                    <a:pt x="2611" y="223"/>
                  </a:cubicBezTo>
                  <a:cubicBezTo>
                    <a:pt x="2752" y="223"/>
                    <a:pt x="2816" y="176"/>
                    <a:pt x="2881" y="123"/>
                  </a:cubicBezTo>
                  <a:cubicBezTo>
                    <a:pt x="2945" y="71"/>
                    <a:pt x="3004" y="30"/>
                    <a:pt x="3133" y="30"/>
                  </a:cubicBezTo>
                  <a:cubicBezTo>
                    <a:pt x="3138" y="30"/>
                    <a:pt x="3144" y="18"/>
                    <a:pt x="3144" y="12"/>
                  </a:cubicBezTo>
                  <a:cubicBezTo>
                    <a:pt x="3144" y="6"/>
                    <a:pt x="3138" y="0"/>
                    <a:pt x="3133" y="0"/>
                  </a:cubicBezTo>
                  <a:cubicBezTo>
                    <a:pt x="2992" y="0"/>
                    <a:pt x="2928" y="47"/>
                    <a:pt x="2857" y="100"/>
                  </a:cubicBezTo>
                  <a:cubicBezTo>
                    <a:pt x="2793" y="153"/>
                    <a:pt x="2734" y="194"/>
                    <a:pt x="2611" y="194"/>
                  </a:cubicBezTo>
                  <a:cubicBezTo>
                    <a:pt x="2483" y="194"/>
                    <a:pt x="2430" y="153"/>
                    <a:pt x="2360" y="100"/>
                  </a:cubicBezTo>
                  <a:cubicBezTo>
                    <a:pt x="2295" y="47"/>
                    <a:pt x="2231" y="0"/>
                    <a:pt x="2090" y="0"/>
                  </a:cubicBezTo>
                  <a:cubicBezTo>
                    <a:pt x="1950" y="0"/>
                    <a:pt x="1885" y="47"/>
                    <a:pt x="1821" y="100"/>
                  </a:cubicBezTo>
                  <a:cubicBezTo>
                    <a:pt x="1757" y="153"/>
                    <a:pt x="1698" y="194"/>
                    <a:pt x="1569" y="194"/>
                  </a:cubicBezTo>
                  <a:cubicBezTo>
                    <a:pt x="1446" y="194"/>
                    <a:pt x="1388" y="153"/>
                    <a:pt x="1323" y="100"/>
                  </a:cubicBezTo>
                  <a:cubicBezTo>
                    <a:pt x="1259" y="47"/>
                    <a:pt x="1189" y="0"/>
                    <a:pt x="1054" y="0"/>
                  </a:cubicBezTo>
                  <a:cubicBezTo>
                    <a:pt x="913" y="0"/>
                    <a:pt x="849" y="47"/>
                    <a:pt x="779" y="100"/>
                  </a:cubicBezTo>
                  <a:cubicBezTo>
                    <a:pt x="714" y="153"/>
                    <a:pt x="656" y="194"/>
                    <a:pt x="533" y="194"/>
                  </a:cubicBezTo>
                  <a:cubicBezTo>
                    <a:pt x="410" y="194"/>
                    <a:pt x="351" y="153"/>
                    <a:pt x="281" y="100"/>
                  </a:cubicBezTo>
                  <a:cubicBezTo>
                    <a:pt x="217" y="47"/>
                    <a:pt x="152" y="0"/>
                    <a:pt x="12" y="0"/>
                  </a:cubicBezTo>
                  <a:close/>
                </a:path>
              </a:pathLst>
            </a:custGeom>
            <a:solidFill>
              <a:srgbClr val="EA698C"/>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2"/>
            <p:cNvSpPr/>
            <p:nvPr/>
          </p:nvSpPr>
          <p:spPr>
            <a:xfrm>
              <a:off x="4290797" y="219894"/>
              <a:ext cx="336424" cy="24450"/>
            </a:xfrm>
            <a:custGeom>
              <a:avLst/>
              <a:gdLst/>
              <a:ahLst/>
              <a:cxnLst/>
              <a:rect l="l" t="t" r="r" b="b"/>
              <a:pathLst>
                <a:path w="3151" h="229" extrusionOk="0">
                  <a:moveTo>
                    <a:pt x="18" y="0"/>
                  </a:moveTo>
                  <a:cubicBezTo>
                    <a:pt x="6" y="0"/>
                    <a:pt x="0" y="12"/>
                    <a:pt x="0" y="18"/>
                  </a:cubicBezTo>
                  <a:cubicBezTo>
                    <a:pt x="0" y="24"/>
                    <a:pt x="6" y="30"/>
                    <a:pt x="18" y="30"/>
                  </a:cubicBezTo>
                  <a:cubicBezTo>
                    <a:pt x="141" y="30"/>
                    <a:pt x="199" y="76"/>
                    <a:pt x="264" y="129"/>
                  </a:cubicBezTo>
                  <a:cubicBezTo>
                    <a:pt x="328" y="176"/>
                    <a:pt x="398" y="229"/>
                    <a:pt x="533" y="229"/>
                  </a:cubicBezTo>
                  <a:cubicBezTo>
                    <a:pt x="673" y="229"/>
                    <a:pt x="738" y="176"/>
                    <a:pt x="808" y="129"/>
                  </a:cubicBezTo>
                  <a:cubicBezTo>
                    <a:pt x="873" y="76"/>
                    <a:pt x="931" y="30"/>
                    <a:pt x="1054" y="30"/>
                  </a:cubicBezTo>
                  <a:cubicBezTo>
                    <a:pt x="1177" y="30"/>
                    <a:pt x="1236" y="76"/>
                    <a:pt x="1306" y="129"/>
                  </a:cubicBezTo>
                  <a:cubicBezTo>
                    <a:pt x="1370" y="176"/>
                    <a:pt x="1435" y="229"/>
                    <a:pt x="1575" y="229"/>
                  </a:cubicBezTo>
                  <a:cubicBezTo>
                    <a:pt x="1716" y="229"/>
                    <a:pt x="1780" y="176"/>
                    <a:pt x="1844" y="129"/>
                  </a:cubicBezTo>
                  <a:cubicBezTo>
                    <a:pt x="1909" y="76"/>
                    <a:pt x="1967" y="30"/>
                    <a:pt x="2096" y="30"/>
                  </a:cubicBezTo>
                  <a:cubicBezTo>
                    <a:pt x="2219" y="30"/>
                    <a:pt x="2278" y="76"/>
                    <a:pt x="2342" y="129"/>
                  </a:cubicBezTo>
                  <a:cubicBezTo>
                    <a:pt x="2407" y="176"/>
                    <a:pt x="2477" y="229"/>
                    <a:pt x="2611" y="229"/>
                  </a:cubicBezTo>
                  <a:cubicBezTo>
                    <a:pt x="2746" y="229"/>
                    <a:pt x="2816" y="176"/>
                    <a:pt x="2887" y="129"/>
                  </a:cubicBezTo>
                  <a:cubicBezTo>
                    <a:pt x="2951" y="76"/>
                    <a:pt x="3010" y="30"/>
                    <a:pt x="3133" y="30"/>
                  </a:cubicBezTo>
                  <a:cubicBezTo>
                    <a:pt x="3138" y="30"/>
                    <a:pt x="3150" y="24"/>
                    <a:pt x="3150" y="18"/>
                  </a:cubicBezTo>
                  <a:cubicBezTo>
                    <a:pt x="3150" y="12"/>
                    <a:pt x="3138" y="0"/>
                    <a:pt x="3133" y="0"/>
                  </a:cubicBezTo>
                  <a:cubicBezTo>
                    <a:pt x="2992" y="0"/>
                    <a:pt x="2928" y="53"/>
                    <a:pt x="2863" y="106"/>
                  </a:cubicBezTo>
                  <a:cubicBezTo>
                    <a:pt x="2799" y="158"/>
                    <a:pt x="2740" y="199"/>
                    <a:pt x="2611" y="199"/>
                  </a:cubicBezTo>
                  <a:cubicBezTo>
                    <a:pt x="2489" y="199"/>
                    <a:pt x="2430" y="158"/>
                    <a:pt x="2366" y="106"/>
                  </a:cubicBezTo>
                  <a:cubicBezTo>
                    <a:pt x="2301" y="53"/>
                    <a:pt x="2231" y="0"/>
                    <a:pt x="2096" y="0"/>
                  </a:cubicBezTo>
                  <a:cubicBezTo>
                    <a:pt x="1956" y="0"/>
                    <a:pt x="1891" y="53"/>
                    <a:pt x="1821" y="106"/>
                  </a:cubicBezTo>
                  <a:cubicBezTo>
                    <a:pt x="1757" y="158"/>
                    <a:pt x="1698" y="199"/>
                    <a:pt x="1575" y="199"/>
                  </a:cubicBezTo>
                  <a:cubicBezTo>
                    <a:pt x="1452" y="199"/>
                    <a:pt x="1394" y="158"/>
                    <a:pt x="1323" y="106"/>
                  </a:cubicBezTo>
                  <a:cubicBezTo>
                    <a:pt x="1259" y="53"/>
                    <a:pt x="1195" y="0"/>
                    <a:pt x="1054" y="0"/>
                  </a:cubicBezTo>
                  <a:cubicBezTo>
                    <a:pt x="913" y="0"/>
                    <a:pt x="849" y="53"/>
                    <a:pt x="785" y="106"/>
                  </a:cubicBezTo>
                  <a:cubicBezTo>
                    <a:pt x="720" y="158"/>
                    <a:pt x="662" y="199"/>
                    <a:pt x="533" y="199"/>
                  </a:cubicBezTo>
                  <a:cubicBezTo>
                    <a:pt x="410" y="199"/>
                    <a:pt x="351" y="158"/>
                    <a:pt x="287" y="106"/>
                  </a:cubicBezTo>
                  <a:cubicBezTo>
                    <a:pt x="223" y="53"/>
                    <a:pt x="152" y="0"/>
                    <a:pt x="18" y="0"/>
                  </a:cubicBezTo>
                  <a:close/>
                </a:path>
              </a:pathLst>
            </a:custGeom>
            <a:solidFill>
              <a:srgbClr val="007DEA"/>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2"/>
            <p:cNvSpPr/>
            <p:nvPr/>
          </p:nvSpPr>
          <p:spPr>
            <a:xfrm>
              <a:off x="1301488" y="319619"/>
              <a:ext cx="91286" cy="75698"/>
            </a:xfrm>
            <a:custGeom>
              <a:avLst/>
              <a:gdLst/>
              <a:ahLst/>
              <a:cxnLst/>
              <a:rect l="l" t="t" r="r" b="b"/>
              <a:pathLst>
                <a:path w="855" h="709" extrusionOk="0">
                  <a:moveTo>
                    <a:pt x="615" y="30"/>
                  </a:moveTo>
                  <a:cubicBezTo>
                    <a:pt x="726" y="30"/>
                    <a:pt x="820" y="117"/>
                    <a:pt x="820" y="234"/>
                  </a:cubicBezTo>
                  <a:cubicBezTo>
                    <a:pt x="820" y="287"/>
                    <a:pt x="820" y="410"/>
                    <a:pt x="539" y="592"/>
                  </a:cubicBezTo>
                  <a:lnTo>
                    <a:pt x="433" y="668"/>
                  </a:lnTo>
                  <a:lnTo>
                    <a:pt x="322" y="592"/>
                  </a:lnTo>
                  <a:cubicBezTo>
                    <a:pt x="35" y="410"/>
                    <a:pt x="35" y="287"/>
                    <a:pt x="35" y="234"/>
                  </a:cubicBezTo>
                  <a:cubicBezTo>
                    <a:pt x="35" y="176"/>
                    <a:pt x="59" y="123"/>
                    <a:pt x="94" y="88"/>
                  </a:cubicBezTo>
                  <a:cubicBezTo>
                    <a:pt x="129" y="53"/>
                    <a:pt x="182" y="30"/>
                    <a:pt x="240" y="30"/>
                  </a:cubicBezTo>
                  <a:cubicBezTo>
                    <a:pt x="310" y="30"/>
                    <a:pt x="375" y="65"/>
                    <a:pt x="416" y="123"/>
                  </a:cubicBezTo>
                  <a:cubicBezTo>
                    <a:pt x="416" y="129"/>
                    <a:pt x="422" y="129"/>
                    <a:pt x="433" y="129"/>
                  </a:cubicBezTo>
                  <a:cubicBezTo>
                    <a:pt x="439" y="129"/>
                    <a:pt x="445" y="129"/>
                    <a:pt x="445" y="123"/>
                  </a:cubicBezTo>
                  <a:cubicBezTo>
                    <a:pt x="480" y="65"/>
                    <a:pt x="551" y="30"/>
                    <a:pt x="615" y="30"/>
                  </a:cubicBezTo>
                  <a:close/>
                  <a:moveTo>
                    <a:pt x="240" y="0"/>
                  </a:moveTo>
                  <a:cubicBezTo>
                    <a:pt x="182" y="0"/>
                    <a:pt x="117" y="30"/>
                    <a:pt x="76" y="71"/>
                  </a:cubicBezTo>
                  <a:cubicBezTo>
                    <a:pt x="24" y="117"/>
                    <a:pt x="0" y="176"/>
                    <a:pt x="0" y="240"/>
                  </a:cubicBezTo>
                  <a:cubicBezTo>
                    <a:pt x="0" y="293"/>
                    <a:pt x="0" y="439"/>
                    <a:pt x="299" y="627"/>
                  </a:cubicBezTo>
                  <a:lnTo>
                    <a:pt x="428" y="709"/>
                  </a:lnTo>
                  <a:lnTo>
                    <a:pt x="439" y="709"/>
                  </a:lnTo>
                  <a:lnTo>
                    <a:pt x="562" y="627"/>
                  </a:lnTo>
                  <a:cubicBezTo>
                    <a:pt x="855" y="439"/>
                    <a:pt x="855" y="293"/>
                    <a:pt x="855" y="240"/>
                  </a:cubicBezTo>
                  <a:cubicBezTo>
                    <a:pt x="855" y="112"/>
                    <a:pt x="750" y="0"/>
                    <a:pt x="615" y="0"/>
                  </a:cubicBezTo>
                  <a:cubicBezTo>
                    <a:pt x="551" y="0"/>
                    <a:pt x="474" y="30"/>
                    <a:pt x="433" y="88"/>
                  </a:cubicBezTo>
                  <a:cubicBezTo>
                    <a:pt x="381" y="30"/>
                    <a:pt x="316" y="0"/>
                    <a:pt x="240" y="0"/>
                  </a:cubicBezTo>
                  <a:close/>
                </a:path>
              </a:pathLst>
            </a:custGeom>
            <a:solidFill>
              <a:srgbClr val="EA698C"/>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8" name="Google Shape;2798;p72"/>
            <p:cNvGrpSpPr/>
            <p:nvPr/>
          </p:nvGrpSpPr>
          <p:grpSpPr>
            <a:xfrm>
              <a:off x="6063364" y="60772"/>
              <a:ext cx="54453" cy="53706"/>
              <a:chOff x="267576" y="-388942"/>
              <a:chExt cx="51885" cy="51173"/>
            </a:xfrm>
          </p:grpSpPr>
          <p:sp>
            <p:nvSpPr>
              <p:cNvPr id="2799" name="Google Shape;2799;p72"/>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2"/>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rgbClr val="007DEA"/>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1" name="Google Shape;2801;p72"/>
            <p:cNvGrpSpPr/>
            <p:nvPr/>
          </p:nvGrpSpPr>
          <p:grpSpPr>
            <a:xfrm>
              <a:off x="8222857" y="671946"/>
              <a:ext cx="54453" cy="53706"/>
              <a:chOff x="267576" y="-388942"/>
              <a:chExt cx="51885" cy="51173"/>
            </a:xfrm>
          </p:grpSpPr>
          <p:sp>
            <p:nvSpPr>
              <p:cNvPr id="2802" name="Google Shape;2802;p72"/>
              <p:cNvSpPr/>
              <p:nvPr/>
            </p:nvSpPr>
            <p:spPr>
              <a:xfrm>
                <a:off x="267576" y="-388942"/>
                <a:ext cx="51885" cy="51173"/>
              </a:xfrm>
              <a:custGeom>
                <a:avLst/>
                <a:gdLst/>
                <a:ahLst/>
                <a:cxnLst/>
                <a:rect l="l" t="t" r="r" b="b"/>
                <a:pathLst>
                  <a:path w="510" h="503" extrusionOk="0">
                    <a:moveTo>
                      <a:pt x="24" y="0"/>
                    </a:moveTo>
                    <a:cubicBezTo>
                      <a:pt x="18" y="0"/>
                      <a:pt x="12" y="2"/>
                      <a:pt x="6" y="5"/>
                    </a:cubicBezTo>
                    <a:cubicBezTo>
                      <a:pt x="0" y="11"/>
                      <a:pt x="0" y="28"/>
                      <a:pt x="6" y="34"/>
                    </a:cubicBezTo>
                    <a:lnTo>
                      <a:pt x="469" y="497"/>
                    </a:lnTo>
                    <a:cubicBezTo>
                      <a:pt x="480" y="502"/>
                      <a:pt x="480" y="502"/>
                      <a:pt x="486" y="502"/>
                    </a:cubicBezTo>
                    <a:cubicBezTo>
                      <a:pt x="486" y="502"/>
                      <a:pt x="492" y="502"/>
                      <a:pt x="498" y="497"/>
                    </a:cubicBezTo>
                    <a:cubicBezTo>
                      <a:pt x="510" y="491"/>
                      <a:pt x="510" y="473"/>
                      <a:pt x="498" y="467"/>
                    </a:cubicBezTo>
                    <a:lnTo>
                      <a:pt x="41" y="5"/>
                    </a:lnTo>
                    <a:cubicBezTo>
                      <a:pt x="35" y="2"/>
                      <a:pt x="29" y="0"/>
                      <a:pt x="24"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2"/>
              <p:cNvSpPr/>
              <p:nvPr/>
            </p:nvSpPr>
            <p:spPr>
              <a:xfrm>
                <a:off x="267576" y="-388942"/>
                <a:ext cx="51885" cy="51173"/>
              </a:xfrm>
              <a:custGeom>
                <a:avLst/>
                <a:gdLst/>
                <a:ahLst/>
                <a:cxnLst/>
                <a:rect l="l" t="t" r="r" b="b"/>
                <a:pathLst>
                  <a:path w="510" h="503" extrusionOk="0">
                    <a:moveTo>
                      <a:pt x="485" y="0"/>
                    </a:moveTo>
                    <a:cubicBezTo>
                      <a:pt x="480" y="0"/>
                      <a:pt x="474" y="2"/>
                      <a:pt x="469" y="5"/>
                    </a:cubicBezTo>
                    <a:lnTo>
                      <a:pt x="12" y="467"/>
                    </a:lnTo>
                    <a:cubicBezTo>
                      <a:pt x="0" y="473"/>
                      <a:pt x="0" y="491"/>
                      <a:pt x="12" y="497"/>
                    </a:cubicBezTo>
                    <a:cubicBezTo>
                      <a:pt x="18" y="502"/>
                      <a:pt x="18" y="502"/>
                      <a:pt x="24" y="502"/>
                    </a:cubicBezTo>
                    <a:cubicBezTo>
                      <a:pt x="24" y="502"/>
                      <a:pt x="29" y="502"/>
                      <a:pt x="41" y="497"/>
                    </a:cubicBezTo>
                    <a:lnTo>
                      <a:pt x="498" y="34"/>
                    </a:lnTo>
                    <a:cubicBezTo>
                      <a:pt x="510" y="28"/>
                      <a:pt x="510" y="16"/>
                      <a:pt x="498" y="5"/>
                    </a:cubicBezTo>
                    <a:cubicBezTo>
                      <a:pt x="495" y="2"/>
                      <a:pt x="490" y="0"/>
                      <a:pt x="48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804" name="Google Shape;2804;p72"/>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5" name="Google Shape;2805;p72"/>
          <p:cNvGrpSpPr/>
          <p:nvPr/>
        </p:nvGrpSpPr>
        <p:grpSpPr>
          <a:xfrm>
            <a:off x="4402319" y="4732206"/>
            <a:ext cx="344058" cy="344096"/>
            <a:chOff x="1561313" y="2098162"/>
            <a:chExt cx="383822" cy="383822"/>
          </a:xfrm>
        </p:grpSpPr>
        <p:sp>
          <p:nvSpPr>
            <p:cNvPr id="2806" name="Google Shape;2806;p72"/>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807" name="Google Shape;2807;p72"/>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808" name="Google Shape;2808;p72">
            <a:hlinkClick r:id="rId7"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2">
            <a:hlinkClick r:id="rId8"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Our Week</a:t>
            </a:r>
            <a:endParaRPr sz="1500" b="1">
              <a:solidFill>
                <a:srgbClr val="007DEA"/>
              </a:solidFill>
              <a:latin typeface="Sen"/>
              <a:ea typeface="Sen"/>
              <a:cs typeface="Sen"/>
              <a:sym typeface="Sen"/>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813"/>
        <p:cNvGrpSpPr/>
        <p:nvPr/>
      </p:nvGrpSpPr>
      <p:grpSpPr>
        <a:xfrm>
          <a:off x="0" y="0"/>
          <a:ext cx="0" cy="0"/>
          <a:chOff x="0" y="0"/>
          <a:chExt cx="0" cy="0"/>
        </a:xfrm>
      </p:grpSpPr>
      <p:sp>
        <p:nvSpPr>
          <p:cNvPr id="2814" name="Google Shape;2814;p73"/>
          <p:cNvSpPr txBox="1">
            <a:spLocks noGrp="1"/>
          </p:cNvSpPr>
          <p:nvPr>
            <p:ph type="title" idx="2"/>
          </p:nvPr>
        </p:nvSpPr>
        <p:spPr>
          <a:xfrm>
            <a:off x="2130977" y="2030626"/>
            <a:ext cx="1682400" cy="114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2815" name="Google Shape;2815;p73"/>
          <p:cNvSpPr txBox="1">
            <a:spLocks noGrp="1"/>
          </p:cNvSpPr>
          <p:nvPr>
            <p:ph type="title"/>
          </p:nvPr>
        </p:nvSpPr>
        <p:spPr>
          <a:xfrm>
            <a:off x="3846500" y="1851825"/>
            <a:ext cx="3888000" cy="736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Homework</a:t>
            </a:r>
            <a:endParaRPr/>
          </a:p>
        </p:txBody>
      </p:sp>
      <p:sp>
        <p:nvSpPr>
          <p:cNvPr id="2816" name="Google Shape;2816;p73"/>
          <p:cNvSpPr txBox="1">
            <a:spLocks noGrp="1"/>
          </p:cNvSpPr>
          <p:nvPr>
            <p:ph type="subTitle" idx="1"/>
          </p:nvPr>
        </p:nvSpPr>
        <p:spPr>
          <a:xfrm>
            <a:off x="3846500" y="2682388"/>
            <a:ext cx="2920800" cy="609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could enter a subtitle here if you need it</a:t>
            </a:r>
            <a:endParaRPr/>
          </a:p>
        </p:txBody>
      </p:sp>
      <p:sp>
        <p:nvSpPr>
          <p:cNvPr id="2817" name="Google Shape;2817;p73">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3">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3">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3">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3">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2822" name="Google Shape;2822;p73">
            <a:hlinkClick r:id="rId4"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Our Week</a:t>
            </a:r>
            <a:endParaRPr sz="1500">
              <a:solidFill>
                <a:srgbClr val="007DEA"/>
              </a:solidFill>
              <a:latin typeface="Sen"/>
              <a:ea typeface="Sen"/>
              <a:cs typeface="Sen"/>
              <a:sym typeface="Sen"/>
            </a:endParaRPr>
          </a:p>
        </p:txBody>
      </p:sp>
      <p:sp>
        <p:nvSpPr>
          <p:cNvPr id="2823" name="Google Shape;2823;p73">
            <a:hlinkClick r:id="rId5"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Homework</a:t>
            </a:r>
            <a:endParaRPr sz="1500" b="1">
              <a:solidFill>
                <a:srgbClr val="007DEA"/>
              </a:solidFill>
              <a:latin typeface="Sen"/>
              <a:ea typeface="Sen"/>
              <a:cs typeface="Sen"/>
              <a:sym typeface="Sen"/>
            </a:endParaRPr>
          </a:p>
        </p:txBody>
      </p:sp>
      <p:sp>
        <p:nvSpPr>
          <p:cNvPr id="2824" name="Google Shape;2824;p73">
            <a:hlinkClick r:id="rId6"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2825" name="Google Shape;2825;p73">
            <a:hlinkClick r:id="rId7"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3"/>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7" name="Google Shape;2827;p73"/>
          <p:cNvGrpSpPr/>
          <p:nvPr/>
        </p:nvGrpSpPr>
        <p:grpSpPr>
          <a:xfrm>
            <a:off x="4402319" y="4732206"/>
            <a:ext cx="344058" cy="344096"/>
            <a:chOff x="1561313" y="2098162"/>
            <a:chExt cx="383822" cy="383822"/>
          </a:xfrm>
        </p:grpSpPr>
        <p:sp>
          <p:nvSpPr>
            <p:cNvPr id="2828" name="Google Shape;2828;p73"/>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829" name="Google Shape;2829;p73"/>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830" name="Google Shape;2830;p73">
            <a:hlinkClick r:id="rId8"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834"/>
        <p:cNvGrpSpPr/>
        <p:nvPr/>
      </p:nvGrpSpPr>
      <p:grpSpPr>
        <a:xfrm>
          <a:off x="0" y="0"/>
          <a:ext cx="0" cy="0"/>
          <a:chOff x="0" y="0"/>
          <a:chExt cx="0" cy="0"/>
        </a:xfrm>
      </p:grpSpPr>
      <p:sp>
        <p:nvSpPr>
          <p:cNvPr id="2835" name="Google Shape;2835;p74"/>
          <p:cNvSpPr txBox="1">
            <a:spLocks noGrp="1"/>
          </p:cNvSpPr>
          <p:nvPr>
            <p:ph type="title"/>
          </p:nvPr>
        </p:nvSpPr>
        <p:spPr>
          <a:xfrm>
            <a:off x="913500" y="1506375"/>
            <a:ext cx="7317000" cy="819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Let's Practice</a:t>
            </a:r>
            <a:endParaRPr/>
          </a:p>
        </p:txBody>
      </p:sp>
      <p:sp>
        <p:nvSpPr>
          <p:cNvPr id="2836" name="Google Shape;2836;p74">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4">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4">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4">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4"/>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1" name="Google Shape;2841;p74"/>
          <p:cNvGrpSpPr/>
          <p:nvPr/>
        </p:nvGrpSpPr>
        <p:grpSpPr>
          <a:xfrm>
            <a:off x="4402319" y="4732206"/>
            <a:ext cx="344058" cy="344096"/>
            <a:chOff x="1561313" y="2098162"/>
            <a:chExt cx="383822" cy="383822"/>
          </a:xfrm>
        </p:grpSpPr>
        <p:sp>
          <p:nvSpPr>
            <p:cNvPr id="2842" name="Google Shape;2842;p74"/>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843" name="Google Shape;2843;p74"/>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844" name="Google Shape;2844;p74">
            <a:hlinkClick r:id="rId4"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848"/>
        <p:cNvGrpSpPr/>
        <p:nvPr/>
      </p:nvGrpSpPr>
      <p:grpSpPr>
        <a:xfrm>
          <a:off x="0" y="0"/>
          <a:ext cx="0" cy="0"/>
          <a:chOff x="0" y="0"/>
          <a:chExt cx="0" cy="0"/>
        </a:xfrm>
      </p:grpSpPr>
      <p:sp>
        <p:nvSpPr>
          <p:cNvPr id="2849" name="Google Shape;2849;p75"/>
          <p:cNvSpPr/>
          <p:nvPr/>
        </p:nvSpPr>
        <p:spPr>
          <a:xfrm>
            <a:off x="1289176" y="2223125"/>
            <a:ext cx="2358600" cy="356700"/>
          </a:xfrm>
          <a:prstGeom prst="roundRect">
            <a:avLst>
              <a:gd name="adj" fmla="val 50000"/>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850" name="Google Shape;2850;p75"/>
          <p:cNvSpPr/>
          <p:nvPr/>
        </p:nvSpPr>
        <p:spPr>
          <a:xfrm>
            <a:off x="1289176" y="2763913"/>
            <a:ext cx="2358600" cy="356700"/>
          </a:xfrm>
          <a:prstGeom prst="roundRect">
            <a:avLst>
              <a:gd name="adj" fmla="val 50000"/>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851" name="Google Shape;2851;p75"/>
          <p:cNvSpPr/>
          <p:nvPr/>
        </p:nvSpPr>
        <p:spPr>
          <a:xfrm>
            <a:off x="1289176" y="3291500"/>
            <a:ext cx="2358600" cy="356700"/>
          </a:xfrm>
          <a:prstGeom prst="roundRect">
            <a:avLst>
              <a:gd name="adj" fmla="val 50000"/>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852" name="Google Shape;2852;p75"/>
          <p:cNvSpPr/>
          <p:nvPr/>
        </p:nvSpPr>
        <p:spPr>
          <a:xfrm>
            <a:off x="1289176" y="3845513"/>
            <a:ext cx="2358600" cy="356700"/>
          </a:xfrm>
          <a:prstGeom prst="roundRect">
            <a:avLst>
              <a:gd name="adj" fmla="val 50000"/>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853" name="Google Shape;2853;p75"/>
          <p:cNvSpPr/>
          <p:nvPr/>
        </p:nvSpPr>
        <p:spPr>
          <a:xfrm>
            <a:off x="1289176" y="1675725"/>
            <a:ext cx="2358600" cy="356700"/>
          </a:xfrm>
          <a:prstGeom prst="roundRect">
            <a:avLst>
              <a:gd name="adj" fmla="val 50000"/>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854" name="Google Shape;2854;p75"/>
          <p:cNvSpPr txBox="1">
            <a:spLocks noGrp="1"/>
          </p:cNvSpPr>
          <p:nvPr>
            <p:ph type="title"/>
          </p:nvPr>
        </p:nvSpPr>
        <p:spPr>
          <a:xfrm>
            <a:off x="713250" y="794982"/>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Homework</a:t>
            </a:r>
            <a:endParaRPr/>
          </a:p>
        </p:txBody>
      </p:sp>
      <p:sp>
        <p:nvSpPr>
          <p:cNvPr id="2855" name="Google Shape;2855;p75">
            <a:hlinkClick r:id="rId3" action="ppaction://hlinksldjump"/>
          </p:cNvPr>
          <p:cNvSpPr txBox="1">
            <a:spLocks noGrp="1"/>
          </p:cNvSpPr>
          <p:nvPr>
            <p:ph type="subTitle" idx="1"/>
          </p:nvPr>
        </p:nvSpPr>
        <p:spPr>
          <a:xfrm>
            <a:off x="1289175" y="1688925"/>
            <a:ext cx="2358600" cy="33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Math</a:t>
            </a:r>
            <a:endParaRPr/>
          </a:p>
        </p:txBody>
      </p:sp>
      <p:sp>
        <p:nvSpPr>
          <p:cNvPr id="2856" name="Google Shape;2856;p75">
            <a:hlinkClick r:id="rId4" action="ppaction://hlinksldjump"/>
          </p:cNvPr>
          <p:cNvSpPr txBox="1">
            <a:spLocks noGrp="1"/>
          </p:cNvSpPr>
          <p:nvPr>
            <p:ph type="subTitle" idx="3"/>
          </p:nvPr>
        </p:nvSpPr>
        <p:spPr>
          <a:xfrm>
            <a:off x="1289175" y="2777118"/>
            <a:ext cx="2358600" cy="33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Economy</a:t>
            </a:r>
            <a:endParaRPr/>
          </a:p>
        </p:txBody>
      </p:sp>
      <p:sp>
        <p:nvSpPr>
          <p:cNvPr id="2857" name="Google Shape;2857;p75">
            <a:hlinkClick r:id="rId5" action="ppaction://hlinksldjump"/>
          </p:cNvPr>
          <p:cNvSpPr txBox="1">
            <a:spLocks noGrp="1"/>
          </p:cNvSpPr>
          <p:nvPr>
            <p:ph type="subTitle" idx="2"/>
          </p:nvPr>
        </p:nvSpPr>
        <p:spPr>
          <a:xfrm>
            <a:off x="1289175" y="2236328"/>
            <a:ext cx="2358600" cy="33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Literature</a:t>
            </a:r>
            <a:endParaRPr/>
          </a:p>
        </p:txBody>
      </p:sp>
      <p:sp>
        <p:nvSpPr>
          <p:cNvPr id="2858" name="Google Shape;2858;p75">
            <a:hlinkClick r:id="rId6" action="ppaction://hlinksldjump"/>
          </p:cNvPr>
          <p:cNvSpPr txBox="1">
            <a:spLocks noGrp="1"/>
          </p:cNvSpPr>
          <p:nvPr>
            <p:ph type="subTitle" idx="4"/>
          </p:nvPr>
        </p:nvSpPr>
        <p:spPr>
          <a:xfrm>
            <a:off x="1289175" y="3304708"/>
            <a:ext cx="2358600" cy="33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History</a:t>
            </a:r>
            <a:endParaRPr/>
          </a:p>
        </p:txBody>
      </p:sp>
      <p:sp>
        <p:nvSpPr>
          <p:cNvPr id="2859" name="Google Shape;2859;p75">
            <a:hlinkClick r:id="rId7" action="ppaction://hlinksldjump"/>
          </p:cNvPr>
          <p:cNvSpPr txBox="1">
            <a:spLocks noGrp="1"/>
          </p:cNvSpPr>
          <p:nvPr>
            <p:ph type="subTitle" idx="5"/>
          </p:nvPr>
        </p:nvSpPr>
        <p:spPr>
          <a:xfrm>
            <a:off x="1289175" y="3858723"/>
            <a:ext cx="2358600" cy="33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Culture</a:t>
            </a:r>
            <a:endParaRPr/>
          </a:p>
        </p:txBody>
      </p:sp>
      <p:grpSp>
        <p:nvGrpSpPr>
          <p:cNvPr id="2860" name="Google Shape;2860;p75"/>
          <p:cNvGrpSpPr/>
          <p:nvPr/>
        </p:nvGrpSpPr>
        <p:grpSpPr>
          <a:xfrm>
            <a:off x="4592611" y="1593586"/>
            <a:ext cx="3257696" cy="2857355"/>
            <a:chOff x="3172825" y="2045700"/>
            <a:chExt cx="1460850" cy="1281325"/>
          </a:xfrm>
        </p:grpSpPr>
        <p:sp>
          <p:nvSpPr>
            <p:cNvPr id="2861" name="Google Shape;2861;p75"/>
            <p:cNvSpPr/>
            <p:nvPr/>
          </p:nvSpPr>
          <p:spPr>
            <a:xfrm>
              <a:off x="3179775" y="3112350"/>
              <a:ext cx="22100" cy="193825"/>
            </a:xfrm>
            <a:custGeom>
              <a:avLst/>
              <a:gdLst/>
              <a:ahLst/>
              <a:cxnLst/>
              <a:rect l="l" t="t" r="r" b="b"/>
              <a:pathLst>
                <a:path w="884" h="7753" extrusionOk="0">
                  <a:moveTo>
                    <a:pt x="21" y="1"/>
                  </a:moveTo>
                  <a:lnTo>
                    <a:pt x="0" y="7746"/>
                  </a:lnTo>
                  <a:lnTo>
                    <a:pt x="855" y="7753"/>
                  </a:lnTo>
                  <a:lnTo>
                    <a:pt x="883" y="8"/>
                  </a:lnTo>
                  <a:lnTo>
                    <a:pt x="21" y="1"/>
                  </a:ln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5"/>
            <p:cNvSpPr/>
            <p:nvPr/>
          </p:nvSpPr>
          <p:spPr>
            <a:xfrm>
              <a:off x="3178725" y="3111500"/>
              <a:ext cx="23825" cy="195375"/>
            </a:xfrm>
            <a:custGeom>
              <a:avLst/>
              <a:gdLst/>
              <a:ahLst/>
              <a:cxnLst/>
              <a:rect l="l" t="t" r="r" b="b"/>
              <a:pathLst>
                <a:path w="953" h="7815" extrusionOk="0">
                  <a:moveTo>
                    <a:pt x="883" y="63"/>
                  </a:moveTo>
                  <a:lnTo>
                    <a:pt x="863" y="7745"/>
                  </a:lnTo>
                  <a:lnTo>
                    <a:pt x="70" y="7745"/>
                  </a:lnTo>
                  <a:lnTo>
                    <a:pt x="98" y="63"/>
                  </a:lnTo>
                  <a:close/>
                  <a:moveTo>
                    <a:pt x="56" y="0"/>
                  </a:moveTo>
                  <a:cubicBezTo>
                    <a:pt x="49" y="0"/>
                    <a:pt x="42" y="0"/>
                    <a:pt x="35" y="7"/>
                  </a:cubicBezTo>
                  <a:cubicBezTo>
                    <a:pt x="21" y="21"/>
                    <a:pt x="21" y="28"/>
                    <a:pt x="21" y="35"/>
                  </a:cubicBezTo>
                  <a:lnTo>
                    <a:pt x="1" y="7780"/>
                  </a:lnTo>
                  <a:cubicBezTo>
                    <a:pt x="1" y="7794"/>
                    <a:pt x="14" y="7814"/>
                    <a:pt x="35" y="7814"/>
                  </a:cubicBezTo>
                  <a:lnTo>
                    <a:pt x="897" y="7814"/>
                  </a:lnTo>
                  <a:cubicBezTo>
                    <a:pt x="904" y="7814"/>
                    <a:pt x="911" y="7814"/>
                    <a:pt x="918" y="7807"/>
                  </a:cubicBezTo>
                  <a:cubicBezTo>
                    <a:pt x="925" y="7794"/>
                    <a:pt x="925" y="7787"/>
                    <a:pt x="925" y="7780"/>
                  </a:cubicBezTo>
                  <a:lnTo>
                    <a:pt x="953" y="35"/>
                  </a:lnTo>
                  <a:cubicBezTo>
                    <a:pt x="953" y="21"/>
                    <a:pt x="939" y="0"/>
                    <a:pt x="918"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5"/>
            <p:cNvSpPr/>
            <p:nvPr/>
          </p:nvSpPr>
          <p:spPr>
            <a:xfrm>
              <a:off x="3504950" y="2676800"/>
              <a:ext cx="196250" cy="646575"/>
            </a:xfrm>
            <a:custGeom>
              <a:avLst/>
              <a:gdLst/>
              <a:ahLst/>
              <a:cxnLst/>
              <a:rect l="l" t="t" r="r" b="b"/>
              <a:pathLst>
                <a:path w="7850" h="25863" extrusionOk="0">
                  <a:moveTo>
                    <a:pt x="6049" y="1"/>
                  </a:moveTo>
                  <a:lnTo>
                    <a:pt x="1" y="25856"/>
                  </a:lnTo>
                  <a:lnTo>
                    <a:pt x="1801" y="25863"/>
                  </a:lnTo>
                  <a:lnTo>
                    <a:pt x="7850" y="8"/>
                  </a:lnTo>
                  <a:lnTo>
                    <a:pt x="6049" y="1"/>
                  </a:ln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5"/>
            <p:cNvSpPr/>
            <p:nvPr/>
          </p:nvSpPr>
          <p:spPr>
            <a:xfrm>
              <a:off x="3504100" y="2676100"/>
              <a:ext cx="197975" cy="648150"/>
            </a:xfrm>
            <a:custGeom>
              <a:avLst/>
              <a:gdLst/>
              <a:ahLst/>
              <a:cxnLst/>
              <a:rect l="l" t="t" r="r" b="b"/>
              <a:pathLst>
                <a:path w="7919" h="25926" extrusionOk="0">
                  <a:moveTo>
                    <a:pt x="6111" y="63"/>
                  </a:moveTo>
                  <a:lnTo>
                    <a:pt x="7849" y="70"/>
                  </a:lnTo>
                  <a:lnTo>
                    <a:pt x="1822" y="25856"/>
                  </a:lnTo>
                  <a:lnTo>
                    <a:pt x="84" y="25849"/>
                  </a:lnTo>
                  <a:lnTo>
                    <a:pt x="6111" y="63"/>
                  </a:lnTo>
                  <a:close/>
                  <a:moveTo>
                    <a:pt x="6083" y="1"/>
                  </a:moveTo>
                  <a:cubicBezTo>
                    <a:pt x="6069" y="1"/>
                    <a:pt x="6049" y="8"/>
                    <a:pt x="6049" y="29"/>
                  </a:cubicBezTo>
                  <a:lnTo>
                    <a:pt x="0" y="25884"/>
                  </a:lnTo>
                  <a:cubicBezTo>
                    <a:pt x="0" y="25891"/>
                    <a:pt x="0" y="25898"/>
                    <a:pt x="14" y="25905"/>
                  </a:cubicBezTo>
                  <a:cubicBezTo>
                    <a:pt x="21" y="25905"/>
                    <a:pt x="28" y="25919"/>
                    <a:pt x="35" y="25919"/>
                  </a:cubicBezTo>
                  <a:lnTo>
                    <a:pt x="1835" y="25926"/>
                  </a:lnTo>
                  <a:cubicBezTo>
                    <a:pt x="1856" y="25926"/>
                    <a:pt x="1870" y="25905"/>
                    <a:pt x="1870" y="25898"/>
                  </a:cubicBezTo>
                  <a:lnTo>
                    <a:pt x="7919" y="43"/>
                  </a:lnTo>
                  <a:cubicBezTo>
                    <a:pt x="7919" y="36"/>
                    <a:pt x="7919" y="29"/>
                    <a:pt x="7912" y="22"/>
                  </a:cubicBezTo>
                  <a:cubicBezTo>
                    <a:pt x="7905" y="22"/>
                    <a:pt x="7891" y="8"/>
                    <a:pt x="7884" y="8"/>
                  </a:cubicBezTo>
                  <a:lnTo>
                    <a:pt x="6083" y="1"/>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5"/>
            <p:cNvSpPr/>
            <p:nvPr/>
          </p:nvSpPr>
          <p:spPr>
            <a:xfrm>
              <a:off x="3527550" y="2676975"/>
              <a:ext cx="196425" cy="646400"/>
            </a:xfrm>
            <a:custGeom>
              <a:avLst/>
              <a:gdLst/>
              <a:ahLst/>
              <a:cxnLst/>
              <a:rect l="l" t="t" r="r" b="b"/>
              <a:pathLst>
                <a:path w="7857" h="25856" extrusionOk="0">
                  <a:moveTo>
                    <a:pt x="6049" y="1"/>
                  </a:moveTo>
                  <a:lnTo>
                    <a:pt x="1" y="25856"/>
                  </a:lnTo>
                  <a:lnTo>
                    <a:pt x="1808" y="25856"/>
                  </a:lnTo>
                  <a:lnTo>
                    <a:pt x="7857" y="1"/>
                  </a:lnTo>
                  <a:close/>
                </a:path>
              </a:pathLst>
            </a:custGeom>
            <a:solidFill>
              <a:srgbClr val="DBED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5"/>
            <p:cNvSpPr/>
            <p:nvPr/>
          </p:nvSpPr>
          <p:spPr>
            <a:xfrm>
              <a:off x="3527025" y="2676100"/>
              <a:ext cx="197825" cy="648150"/>
            </a:xfrm>
            <a:custGeom>
              <a:avLst/>
              <a:gdLst/>
              <a:ahLst/>
              <a:cxnLst/>
              <a:rect l="l" t="t" r="r" b="b"/>
              <a:pathLst>
                <a:path w="7913" h="25926" extrusionOk="0">
                  <a:moveTo>
                    <a:pt x="6098" y="70"/>
                  </a:moveTo>
                  <a:lnTo>
                    <a:pt x="7836" y="77"/>
                  </a:lnTo>
                  <a:lnTo>
                    <a:pt x="1808" y="25863"/>
                  </a:lnTo>
                  <a:lnTo>
                    <a:pt x="70" y="25856"/>
                  </a:lnTo>
                  <a:lnTo>
                    <a:pt x="6098" y="70"/>
                  </a:lnTo>
                  <a:close/>
                  <a:moveTo>
                    <a:pt x="6084" y="1"/>
                  </a:moveTo>
                  <a:cubicBezTo>
                    <a:pt x="6063" y="1"/>
                    <a:pt x="6049" y="8"/>
                    <a:pt x="6049" y="29"/>
                  </a:cubicBezTo>
                  <a:lnTo>
                    <a:pt x="1" y="25884"/>
                  </a:lnTo>
                  <a:cubicBezTo>
                    <a:pt x="1" y="25891"/>
                    <a:pt x="1" y="25898"/>
                    <a:pt x="8" y="25905"/>
                  </a:cubicBezTo>
                  <a:cubicBezTo>
                    <a:pt x="15" y="25905"/>
                    <a:pt x="22" y="25919"/>
                    <a:pt x="36" y="25919"/>
                  </a:cubicBezTo>
                  <a:lnTo>
                    <a:pt x="1829" y="25926"/>
                  </a:lnTo>
                  <a:cubicBezTo>
                    <a:pt x="1850" y="25926"/>
                    <a:pt x="1857" y="25919"/>
                    <a:pt x="1864" y="25898"/>
                  </a:cubicBezTo>
                  <a:lnTo>
                    <a:pt x="7912" y="43"/>
                  </a:lnTo>
                  <a:cubicBezTo>
                    <a:pt x="7912" y="36"/>
                    <a:pt x="7912" y="29"/>
                    <a:pt x="7905" y="22"/>
                  </a:cubicBezTo>
                  <a:cubicBezTo>
                    <a:pt x="7899" y="22"/>
                    <a:pt x="7892" y="8"/>
                    <a:pt x="7878" y="8"/>
                  </a:cubicBezTo>
                  <a:lnTo>
                    <a:pt x="6084" y="1"/>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5"/>
            <p:cNvSpPr/>
            <p:nvPr/>
          </p:nvSpPr>
          <p:spPr>
            <a:xfrm>
              <a:off x="3740125" y="2676975"/>
              <a:ext cx="192425" cy="647450"/>
            </a:xfrm>
            <a:custGeom>
              <a:avLst/>
              <a:gdLst/>
              <a:ahLst/>
              <a:cxnLst/>
              <a:rect l="l" t="t" r="r" b="b"/>
              <a:pathLst>
                <a:path w="7697" h="25898" extrusionOk="0">
                  <a:moveTo>
                    <a:pt x="0" y="1"/>
                  </a:moveTo>
                  <a:lnTo>
                    <a:pt x="5889" y="25891"/>
                  </a:lnTo>
                  <a:lnTo>
                    <a:pt x="7696" y="25898"/>
                  </a:lnTo>
                  <a:lnTo>
                    <a:pt x="1801" y="8"/>
                  </a:lnTo>
                  <a:lnTo>
                    <a:pt x="0" y="1"/>
                  </a:ln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5"/>
            <p:cNvSpPr/>
            <p:nvPr/>
          </p:nvSpPr>
          <p:spPr>
            <a:xfrm>
              <a:off x="3739425" y="2676275"/>
              <a:ext cx="194000" cy="649025"/>
            </a:xfrm>
            <a:custGeom>
              <a:avLst/>
              <a:gdLst/>
              <a:ahLst/>
              <a:cxnLst/>
              <a:rect l="l" t="t" r="r" b="b"/>
              <a:pathLst>
                <a:path w="7760" h="25961" extrusionOk="0">
                  <a:moveTo>
                    <a:pt x="63" y="70"/>
                  </a:moveTo>
                  <a:lnTo>
                    <a:pt x="1801" y="84"/>
                  </a:lnTo>
                  <a:lnTo>
                    <a:pt x="7683" y="25898"/>
                  </a:lnTo>
                  <a:lnTo>
                    <a:pt x="5945" y="25891"/>
                  </a:lnTo>
                  <a:lnTo>
                    <a:pt x="63" y="70"/>
                  </a:lnTo>
                  <a:close/>
                  <a:moveTo>
                    <a:pt x="35" y="1"/>
                  </a:moveTo>
                  <a:cubicBezTo>
                    <a:pt x="28" y="1"/>
                    <a:pt x="14" y="1"/>
                    <a:pt x="7" y="15"/>
                  </a:cubicBezTo>
                  <a:cubicBezTo>
                    <a:pt x="0" y="22"/>
                    <a:pt x="0" y="29"/>
                    <a:pt x="0" y="36"/>
                  </a:cubicBezTo>
                  <a:lnTo>
                    <a:pt x="5896" y="25926"/>
                  </a:lnTo>
                  <a:cubicBezTo>
                    <a:pt x="5903" y="25946"/>
                    <a:pt x="5910" y="25953"/>
                    <a:pt x="5931" y="25953"/>
                  </a:cubicBezTo>
                  <a:lnTo>
                    <a:pt x="7724" y="25960"/>
                  </a:lnTo>
                  <a:cubicBezTo>
                    <a:pt x="7738" y="25960"/>
                    <a:pt x="7745" y="25953"/>
                    <a:pt x="7752" y="25953"/>
                  </a:cubicBezTo>
                  <a:cubicBezTo>
                    <a:pt x="7759" y="25946"/>
                    <a:pt x="7759" y="25932"/>
                    <a:pt x="7759" y="25926"/>
                  </a:cubicBezTo>
                  <a:lnTo>
                    <a:pt x="1871" y="36"/>
                  </a:lnTo>
                  <a:cubicBezTo>
                    <a:pt x="1857" y="22"/>
                    <a:pt x="1850" y="15"/>
                    <a:pt x="1836" y="15"/>
                  </a:cubicBezTo>
                  <a:lnTo>
                    <a:pt x="35" y="1"/>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5"/>
            <p:cNvSpPr/>
            <p:nvPr/>
          </p:nvSpPr>
          <p:spPr>
            <a:xfrm>
              <a:off x="3762725" y="2677150"/>
              <a:ext cx="192425" cy="647275"/>
            </a:xfrm>
            <a:custGeom>
              <a:avLst/>
              <a:gdLst/>
              <a:ahLst/>
              <a:cxnLst/>
              <a:rect l="l" t="t" r="r" b="b"/>
              <a:pathLst>
                <a:path w="7697" h="25891" extrusionOk="0">
                  <a:moveTo>
                    <a:pt x="0" y="1"/>
                  </a:moveTo>
                  <a:lnTo>
                    <a:pt x="5902" y="25891"/>
                  </a:lnTo>
                  <a:lnTo>
                    <a:pt x="7696" y="25891"/>
                  </a:lnTo>
                  <a:lnTo>
                    <a:pt x="1808" y="1"/>
                  </a:lnTo>
                  <a:close/>
                </a:path>
              </a:pathLst>
            </a:custGeom>
            <a:solidFill>
              <a:srgbClr val="DBED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5"/>
            <p:cNvSpPr/>
            <p:nvPr/>
          </p:nvSpPr>
          <p:spPr>
            <a:xfrm>
              <a:off x="3762025" y="2676275"/>
              <a:ext cx="193975" cy="649025"/>
            </a:xfrm>
            <a:custGeom>
              <a:avLst/>
              <a:gdLst/>
              <a:ahLst/>
              <a:cxnLst/>
              <a:rect l="l" t="t" r="r" b="b"/>
              <a:pathLst>
                <a:path w="7759" h="25961" extrusionOk="0">
                  <a:moveTo>
                    <a:pt x="70" y="70"/>
                  </a:moveTo>
                  <a:lnTo>
                    <a:pt x="1808" y="84"/>
                  </a:lnTo>
                  <a:lnTo>
                    <a:pt x="7689" y="25898"/>
                  </a:lnTo>
                  <a:lnTo>
                    <a:pt x="5951" y="25891"/>
                  </a:lnTo>
                  <a:lnTo>
                    <a:pt x="70" y="70"/>
                  </a:lnTo>
                  <a:close/>
                  <a:moveTo>
                    <a:pt x="35" y="1"/>
                  </a:moveTo>
                  <a:cubicBezTo>
                    <a:pt x="28" y="1"/>
                    <a:pt x="14" y="1"/>
                    <a:pt x="7" y="15"/>
                  </a:cubicBezTo>
                  <a:cubicBezTo>
                    <a:pt x="0" y="22"/>
                    <a:pt x="0" y="29"/>
                    <a:pt x="0" y="36"/>
                  </a:cubicBezTo>
                  <a:lnTo>
                    <a:pt x="5896" y="25926"/>
                  </a:lnTo>
                  <a:cubicBezTo>
                    <a:pt x="5903" y="25946"/>
                    <a:pt x="5910" y="25953"/>
                    <a:pt x="5930" y="25953"/>
                  </a:cubicBezTo>
                  <a:lnTo>
                    <a:pt x="7724" y="25960"/>
                  </a:lnTo>
                  <a:cubicBezTo>
                    <a:pt x="7738" y="25960"/>
                    <a:pt x="7745" y="25953"/>
                    <a:pt x="7752" y="25953"/>
                  </a:cubicBezTo>
                  <a:cubicBezTo>
                    <a:pt x="7759" y="25946"/>
                    <a:pt x="7759" y="25932"/>
                    <a:pt x="7759" y="25926"/>
                  </a:cubicBezTo>
                  <a:lnTo>
                    <a:pt x="1870" y="36"/>
                  </a:lnTo>
                  <a:cubicBezTo>
                    <a:pt x="1863" y="22"/>
                    <a:pt x="1849" y="15"/>
                    <a:pt x="1836" y="15"/>
                  </a:cubicBezTo>
                  <a:lnTo>
                    <a:pt x="35" y="1"/>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5"/>
            <p:cNvSpPr/>
            <p:nvPr/>
          </p:nvSpPr>
          <p:spPr>
            <a:xfrm>
              <a:off x="3610800" y="2623800"/>
              <a:ext cx="194350" cy="67275"/>
            </a:xfrm>
            <a:custGeom>
              <a:avLst/>
              <a:gdLst/>
              <a:ahLst/>
              <a:cxnLst/>
              <a:rect l="l" t="t" r="r" b="b"/>
              <a:pathLst>
                <a:path w="7774" h="2691" extrusionOk="0">
                  <a:moveTo>
                    <a:pt x="633" y="0"/>
                  </a:moveTo>
                  <a:cubicBezTo>
                    <a:pt x="286" y="0"/>
                    <a:pt x="1" y="278"/>
                    <a:pt x="1" y="626"/>
                  </a:cubicBezTo>
                  <a:lnTo>
                    <a:pt x="1" y="2044"/>
                  </a:lnTo>
                  <a:cubicBezTo>
                    <a:pt x="1" y="2392"/>
                    <a:pt x="279" y="2677"/>
                    <a:pt x="626" y="2677"/>
                  </a:cubicBezTo>
                  <a:lnTo>
                    <a:pt x="7134" y="2691"/>
                  </a:lnTo>
                  <a:cubicBezTo>
                    <a:pt x="7481" y="2691"/>
                    <a:pt x="7773" y="2413"/>
                    <a:pt x="7773" y="2065"/>
                  </a:cubicBezTo>
                  <a:lnTo>
                    <a:pt x="7773" y="654"/>
                  </a:lnTo>
                  <a:cubicBezTo>
                    <a:pt x="7773" y="306"/>
                    <a:pt x="7495" y="14"/>
                    <a:pt x="7148" y="14"/>
                  </a:cubicBezTo>
                  <a:lnTo>
                    <a:pt x="633" y="0"/>
                  </a:ln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5"/>
            <p:cNvSpPr/>
            <p:nvPr/>
          </p:nvSpPr>
          <p:spPr>
            <a:xfrm>
              <a:off x="3609775" y="2623100"/>
              <a:ext cx="195900" cy="68850"/>
            </a:xfrm>
            <a:custGeom>
              <a:avLst/>
              <a:gdLst/>
              <a:ahLst/>
              <a:cxnLst/>
              <a:rect l="l" t="t" r="r" b="b"/>
              <a:pathLst>
                <a:path w="7836" h="2754" extrusionOk="0">
                  <a:moveTo>
                    <a:pt x="667" y="63"/>
                  </a:moveTo>
                  <a:lnTo>
                    <a:pt x="7189" y="77"/>
                  </a:lnTo>
                  <a:cubicBezTo>
                    <a:pt x="7515" y="77"/>
                    <a:pt x="7787" y="348"/>
                    <a:pt x="7787" y="675"/>
                  </a:cubicBezTo>
                  <a:lnTo>
                    <a:pt x="7787" y="2093"/>
                  </a:lnTo>
                  <a:cubicBezTo>
                    <a:pt x="7787" y="2427"/>
                    <a:pt x="7515" y="2691"/>
                    <a:pt x="7189" y="2691"/>
                  </a:cubicBezTo>
                  <a:lnTo>
                    <a:pt x="674" y="2677"/>
                  </a:lnTo>
                  <a:cubicBezTo>
                    <a:pt x="515" y="2677"/>
                    <a:pt x="362" y="2615"/>
                    <a:pt x="250" y="2503"/>
                  </a:cubicBezTo>
                  <a:cubicBezTo>
                    <a:pt x="139" y="2392"/>
                    <a:pt x="77" y="2232"/>
                    <a:pt x="77" y="2079"/>
                  </a:cubicBezTo>
                  <a:lnTo>
                    <a:pt x="77" y="661"/>
                  </a:lnTo>
                  <a:cubicBezTo>
                    <a:pt x="77" y="494"/>
                    <a:pt x="139" y="348"/>
                    <a:pt x="250" y="237"/>
                  </a:cubicBezTo>
                  <a:cubicBezTo>
                    <a:pt x="355" y="126"/>
                    <a:pt x="515" y="63"/>
                    <a:pt x="667" y="63"/>
                  </a:cubicBezTo>
                  <a:close/>
                  <a:moveTo>
                    <a:pt x="661" y="0"/>
                  </a:moveTo>
                  <a:cubicBezTo>
                    <a:pt x="480" y="0"/>
                    <a:pt x="313" y="70"/>
                    <a:pt x="188" y="195"/>
                  </a:cubicBezTo>
                  <a:cubicBezTo>
                    <a:pt x="70" y="313"/>
                    <a:pt x="0" y="487"/>
                    <a:pt x="0" y="661"/>
                  </a:cubicBezTo>
                  <a:lnTo>
                    <a:pt x="0" y="2079"/>
                  </a:lnTo>
                  <a:cubicBezTo>
                    <a:pt x="0" y="2253"/>
                    <a:pt x="70" y="2427"/>
                    <a:pt x="188" y="2545"/>
                  </a:cubicBezTo>
                  <a:cubicBezTo>
                    <a:pt x="313" y="2670"/>
                    <a:pt x="487" y="2740"/>
                    <a:pt x="661" y="2740"/>
                  </a:cubicBezTo>
                  <a:lnTo>
                    <a:pt x="7175" y="2754"/>
                  </a:lnTo>
                  <a:cubicBezTo>
                    <a:pt x="7543" y="2754"/>
                    <a:pt x="7835" y="2462"/>
                    <a:pt x="7828" y="2093"/>
                  </a:cubicBezTo>
                  <a:lnTo>
                    <a:pt x="7828" y="682"/>
                  </a:lnTo>
                  <a:cubicBezTo>
                    <a:pt x="7828" y="313"/>
                    <a:pt x="7536" y="21"/>
                    <a:pt x="7168" y="21"/>
                  </a:cubicBezTo>
                  <a:lnTo>
                    <a:pt x="661" y="0"/>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5"/>
            <p:cNvSpPr/>
            <p:nvPr/>
          </p:nvSpPr>
          <p:spPr>
            <a:xfrm>
              <a:off x="3642950" y="2623975"/>
              <a:ext cx="194350" cy="67450"/>
            </a:xfrm>
            <a:custGeom>
              <a:avLst/>
              <a:gdLst/>
              <a:ahLst/>
              <a:cxnLst/>
              <a:rect l="l" t="t" r="r" b="b"/>
              <a:pathLst>
                <a:path w="7774" h="2698" extrusionOk="0">
                  <a:moveTo>
                    <a:pt x="634" y="0"/>
                  </a:moveTo>
                  <a:cubicBezTo>
                    <a:pt x="286" y="0"/>
                    <a:pt x="1" y="278"/>
                    <a:pt x="1" y="626"/>
                  </a:cubicBezTo>
                  <a:lnTo>
                    <a:pt x="1" y="2044"/>
                  </a:lnTo>
                  <a:cubicBezTo>
                    <a:pt x="1" y="2392"/>
                    <a:pt x="279" y="2677"/>
                    <a:pt x="627" y="2677"/>
                  </a:cubicBezTo>
                  <a:lnTo>
                    <a:pt x="7134" y="2698"/>
                  </a:lnTo>
                  <a:cubicBezTo>
                    <a:pt x="7482" y="2698"/>
                    <a:pt x="7774" y="2420"/>
                    <a:pt x="7774" y="2072"/>
                  </a:cubicBezTo>
                  <a:lnTo>
                    <a:pt x="7774" y="654"/>
                  </a:lnTo>
                  <a:cubicBezTo>
                    <a:pt x="7774" y="306"/>
                    <a:pt x="7495" y="21"/>
                    <a:pt x="7148" y="21"/>
                  </a:cubicBezTo>
                  <a:lnTo>
                    <a:pt x="634" y="0"/>
                  </a:lnTo>
                  <a:close/>
                </a:path>
              </a:pathLst>
            </a:custGeom>
            <a:solidFill>
              <a:srgbClr val="DBED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5"/>
            <p:cNvSpPr/>
            <p:nvPr/>
          </p:nvSpPr>
          <p:spPr>
            <a:xfrm>
              <a:off x="3641925" y="2623275"/>
              <a:ext cx="195725" cy="69025"/>
            </a:xfrm>
            <a:custGeom>
              <a:avLst/>
              <a:gdLst/>
              <a:ahLst/>
              <a:cxnLst/>
              <a:rect l="l" t="t" r="r" b="b"/>
              <a:pathLst>
                <a:path w="7829" h="2761" extrusionOk="0">
                  <a:moveTo>
                    <a:pt x="675" y="56"/>
                  </a:moveTo>
                  <a:lnTo>
                    <a:pt x="7175" y="70"/>
                  </a:lnTo>
                  <a:cubicBezTo>
                    <a:pt x="7509" y="70"/>
                    <a:pt x="7780" y="341"/>
                    <a:pt x="7780" y="668"/>
                  </a:cubicBezTo>
                  <a:lnTo>
                    <a:pt x="7780" y="2086"/>
                  </a:lnTo>
                  <a:cubicBezTo>
                    <a:pt x="7780" y="2253"/>
                    <a:pt x="7717" y="2399"/>
                    <a:pt x="7606" y="2510"/>
                  </a:cubicBezTo>
                  <a:cubicBezTo>
                    <a:pt x="7488" y="2628"/>
                    <a:pt x="7342" y="2684"/>
                    <a:pt x="7189" y="2684"/>
                  </a:cubicBezTo>
                  <a:lnTo>
                    <a:pt x="675" y="2670"/>
                  </a:lnTo>
                  <a:cubicBezTo>
                    <a:pt x="515" y="2670"/>
                    <a:pt x="362" y="2608"/>
                    <a:pt x="250" y="2496"/>
                  </a:cubicBezTo>
                  <a:cubicBezTo>
                    <a:pt x="139" y="2385"/>
                    <a:pt x="77" y="2225"/>
                    <a:pt x="77" y="2072"/>
                  </a:cubicBezTo>
                  <a:lnTo>
                    <a:pt x="77" y="654"/>
                  </a:lnTo>
                  <a:cubicBezTo>
                    <a:pt x="77" y="327"/>
                    <a:pt x="348" y="56"/>
                    <a:pt x="675" y="56"/>
                  </a:cubicBezTo>
                  <a:close/>
                  <a:moveTo>
                    <a:pt x="661" y="0"/>
                  </a:moveTo>
                  <a:cubicBezTo>
                    <a:pt x="292" y="0"/>
                    <a:pt x="0" y="299"/>
                    <a:pt x="0" y="661"/>
                  </a:cubicBezTo>
                  <a:lnTo>
                    <a:pt x="0" y="2079"/>
                  </a:lnTo>
                  <a:cubicBezTo>
                    <a:pt x="0" y="2253"/>
                    <a:pt x="70" y="2427"/>
                    <a:pt x="188" y="2552"/>
                  </a:cubicBezTo>
                  <a:cubicBezTo>
                    <a:pt x="313" y="2670"/>
                    <a:pt x="487" y="2740"/>
                    <a:pt x="661" y="2740"/>
                  </a:cubicBezTo>
                  <a:lnTo>
                    <a:pt x="7175" y="2760"/>
                  </a:lnTo>
                  <a:cubicBezTo>
                    <a:pt x="7363" y="2760"/>
                    <a:pt x="7523" y="2691"/>
                    <a:pt x="7627" y="2566"/>
                  </a:cubicBezTo>
                  <a:cubicBezTo>
                    <a:pt x="7759" y="2434"/>
                    <a:pt x="7828" y="2274"/>
                    <a:pt x="7828" y="2100"/>
                  </a:cubicBezTo>
                  <a:lnTo>
                    <a:pt x="7828" y="682"/>
                  </a:lnTo>
                  <a:cubicBezTo>
                    <a:pt x="7828" y="313"/>
                    <a:pt x="7536" y="21"/>
                    <a:pt x="7168" y="21"/>
                  </a:cubicBezTo>
                  <a:lnTo>
                    <a:pt x="661" y="0"/>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5"/>
            <p:cNvSpPr/>
            <p:nvPr/>
          </p:nvSpPr>
          <p:spPr>
            <a:xfrm>
              <a:off x="4180025" y="2364300"/>
              <a:ext cx="395425" cy="508925"/>
            </a:xfrm>
            <a:custGeom>
              <a:avLst/>
              <a:gdLst/>
              <a:ahLst/>
              <a:cxnLst/>
              <a:rect l="l" t="t" r="r" b="b"/>
              <a:pathLst>
                <a:path w="15817" h="20357" extrusionOk="0">
                  <a:moveTo>
                    <a:pt x="5570" y="1"/>
                  </a:moveTo>
                  <a:cubicBezTo>
                    <a:pt x="4879" y="1"/>
                    <a:pt x="4199" y="554"/>
                    <a:pt x="4053" y="1231"/>
                  </a:cubicBezTo>
                  <a:lnTo>
                    <a:pt x="146" y="19098"/>
                  </a:lnTo>
                  <a:cubicBezTo>
                    <a:pt x="0" y="19773"/>
                    <a:pt x="445" y="20329"/>
                    <a:pt x="1140" y="20329"/>
                  </a:cubicBezTo>
                  <a:lnTo>
                    <a:pt x="10241" y="20357"/>
                  </a:lnTo>
                  <a:cubicBezTo>
                    <a:pt x="10245" y="20357"/>
                    <a:pt x="10249" y="20357"/>
                    <a:pt x="10254" y="20357"/>
                  </a:cubicBezTo>
                  <a:cubicBezTo>
                    <a:pt x="10945" y="20357"/>
                    <a:pt x="11618" y="19803"/>
                    <a:pt x="11770" y="19133"/>
                  </a:cubicBezTo>
                  <a:lnTo>
                    <a:pt x="15671" y="1266"/>
                  </a:lnTo>
                  <a:cubicBezTo>
                    <a:pt x="15817" y="585"/>
                    <a:pt x="15372" y="28"/>
                    <a:pt x="14676" y="28"/>
                  </a:cubicBezTo>
                  <a:lnTo>
                    <a:pt x="5583" y="1"/>
                  </a:lnTo>
                  <a:cubicBezTo>
                    <a:pt x="5579" y="1"/>
                    <a:pt x="5574" y="1"/>
                    <a:pt x="5570" y="1"/>
                  </a:cubicBez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5"/>
            <p:cNvSpPr/>
            <p:nvPr/>
          </p:nvSpPr>
          <p:spPr>
            <a:xfrm>
              <a:off x="4180900" y="2363425"/>
              <a:ext cx="392975" cy="510500"/>
            </a:xfrm>
            <a:custGeom>
              <a:avLst/>
              <a:gdLst/>
              <a:ahLst/>
              <a:cxnLst/>
              <a:rect l="l" t="t" r="r" b="b"/>
              <a:pathLst>
                <a:path w="15719" h="20420" extrusionOk="0">
                  <a:moveTo>
                    <a:pt x="5548" y="63"/>
                  </a:moveTo>
                  <a:lnTo>
                    <a:pt x="14641" y="91"/>
                  </a:lnTo>
                  <a:cubicBezTo>
                    <a:pt x="14968" y="98"/>
                    <a:pt x="15246" y="223"/>
                    <a:pt x="15427" y="446"/>
                  </a:cubicBezTo>
                  <a:cubicBezTo>
                    <a:pt x="15608" y="675"/>
                    <a:pt x="15670" y="967"/>
                    <a:pt x="15601" y="1287"/>
                  </a:cubicBezTo>
                  <a:lnTo>
                    <a:pt x="11701" y="19154"/>
                  </a:lnTo>
                  <a:cubicBezTo>
                    <a:pt x="11548" y="19815"/>
                    <a:pt x="10880" y="20357"/>
                    <a:pt x="10199" y="20357"/>
                  </a:cubicBezTo>
                  <a:lnTo>
                    <a:pt x="1105" y="20329"/>
                  </a:lnTo>
                  <a:cubicBezTo>
                    <a:pt x="779" y="20322"/>
                    <a:pt x="501" y="20197"/>
                    <a:pt x="320" y="19975"/>
                  </a:cubicBezTo>
                  <a:cubicBezTo>
                    <a:pt x="139" y="19745"/>
                    <a:pt x="77" y="19453"/>
                    <a:pt x="146" y="19133"/>
                  </a:cubicBezTo>
                  <a:lnTo>
                    <a:pt x="4053" y="1266"/>
                  </a:lnTo>
                  <a:cubicBezTo>
                    <a:pt x="4199" y="606"/>
                    <a:pt x="4867" y="63"/>
                    <a:pt x="5548" y="63"/>
                  </a:cubicBezTo>
                  <a:close/>
                  <a:moveTo>
                    <a:pt x="5527" y="1"/>
                  </a:moveTo>
                  <a:cubicBezTo>
                    <a:pt x="4825" y="1"/>
                    <a:pt x="4123" y="557"/>
                    <a:pt x="3970" y="1252"/>
                  </a:cubicBezTo>
                  <a:lnTo>
                    <a:pt x="70" y="19119"/>
                  </a:lnTo>
                  <a:cubicBezTo>
                    <a:pt x="0" y="19453"/>
                    <a:pt x="70" y="19773"/>
                    <a:pt x="264" y="20016"/>
                  </a:cubicBezTo>
                  <a:cubicBezTo>
                    <a:pt x="452" y="20253"/>
                    <a:pt x="751" y="20392"/>
                    <a:pt x="1098" y="20392"/>
                  </a:cubicBezTo>
                  <a:lnTo>
                    <a:pt x="10206" y="20419"/>
                  </a:lnTo>
                  <a:cubicBezTo>
                    <a:pt x="10915" y="20419"/>
                    <a:pt x="11610" y="19849"/>
                    <a:pt x="11770" y="19168"/>
                  </a:cubicBezTo>
                  <a:lnTo>
                    <a:pt x="15643" y="1301"/>
                  </a:lnTo>
                  <a:cubicBezTo>
                    <a:pt x="15719" y="967"/>
                    <a:pt x="15649" y="641"/>
                    <a:pt x="15462" y="404"/>
                  </a:cubicBezTo>
                  <a:cubicBezTo>
                    <a:pt x="15267" y="168"/>
                    <a:pt x="14975" y="29"/>
                    <a:pt x="14628" y="29"/>
                  </a:cubicBezTo>
                  <a:lnTo>
                    <a:pt x="5527" y="1"/>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5"/>
            <p:cNvSpPr/>
            <p:nvPr/>
          </p:nvSpPr>
          <p:spPr>
            <a:xfrm>
              <a:off x="4125275" y="2364125"/>
              <a:ext cx="395425" cy="508925"/>
            </a:xfrm>
            <a:custGeom>
              <a:avLst/>
              <a:gdLst/>
              <a:ahLst/>
              <a:cxnLst/>
              <a:rect l="l" t="t" r="r" b="b"/>
              <a:pathLst>
                <a:path w="15817" h="20357" extrusionOk="0">
                  <a:moveTo>
                    <a:pt x="5570" y="1"/>
                  </a:moveTo>
                  <a:cubicBezTo>
                    <a:pt x="4879" y="1"/>
                    <a:pt x="4199" y="554"/>
                    <a:pt x="4053" y="1224"/>
                  </a:cubicBezTo>
                  <a:lnTo>
                    <a:pt x="146" y="19091"/>
                  </a:lnTo>
                  <a:cubicBezTo>
                    <a:pt x="0" y="19773"/>
                    <a:pt x="445" y="20329"/>
                    <a:pt x="1140" y="20329"/>
                  </a:cubicBezTo>
                  <a:lnTo>
                    <a:pt x="10241" y="20357"/>
                  </a:lnTo>
                  <a:cubicBezTo>
                    <a:pt x="10245" y="20357"/>
                    <a:pt x="10250" y="20357"/>
                    <a:pt x="10254" y="20357"/>
                  </a:cubicBezTo>
                  <a:cubicBezTo>
                    <a:pt x="10945" y="20357"/>
                    <a:pt x="11618" y="19803"/>
                    <a:pt x="11770" y="19126"/>
                  </a:cubicBezTo>
                  <a:lnTo>
                    <a:pt x="15671" y="1259"/>
                  </a:lnTo>
                  <a:cubicBezTo>
                    <a:pt x="15817" y="585"/>
                    <a:pt x="15372" y="29"/>
                    <a:pt x="14676" y="29"/>
                  </a:cubicBezTo>
                  <a:lnTo>
                    <a:pt x="5583" y="1"/>
                  </a:lnTo>
                  <a:cubicBezTo>
                    <a:pt x="5579" y="1"/>
                    <a:pt x="5574" y="1"/>
                    <a:pt x="5570" y="1"/>
                  </a:cubicBezTo>
                  <a:close/>
                </a:path>
              </a:pathLst>
            </a:custGeom>
            <a:solidFill>
              <a:srgbClr val="DBED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5"/>
            <p:cNvSpPr/>
            <p:nvPr/>
          </p:nvSpPr>
          <p:spPr>
            <a:xfrm>
              <a:off x="4126150" y="2363250"/>
              <a:ext cx="393325" cy="510325"/>
            </a:xfrm>
            <a:custGeom>
              <a:avLst/>
              <a:gdLst/>
              <a:ahLst/>
              <a:cxnLst/>
              <a:rect l="l" t="t" r="r" b="b"/>
              <a:pathLst>
                <a:path w="15733" h="20413" extrusionOk="0">
                  <a:moveTo>
                    <a:pt x="5534" y="64"/>
                  </a:moveTo>
                  <a:lnTo>
                    <a:pt x="14635" y="91"/>
                  </a:lnTo>
                  <a:cubicBezTo>
                    <a:pt x="14954" y="98"/>
                    <a:pt x="15232" y="216"/>
                    <a:pt x="15420" y="446"/>
                  </a:cubicBezTo>
                  <a:cubicBezTo>
                    <a:pt x="15601" y="668"/>
                    <a:pt x="15663" y="967"/>
                    <a:pt x="15594" y="1287"/>
                  </a:cubicBezTo>
                  <a:lnTo>
                    <a:pt x="11687" y="19154"/>
                  </a:lnTo>
                  <a:cubicBezTo>
                    <a:pt x="11541" y="19815"/>
                    <a:pt x="10873" y="20357"/>
                    <a:pt x="10192" y="20357"/>
                  </a:cubicBezTo>
                  <a:lnTo>
                    <a:pt x="1092" y="20329"/>
                  </a:lnTo>
                  <a:cubicBezTo>
                    <a:pt x="772" y="20322"/>
                    <a:pt x="494" y="20197"/>
                    <a:pt x="313" y="19975"/>
                  </a:cubicBezTo>
                  <a:cubicBezTo>
                    <a:pt x="132" y="19745"/>
                    <a:pt x="70" y="19453"/>
                    <a:pt x="139" y="19126"/>
                  </a:cubicBezTo>
                  <a:lnTo>
                    <a:pt x="4039" y="1259"/>
                  </a:lnTo>
                  <a:cubicBezTo>
                    <a:pt x="4192" y="599"/>
                    <a:pt x="4860" y="64"/>
                    <a:pt x="5534" y="64"/>
                  </a:cubicBezTo>
                  <a:close/>
                  <a:moveTo>
                    <a:pt x="5534" y="1"/>
                  </a:moveTo>
                  <a:cubicBezTo>
                    <a:pt x="4832" y="1"/>
                    <a:pt x="4130" y="557"/>
                    <a:pt x="3984" y="1252"/>
                  </a:cubicBezTo>
                  <a:lnTo>
                    <a:pt x="77" y="19119"/>
                  </a:lnTo>
                  <a:cubicBezTo>
                    <a:pt x="0" y="19453"/>
                    <a:pt x="70" y="19773"/>
                    <a:pt x="264" y="20016"/>
                  </a:cubicBezTo>
                  <a:cubicBezTo>
                    <a:pt x="452" y="20260"/>
                    <a:pt x="751" y="20392"/>
                    <a:pt x="1099" y="20392"/>
                  </a:cubicBezTo>
                  <a:lnTo>
                    <a:pt x="10206" y="20413"/>
                  </a:lnTo>
                  <a:cubicBezTo>
                    <a:pt x="10908" y="20413"/>
                    <a:pt x="11610" y="19856"/>
                    <a:pt x="11749" y="19161"/>
                  </a:cubicBezTo>
                  <a:lnTo>
                    <a:pt x="15650" y="1294"/>
                  </a:lnTo>
                  <a:cubicBezTo>
                    <a:pt x="15733" y="967"/>
                    <a:pt x="15663" y="648"/>
                    <a:pt x="15469" y="404"/>
                  </a:cubicBezTo>
                  <a:cubicBezTo>
                    <a:pt x="15281" y="168"/>
                    <a:pt x="14982" y="29"/>
                    <a:pt x="14635" y="29"/>
                  </a:cubicBezTo>
                  <a:lnTo>
                    <a:pt x="5534" y="1"/>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5"/>
            <p:cNvSpPr/>
            <p:nvPr/>
          </p:nvSpPr>
          <p:spPr>
            <a:xfrm>
              <a:off x="4277350" y="2856700"/>
              <a:ext cx="30800" cy="398200"/>
            </a:xfrm>
            <a:custGeom>
              <a:avLst/>
              <a:gdLst/>
              <a:ahLst/>
              <a:cxnLst/>
              <a:rect l="l" t="t" r="r" b="b"/>
              <a:pathLst>
                <a:path w="1232" h="15928" extrusionOk="0">
                  <a:moveTo>
                    <a:pt x="49" y="0"/>
                  </a:moveTo>
                  <a:lnTo>
                    <a:pt x="1" y="15928"/>
                  </a:lnTo>
                  <a:lnTo>
                    <a:pt x="1182" y="15928"/>
                  </a:lnTo>
                  <a:lnTo>
                    <a:pt x="1231" y="0"/>
                  </a:ln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5"/>
            <p:cNvSpPr/>
            <p:nvPr/>
          </p:nvSpPr>
          <p:spPr>
            <a:xfrm>
              <a:off x="4276475" y="2855825"/>
              <a:ext cx="32350" cy="399950"/>
            </a:xfrm>
            <a:custGeom>
              <a:avLst/>
              <a:gdLst/>
              <a:ahLst/>
              <a:cxnLst/>
              <a:rect l="l" t="t" r="r" b="b"/>
              <a:pathLst>
                <a:path w="1294" h="15998" extrusionOk="0">
                  <a:moveTo>
                    <a:pt x="1238" y="70"/>
                  </a:moveTo>
                  <a:lnTo>
                    <a:pt x="1190" y="15935"/>
                  </a:lnTo>
                  <a:lnTo>
                    <a:pt x="70" y="15935"/>
                  </a:lnTo>
                  <a:lnTo>
                    <a:pt x="112" y="70"/>
                  </a:lnTo>
                  <a:close/>
                  <a:moveTo>
                    <a:pt x="77" y="0"/>
                  </a:moveTo>
                  <a:cubicBezTo>
                    <a:pt x="70" y="0"/>
                    <a:pt x="63" y="0"/>
                    <a:pt x="56" y="7"/>
                  </a:cubicBezTo>
                  <a:cubicBezTo>
                    <a:pt x="42" y="14"/>
                    <a:pt x="42" y="28"/>
                    <a:pt x="42" y="35"/>
                  </a:cubicBezTo>
                  <a:lnTo>
                    <a:pt x="1" y="15963"/>
                  </a:lnTo>
                  <a:cubicBezTo>
                    <a:pt x="1" y="15984"/>
                    <a:pt x="22" y="15997"/>
                    <a:pt x="36" y="15997"/>
                  </a:cubicBezTo>
                  <a:lnTo>
                    <a:pt x="1217" y="15997"/>
                  </a:lnTo>
                  <a:cubicBezTo>
                    <a:pt x="1224" y="15997"/>
                    <a:pt x="1238" y="15997"/>
                    <a:pt x="1245" y="15990"/>
                  </a:cubicBezTo>
                  <a:cubicBezTo>
                    <a:pt x="1252" y="15984"/>
                    <a:pt x="1252" y="15970"/>
                    <a:pt x="1252" y="15963"/>
                  </a:cubicBezTo>
                  <a:lnTo>
                    <a:pt x="1294" y="35"/>
                  </a:lnTo>
                  <a:cubicBezTo>
                    <a:pt x="1294" y="14"/>
                    <a:pt x="1280" y="0"/>
                    <a:pt x="1259"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5"/>
            <p:cNvSpPr/>
            <p:nvPr/>
          </p:nvSpPr>
          <p:spPr>
            <a:xfrm>
              <a:off x="4158825" y="3239225"/>
              <a:ext cx="266275" cy="86600"/>
            </a:xfrm>
            <a:custGeom>
              <a:avLst/>
              <a:gdLst/>
              <a:ahLst/>
              <a:cxnLst/>
              <a:rect l="l" t="t" r="r" b="b"/>
              <a:pathLst>
                <a:path w="10651" h="3464" extrusionOk="0">
                  <a:moveTo>
                    <a:pt x="4206" y="1"/>
                  </a:moveTo>
                  <a:lnTo>
                    <a:pt x="0" y="2490"/>
                  </a:lnTo>
                  <a:lnTo>
                    <a:pt x="0" y="3435"/>
                  </a:lnTo>
                  <a:lnTo>
                    <a:pt x="1509" y="3435"/>
                  </a:lnTo>
                  <a:lnTo>
                    <a:pt x="1509" y="3011"/>
                  </a:lnTo>
                  <a:lnTo>
                    <a:pt x="4206" y="1412"/>
                  </a:lnTo>
                  <a:lnTo>
                    <a:pt x="6452" y="1419"/>
                  </a:lnTo>
                  <a:lnTo>
                    <a:pt x="9142" y="3025"/>
                  </a:lnTo>
                  <a:lnTo>
                    <a:pt x="9142" y="3463"/>
                  </a:lnTo>
                  <a:lnTo>
                    <a:pt x="10651" y="3463"/>
                  </a:lnTo>
                  <a:lnTo>
                    <a:pt x="10651" y="2525"/>
                  </a:lnTo>
                  <a:lnTo>
                    <a:pt x="6466" y="8"/>
                  </a:lnTo>
                  <a:lnTo>
                    <a:pt x="4206" y="1"/>
                  </a:lnTo>
                  <a:close/>
                </a:path>
              </a:pathLst>
            </a:custGeom>
            <a:solidFill>
              <a:srgbClr val="DBED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5"/>
            <p:cNvSpPr/>
            <p:nvPr/>
          </p:nvSpPr>
          <p:spPr>
            <a:xfrm>
              <a:off x="4157775" y="3237675"/>
              <a:ext cx="268200" cy="89000"/>
            </a:xfrm>
            <a:custGeom>
              <a:avLst/>
              <a:gdLst/>
              <a:ahLst/>
              <a:cxnLst/>
              <a:rect l="l" t="t" r="r" b="b"/>
              <a:pathLst>
                <a:path w="10728" h="3560" extrusionOk="0">
                  <a:moveTo>
                    <a:pt x="4262" y="84"/>
                  </a:moveTo>
                  <a:lnTo>
                    <a:pt x="6494" y="91"/>
                  </a:lnTo>
                  <a:lnTo>
                    <a:pt x="10665" y="2594"/>
                  </a:lnTo>
                  <a:lnTo>
                    <a:pt x="10665" y="3490"/>
                  </a:lnTo>
                  <a:lnTo>
                    <a:pt x="9219" y="3490"/>
                  </a:lnTo>
                  <a:lnTo>
                    <a:pt x="9226" y="3080"/>
                  </a:lnTo>
                  <a:cubicBezTo>
                    <a:pt x="9226" y="3073"/>
                    <a:pt x="9219" y="3059"/>
                    <a:pt x="9205" y="3052"/>
                  </a:cubicBezTo>
                  <a:lnTo>
                    <a:pt x="6522" y="1446"/>
                  </a:lnTo>
                  <a:cubicBezTo>
                    <a:pt x="6515" y="1440"/>
                    <a:pt x="6515" y="1440"/>
                    <a:pt x="6508" y="1440"/>
                  </a:cubicBezTo>
                  <a:lnTo>
                    <a:pt x="4255" y="1426"/>
                  </a:lnTo>
                  <a:cubicBezTo>
                    <a:pt x="4255" y="1426"/>
                    <a:pt x="4248" y="1440"/>
                    <a:pt x="4234" y="1440"/>
                  </a:cubicBezTo>
                  <a:lnTo>
                    <a:pt x="1544" y="3025"/>
                  </a:lnTo>
                  <a:cubicBezTo>
                    <a:pt x="1537" y="3025"/>
                    <a:pt x="1523" y="3045"/>
                    <a:pt x="1523" y="3052"/>
                  </a:cubicBezTo>
                  <a:lnTo>
                    <a:pt x="1523" y="3456"/>
                  </a:lnTo>
                  <a:lnTo>
                    <a:pt x="77" y="3456"/>
                  </a:lnTo>
                  <a:lnTo>
                    <a:pt x="77" y="2559"/>
                  </a:lnTo>
                  <a:lnTo>
                    <a:pt x="4262" y="84"/>
                  </a:lnTo>
                  <a:close/>
                  <a:moveTo>
                    <a:pt x="4241" y="0"/>
                  </a:moveTo>
                  <a:cubicBezTo>
                    <a:pt x="4234" y="0"/>
                    <a:pt x="4234" y="14"/>
                    <a:pt x="4227" y="14"/>
                  </a:cubicBezTo>
                  <a:lnTo>
                    <a:pt x="21" y="2503"/>
                  </a:lnTo>
                  <a:cubicBezTo>
                    <a:pt x="14" y="2503"/>
                    <a:pt x="0" y="2524"/>
                    <a:pt x="0" y="2531"/>
                  </a:cubicBezTo>
                  <a:lnTo>
                    <a:pt x="0" y="3476"/>
                  </a:lnTo>
                  <a:cubicBezTo>
                    <a:pt x="0" y="3497"/>
                    <a:pt x="21" y="3511"/>
                    <a:pt x="35" y="3511"/>
                  </a:cubicBezTo>
                  <a:lnTo>
                    <a:pt x="1551" y="3525"/>
                  </a:lnTo>
                  <a:cubicBezTo>
                    <a:pt x="1565" y="3525"/>
                    <a:pt x="1585" y="3504"/>
                    <a:pt x="1585" y="3490"/>
                  </a:cubicBezTo>
                  <a:lnTo>
                    <a:pt x="1585" y="3073"/>
                  </a:lnTo>
                  <a:lnTo>
                    <a:pt x="4255" y="1488"/>
                  </a:lnTo>
                  <a:lnTo>
                    <a:pt x="6487" y="1495"/>
                  </a:lnTo>
                  <a:lnTo>
                    <a:pt x="9150" y="3094"/>
                  </a:lnTo>
                  <a:lnTo>
                    <a:pt x="9150" y="3511"/>
                  </a:lnTo>
                  <a:cubicBezTo>
                    <a:pt x="9150" y="3532"/>
                    <a:pt x="9163" y="3546"/>
                    <a:pt x="9184" y="3546"/>
                  </a:cubicBezTo>
                  <a:lnTo>
                    <a:pt x="10693" y="3560"/>
                  </a:lnTo>
                  <a:cubicBezTo>
                    <a:pt x="10714" y="3560"/>
                    <a:pt x="10728" y="3546"/>
                    <a:pt x="10728" y="3504"/>
                  </a:cubicBezTo>
                  <a:lnTo>
                    <a:pt x="10728" y="2559"/>
                  </a:lnTo>
                  <a:cubicBezTo>
                    <a:pt x="10728" y="2552"/>
                    <a:pt x="10721" y="2538"/>
                    <a:pt x="10714" y="2531"/>
                  </a:cubicBezTo>
                  <a:lnTo>
                    <a:pt x="6515" y="21"/>
                  </a:lnTo>
                  <a:cubicBezTo>
                    <a:pt x="6501" y="14"/>
                    <a:pt x="6501" y="14"/>
                    <a:pt x="6494" y="14"/>
                  </a:cubicBezTo>
                  <a:lnTo>
                    <a:pt x="4241" y="0"/>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5"/>
            <p:cNvSpPr/>
            <p:nvPr/>
          </p:nvSpPr>
          <p:spPr>
            <a:xfrm>
              <a:off x="4103200" y="2856175"/>
              <a:ext cx="337375" cy="53900"/>
            </a:xfrm>
            <a:custGeom>
              <a:avLst/>
              <a:gdLst/>
              <a:ahLst/>
              <a:cxnLst/>
              <a:rect l="l" t="t" r="r" b="b"/>
              <a:pathLst>
                <a:path w="13495" h="2156" extrusionOk="0">
                  <a:moveTo>
                    <a:pt x="7" y="0"/>
                  </a:moveTo>
                  <a:lnTo>
                    <a:pt x="0" y="2121"/>
                  </a:lnTo>
                  <a:lnTo>
                    <a:pt x="13488" y="2156"/>
                  </a:lnTo>
                  <a:lnTo>
                    <a:pt x="13495" y="35"/>
                  </a:lnTo>
                  <a:lnTo>
                    <a:pt x="7" y="0"/>
                  </a:lnTo>
                  <a:close/>
                </a:path>
              </a:pathLst>
            </a:custGeom>
            <a:solidFill>
              <a:srgbClr val="DBED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5"/>
            <p:cNvSpPr/>
            <p:nvPr/>
          </p:nvSpPr>
          <p:spPr>
            <a:xfrm>
              <a:off x="4102325" y="2855125"/>
              <a:ext cx="339125" cy="55825"/>
            </a:xfrm>
            <a:custGeom>
              <a:avLst/>
              <a:gdLst/>
              <a:ahLst/>
              <a:cxnLst/>
              <a:rect l="l" t="t" r="r" b="b"/>
              <a:pathLst>
                <a:path w="13565" h="2233" extrusionOk="0">
                  <a:moveTo>
                    <a:pt x="84" y="70"/>
                  </a:moveTo>
                  <a:lnTo>
                    <a:pt x="13502" y="105"/>
                  </a:lnTo>
                  <a:lnTo>
                    <a:pt x="13495" y="2163"/>
                  </a:lnTo>
                  <a:lnTo>
                    <a:pt x="77" y="2128"/>
                  </a:lnTo>
                  <a:lnTo>
                    <a:pt x="84" y="70"/>
                  </a:lnTo>
                  <a:close/>
                  <a:moveTo>
                    <a:pt x="42" y="1"/>
                  </a:moveTo>
                  <a:cubicBezTo>
                    <a:pt x="28" y="1"/>
                    <a:pt x="21" y="1"/>
                    <a:pt x="15" y="8"/>
                  </a:cubicBezTo>
                  <a:cubicBezTo>
                    <a:pt x="8" y="22"/>
                    <a:pt x="8" y="28"/>
                    <a:pt x="8" y="35"/>
                  </a:cubicBezTo>
                  <a:lnTo>
                    <a:pt x="1" y="2156"/>
                  </a:lnTo>
                  <a:cubicBezTo>
                    <a:pt x="1" y="2170"/>
                    <a:pt x="15" y="2191"/>
                    <a:pt x="35" y="2191"/>
                  </a:cubicBezTo>
                  <a:lnTo>
                    <a:pt x="13523" y="2232"/>
                  </a:lnTo>
                  <a:cubicBezTo>
                    <a:pt x="13544" y="2232"/>
                    <a:pt x="13557" y="2218"/>
                    <a:pt x="13551" y="2198"/>
                  </a:cubicBezTo>
                  <a:lnTo>
                    <a:pt x="13564" y="77"/>
                  </a:lnTo>
                  <a:cubicBezTo>
                    <a:pt x="13564" y="70"/>
                    <a:pt x="13564" y="63"/>
                    <a:pt x="13551" y="56"/>
                  </a:cubicBezTo>
                  <a:cubicBezTo>
                    <a:pt x="13544" y="42"/>
                    <a:pt x="13537" y="42"/>
                    <a:pt x="13530" y="42"/>
                  </a:cubicBezTo>
                  <a:lnTo>
                    <a:pt x="42" y="1"/>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5"/>
            <p:cNvSpPr/>
            <p:nvPr/>
          </p:nvSpPr>
          <p:spPr>
            <a:xfrm>
              <a:off x="3893925" y="2559325"/>
              <a:ext cx="110750" cy="51800"/>
            </a:xfrm>
            <a:custGeom>
              <a:avLst/>
              <a:gdLst/>
              <a:ahLst/>
              <a:cxnLst/>
              <a:rect l="l" t="t" r="r" b="b"/>
              <a:pathLst>
                <a:path w="4430" h="2072" extrusionOk="0">
                  <a:moveTo>
                    <a:pt x="1802" y="0"/>
                  </a:moveTo>
                  <a:cubicBezTo>
                    <a:pt x="1718" y="0"/>
                    <a:pt x="1357" y="160"/>
                    <a:pt x="1162" y="292"/>
                  </a:cubicBezTo>
                  <a:cubicBezTo>
                    <a:pt x="981" y="424"/>
                    <a:pt x="50" y="1620"/>
                    <a:pt x="1" y="2065"/>
                  </a:cubicBezTo>
                  <a:lnTo>
                    <a:pt x="4423" y="2072"/>
                  </a:lnTo>
                  <a:lnTo>
                    <a:pt x="4429" y="702"/>
                  </a:lnTo>
                  <a:cubicBezTo>
                    <a:pt x="4429" y="702"/>
                    <a:pt x="1878" y="0"/>
                    <a:pt x="1802" y="0"/>
                  </a:cubicBez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5"/>
            <p:cNvSpPr/>
            <p:nvPr/>
          </p:nvSpPr>
          <p:spPr>
            <a:xfrm>
              <a:off x="3893250" y="2558275"/>
              <a:ext cx="112300" cy="53725"/>
            </a:xfrm>
            <a:custGeom>
              <a:avLst/>
              <a:gdLst/>
              <a:ahLst/>
              <a:cxnLst/>
              <a:rect l="l" t="t" r="r" b="b"/>
              <a:pathLst>
                <a:path w="4492" h="2149" extrusionOk="0">
                  <a:moveTo>
                    <a:pt x="1829" y="63"/>
                  </a:moveTo>
                  <a:cubicBezTo>
                    <a:pt x="1898" y="63"/>
                    <a:pt x="3407" y="480"/>
                    <a:pt x="4422" y="758"/>
                  </a:cubicBezTo>
                  <a:lnTo>
                    <a:pt x="4422" y="2079"/>
                  </a:lnTo>
                  <a:lnTo>
                    <a:pt x="70" y="2072"/>
                  </a:lnTo>
                  <a:cubicBezTo>
                    <a:pt x="160" y="1613"/>
                    <a:pt x="1036" y="494"/>
                    <a:pt x="1217" y="355"/>
                  </a:cubicBezTo>
                  <a:cubicBezTo>
                    <a:pt x="1398" y="223"/>
                    <a:pt x="1759" y="63"/>
                    <a:pt x="1829" y="63"/>
                  </a:cubicBezTo>
                  <a:close/>
                  <a:moveTo>
                    <a:pt x="1829" y="0"/>
                  </a:moveTo>
                  <a:cubicBezTo>
                    <a:pt x="1731" y="0"/>
                    <a:pt x="1356" y="174"/>
                    <a:pt x="1175" y="306"/>
                  </a:cubicBezTo>
                  <a:cubicBezTo>
                    <a:pt x="980" y="445"/>
                    <a:pt x="42" y="1634"/>
                    <a:pt x="0" y="2107"/>
                  </a:cubicBezTo>
                  <a:cubicBezTo>
                    <a:pt x="0" y="2114"/>
                    <a:pt x="0" y="2121"/>
                    <a:pt x="7" y="2135"/>
                  </a:cubicBezTo>
                  <a:cubicBezTo>
                    <a:pt x="21" y="2142"/>
                    <a:pt x="28" y="2142"/>
                    <a:pt x="35" y="2142"/>
                  </a:cubicBezTo>
                  <a:lnTo>
                    <a:pt x="4456" y="2149"/>
                  </a:lnTo>
                  <a:cubicBezTo>
                    <a:pt x="4477" y="2149"/>
                    <a:pt x="4484" y="2142"/>
                    <a:pt x="4491" y="2114"/>
                  </a:cubicBezTo>
                  <a:lnTo>
                    <a:pt x="4491" y="744"/>
                  </a:lnTo>
                  <a:cubicBezTo>
                    <a:pt x="4491" y="723"/>
                    <a:pt x="4484" y="709"/>
                    <a:pt x="4470" y="709"/>
                  </a:cubicBezTo>
                  <a:cubicBezTo>
                    <a:pt x="4039" y="591"/>
                    <a:pt x="1905" y="0"/>
                    <a:pt x="1829"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5"/>
            <p:cNvSpPr/>
            <p:nvPr/>
          </p:nvSpPr>
          <p:spPr>
            <a:xfrm>
              <a:off x="4000300" y="2344850"/>
              <a:ext cx="271175" cy="266975"/>
            </a:xfrm>
            <a:custGeom>
              <a:avLst/>
              <a:gdLst/>
              <a:ahLst/>
              <a:cxnLst/>
              <a:rect l="l" t="t" r="r" b="b"/>
              <a:pathLst>
                <a:path w="10847" h="10679" extrusionOk="0">
                  <a:moveTo>
                    <a:pt x="9581" y="0"/>
                  </a:moveTo>
                  <a:cubicBezTo>
                    <a:pt x="9581" y="0"/>
                    <a:pt x="8656" y="619"/>
                    <a:pt x="7356" y="4206"/>
                  </a:cubicBezTo>
                  <a:cubicBezTo>
                    <a:pt x="6988" y="5200"/>
                    <a:pt x="6167" y="8141"/>
                    <a:pt x="6167" y="8141"/>
                  </a:cubicBezTo>
                  <a:lnTo>
                    <a:pt x="1" y="9226"/>
                  </a:lnTo>
                  <a:lnTo>
                    <a:pt x="1" y="10651"/>
                  </a:lnTo>
                  <a:cubicBezTo>
                    <a:pt x="1" y="10651"/>
                    <a:pt x="8809" y="10679"/>
                    <a:pt x="8990" y="10679"/>
                  </a:cubicBezTo>
                  <a:cubicBezTo>
                    <a:pt x="9171" y="10679"/>
                    <a:pt x="9484" y="10463"/>
                    <a:pt x="9525" y="10227"/>
                  </a:cubicBezTo>
                  <a:cubicBezTo>
                    <a:pt x="9574" y="9990"/>
                    <a:pt x="10797" y="2996"/>
                    <a:pt x="10825" y="2336"/>
                  </a:cubicBezTo>
                  <a:cubicBezTo>
                    <a:pt x="10846" y="1453"/>
                    <a:pt x="9838" y="341"/>
                    <a:pt x="9581" y="0"/>
                  </a:cubicBezTo>
                  <a:close/>
                </a:path>
              </a:pathLst>
            </a:custGeom>
            <a:solidFill>
              <a:srgbClr val="DBED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5"/>
            <p:cNvSpPr/>
            <p:nvPr/>
          </p:nvSpPr>
          <p:spPr>
            <a:xfrm>
              <a:off x="3999250" y="2344025"/>
              <a:ext cx="272725" cy="268675"/>
            </a:xfrm>
            <a:custGeom>
              <a:avLst/>
              <a:gdLst/>
              <a:ahLst/>
              <a:cxnLst/>
              <a:rect l="l" t="t" r="r" b="b"/>
              <a:pathLst>
                <a:path w="10909" h="10747" extrusionOk="0">
                  <a:moveTo>
                    <a:pt x="9616" y="82"/>
                  </a:moveTo>
                  <a:cubicBezTo>
                    <a:pt x="9637" y="116"/>
                    <a:pt x="9685" y="172"/>
                    <a:pt x="9727" y="221"/>
                  </a:cubicBezTo>
                  <a:cubicBezTo>
                    <a:pt x="10089" y="673"/>
                    <a:pt x="10853" y="1611"/>
                    <a:pt x="10819" y="2376"/>
                  </a:cubicBezTo>
                  <a:cubicBezTo>
                    <a:pt x="10812" y="2647"/>
                    <a:pt x="10582" y="4183"/>
                    <a:pt x="9581" y="9982"/>
                  </a:cubicBezTo>
                  <a:cubicBezTo>
                    <a:pt x="9546" y="10142"/>
                    <a:pt x="9526" y="10232"/>
                    <a:pt x="9526" y="10260"/>
                  </a:cubicBezTo>
                  <a:cubicBezTo>
                    <a:pt x="9491" y="10475"/>
                    <a:pt x="9185" y="10684"/>
                    <a:pt x="9025" y="10684"/>
                  </a:cubicBezTo>
                  <a:cubicBezTo>
                    <a:pt x="8851" y="10684"/>
                    <a:pt x="654" y="10663"/>
                    <a:pt x="70" y="10663"/>
                  </a:cubicBezTo>
                  <a:lnTo>
                    <a:pt x="70" y="9293"/>
                  </a:lnTo>
                  <a:lnTo>
                    <a:pt x="6209" y="8216"/>
                  </a:lnTo>
                  <a:cubicBezTo>
                    <a:pt x="6216" y="8209"/>
                    <a:pt x="6230" y="8202"/>
                    <a:pt x="6230" y="8195"/>
                  </a:cubicBezTo>
                  <a:cubicBezTo>
                    <a:pt x="6244" y="8167"/>
                    <a:pt x="7064" y="5240"/>
                    <a:pt x="7426" y="4253"/>
                  </a:cubicBezTo>
                  <a:cubicBezTo>
                    <a:pt x="8587" y="1048"/>
                    <a:pt x="9456" y="214"/>
                    <a:pt x="9616" y="82"/>
                  </a:cubicBezTo>
                  <a:close/>
                  <a:moveTo>
                    <a:pt x="9617" y="1"/>
                  </a:moveTo>
                  <a:cubicBezTo>
                    <a:pt x="9611" y="1"/>
                    <a:pt x="9604" y="2"/>
                    <a:pt x="9595" y="5"/>
                  </a:cubicBezTo>
                  <a:cubicBezTo>
                    <a:pt x="9560" y="33"/>
                    <a:pt x="8656" y="673"/>
                    <a:pt x="7363" y="4232"/>
                  </a:cubicBezTo>
                  <a:cubicBezTo>
                    <a:pt x="7016" y="5171"/>
                    <a:pt x="6237" y="7889"/>
                    <a:pt x="6168" y="8146"/>
                  </a:cubicBezTo>
                  <a:lnTo>
                    <a:pt x="29" y="9224"/>
                  </a:lnTo>
                  <a:cubicBezTo>
                    <a:pt x="8" y="9238"/>
                    <a:pt x="1" y="9245"/>
                    <a:pt x="1" y="9259"/>
                  </a:cubicBezTo>
                  <a:lnTo>
                    <a:pt x="1" y="10684"/>
                  </a:lnTo>
                  <a:cubicBezTo>
                    <a:pt x="1" y="10705"/>
                    <a:pt x="22" y="10719"/>
                    <a:pt x="36" y="10719"/>
                  </a:cubicBezTo>
                  <a:cubicBezTo>
                    <a:pt x="36" y="10719"/>
                    <a:pt x="8837" y="10746"/>
                    <a:pt x="9025" y="10746"/>
                  </a:cubicBezTo>
                  <a:cubicBezTo>
                    <a:pt x="9213" y="10746"/>
                    <a:pt x="9546" y="10531"/>
                    <a:pt x="9581" y="10267"/>
                  </a:cubicBezTo>
                  <a:cubicBezTo>
                    <a:pt x="9588" y="10253"/>
                    <a:pt x="9602" y="10148"/>
                    <a:pt x="9630" y="9989"/>
                  </a:cubicBezTo>
                  <a:cubicBezTo>
                    <a:pt x="10645" y="4197"/>
                    <a:pt x="10874" y="2647"/>
                    <a:pt x="10881" y="2376"/>
                  </a:cubicBezTo>
                  <a:cubicBezTo>
                    <a:pt x="10909" y="1590"/>
                    <a:pt x="10144" y="638"/>
                    <a:pt x="9769" y="179"/>
                  </a:cubicBezTo>
                  <a:cubicBezTo>
                    <a:pt x="9720" y="116"/>
                    <a:pt x="9672" y="61"/>
                    <a:pt x="9637" y="12"/>
                  </a:cubicBezTo>
                  <a:cubicBezTo>
                    <a:pt x="9633" y="4"/>
                    <a:pt x="9626" y="1"/>
                    <a:pt x="9617"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5"/>
            <p:cNvSpPr/>
            <p:nvPr/>
          </p:nvSpPr>
          <p:spPr>
            <a:xfrm>
              <a:off x="3864225" y="3179100"/>
              <a:ext cx="78575" cy="88500"/>
            </a:xfrm>
            <a:custGeom>
              <a:avLst/>
              <a:gdLst/>
              <a:ahLst/>
              <a:cxnLst/>
              <a:rect l="l" t="t" r="r" b="b"/>
              <a:pathLst>
                <a:path w="3143" h="3540" extrusionOk="0">
                  <a:moveTo>
                    <a:pt x="960" y="1"/>
                  </a:moveTo>
                  <a:lnTo>
                    <a:pt x="0" y="2649"/>
                  </a:lnTo>
                  <a:lnTo>
                    <a:pt x="2280" y="3539"/>
                  </a:lnTo>
                  <a:cubicBezTo>
                    <a:pt x="2482" y="2538"/>
                    <a:pt x="3143" y="668"/>
                    <a:pt x="3143" y="668"/>
                  </a:cubicBezTo>
                  <a:lnTo>
                    <a:pt x="960" y="1"/>
                  </a:ln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5"/>
            <p:cNvSpPr/>
            <p:nvPr/>
          </p:nvSpPr>
          <p:spPr>
            <a:xfrm>
              <a:off x="3863350" y="3178350"/>
              <a:ext cx="80500" cy="90275"/>
            </a:xfrm>
            <a:custGeom>
              <a:avLst/>
              <a:gdLst/>
              <a:ahLst/>
              <a:cxnLst/>
              <a:rect l="l" t="t" r="r" b="b"/>
              <a:pathLst>
                <a:path w="3220" h="3611" extrusionOk="0">
                  <a:moveTo>
                    <a:pt x="1015" y="72"/>
                  </a:moveTo>
                  <a:lnTo>
                    <a:pt x="3136" y="726"/>
                  </a:lnTo>
                  <a:cubicBezTo>
                    <a:pt x="3045" y="976"/>
                    <a:pt x="2482" y="2603"/>
                    <a:pt x="2295" y="3534"/>
                  </a:cubicBezTo>
                  <a:lnTo>
                    <a:pt x="77" y="2665"/>
                  </a:lnTo>
                  <a:lnTo>
                    <a:pt x="1015" y="72"/>
                  </a:lnTo>
                  <a:close/>
                  <a:moveTo>
                    <a:pt x="1001" y="0"/>
                  </a:moveTo>
                  <a:cubicBezTo>
                    <a:pt x="988" y="0"/>
                    <a:pt x="979" y="8"/>
                    <a:pt x="974" y="24"/>
                  </a:cubicBezTo>
                  <a:lnTo>
                    <a:pt x="7" y="2672"/>
                  </a:lnTo>
                  <a:cubicBezTo>
                    <a:pt x="0" y="2686"/>
                    <a:pt x="7" y="2707"/>
                    <a:pt x="21" y="2714"/>
                  </a:cubicBezTo>
                  <a:lnTo>
                    <a:pt x="2308" y="3604"/>
                  </a:lnTo>
                  <a:lnTo>
                    <a:pt x="2315" y="3604"/>
                  </a:lnTo>
                  <a:cubicBezTo>
                    <a:pt x="2329" y="3604"/>
                    <a:pt x="2329" y="3604"/>
                    <a:pt x="2336" y="3611"/>
                  </a:cubicBezTo>
                  <a:cubicBezTo>
                    <a:pt x="2343" y="3604"/>
                    <a:pt x="2350" y="3590"/>
                    <a:pt x="2350" y="3583"/>
                  </a:cubicBezTo>
                  <a:cubicBezTo>
                    <a:pt x="2552" y="2596"/>
                    <a:pt x="3205" y="733"/>
                    <a:pt x="3212" y="719"/>
                  </a:cubicBezTo>
                  <a:cubicBezTo>
                    <a:pt x="3219" y="705"/>
                    <a:pt x="3212" y="698"/>
                    <a:pt x="3212" y="691"/>
                  </a:cubicBezTo>
                  <a:cubicBezTo>
                    <a:pt x="3212" y="684"/>
                    <a:pt x="3205" y="670"/>
                    <a:pt x="3198" y="670"/>
                  </a:cubicBezTo>
                  <a:lnTo>
                    <a:pt x="1015" y="3"/>
                  </a:lnTo>
                  <a:cubicBezTo>
                    <a:pt x="1010" y="1"/>
                    <a:pt x="1005" y="0"/>
                    <a:pt x="1001"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5"/>
            <p:cNvSpPr/>
            <p:nvPr/>
          </p:nvSpPr>
          <p:spPr>
            <a:xfrm>
              <a:off x="3719950" y="3250300"/>
              <a:ext cx="201650" cy="74125"/>
            </a:xfrm>
            <a:custGeom>
              <a:avLst/>
              <a:gdLst/>
              <a:ahLst/>
              <a:cxnLst/>
              <a:rect l="l" t="t" r="r" b="b"/>
              <a:pathLst>
                <a:path w="8066" h="2965" extrusionOk="0">
                  <a:moveTo>
                    <a:pt x="367" y="1"/>
                  </a:moveTo>
                  <a:cubicBezTo>
                    <a:pt x="356" y="1"/>
                    <a:pt x="346" y="2"/>
                    <a:pt x="334" y="3"/>
                  </a:cubicBezTo>
                  <a:cubicBezTo>
                    <a:pt x="314" y="10"/>
                    <a:pt x="286" y="17"/>
                    <a:pt x="265" y="38"/>
                  </a:cubicBezTo>
                  <a:cubicBezTo>
                    <a:pt x="182" y="121"/>
                    <a:pt x="36" y="399"/>
                    <a:pt x="15" y="448"/>
                  </a:cubicBezTo>
                  <a:cubicBezTo>
                    <a:pt x="1" y="490"/>
                    <a:pt x="22" y="566"/>
                    <a:pt x="84" y="587"/>
                  </a:cubicBezTo>
                  <a:cubicBezTo>
                    <a:pt x="154" y="608"/>
                    <a:pt x="1273" y="1115"/>
                    <a:pt x="2830" y="1567"/>
                  </a:cubicBezTo>
                  <a:cubicBezTo>
                    <a:pt x="5048" y="2200"/>
                    <a:pt x="7697" y="2958"/>
                    <a:pt x="7697" y="2958"/>
                  </a:cubicBezTo>
                  <a:cubicBezTo>
                    <a:pt x="7697" y="2958"/>
                    <a:pt x="7727" y="2965"/>
                    <a:pt x="7765" y="2965"/>
                  </a:cubicBezTo>
                  <a:cubicBezTo>
                    <a:pt x="7820" y="2965"/>
                    <a:pt x="7894" y="2950"/>
                    <a:pt x="7926" y="2881"/>
                  </a:cubicBezTo>
                  <a:cubicBezTo>
                    <a:pt x="7982" y="2756"/>
                    <a:pt x="8065" y="2311"/>
                    <a:pt x="8065" y="2311"/>
                  </a:cubicBezTo>
                  <a:cubicBezTo>
                    <a:pt x="8065" y="2311"/>
                    <a:pt x="5340" y="1539"/>
                    <a:pt x="3136" y="914"/>
                  </a:cubicBezTo>
                  <a:lnTo>
                    <a:pt x="2955" y="865"/>
                  </a:lnTo>
                  <a:cubicBezTo>
                    <a:pt x="1565" y="462"/>
                    <a:pt x="494" y="31"/>
                    <a:pt x="439" y="10"/>
                  </a:cubicBezTo>
                  <a:cubicBezTo>
                    <a:pt x="439" y="10"/>
                    <a:pt x="408" y="1"/>
                    <a:pt x="367" y="1"/>
                  </a:cubicBez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5"/>
            <p:cNvSpPr/>
            <p:nvPr/>
          </p:nvSpPr>
          <p:spPr>
            <a:xfrm>
              <a:off x="3719600" y="3249450"/>
              <a:ext cx="203050" cy="75675"/>
            </a:xfrm>
            <a:custGeom>
              <a:avLst/>
              <a:gdLst/>
              <a:ahLst/>
              <a:cxnLst/>
              <a:rect l="l" t="t" r="r" b="b"/>
              <a:pathLst>
                <a:path w="8122" h="3027" extrusionOk="0">
                  <a:moveTo>
                    <a:pt x="362" y="58"/>
                  </a:moveTo>
                  <a:cubicBezTo>
                    <a:pt x="404" y="58"/>
                    <a:pt x="446" y="72"/>
                    <a:pt x="446" y="72"/>
                  </a:cubicBezTo>
                  <a:cubicBezTo>
                    <a:pt x="453" y="72"/>
                    <a:pt x="474" y="79"/>
                    <a:pt x="501" y="86"/>
                  </a:cubicBezTo>
                  <a:cubicBezTo>
                    <a:pt x="1496" y="489"/>
                    <a:pt x="2385" y="760"/>
                    <a:pt x="2956" y="920"/>
                  </a:cubicBezTo>
                  <a:cubicBezTo>
                    <a:pt x="2983" y="927"/>
                    <a:pt x="3018" y="941"/>
                    <a:pt x="3053" y="948"/>
                  </a:cubicBezTo>
                  <a:cubicBezTo>
                    <a:pt x="3081" y="955"/>
                    <a:pt x="3115" y="962"/>
                    <a:pt x="3143" y="975"/>
                  </a:cubicBezTo>
                  <a:cubicBezTo>
                    <a:pt x="5215" y="1566"/>
                    <a:pt x="7746" y="2276"/>
                    <a:pt x="8045" y="2366"/>
                  </a:cubicBezTo>
                  <a:cubicBezTo>
                    <a:pt x="8024" y="2470"/>
                    <a:pt x="7954" y="2797"/>
                    <a:pt x="7912" y="2894"/>
                  </a:cubicBezTo>
                  <a:cubicBezTo>
                    <a:pt x="7888" y="2951"/>
                    <a:pt x="7826" y="2963"/>
                    <a:pt x="7778" y="2963"/>
                  </a:cubicBezTo>
                  <a:cubicBezTo>
                    <a:pt x="7744" y="2963"/>
                    <a:pt x="7718" y="2957"/>
                    <a:pt x="7718" y="2957"/>
                  </a:cubicBezTo>
                  <a:cubicBezTo>
                    <a:pt x="7718" y="2957"/>
                    <a:pt x="5076" y="2199"/>
                    <a:pt x="2851" y="1552"/>
                  </a:cubicBezTo>
                  <a:cubicBezTo>
                    <a:pt x="1947" y="1295"/>
                    <a:pt x="1044" y="975"/>
                    <a:pt x="189" y="607"/>
                  </a:cubicBezTo>
                  <a:cubicBezTo>
                    <a:pt x="154" y="593"/>
                    <a:pt x="126" y="579"/>
                    <a:pt x="119" y="579"/>
                  </a:cubicBezTo>
                  <a:cubicBezTo>
                    <a:pt x="98" y="572"/>
                    <a:pt x="84" y="565"/>
                    <a:pt x="70" y="537"/>
                  </a:cubicBezTo>
                  <a:cubicBezTo>
                    <a:pt x="63" y="524"/>
                    <a:pt x="63" y="496"/>
                    <a:pt x="63" y="489"/>
                  </a:cubicBezTo>
                  <a:cubicBezTo>
                    <a:pt x="84" y="440"/>
                    <a:pt x="230" y="176"/>
                    <a:pt x="307" y="86"/>
                  </a:cubicBezTo>
                  <a:cubicBezTo>
                    <a:pt x="314" y="72"/>
                    <a:pt x="335" y="58"/>
                    <a:pt x="362" y="58"/>
                  </a:cubicBezTo>
                  <a:close/>
                  <a:moveTo>
                    <a:pt x="382" y="0"/>
                  </a:moveTo>
                  <a:cubicBezTo>
                    <a:pt x="371" y="0"/>
                    <a:pt x="360" y="1"/>
                    <a:pt x="348" y="2"/>
                  </a:cubicBezTo>
                  <a:cubicBezTo>
                    <a:pt x="314" y="9"/>
                    <a:pt x="279" y="16"/>
                    <a:pt x="265" y="44"/>
                  </a:cubicBezTo>
                  <a:cubicBezTo>
                    <a:pt x="189" y="134"/>
                    <a:pt x="36" y="412"/>
                    <a:pt x="15" y="461"/>
                  </a:cubicBezTo>
                  <a:cubicBezTo>
                    <a:pt x="1" y="489"/>
                    <a:pt x="1" y="531"/>
                    <a:pt x="22" y="565"/>
                  </a:cubicBezTo>
                  <a:cubicBezTo>
                    <a:pt x="36" y="600"/>
                    <a:pt x="63" y="635"/>
                    <a:pt x="98" y="642"/>
                  </a:cubicBezTo>
                  <a:cubicBezTo>
                    <a:pt x="105" y="642"/>
                    <a:pt x="133" y="656"/>
                    <a:pt x="168" y="670"/>
                  </a:cubicBezTo>
                  <a:cubicBezTo>
                    <a:pt x="1030" y="1045"/>
                    <a:pt x="1934" y="1365"/>
                    <a:pt x="2844" y="1629"/>
                  </a:cubicBezTo>
                  <a:cubicBezTo>
                    <a:pt x="5062" y="2262"/>
                    <a:pt x="7711" y="3019"/>
                    <a:pt x="7711" y="3019"/>
                  </a:cubicBezTo>
                  <a:cubicBezTo>
                    <a:pt x="7711" y="3019"/>
                    <a:pt x="7739" y="3026"/>
                    <a:pt x="7780" y="3026"/>
                  </a:cubicBezTo>
                  <a:cubicBezTo>
                    <a:pt x="7843" y="3026"/>
                    <a:pt x="7926" y="3005"/>
                    <a:pt x="7982" y="2915"/>
                  </a:cubicBezTo>
                  <a:cubicBezTo>
                    <a:pt x="8031" y="2783"/>
                    <a:pt x="8121" y="2359"/>
                    <a:pt x="8121" y="2338"/>
                  </a:cubicBezTo>
                  <a:cubicBezTo>
                    <a:pt x="8121" y="2324"/>
                    <a:pt x="8114" y="2310"/>
                    <a:pt x="8093" y="2303"/>
                  </a:cubicBezTo>
                  <a:cubicBezTo>
                    <a:pt x="8093" y="2303"/>
                    <a:pt x="5375" y="1532"/>
                    <a:pt x="3164" y="906"/>
                  </a:cubicBezTo>
                  <a:cubicBezTo>
                    <a:pt x="3143" y="899"/>
                    <a:pt x="3108" y="885"/>
                    <a:pt x="3081" y="878"/>
                  </a:cubicBezTo>
                  <a:lnTo>
                    <a:pt x="2976" y="850"/>
                  </a:lnTo>
                  <a:cubicBezTo>
                    <a:pt x="2399" y="697"/>
                    <a:pt x="1516" y="419"/>
                    <a:pt x="515" y="30"/>
                  </a:cubicBezTo>
                  <a:cubicBezTo>
                    <a:pt x="488" y="16"/>
                    <a:pt x="474" y="9"/>
                    <a:pt x="467" y="9"/>
                  </a:cubicBezTo>
                  <a:cubicBezTo>
                    <a:pt x="467" y="9"/>
                    <a:pt x="427" y="0"/>
                    <a:pt x="382"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5"/>
            <p:cNvSpPr/>
            <p:nvPr/>
          </p:nvSpPr>
          <p:spPr>
            <a:xfrm>
              <a:off x="3792425" y="3201575"/>
              <a:ext cx="101350" cy="43775"/>
            </a:xfrm>
            <a:custGeom>
              <a:avLst/>
              <a:gdLst/>
              <a:ahLst/>
              <a:cxnLst/>
              <a:rect l="l" t="t" r="r" b="b"/>
              <a:pathLst>
                <a:path w="4054" h="1751" extrusionOk="0">
                  <a:moveTo>
                    <a:pt x="3277" y="1"/>
                  </a:moveTo>
                  <a:cubicBezTo>
                    <a:pt x="3165" y="1"/>
                    <a:pt x="3085" y="94"/>
                    <a:pt x="3074" y="158"/>
                  </a:cubicBezTo>
                  <a:cubicBezTo>
                    <a:pt x="3074" y="256"/>
                    <a:pt x="3143" y="436"/>
                    <a:pt x="2983" y="645"/>
                  </a:cubicBezTo>
                  <a:cubicBezTo>
                    <a:pt x="2816" y="853"/>
                    <a:pt x="2462" y="993"/>
                    <a:pt x="1850" y="1062"/>
                  </a:cubicBezTo>
                  <a:cubicBezTo>
                    <a:pt x="1231" y="1132"/>
                    <a:pt x="355" y="1083"/>
                    <a:pt x="216" y="1118"/>
                  </a:cubicBezTo>
                  <a:cubicBezTo>
                    <a:pt x="70" y="1145"/>
                    <a:pt x="1" y="1250"/>
                    <a:pt x="1" y="1250"/>
                  </a:cubicBezTo>
                  <a:cubicBezTo>
                    <a:pt x="36" y="1291"/>
                    <a:pt x="63" y="1361"/>
                    <a:pt x="98" y="1444"/>
                  </a:cubicBezTo>
                  <a:lnTo>
                    <a:pt x="105" y="1444"/>
                  </a:lnTo>
                  <a:cubicBezTo>
                    <a:pt x="105" y="1444"/>
                    <a:pt x="321" y="1750"/>
                    <a:pt x="425" y="1750"/>
                  </a:cubicBezTo>
                  <a:cubicBezTo>
                    <a:pt x="529" y="1750"/>
                    <a:pt x="1718" y="1709"/>
                    <a:pt x="2761" y="1389"/>
                  </a:cubicBezTo>
                  <a:cubicBezTo>
                    <a:pt x="2761" y="1389"/>
                    <a:pt x="3213" y="1291"/>
                    <a:pt x="3449" y="1048"/>
                  </a:cubicBezTo>
                  <a:cubicBezTo>
                    <a:pt x="3477" y="1076"/>
                    <a:pt x="3491" y="1111"/>
                    <a:pt x="3533" y="1159"/>
                  </a:cubicBezTo>
                  <a:cubicBezTo>
                    <a:pt x="4054" y="888"/>
                    <a:pt x="4033" y="297"/>
                    <a:pt x="3936" y="228"/>
                  </a:cubicBezTo>
                  <a:cubicBezTo>
                    <a:pt x="3845" y="158"/>
                    <a:pt x="3505" y="68"/>
                    <a:pt x="3345" y="12"/>
                  </a:cubicBezTo>
                  <a:cubicBezTo>
                    <a:pt x="3321" y="4"/>
                    <a:pt x="3298" y="1"/>
                    <a:pt x="3277" y="1"/>
                  </a:cubicBezTo>
                  <a:close/>
                </a:path>
              </a:pathLst>
            </a:custGeom>
            <a:solidFill>
              <a:srgbClr val="FFC83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5"/>
            <p:cNvSpPr/>
            <p:nvPr/>
          </p:nvSpPr>
          <p:spPr>
            <a:xfrm>
              <a:off x="3875675" y="3201100"/>
              <a:ext cx="17775" cy="30350"/>
            </a:xfrm>
            <a:custGeom>
              <a:avLst/>
              <a:gdLst/>
              <a:ahLst/>
              <a:cxnLst/>
              <a:rect l="l" t="t" r="r" b="b"/>
              <a:pathLst>
                <a:path w="711" h="1214" extrusionOk="0">
                  <a:moveTo>
                    <a:pt x="38" y="1"/>
                  </a:moveTo>
                  <a:cubicBezTo>
                    <a:pt x="26" y="1"/>
                    <a:pt x="13" y="9"/>
                    <a:pt x="8" y="24"/>
                  </a:cubicBezTo>
                  <a:cubicBezTo>
                    <a:pt x="1" y="38"/>
                    <a:pt x="8" y="59"/>
                    <a:pt x="22" y="66"/>
                  </a:cubicBezTo>
                  <a:cubicBezTo>
                    <a:pt x="70" y="73"/>
                    <a:pt x="126" y="101"/>
                    <a:pt x="189" y="122"/>
                  </a:cubicBezTo>
                  <a:cubicBezTo>
                    <a:pt x="335" y="170"/>
                    <a:pt x="529" y="240"/>
                    <a:pt x="599" y="282"/>
                  </a:cubicBezTo>
                  <a:cubicBezTo>
                    <a:pt x="620" y="295"/>
                    <a:pt x="641" y="379"/>
                    <a:pt x="634" y="504"/>
                  </a:cubicBezTo>
                  <a:cubicBezTo>
                    <a:pt x="627" y="608"/>
                    <a:pt x="571" y="963"/>
                    <a:pt x="189" y="1151"/>
                  </a:cubicBezTo>
                  <a:cubicBezTo>
                    <a:pt x="175" y="1164"/>
                    <a:pt x="168" y="1178"/>
                    <a:pt x="175" y="1199"/>
                  </a:cubicBezTo>
                  <a:cubicBezTo>
                    <a:pt x="175" y="1206"/>
                    <a:pt x="189" y="1213"/>
                    <a:pt x="203" y="1213"/>
                  </a:cubicBezTo>
                  <a:lnTo>
                    <a:pt x="223" y="1213"/>
                  </a:lnTo>
                  <a:cubicBezTo>
                    <a:pt x="634" y="1005"/>
                    <a:pt x="696" y="622"/>
                    <a:pt x="703" y="511"/>
                  </a:cubicBezTo>
                  <a:cubicBezTo>
                    <a:pt x="710" y="379"/>
                    <a:pt x="682" y="268"/>
                    <a:pt x="634" y="233"/>
                  </a:cubicBezTo>
                  <a:cubicBezTo>
                    <a:pt x="564" y="177"/>
                    <a:pt x="369" y="108"/>
                    <a:pt x="210" y="59"/>
                  </a:cubicBezTo>
                  <a:cubicBezTo>
                    <a:pt x="147" y="38"/>
                    <a:pt x="91" y="24"/>
                    <a:pt x="50" y="3"/>
                  </a:cubicBezTo>
                  <a:cubicBezTo>
                    <a:pt x="46" y="2"/>
                    <a:pt x="42" y="1"/>
                    <a:pt x="38"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5"/>
            <p:cNvSpPr/>
            <p:nvPr/>
          </p:nvSpPr>
          <p:spPr>
            <a:xfrm>
              <a:off x="3792075" y="3200425"/>
              <a:ext cx="85375" cy="33275"/>
            </a:xfrm>
            <a:custGeom>
              <a:avLst/>
              <a:gdLst/>
              <a:ahLst/>
              <a:cxnLst/>
              <a:rect l="l" t="t" r="r" b="b"/>
              <a:pathLst>
                <a:path w="3415" h="1331" extrusionOk="0">
                  <a:moveTo>
                    <a:pt x="3304" y="0"/>
                  </a:moveTo>
                  <a:cubicBezTo>
                    <a:pt x="3260" y="0"/>
                    <a:pt x="3217" y="14"/>
                    <a:pt x="3178" y="44"/>
                  </a:cubicBezTo>
                  <a:cubicBezTo>
                    <a:pt x="3116" y="86"/>
                    <a:pt x="3081" y="142"/>
                    <a:pt x="3074" y="197"/>
                  </a:cubicBezTo>
                  <a:cubicBezTo>
                    <a:pt x="3067" y="225"/>
                    <a:pt x="3074" y="246"/>
                    <a:pt x="3074" y="281"/>
                  </a:cubicBezTo>
                  <a:cubicBezTo>
                    <a:pt x="3081" y="378"/>
                    <a:pt x="3102" y="517"/>
                    <a:pt x="2976" y="663"/>
                  </a:cubicBezTo>
                  <a:cubicBezTo>
                    <a:pt x="2824" y="865"/>
                    <a:pt x="2455" y="997"/>
                    <a:pt x="1878" y="1066"/>
                  </a:cubicBezTo>
                  <a:cubicBezTo>
                    <a:pt x="1510" y="1108"/>
                    <a:pt x="1051" y="1108"/>
                    <a:pt x="710" y="1108"/>
                  </a:cubicBezTo>
                  <a:cubicBezTo>
                    <a:pt x="474" y="1108"/>
                    <a:pt x="300" y="1108"/>
                    <a:pt x="244" y="1129"/>
                  </a:cubicBezTo>
                  <a:cubicBezTo>
                    <a:pt x="84" y="1164"/>
                    <a:pt x="8" y="1268"/>
                    <a:pt x="8" y="1275"/>
                  </a:cubicBezTo>
                  <a:cubicBezTo>
                    <a:pt x="1" y="1282"/>
                    <a:pt x="1" y="1310"/>
                    <a:pt x="15" y="1317"/>
                  </a:cubicBezTo>
                  <a:cubicBezTo>
                    <a:pt x="15" y="1331"/>
                    <a:pt x="22" y="1331"/>
                    <a:pt x="36" y="1331"/>
                  </a:cubicBezTo>
                  <a:cubicBezTo>
                    <a:pt x="43" y="1331"/>
                    <a:pt x="50" y="1331"/>
                    <a:pt x="50" y="1303"/>
                  </a:cubicBezTo>
                  <a:cubicBezTo>
                    <a:pt x="57" y="1303"/>
                    <a:pt x="119" y="1212"/>
                    <a:pt x="251" y="1178"/>
                  </a:cubicBezTo>
                  <a:cubicBezTo>
                    <a:pt x="300" y="1171"/>
                    <a:pt x="488" y="1171"/>
                    <a:pt x="703" y="1171"/>
                  </a:cubicBezTo>
                  <a:cubicBezTo>
                    <a:pt x="1044" y="1171"/>
                    <a:pt x="1510" y="1171"/>
                    <a:pt x="1878" y="1129"/>
                  </a:cubicBezTo>
                  <a:cubicBezTo>
                    <a:pt x="2483" y="1059"/>
                    <a:pt x="2851" y="920"/>
                    <a:pt x="3025" y="705"/>
                  </a:cubicBezTo>
                  <a:cubicBezTo>
                    <a:pt x="3164" y="531"/>
                    <a:pt x="3143" y="371"/>
                    <a:pt x="3136" y="267"/>
                  </a:cubicBezTo>
                  <a:lnTo>
                    <a:pt x="3136" y="197"/>
                  </a:lnTo>
                  <a:cubicBezTo>
                    <a:pt x="3143" y="169"/>
                    <a:pt x="3171" y="121"/>
                    <a:pt x="3213" y="93"/>
                  </a:cubicBezTo>
                  <a:cubicBezTo>
                    <a:pt x="3232" y="83"/>
                    <a:pt x="3261" y="67"/>
                    <a:pt x="3300" y="67"/>
                  </a:cubicBezTo>
                  <a:cubicBezTo>
                    <a:pt x="3318" y="67"/>
                    <a:pt x="3337" y="70"/>
                    <a:pt x="3359" y="79"/>
                  </a:cubicBezTo>
                  <a:cubicBezTo>
                    <a:pt x="3364" y="81"/>
                    <a:pt x="3369" y="82"/>
                    <a:pt x="3373" y="82"/>
                  </a:cubicBezTo>
                  <a:cubicBezTo>
                    <a:pt x="3387" y="82"/>
                    <a:pt x="3397" y="74"/>
                    <a:pt x="3408" y="58"/>
                  </a:cubicBezTo>
                  <a:cubicBezTo>
                    <a:pt x="3414" y="44"/>
                    <a:pt x="3408" y="23"/>
                    <a:pt x="3387" y="17"/>
                  </a:cubicBezTo>
                  <a:cubicBezTo>
                    <a:pt x="3360" y="6"/>
                    <a:pt x="3332" y="0"/>
                    <a:pt x="3304"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5"/>
            <p:cNvSpPr/>
            <p:nvPr/>
          </p:nvSpPr>
          <p:spPr>
            <a:xfrm>
              <a:off x="3792075" y="3228500"/>
              <a:ext cx="137875" cy="79425"/>
            </a:xfrm>
            <a:custGeom>
              <a:avLst/>
              <a:gdLst/>
              <a:ahLst/>
              <a:cxnLst/>
              <a:rect l="l" t="t" r="r" b="b"/>
              <a:pathLst>
                <a:path w="5515" h="3177" extrusionOk="0">
                  <a:moveTo>
                    <a:pt x="3350" y="0"/>
                  </a:moveTo>
                  <a:cubicBezTo>
                    <a:pt x="3132" y="0"/>
                    <a:pt x="2858" y="159"/>
                    <a:pt x="2858" y="159"/>
                  </a:cubicBezTo>
                  <a:cubicBezTo>
                    <a:pt x="1927" y="449"/>
                    <a:pt x="734" y="465"/>
                    <a:pt x="403" y="465"/>
                  </a:cubicBezTo>
                  <a:cubicBezTo>
                    <a:pt x="361" y="465"/>
                    <a:pt x="333" y="465"/>
                    <a:pt x="321" y="465"/>
                  </a:cubicBezTo>
                  <a:cubicBezTo>
                    <a:pt x="216" y="465"/>
                    <a:pt x="126" y="367"/>
                    <a:pt x="126" y="367"/>
                  </a:cubicBezTo>
                  <a:lnTo>
                    <a:pt x="126" y="576"/>
                  </a:lnTo>
                  <a:cubicBezTo>
                    <a:pt x="126" y="1014"/>
                    <a:pt x="91" y="1042"/>
                    <a:pt x="1" y="1709"/>
                  </a:cubicBezTo>
                  <a:cubicBezTo>
                    <a:pt x="2205" y="2335"/>
                    <a:pt x="5187" y="3176"/>
                    <a:pt x="5187" y="3176"/>
                  </a:cubicBezTo>
                  <a:cubicBezTo>
                    <a:pt x="5514" y="1876"/>
                    <a:pt x="5500" y="944"/>
                    <a:pt x="5431" y="812"/>
                  </a:cubicBezTo>
                  <a:cubicBezTo>
                    <a:pt x="5414" y="787"/>
                    <a:pt x="5376" y="778"/>
                    <a:pt x="5320" y="778"/>
                  </a:cubicBezTo>
                  <a:cubicBezTo>
                    <a:pt x="5150" y="778"/>
                    <a:pt x="4820" y="867"/>
                    <a:pt x="4498" y="867"/>
                  </a:cubicBezTo>
                  <a:cubicBezTo>
                    <a:pt x="4430" y="867"/>
                    <a:pt x="4363" y="864"/>
                    <a:pt x="4297" y="854"/>
                  </a:cubicBezTo>
                  <a:cubicBezTo>
                    <a:pt x="3908" y="798"/>
                    <a:pt x="3693" y="333"/>
                    <a:pt x="3554" y="82"/>
                  </a:cubicBezTo>
                  <a:cubicBezTo>
                    <a:pt x="3504" y="22"/>
                    <a:pt x="3431" y="0"/>
                    <a:pt x="3350" y="0"/>
                  </a:cubicBez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5"/>
            <p:cNvSpPr/>
            <p:nvPr/>
          </p:nvSpPr>
          <p:spPr>
            <a:xfrm>
              <a:off x="3790875" y="3228075"/>
              <a:ext cx="139075" cy="80875"/>
            </a:xfrm>
            <a:custGeom>
              <a:avLst/>
              <a:gdLst/>
              <a:ahLst/>
              <a:cxnLst/>
              <a:rect l="l" t="t" r="r" b="b"/>
              <a:pathLst>
                <a:path w="5563" h="3235" extrusionOk="0">
                  <a:moveTo>
                    <a:pt x="3396" y="41"/>
                  </a:moveTo>
                  <a:cubicBezTo>
                    <a:pt x="3467" y="41"/>
                    <a:pt x="3528" y="59"/>
                    <a:pt x="3567" y="106"/>
                  </a:cubicBezTo>
                  <a:lnTo>
                    <a:pt x="3602" y="169"/>
                  </a:lnTo>
                  <a:cubicBezTo>
                    <a:pt x="3748" y="440"/>
                    <a:pt x="3963" y="836"/>
                    <a:pt x="4345" y="899"/>
                  </a:cubicBezTo>
                  <a:cubicBezTo>
                    <a:pt x="4410" y="908"/>
                    <a:pt x="4476" y="912"/>
                    <a:pt x="4543" y="912"/>
                  </a:cubicBezTo>
                  <a:cubicBezTo>
                    <a:pt x="4726" y="912"/>
                    <a:pt x="4910" y="883"/>
                    <a:pt x="5068" y="857"/>
                  </a:cubicBezTo>
                  <a:cubicBezTo>
                    <a:pt x="5169" y="840"/>
                    <a:pt x="5275" y="824"/>
                    <a:pt x="5349" y="824"/>
                  </a:cubicBezTo>
                  <a:cubicBezTo>
                    <a:pt x="5398" y="824"/>
                    <a:pt x="5433" y="831"/>
                    <a:pt x="5444" y="850"/>
                  </a:cubicBezTo>
                  <a:cubicBezTo>
                    <a:pt x="5506" y="954"/>
                    <a:pt x="5541" y="1837"/>
                    <a:pt x="5207" y="3158"/>
                  </a:cubicBezTo>
                  <a:cubicBezTo>
                    <a:pt x="4881" y="3075"/>
                    <a:pt x="2148" y="2289"/>
                    <a:pt x="84" y="1705"/>
                  </a:cubicBezTo>
                  <a:cubicBezTo>
                    <a:pt x="105" y="1532"/>
                    <a:pt x="125" y="1406"/>
                    <a:pt x="153" y="1281"/>
                  </a:cubicBezTo>
                  <a:cubicBezTo>
                    <a:pt x="195" y="1003"/>
                    <a:pt x="209" y="899"/>
                    <a:pt x="209" y="586"/>
                  </a:cubicBezTo>
                  <a:lnTo>
                    <a:pt x="209" y="440"/>
                  </a:lnTo>
                  <a:cubicBezTo>
                    <a:pt x="244" y="468"/>
                    <a:pt x="306" y="503"/>
                    <a:pt x="369" y="503"/>
                  </a:cubicBezTo>
                  <a:cubicBezTo>
                    <a:pt x="370" y="503"/>
                    <a:pt x="412" y="504"/>
                    <a:pt x="488" y="504"/>
                  </a:cubicBezTo>
                  <a:cubicBezTo>
                    <a:pt x="856" y="504"/>
                    <a:pt x="2007" y="480"/>
                    <a:pt x="2913" y="197"/>
                  </a:cubicBezTo>
                  <a:lnTo>
                    <a:pt x="2920" y="197"/>
                  </a:lnTo>
                  <a:cubicBezTo>
                    <a:pt x="3013" y="143"/>
                    <a:pt x="3230" y="41"/>
                    <a:pt x="3396" y="41"/>
                  </a:cubicBezTo>
                  <a:close/>
                  <a:moveTo>
                    <a:pt x="3373" y="0"/>
                  </a:moveTo>
                  <a:cubicBezTo>
                    <a:pt x="3161" y="0"/>
                    <a:pt x="2906" y="142"/>
                    <a:pt x="2872" y="162"/>
                  </a:cubicBezTo>
                  <a:cubicBezTo>
                    <a:pt x="1922" y="452"/>
                    <a:pt x="688" y="468"/>
                    <a:pt x="407" y="468"/>
                  </a:cubicBezTo>
                  <a:cubicBezTo>
                    <a:pt x="371" y="468"/>
                    <a:pt x="350" y="468"/>
                    <a:pt x="348" y="468"/>
                  </a:cubicBezTo>
                  <a:cubicBezTo>
                    <a:pt x="264" y="468"/>
                    <a:pt x="188" y="377"/>
                    <a:pt x="188" y="377"/>
                  </a:cubicBezTo>
                  <a:cubicBezTo>
                    <a:pt x="178" y="373"/>
                    <a:pt x="168" y="368"/>
                    <a:pt x="161" y="368"/>
                  </a:cubicBezTo>
                  <a:cubicBezTo>
                    <a:pt x="158" y="368"/>
                    <a:pt x="155" y="368"/>
                    <a:pt x="153" y="370"/>
                  </a:cubicBezTo>
                  <a:cubicBezTo>
                    <a:pt x="139" y="370"/>
                    <a:pt x="132" y="377"/>
                    <a:pt x="132" y="398"/>
                  </a:cubicBezTo>
                  <a:lnTo>
                    <a:pt x="132" y="607"/>
                  </a:lnTo>
                  <a:cubicBezTo>
                    <a:pt x="132" y="920"/>
                    <a:pt x="118" y="1010"/>
                    <a:pt x="70" y="1288"/>
                  </a:cubicBezTo>
                  <a:cubicBezTo>
                    <a:pt x="56" y="1406"/>
                    <a:pt x="28" y="1545"/>
                    <a:pt x="0" y="1733"/>
                  </a:cubicBezTo>
                  <a:cubicBezTo>
                    <a:pt x="0" y="1754"/>
                    <a:pt x="14" y="1761"/>
                    <a:pt x="28" y="1768"/>
                  </a:cubicBezTo>
                  <a:cubicBezTo>
                    <a:pt x="2239" y="2394"/>
                    <a:pt x="5214" y="3235"/>
                    <a:pt x="5214" y="3235"/>
                  </a:cubicBezTo>
                  <a:lnTo>
                    <a:pt x="5228" y="3235"/>
                  </a:lnTo>
                  <a:cubicBezTo>
                    <a:pt x="5233" y="3235"/>
                    <a:pt x="5238" y="3232"/>
                    <a:pt x="5232" y="3232"/>
                  </a:cubicBezTo>
                  <a:cubicBezTo>
                    <a:pt x="5231" y="3232"/>
                    <a:pt x="5229" y="3232"/>
                    <a:pt x="5227" y="3232"/>
                  </a:cubicBezTo>
                  <a:lnTo>
                    <a:pt x="5227" y="3232"/>
                  </a:lnTo>
                  <a:cubicBezTo>
                    <a:pt x="5233" y="3229"/>
                    <a:pt x="5235" y="3225"/>
                    <a:pt x="5235" y="3221"/>
                  </a:cubicBezTo>
                  <a:cubicBezTo>
                    <a:pt x="5555" y="1970"/>
                    <a:pt x="5562" y="989"/>
                    <a:pt x="5479" y="829"/>
                  </a:cubicBezTo>
                  <a:cubicBezTo>
                    <a:pt x="5459" y="793"/>
                    <a:pt x="5412" y="781"/>
                    <a:pt x="5343" y="781"/>
                  </a:cubicBezTo>
                  <a:cubicBezTo>
                    <a:pt x="5265" y="781"/>
                    <a:pt x="5159" y="797"/>
                    <a:pt x="5034" y="815"/>
                  </a:cubicBezTo>
                  <a:cubicBezTo>
                    <a:pt x="4881" y="841"/>
                    <a:pt x="4701" y="870"/>
                    <a:pt x="4523" y="870"/>
                  </a:cubicBezTo>
                  <a:cubicBezTo>
                    <a:pt x="4459" y="870"/>
                    <a:pt x="4394" y="866"/>
                    <a:pt x="4331" y="857"/>
                  </a:cubicBezTo>
                  <a:cubicBezTo>
                    <a:pt x="3977" y="802"/>
                    <a:pt x="3775" y="419"/>
                    <a:pt x="3636" y="162"/>
                  </a:cubicBezTo>
                  <a:lnTo>
                    <a:pt x="3602" y="99"/>
                  </a:lnTo>
                  <a:cubicBezTo>
                    <a:pt x="3547" y="26"/>
                    <a:pt x="3464" y="0"/>
                    <a:pt x="3373"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5"/>
            <p:cNvSpPr/>
            <p:nvPr/>
          </p:nvSpPr>
          <p:spPr>
            <a:xfrm>
              <a:off x="3728300" y="3230250"/>
              <a:ext cx="71275" cy="42900"/>
            </a:xfrm>
            <a:custGeom>
              <a:avLst/>
              <a:gdLst/>
              <a:ahLst/>
              <a:cxnLst/>
              <a:rect l="l" t="t" r="r" b="b"/>
              <a:pathLst>
                <a:path w="2851" h="1716" extrusionOk="0">
                  <a:moveTo>
                    <a:pt x="1233" y="1"/>
                  </a:moveTo>
                  <a:cubicBezTo>
                    <a:pt x="1085" y="1"/>
                    <a:pt x="970" y="2"/>
                    <a:pt x="925" y="5"/>
                  </a:cubicBezTo>
                  <a:cubicBezTo>
                    <a:pt x="744" y="12"/>
                    <a:pt x="508" y="82"/>
                    <a:pt x="383" y="228"/>
                  </a:cubicBezTo>
                  <a:cubicBezTo>
                    <a:pt x="265" y="381"/>
                    <a:pt x="0" y="805"/>
                    <a:pt x="0" y="805"/>
                  </a:cubicBezTo>
                  <a:cubicBezTo>
                    <a:pt x="14" y="801"/>
                    <a:pt x="28" y="800"/>
                    <a:pt x="40" y="800"/>
                  </a:cubicBezTo>
                  <a:cubicBezTo>
                    <a:pt x="77" y="800"/>
                    <a:pt x="105" y="812"/>
                    <a:pt x="105" y="812"/>
                  </a:cubicBezTo>
                  <a:cubicBezTo>
                    <a:pt x="167" y="840"/>
                    <a:pt x="1231" y="1264"/>
                    <a:pt x="2621" y="1660"/>
                  </a:cubicBezTo>
                  <a:lnTo>
                    <a:pt x="2802" y="1716"/>
                  </a:lnTo>
                  <a:cubicBezTo>
                    <a:pt x="2851" y="1027"/>
                    <a:pt x="2767" y="569"/>
                    <a:pt x="2670" y="297"/>
                  </a:cubicBezTo>
                  <a:cubicBezTo>
                    <a:pt x="2642" y="214"/>
                    <a:pt x="2608" y="151"/>
                    <a:pt x="2573" y="96"/>
                  </a:cubicBezTo>
                  <a:cubicBezTo>
                    <a:pt x="2538" y="40"/>
                    <a:pt x="2503" y="12"/>
                    <a:pt x="2489" y="12"/>
                  </a:cubicBezTo>
                  <a:cubicBezTo>
                    <a:pt x="2422" y="12"/>
                    <a:pt x="1677" y="1"/>
                    <a:pt x="1233" y="1"/>
                  </a:cubicBez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5"/>
            <p:cNvSpPr/>
            <p:nvPr/>
          </p:nvSpPr>
          <p:spPr>
            <a:xfrm>
              <a:off x="3727425" y="3229675"/>
              <a:ext cx="73025" cy="44350"/>
            </a:xfrm>
            <a:custGeom>
              <a:avLst/>
              <a:gdLst/>
              <a:ahLst/>
              <a:cxnLst/>
              <a:rect l="l" t="t" r="r" b="b"/>
              <a:pathLst>
                <a:path w="2921" h="1774" extrusionOk="0">
                  <a:moveTo>
                    <a:pt x="1192" y="74"/>
                  </a:moveTo>
                  <a:cubicBezTo>
                    <a:pt x="1405" y="74"/>
                    <a:pt x="1720" y="77"/>
                    <a:pt x="1989" y="77"/>
                  </a:cubicBezTo>
                  <a:lnTo>
                    <a:pt x="2531" y="77"/>
                  </a:lnTo>
                  <a:cubicBezTo>
                    <a:pt x="2538" y="77"/>
                    <a:pt x="2559" y="98"/>
                    <a:pt x="2594" y="147"/>
                  </a:cubicBezTo>
                  <a:cubicBezTo>
                    <a:pt x="2608" y="181"/>
                    <a:pt x="2643" y="237"/>
                    <a:pt x="2677" y="341"/>
                  </a:cubicBezTo>
                  <a:cubicBezTo>
                    <a:pt x="2747" y="529"/>
                    <a:pt x="2858" y="967"/>
                    <a:pt x="2809" y="1697"/>
                  </a:cubicBezTo>
                  <a:cubicBezTo>
                    <a:pt x="2802" y="1690"/>
                    <a:pt x="2782" y="1690"/>
                    <a:pt x="2768" y="1676"/>
                  </a:cubicBezTo>
                  <a:lnTo>
                    <a:pt x="2663" y="1655"/>
                  </a:lnTo>
                  <a:cubicBezTo>
                    <a:pt x="2086" y="1495"/>
                    <a:pt x="1203" y="1217"/>
                    <a:pt x="202" y="828"/>
                  </a:cubicBezTo>
                  <a:cubicBezTo>
                    <a:pt x="175" y="821"/>
                    <a:pt x="161" y="807"/>
                    <a:pt x="154" y="807"/>
                  </a:cubicBezTo>
                  <a:cubicBezTo>
                    <a:pt x="154" y="807"/>
                    <a:pt x="126" y="800"/>
                    <a:pt x="98" y="800"/>
                  </a:cubicBezTo>
                  <a:cubicBezTo>
                    <a:pt x="175" y="682"/>
                    <a:pt x="348" y="390"/>
                    <a:pt x="453" y="286"/>
                  </a:cubicBezTo>
                  <a:cubicBezTo>
                    <a:pt x="578" y="147"/>
                    <a:pt x="800" y="77"/>
                    <a:pt x="967" y="77"/>
                  </a:cubicBezTo>
                  <a:cubicBezTo>
                    <a:pt x="1004" y="75"/>
                    <a:pt x="1085" y="74"/>
                    <a:pt x="1192" y="74"/>
                  </a:cubicBezTo>
                  <a:close/>
                  <a:moveTo>
                    <a:pt x="960" y="1"/>
                  </a:moveTo>
                  <a:cubicBezTo>
                    <a:pt x="779" y="1"/>
                    <a:pt x="536" y="77"/>
                    <a:pt x="397" y="237"/>
                  </a:cubicBezTo>
                  <a:cubicBezTo>
                    <a:pt x="272" y="376"/>
                    <a:pt x="22" y="793"/>
                    <a:pt x="15" y="807"/>
                  </a:cubicBezTo>
                  <a:cubicBezTo>
                    <a:pt x="1" y="821"/>
                    <a:pt x="1" y="828"/>
                    <a:pt x="15" y="842"/>
                  </a:cubicBezTo>
                  <a:cubicBezTo>
                    <a:pt x="22" y="863"/>
                    <a:pt x="35" y="863"/>
                    <a:pt x="49" y="863"/>
                  </a:cubicBezTo>
                  <a:cubicBezTo>
                    <a:pt x="91" y="863"/>
                    <a:pt x="133" y="870"/>
                    <a:pt x="133" y="870"/>
                  </a:cubicBezTo>
                  <a:cubicBezTo>
                    <a:pt x="140" y="870"/>
                    <a:pt x="161" y="877"/>
                    <a:pt x="188" y="890"/>
                  </a:cubicBezTo>
                  <a:cubicBezTo>
                    <a:pt x="1183" y="1287"/>
                    <a:pt x="2072" y="1558"/>
                    <a:pt x="2643" y="1725"/>
                  </a:cubicBezTo>
                  <a:cubicBezTo>
                    <a:pt x="2670" y="1732"/>
                    <a:pt x="2705" y="1739"/>
                    <a:pt x="2740" y="1746"/>
                  </a:cubicBezTo>
                  <a:cubicBezTo>
                    <a:pt x="2768" y="1760"/>
                    <a:pt x="2802" y="1766"/>
                    <a:pt x="2837" y="1773"/>
                  </a:cubicBezTo>
                  <a:cubicBezTo>
                    <a:pt x="2844" y="1773"/>
                    <a:pt x="2851" y="1773"/>
                    <a:pt x="2844" y="1753"/>
                  </a:cubicBezTo>
                  <a:cubicBezTo>
                    <a:pt x="2851" y="1746"/>
                    <a:pt x="2865" y="1739"/>
                    <a:pt x="2865" y="1732"/>
                  </a:cubicBezTo>
                  <a:cubicBezTo>
                    <a:pt x="2921" y="967"/>
                    <a:pt x="2809" y="501"/>
                    <a:pt x="2733" y="306"/>
                  </a:cubicBezTo>
                  <a:cubicBezTo>
                    <a:pt x="2705" y="216"/>
                    <a:pt x="2670" y="147"/>
                    <a:pt x="2636" y="98"/>
                  </a:cubicBezTo>
                  <a:cubicBezTo>
                    <a:pt x="2594" y="35"/>
                    <a:pt x="2559" y="1"/>
                    <a:pt x="2524"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5"/>
            <p:cNvSpPr/>
            <p:nvPr/>
          </p:nvSpPr>
          <p:spPr>
            <a:xfrm>
              <a:off x="3803725" y="3224450"/>
              <a:ext cx="10275" cy="23350"/>
            </a:xfrm>
            <a:custGeom>
              <a:avLst/>
              <a:gdLst/>
              <a:ahLst/>
              <a:cxnLst/>
              <a:rect l="l" t="t" r="r" b="b"/>
              <a:pathLst>
                <a:path w="411" h="934" extrusionOk="0">
                  <a:moveTo>
                    <a:pt x="181" y="1"/>
                  </a:moveTo>
                  <a:cubicBezTo>
                    <a:pt x="177" y="1"/>
                    <a:pt x="172" y="1"/>
                    <a:pt x="168" y="1"/>
                  </a:cubicBezTo>
                  <a:cubicBezTo>
                    <a:pt x="70" y="8"/>
                    <a:pt x="1" y="91"/>
                    <a:pt x="8" y="182"/>
                  </a:cubicBezTo>
                  <a:lnTo>
                    <a:pt x="63" y="773"/>
                  </a:lnTo>
                  <a:cubicBezTo>
                    <a:pt x="70" y="866"/>
                    <a:pt x="140" y="933"/>
                    <a:pt x="231" y="933"/>
                  </a:cubicBezTo>
                  <a:cubicBezTo>
                    <a:pt x="235" y="933"/>
                    <a:pt x="240" y="933"/>
                    <a:pt x="244" y="933"/>
                  </a:cubicBezTo>
                  <a:cubicBezTo>
                    <a:pt x="341" y="926"/>
                    <a:pt x="411" y="842"/>
                    <a:pt x="404" y="752"/>
                  </a:cubicBezTo>
                  <a:lnTo>
                    <a:pt x="348" y="161"/>
                  </a:lnTo>
                  <a:cubicBezTo>
                    <a:pt x="342" y="68"/>
                    <a:pt x="272" y="1"/>
                    <a:pt x="181" y="1"/>
                  </a:cubicBez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5"/>
            <p:cNvSpPr/>
            <p:nvPr/>
          </p:nvSpPr>
          <p:spPr>
            <a:xfrm>
              <a:off x="3802850" y="3223725"/>
              <a:ext cx="11675" cy="24925"/>
            </a:xfrm>
            <a:custGeom>
              <a:avLst/>
              <a:gdLst/>
              <a:ahLst/>
              <a:cxnLst/>
              <a:rect l="l" t="t" r="r" b="b"/>
              <a:pathLst>
                <a:path w="467" h="997" extrusionOk="0">
                  <a:moveTo>
                    <a:pt x="216" y="65"/>
                  </a:moveTo>
                  <a:cubicBezTo>
                    <a:pt x="244" y="65"/>
                    <a:pt x="279" y="72"/>
                    <a:pt x="314" y="93"/>
                  </a:cubicBezTo>
                  <a:cubicBezTo>
                    <a:pt x="342" y="120"/>
                    <a:pt x="356" y="155"/>
                    <a:pt x="356" y="190"/>
                  </a:cubicBezTo>
                  <a:lnTo>
                    <a:pt x="411" y="781"/>
                  </a:lnTo>
                  <a:cubicBezTo>
                    <a:pt x="418" y="857"/>
                    <a:pt x="369" y="920"/>
                    <a:pt x="286" y="927"/>
                  </a:cubicBezTo>
                  <a:cubicBezTo>
                    <a:pt x="281" y="927"/>
                    <a:pt x="276" y="928"/>
                    <a:pt x="272" y="928"/>
                  </a:cubicBezTo>
                  <a:cubicBezTo>
                    <a:pt x="202" y="928"/>
                    <a:pt x="147" y="880"/>
                    <a:pt x="140" y="802"/>
                  </a:cubicBezTo>
                  <a:lnTo>
                    <a:pt x="91" y="211"/>
                  </a:lnTo>
                  <a:cubicBezTo>
                    <a:pt x="77" y="134"/>
                    <a:pt x="140" y="72"/>
                    <a:pt x="210" y="65"/>
                  </a:cubicBezTo>
                  <a:close/>
                  <a:moveTo>
                    <a:pt x="215" y="1"/>
                  </a:moveTo>
                  <a:cubicBezTo>
                    <a:pt x="208" y="1"/>
                    <a:pt x="202" y="1"/>
                    <a:pt x="196" y="2"/>
                  </a:cubicBezTo>
                  <a:cubicBezTo>
                    <a:pt x="77" y="16"/>
                    <a:pt x="1" y="107"/>
                    <a:pt x="8" y="225"/>
                  </a:cubicBezTo>
                  <a:lnTo>
                    <a:pt x="64" y="816"/>
                  </a:lnTo>
                  <a:cubicBezTo>
                    <a:pt x="70" y="920"/>
                    <a:pt x="161" y="996"/>
                    <a:pt x="265" y="996"/>
                  </a:cubicBezTo>
                  <a:lnTo>
                    <a:pt x="279" y="996"/>
                  </a:lnTo>
                  <a:cubicBezTo>
                    <a:pt x="390" y="989"/>
                    <a:pt x="467" y="892"/>
                    <a:pt x="460" y="781"/>
                  </a:cubicBezTo>
                  <a:lnTo>
                    <a:pt x="411" y="190"/>
                  </a:lnTo>
                  <a:cubicBezTo>
                    <a:pt x="411" y="134"/>
                    <a:pt x="383" y="86"/>
                    <a:pt x="342" y="51"/>
                  </a:cubicBezTo>
                  <a:cubicBezTo>
                    <a:pt x="305" y="21"/>
                    <a:pt x="258" y="1"/>
                    <a:pt x="215"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5"/>
            <p:cNvSpPr/>
            <p:nvPr/>
          </p:nvSpPr>
          <p:spPr>
            <a:xfrm>
              <a:off x="3821625" y="3224375"/>
              <a:ext cx="11500" cy="22575"/>
            </a:xfrm>
            <a:custGeom>
              <a:avLst/>
              <a:gdLst/>
              <a:ahLst/>
              <a:cxnLst/>
              <a:rect l="l" t="t" r="r" b="b"/>
              <a:pathLst>
                <a:path w="460" h="903" extrusionOk="0">
                  <a:moveTo>
                    <a:pt x="180" y="0"/>
                  </a:moveTo>
                  <a:cubicBezTo>
                    <a:pt x="169" y="0"/>
                    <a:pt x="158" y="1"/>
                    <a:pt x="147" y="4"/>
                  </a:cubicBezTo>
                  <a:cubicBezTo>
                    <a:pt x="56" y="25"/>
                    <a:pt x="1" y="108"/>
                    <a:pt x="15" y="199"/>
                  </a:cubicBezTo>
                  <a:lnTo>
                    <a:pt x="119" y="769"/>
                  </a:lnTo>
                  <a:cubicBezTo>
                    <a:pt x="138" y="850"/>
                    <a:pt x="207" y="903"/>
                    <a:pt x="286" y="903"/>
                  </a:cubicBezTo>
                  <a:cubicBezTo>
                    <a:pt x="295" y="903"/>
                    <a:pt x="304" y="902"/>
                    <a:pt x="314" y="901"/>
                  </a:cubicBezTo>
                  <a:cubicBezTo>
                    <a:pt x="397" y="880"/>
                    <a:pt x="460" y="797"/>
                    <a:pt x="439" y="706"/>
                  </a:cubicBezTo>
                  <a:lnTo>
                    <a:pt x="335" y="136"/>
                  </a:lnTo>
                  <a:cubicBezTo>
                    <a:pt x="322" y="58"/>
                    <a:pt x="253" y="0"/>
                    <a:pt x="180" y="0"/>
                  </a:cubicBez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5"/>
            <p:cNvSpPr/>
            <p:nvPr/>
          </p:nvSpPr>
          <p:spPr>
            <a:xfrm>
              <a:off x="3820425" y="3223350"/>
              <a:ext cx="13050" cy="24425"/>
            </a:xfrm>
            <a:custGeom>
              <a:avLst/>
              <a:gdLst/>
              <a:ahLst/>
              <a:cxnLst/>
              <a:rect l="l" t="t" r="r" b="b"/>
              <a:pathLst>
                <a:path w="522" h="977" extrusionOk="0">
                  <a:moveTo>
                    <a:pt x="209" y="66"/>
                  </a:moveTo>
                  <a:cubicBezTo>
                    <a:pt x="243" y="66"/>
                    <a:pt x="271" y="73"/>
                    <a:pt x="292" y="87"/>
                  </a:cubicBezTo>
                  <a:cubicBezTo>
                    <a:pt x="313" y="108"/>
                    <a:pt x="334" y="142"/>
                    <a:pt x="341" y="177"/>
                  </a:cubicBezTo>
                  <a:lnTo>
                    <a:pt x="445" y="747"/>
                  </a:lnTo>
                  <a:cubicBezTo>
                    <a:pt x="452" y="782"/>
                    <a:pt x="445" y="817"/>
                    <a:pt x="431" y="845"/>
                  </a:cubicBezTo>
                  <a:cubicBezTo>
                    <a:pt x="410" y="872"/>
                    <a:pt x="376" y="886"/>
                    <a:pt x="341" y="900"/>
                  </a:cubicBezTo>
                  <a:cubicBezTo>
                    <a:pt x="333" y="902"/>
                    <a:pt x="325" y="903"/>
                    <a:pt x="317" y="903"/>
                  </a:cubicBezTo>
                  <a:cubicBezTo>
                    <a:pt x="256" y="903"/>
                    <a:pt x="200" y="857"/>
                    <a:pt x="188" y="796"/>
                  </a:cubicBezTo>
                  <a:lnTo>
                    <a:pt x="84" y="219"/>
                  </a:lnTo>
                  <a:cubicBezTo>
                    <a:pt x="63" y="149"/>
                    <a:pt x="118" y="80"/>
                    <a:pt x="188" y="66"/>
                  </a:cubicBezTo>
                  <a:close/>
                  <a:moveTo>
                    <a:pt x="210" y="1"/>
                  </a:moveTo>
                  <a:cubicBezTo>
                    <a:pt x="199" y="1"/>
                    <a:pt x="186" y="2"/>
                    <a:pt x="174" y="3"/>
                  </a:cubicBezTo>
                  <a:cubicBezTo>
                    <a:pt x="70" y="31"/>
                    <a:pt x="0" y="135"/>
                    <a:pt x="21" y="240"/>
                  </a:cubicBezTo>
                  <a:lnTo>
                    <a:pt x="125" y="810"/>
                  </a:lnTo>
                  <a:cubicBezTo>
                    <a:pt x="153" y="907"/>
                    <a:pt x="230" y="977"/>
                    <a:pt x="327" y="977"/>
                  </a:cubicBezTo>
                  <a:lnTo>
                    <a:pt x="362" y="977"/>
                  </a:lnTo>
                  <a:cubicBezTo>
                    <a:pt x="410" y="956"/>
                    <a:pt x="466" y="935"/>
                    <a:pt x="487" y="886"/>
                  </a:cubicBezTo>
                  <a:cubicBezTo>
                    <a:pt x="515" y="845"/>
                    <a:pt x="522" y="796"/>
                    <a:pt x="515" y="740"/>
                  </a:cubicBezTo>
                  <a:lnTo>
                    <a:pt x="410" y="170"/>
                  </a:lnTo>
                  <a:cubicBezTo>
                    <a:pt x="403" y="115"/>
                    <a:pt x="369" y="59"/>
                    <a:pt x="327" y="38"/>
                  </a:cubicBezTo>
                  <a:cubicBezTo>
                    <a:pt x="289" y="11"/>
                    <a:pt x="251" y="1"/>
                    <a:pt x="210"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5"/>
            <p:cNvSpPr/>
            <p:nvPr/>
          </p:nvSpPr>
          <p:spPr>
            <a:xfrm>
              <a:off x="3837625" y="3221050"/>
              <a:ext cx="13575" cy="22575"/>
            </a:xfrm>
            <a:custGeom>
              <a:avLst/>
              <a:gdLst/>
              <a:ahLst/>
              <a:cxnLst/>
              <a:rect l="l" t="t" r="r" b="b"/>
              <a:pathLst>
                <a:path w="543" h="903" extrusionOk="0">
                  <a:moveTo>
                    <a:pt x="181" y="0"/>
                  </a:moveTo>
                  <a:cubicBezTo>
                    <a:pt x="167" y="0"/>
                    <a:pt x="153" y="2"/>
                    <a:pt x="139" y="5"/>
                  </a:cubicBezTo>
                  <a:cubicBezTo>
                    <a:pt x="56" y="33"/>
                    <a:pt x="0" y="130"/>
                    <a:pt x="28" y="214"/>
                  </a:cubicBezTo>
                  <a:lnTo>
                    <a:pt x="195" y="784"/>
                  </a:lnTo>
                  <a:cubicBezTo>
                    <a:pt x="212" y="852"/>
                    <a:pt x="281" y="902"/>
                    <a:pt x="355" y="902"/>
                  </a:cubicBezTo>
                  <a:cubicBezTo>
                    <a:pt x="371" y="902"/>
                    <a:pt x="388" y="900"/>
                    <a:pt x="404" y="895"/>
                  </a:cubicBezTo>
                  <a:cubicBezTo>
                    <a:pt x="487" y="867"/>
                    <a:pt x="543" y="784"/>
                    <a:pt x="515" y="686"/>
                  </a:cubicBezTo>
                  <a:lnTo>
                    <a:pt x="348" y="123"/>
                  </a:lnTo>
                  <a:cubicBezTo>
                    <a:pt x="325" y="47"/>
                    <a:pt x="256" y="0"/>
                    <a:pt x="181" y="0"/>
                  </a:cubicBez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5"/>
            <p:cNvSpPr/>
            <p:nvPr/>
          </p:nvSpPr>
          <p:spPr>
            <a:xfrm>
              <a:off x="3836750" y="3220575"/>
              <a:ext cx="15325" cy="23900"/>
            </a:xfrm>
            <a:custGeom>
              <a:avLst/>
              <a:gdLst/>
              <a:ahLst/>
              <a:cxnLst/>
              <a:rect l="l" t="t" r="r" b="b"/>
              <a:pathLst>
                <a:path w="613" h="956" extrusionOk="0">
                  <a:moveTo>
                    <a:pt x="230" y="59"/>
                  </a:moveTo>
                  <a:cubicBezTo>
                    <a:pt x="279" y="59"/>
                    <a:pt x="334" y="93"/>
                    <a:pt x="355" y="156"/>
                  </a:cubicBezTo>
                  <a:lnTo>
                    <a:pt x="522" y="719"/>
                  </a:lnTo>
                  <a:cubicBezTo>
                    <a:pt x="550" y="789"/>
                    <a:pt x="508" y="872"/>
                    <a:pt x="439" y="886"/>
                  </a:cubicBezTo>
                  <a:cubicBezTo>
                    <a:pt x="424" y="892"/>
                    <a:pt x="408" y="895"/>
                    <a:pt x="393" y="895"/>
                  </a:cubicBezTo>
                  <a:cubicBezTo>
                    <a:pt x="337" y="895"/>
                    <a:pt x="283" y="857"/>
                    <a:pt x="272" y="803"/>
                  </a:cubicBezTo>
                  <a:lnTo>
                    <a:pt x="105" y="233"/>
                  </a:lnTo>
                  <a:cubicBezTo>
                    <a:pt x="77" y="163"/>
                    <a:pt x="126" y="87"/>
                    <a:pt x="195" y="73"/>
                  </a:cubicBezTo>
                  <a:cubicBezTo>
                    <a:pt x="202" y="59"/>
                    <a:pt x="216" y="59"/>
                    <a:pt x="230" y="59"/>
                  </a:cubicBezTo>
                  <a:close/>
                  <a:moveTo>
                    <a:pt x="227" y="0"/>
                  </a:moveTo>
                  <a:cubicBezTo>
                    <a:pt x="207" y="0"/>
                    <a:pt x="187" y="3"/>
                    <a:pt x="168" y="10"/>
                  </a:cubicBezTo>
                  <a:cubicBezTo>
                    <a:pt x="63" y="38"/>
                    <a:pt x="1" y="149"/>
                    <a:pt x="35" y="253"/>
                  </a:cubicBezTo>
                  <a:lnTo>
                    <a:pt x="202" y="816"/>
                  </a:lnTo>
                  <a:cubicBezTo>
                    <a:pt x="230" y="907"/>
                    <a:pt x="307" y="956"/>
                    <a:pt x="390" y="956"/>
                  </a:cubicBezTo>
                  <a:cubicBezTo>
                    <a:pt x="411" y="956"/>
                    <a:pt x="425" y="956"/>
                    <a:pt x="446" y="949"/>
                  </a:cubicBezTo>
                  <a:cubicBezTo>
                    <a:pt x="550" y="921"/>
                    <a:pt x="612" y="810"/>
                    <a:pt x="578" y="705"/>
                  </a:cubicBezTo>
                  <a:lnTo>
                    <a:pt x="411" y="142"/>
                  </a:lnTo>
                  <a:cubicBezTo>
                    <a:pt x="388" y="58"/>
                    <a:pt x="311" y="0"/>
                    <a:pt x="227"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5"/>
            <p:cNvSpPr/>
            <p:nvPr/>
          </p:nvSpPr>
          <p:spPr>
            <a:xfrm>
              <a:off x="3854125" y="3218275"/>
              <a:ext cx="15325" cy="22150"/>
            </a:xfrm>
            <a:custGeom>
              <a:avLst/>
              <a:gdLst/>
              <a:ahLst/>
              <a:cxnLst/>
              <a:rect l="l" t="t" r="r" b="b"/>
              <a:pathLst>
                <a:path w="613" h="886" extrusionOk="0">
                  <a:moveTo>
                    <a:pt x="190" y="0"/>
                  </a:moveTo>
                  <a:cubicBezTo>
                    <a:pt x="171" y="0"/>
                    <a:pt x="152" y="4"/>
                    <a:pt x="133" y="12"/>
                  </a:cubicBezTo>
                  <a:cubicBezTo>
                    <a:pt x="43" y="46"/>
                    <a:pt x="1" y="144"/>
                    <a:pt x="36" y="234"/>
                  </a:cubicBezTo>
                  <a:lnTo>
                    <a:pt x="265" y="776"/>
                  </a:lnTo>
                  <a:cubicBezTo>
                    <a:pt x="292" y="845"/>
                    <a:pt x="350" y="886"/>
                    <a:pt x="417" y="886"/>
                  </a:cubicBezTo>
                  <a:cubicBezTo>
                    <a:pt x="438" y="886"/>
                    <a:pt x="459" y="882"/>
                    <a:pt x="481" y="874"/>
                  </a:cubicBezTo>
                  <a:cubicBezTo>
                    <a:pt x="564" y="839"/>
                    <a:pt x="613" y="735"/>
                    <a:pt x="578" y="658"/>
                  </a:cubicBezTo>
                  <a:lnTo>
                    <a:pt x="348" y="109"/>
                  </a:lnTo>
                  <a:cubicBezTo>
                    <a:pt x="321" y="44"/>
                    <a:pt x="257" y="0"/>
                    <a:pt x="190" y="0"/>
                  </a:cubicBez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5"/>
            <p:cNvSpPr/>
            <p:nvPr/>
          </p:nvSpPr>
          <p:spPr>
            <a:xfrm>
              <a:off x="3853950" y="3217650"/>
              <a:ext cx="16550" cy="23525"/>
            </a:xfrm>
            <a:custGeom>
              <a:avLst/>
              <a:gdLst/>
              <a:ahLst/>
              <a:cxnLst/>
              <a:rect l="l" t="t" r="r" b="b"/>
              <a:pathLst>
                <a:path w="662" h="941" extrusionOk="0">
                  <a:moveTo>
                    <a:pt x="203" y="58"/>
                  </a:moveTo>
                  <a:cubicBezTo>
                    <a:pt x="216" y="58"/>
                    <a:pt x="237" y="64"/>
                    <a:pt x="244" y="71"/>
                  </a:cubicBezTo>
                  <a:cubicBezTo>
                    <a:pt x="279" y="78"/>
                    <a:pt x="293" y="106"/>
                    <a:pt x="314" y="141"/>
                  </a:cubicBezTo>
                  <a:lnTo>
                    <a:pt x="536" y="690"/>
                  </a:lnTo>
                  <a:cubicBezTo>
                    <a:pt x="571" y="760"/>
                    <a:pt x="536" y="836"/>
                    <a:pt x="467" y="864"/>
                  </a:cubicBezTo>
                  <a:cubicBezTo>
                    <a:pt x="450" y="870"/>
                    <a:pt x="434" y="874"/>
                    <a:pt x="417" y="874"/>
                  </a:cubicBezTo>
                  <a:cubicBezTo>
                    <a:pt x="364" y="874"/>
                    <a:pt x="314" y="841"/>
                    <a:pt x="293" y="787"/>
                  </a:cubicBezTo>
                  <a:lnTo>
                    <a:pt x="70" y="238"/>
                  </a:lnTo>
                  <a:cubicBezTo>
                    <a:pt x="50" y="204"/>
                    <a:pt x="50" y="169"/>
                    <a:pt x="70" y="134"/>
                  </a:cubicBezTo>
                  <a:cubicBezTo>
                    <a:pt x="84" y="99"/>
                    <a:pt x="112" y="85"/>
                    <a:pt x="147" y="64"/>
                  </a:cubicBezTo>
                  <a:cubicBezTo>
                    <a:pt x="161" y="58"/>
                    <a:pt x="182" y="58"/>
                    <a:pt x="203" y="58"/>
                  </a:cubicBezTo>
                  <a:close/>
                  <a:moveTo>
                    <a:pt x="209" y="0"/>
                  </a:moveTo>
                  <a:cubicBezTo>
                    <a:pt x="183" y="0"/>
                    <a:pt x="157" y="5"/>
                    <a:pt x="133" y="16"/>
                  </a:cubicBezTo>
                  <a:cubicBezTo>
                    <a:pt x="77" y="30"/>
                    <a:pt x="36" y="64"/>
                    <a:pt x="15" y="120"/>
                  </a:cubicBezTo>
                  <a:cubicBezTo>
                    <a:pt x="1" y="169"/>
                    <a:pt x="1" y="224"/>
                    <a:pt x="15" y="273"/>
                  </a:cubicBezTo>
                  <a:lnTo>
                    <a:pt x="244" y="822"/>
                  </a:lnTo>
                  <a:cubicBezTo>
                    <a:pt x="272" y="899"/>
                    <a:pt x="349" y="940"/>
                    <a:pt x="425" y="940"/>
                  </a:cubicBezTo>
                  <a:cubicBezTo>
                    <a:pt x="453" y="940"/>
                    <a:pt x="481" y="933"/>
                    <a:pt x="501" y="933"/>
                  </a:cubicBezTo>
                  <a:cubicBezTo>
                    <a:pt x="606" y="892"/>
                    <a:pt x="661" y="781"/>
                    <a:pt x="620" y="676"/>
                  </a:cubicBezTo>
                  <a:lnTo>
                    <a:pt x="390" y="127"/>
                  </a:lnTo>
                  <a:cubicBezTo>
                    <a:pt x="376" y="71"/>
                    <a:pt x="342" y="30"/>
                    <a:pt x="286" y="16"/>
                  </a:cubicBezTo>
                  <a:cubicBezTo>
                    <a:pt x="262" y="5"/>
                    <a:pt x="236" y="0"/>
                    <a:pt x="209"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5"/>
            <p:cNvSpPr/>
            <p:nvPr/>
          </p:nvSpPr>
          <p:spPr>
            <a:xfrm>
              <a:off x="3879500" y="2682025"/>
              <a:ext cx="472450" cy="527875"/>
            </a:xfrm>
            <a:custGeom>
              <a:avLst/>
              <a:gdLst/>
              <a:ahLst/>
              <a:cxnLst/>
              <a:rect l="l" t="t" r="r" b="b"/>
              <a:pathLst>
                <a:path w="18898" h="21115" extrusionOk="0">
                  <a:moveTo>
                    <a:pt x="12577" y="0"/>
                  </a:moveTo>
                  <a:cubicBezTo>
                    <a:pt x="12577" y="0"/>
                    <a:pt x="10255" y="1057"/>
                    <a:pt x="4791" y="4130"/>
                  </a:cubicBezTo>
                  <a:cubicBezTo>
                    <a:pt x="3957" y="4596"/>
                    <a:pt x="3609" y="5715"/>
                    <a:pt x="3359" y="6633"/>
                  </a:cubicBezTo>
                  <a:cubicBezTo>
                    <a:pt x="3115" y="7543"/>
                    <a:pt x="1" y="20266"/>
                    <a:pt x="1" y="20266"/>
                  </a:cubicBezTo>
                  <a:cubicBezTo>
                    <a:pt x="1" y="20266"/>
                    <a:pt x="1704" y="20954"/>
                    <a:pt x="2969" y="21114"/>
                  </a:cubicBezTo>
                  <a:lnTo>
                    <a:pt x="3185" y="19751"/>
                  </a:lnTo>
                  <a:cubicBezTo>
                    <a:pt x="3185" y="19751"/>
                    <a:pt x="5090" y="15107"/>
                    <a:pt x="5723" y="13717"/>
                  </a:cubicBezTo>
                  <a:cubicBezTo>
                    <a:pt x="6355" y="12326"/>
                    <a:pt x="7926" y="7613"/>
                    <a:pt x="7926" y="7613"/>
                  </a:cubicBezTo>
                  <a:lnTo>
                    <a:pt x="18890" y="3859"/>
                  </a:lnTo>
                  <a:lnTo>
                    <a:pt x="18897" y="21"/>
                  </a:lnTo>
                  <a:lnTo>
                    <a:pt x="12577" y="0"/>
                  </a:lnTo>
                  <a:close/>
                </a:path>
              </a:pathLst>
            </a:custGeom>
            <a:solidFill>
              <a:srgbClr val="DBED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5"/>
            <p:cNvSpPr/>
            <p:nvPr/>
          </p:nvSpPr>
          <p:spPr>
            <a:xfrm>
              <a:off x="3878475" y="2681325"/>
              <a:ext cx="473800" cy="529250"/>
            </a:xfrm>
            <a:custGeom>
              <a:avLst/>
              <a:gdLst/>
              <a:ahLst/>
              <a:cxnLst/>
              <a:rect l="l" t="t" r="r" b="b"/>
              <a:pathLst>
                <a:path w="18952" h="21170" extrusionOk="0">
                  <a:moveTo>
                    <a:pt x="12612" y="63"/>
                  </a:moveTo>
                  <a:lnTo>
                    <a:pt x="18882" y="77"/>
                  </a:lnTo>
                  <a:lnTo>
                    <a:pt x="18875" y="3859"/>
                  </a:lnTo>
                  <a:lnTo>
                    <a:pt x="7947" y="7606"/>
                  </a:lnTo>
                  <a:cubicBezTo>
                    <a:pt x="7933" y="7606"/>
                    <a:pt x="7926" y="7613"/>
                    <a:pt x="7926" y="7620"/>
                  </a:cubicBezTo>
                  <a:cubicBezTo>
                    <a:pt x="7919" y="7676"/>
                    <a:pt x="6355" y="12361"/>
                    <a:pt x="5729" y="13731"/>
                  </a:cubicBezTo>
                  <a:cubicBezTo>
                    <a:pt x="5103" y="15108"/>
                    <a:pt x="3205" y="19717"/>
                    <a:pt x="3191" y="19772"/>
                  </a:cubicBezTo>
                  <a:lnTo>
                    <a:pt x="2983" y="21100"/>
                  </a:lnTo>
                  <a:cubicBezTo>
                    <a:pt x="1829" y="20947"/>
                    <a:pt x="299" y="20356"/>
                    <a:pt x="77" y="20266"/>
                  </a:cubicBezTo>
                  <a:cubicBezTo>
                    <a:pt x="244" y="19599"/>
                    <a:pt x="3191" y="7537"/>
                    <a:pt x="3414" y="6668"/>
                  </a:cubicBezTo>
                  <a:cubicBezTo>
                    <a:pt x="3678" y="5701"/>
                    <a:pt x="4026" y="4631"/>
                    <a:pt x="4832" y="4179"/>
                  </a:cubicBezTo>
                  <a:cubicBezTo>
                    <a:pt x="10102" y="1224"/>
                    <a:pt x="12472" y="126"/>
                    <a:pt x="12612" y="63"/>
                  </a:cubicBezTo>
                  <a:close/>
                  <a:moveTo>
                    <a:pt x="12591" y="0"/>
                  </a:moveTo>
                  <a:cubicBezTo>
                    <a:pt x="12577" y="7"/>
                    <a:pt x="10213" y="1099"/>
                    <a:pt x="4804" y="4130"/>
                  </a:cubicBezTo>
                  <a:cubicBezTo>
                    <a:pt x="3984" y="4589"/>
                    <a:pt x="3636" y="5673"/>
                    <a:pt x="3365" y="6647"/>
                  </a:cubicBezTo>
                  <a:cubicBezTo>
                    <a:pt x="3122" y="7544"/>
                    <a:pt x="42" y="20155"/>
                    <a:pt x="7" y="20287"/>
                  </a:cubicBezTo>
                  <a:cubicBezTo>
                    <a:pt x="0" y="20294"/>
                    <a:pt x="7" y="20308"/>
                    <a:pt x="28" y="20322"/>
                  </a:cubicBezTo>
                  <a:cubicBezTo>
                    <a:pt x="42" y="20329"/>
                    <a:pt x="1759" y="21017"/>
                    <a:pt x="3010" y="21170"/>
                  </a:cubicBezTo>
                  <a:cubicBezTo>
                    <a:pt x="3024" y="21170"/>
                    <a:pt x="3031" y="21156"/>
                    <a:pt x="3031" y="21156"/>
                  </a:cubicBezTo>
                  <a:lnTo>
                    <a:pt x="3240" y="19800"/>
                  </a:lnTo>
                  <a:cubicBezTo>
                    <a:pt x="3261" y="19752"/>
                    <a:pt x="5152" y="15142"/>
                    <a:pt x="5777" y="13766"/>
                  </a:cubicBezTo>
                  <a:cubicBezTo>
                    <a:pt x="6389" y="12424"/>
                    <a:pt x="7884" y="7961"/>
                    <a:pt x="7981" y="7669"/>
                  </a:cubicBezTo>
                  <a:lnTo>
                    <a:pt x="18917" y="3921"/>
                  </a:lnTo>
                  <a:cubicBezTo>
                    <a:pt x="18938" y="3908"/>
                    <a:pt x="18945" y="3901"/>
                    <a:pt x="18945" y="3887"/>
                  </a:cubicBezTo>
                  <a:lnTo>
                    <a:pt x="18952" y="56"/>
                  </a:lnTo>
                  <a:cubicBezTo>
                    <a:pt x="18952" y="35"/>
                    <a:pt x="18938" y="21"/>
                    <a:pt x="18917" y="21"/>
                  </a:cubicBezTo>
                  <a:lnTo>
                    <a:pt x="12612" y="0"/>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5"/>
            <p:cNvSpPr/>
            <p:nvPr/>
          </p:nvSpPr>
          <p:spPr>
            <a:xfrm>
              <a:off x="3970750" y="3179450"/>
              <a:ext cx="78775" cy="88500"/>
            </a:xfrm>
            <a:custGeom>
              <a:avLst/>
              <a:gdLst/>
              <a:ahLst/>
              <a:cxnLst/>
              <a:rect l="l" t="t" r="r" b="b"/>
              <a:pathLst>
                <a:path w="3151" h="3540" extrusionOk="0">
                  <a:moveTo>
                    <a:pt x="967" y="0"/>
                  </a:moveTo>
                  <a:lnTo>
                    <a:pt x="1" y="2649"/>
                  </a:lnTo>
                  <a:lnTo>
                    <a:pt x="2288" y="3539"/>
                  </a:lnTo>
                  <a:cubicBezTo>
                    <a:pt x="2490" y="2538"/>
                    <a:pt x="3150" y="675"/>
                    <a:pt x="3150" y="675"/>
                  </a:cubicBezTo>
                  <a:lnTo>
                    <a:pt x="967" y="0"/>
                  </a:ln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5"/>
            <p:cNvSpPr/>
            <p:nvPr/>
          </p:nvSpPr>
          <p:spPr>
            <a:xfrm>
              <a:off x="3969900" y="3178775"/>
              <a:ext cx="80650" cy="90200"/>
            </a:xfrm>
            <a:custGeom>
              <a:avLst/>
              <a:gdLst/>
              <a:ahLst/>
              <a:cxnLst/>
              <a:rect l="l" t="t" r="r" b="b"/>
              <a:pathLst>
                <a:path w="3226" h="3608" extrusionOk="0">
                  <a:moveTo>
                    <a:pt x="1022" y="62"/>
                  </a:moveTo>
                  <a:lnTo>
                    <a:pt x="3142" y="716"/>
                  </a:lnTo>
                  <a:cubicBezTo>
                    <a:pt x="3052" y="966"/>
                    <a:pt x="2489" y="2593"/>
                    <a:pt x="2294" y="3524"/>
                  </a:cubicBezTo>
                  <a:lnTo>
                    <a:pt x="83" y="2655"/>
                  </a:lnTo>
                  <a:lnTo>
                    <a:pt x="1022" y="62"/>
                  </a:lnTo>
                  <a:close/>
                  <a:moveTo>
                    <a:pt x="1005" y="1"/>
                  </a:moveTo>
                  <a:cubicBezTo>
                    <a:pt x="993" y="1"/>
                    <a:pt x="983" y="11"/>
                    <a:pt x="973" y="20"/>
                  </a:cubicBezTo>
                  <a:lnTo>
                    <a:pt x="14" y="2669"/>
                  </a:lnTo>
                  <a:cubicBezTo>
                    <a:pt x="0" y="2690"/>
                    <a:pt x="14" y="2704"/>
                    <a:pt x="28" y="2718"/>
                  </a:cubicBezTo>
                  <a:lnTo>
                    <a:pt x="2315" y="3601"/>
                  </a:lnTo>
                  <a:lnTo>
                    <a:pt x="2322" y="3601"/>
                  </a:lnTo>
                  <a:cubicBezTo>
                    <a:pt x="2329" y="3601"/>
                    <a:pt x="2329" y="3601"/>
                    <a:pt x="2343" y="3608"/>
                  </a:cubicBezTo>
                  <a:cubicBezTo>
                    <a:pt x="2350" y="3601"/>
                    <a:pt x="2357" y="3594"/>
                    <a:pt x="2357" y="3587"/>
                  </a:cubicBezTo>
                  <a:cubicBezTo>
                    <a:pt x="2558" y="2593"/>
                    <a:pt x="3212" y="737"/>
                    <a:pt x="3219" y="716"/>
                  </a:cubicBezTo>
                  <a:cubicBezTo>
                    <a:pt x="3226" y="709"/>
                    <a:pt x="3219" y="702"/>
                    <a:pt x="3219" y="688"/>
                  </a:cubicBezTo>
                  <a:cubicBezTo>
                    <a:pt x="3219" y="681"/>
                    <a:pt x="3212" y="674"/>
                    <a:pt x="3198" y="674"/>
                  </a:cubicBezTo>
                  <a:lnTo>
                    <a:pt x="1022" y="7"/>
                  </a:lnTo>
                  <a:cubicBezTo>
                    <a:pt x="1016" y="2"/>
                    <a:pt x="1010" y="1"/>
                    <a:pt x="1005"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5"/>
            <p:cNvSpPr/>
            <p:nvPr/>
          </p:nvSpPr>
          <p:spPr>
            <a:xfrm>
              <a:off x="3826500" y="3250475"/>
              <a:ext cx="201650" cy="74125"/>
            </a:xfrm>
            <a:custGeom>
              <a:avLst/>
              <a:gdLst/>
              <a:ahLst/>
              <a:cxnLst/>
              <a:rect l="l" t="t" r="r" b="b"/>
              <a:pathLst>
                <a:path w="8066" h="2965" extrusionOk="0">
                  <a:moveTo>
                    <a:pt x="373" y="1"/>
                  </a:moveTo>
                  <a:cubicBezTo>
                    <a:pt x="363" y="1"/>
                    <a:pt x="352" y="1"/>
                    <a:pt x="341" y="3"/>
                  </a:cubicBezTo>
                  <a:cubicBezTo>
                    <a:pt x="313" y="10"/>
                    <a:pt x="292" y="17"/>
                    <a:pt x="272" y="38"/>
                  </a:cubicBezTo>
                  <a:cubicBezTo>
                    <a:pt x="188" y="128"/>
                    <a:pt x="35" y="406"/>
                    <a:pt x="21" y="448"/>
                  </a:cubicBezTo>
                  <a:cubicBezTo>
                    <a:pt x="0" y="490"/>
                    <a:pt x="28" y="566"/>
                    <a:pt x="91" y="587"/>
                  </a:cubicBezTo>
                  <a:cubicBezTo>
                    <a:pt x="160" y="615"/>
                    <a:pt x="1280" y="1115"/>
                    <a:pt x="2837" y="1567"/>
                  </a:cubicBezTo>
                  <a:cubicBezTo>
                    <a:pt x="5055" y="2200"/>
                    <a:pt x="7704" y="2958"/>
                    <a:pt x="7704" y="2958"/>
                  </a:cubicBezTo>
                  <a:cubicBezTo>
                    <a:pt x="7704" y="2958"/>
                    <a:pt x="7733" y="2965"/>
                    <a:pt x="7772" y="2965"/>
                  </a:cubicBezTo>
                  <a:cubicBezTo>
                    <a:pt x="7826" y="2965"/>
                    <a:pt x="7897" y="2950"/>
                    <a:pt x="7926" y="2881"/>
                  </a:cubicBezTo>
                  <a:cubicBezTo>
                    <a:pt x="7989" y="2756"/>
                    <a:pt x="8065" y="2318"/>
                    <a:pt x="8065" y="2318"/>
                  </a:cubicBezTo>
                  <a:cubicBezTo>
                    <a:pt x="8065" y="2318"/>
                    <a:pt x="5347" y="1539"/>
                    <a:pt x="3143" y="914"/>
                  </a:cubicBezTo>
                  <a:cubicBezTo>
                    <a:pt x="3080" y="907"/>
                    <a:pt x="3018" y="879"/>
                    <a:pt x="2955" y="865"/>
                  </a:cubicBezTo>
                  <a:cubicBezTo>
                    <a:pt x="1565" y="462"/>
                    <a:pt x="501" y="31"/>
                    <a:pt x="445" y="10"/>
                  </a:cubicBezTo>
                  <a:cubicBezTo>
                    <a:pt x="445" y="10"/>
                    <a:pt x="414" y="1"/>
                    <a:pt x="373" y="1"/>
                  </a:cubicBez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5"/>
            <p:cNvSpPr/>
            <p:nvPr/>
          </p:nvSpPr>
          <p:spPr>
            <a:xfrm>
              <a:off x="3826325" y="3249800"/>
              <a:ext cx="203025" cy="75675"/>
            </a:xfrm>
            <a:custGeom>
              <a:avLst/>
              <a:gdLst/>
              <a:ahLst/>
              <a:cxnLst/>
              <a:rect l="l" t="t" r="r" b="b"/>
              <a:pathLst>
                <a:path w="8121" h="3027" extrusionOk="0">
                  <a:moveTo>
                    <a:pt x="355" y="65"/>
                  </a:moveTo>
                  <a:cubicBezTo>
                    <a:pt x="404" y="65"/>
                    <a:pt x="445" y="72"/>
                    <a:pt x="445" y="72"/>
                  </a:cubicBezTo>
                  <a:cubicBezTo>
                    <a:pt x="445" y="72"/>
                    <a:pt x="459" y="85"/>
                    <a:pt x="487" y="92"/>
                  </a:cubicBezTo>
                  <a:cubicBezTo>
                    <a:pt x="1495" y="489"/>
                    <a:pt x="2385" y="760"/>
                    <a:pt x="2955" y="927"/>
                  </a:cubicBezTo>
                  <a:cubicBezTo>
                    <a:pt x="2983" y="934"/>
                    <a:pt x="3018" y="941"/>
                    <a:pt x="3053" y="955"/>
                  </a:cubicBezTo>
                  <a:cubicBezTo>
                    <a:pt x="3080" y="961"/>
                    <a:pt x="3115" y="968"/>
                    <a:pt x="3136" y="975"/>
                  </a:cubicBezTo>
                  <a:cubicBezTo>
                    <a:pt x="5215" y="1566"/>
                    <a:pt x="7745" y="2282"/>
                    <a:pt x="8037" y="2366"/>
                  </a:cubicBezTo>
                  <a:cubicBezTo>
                    <a:pt x="8023" y="2470"/>
                    <a:pt x="7954" y="2804"/>
                    <a:pt x="7912" y="2901"/>
                  </a:cubicBezTo>
                  <a:cubicBezTo>
                    <a:pt x="7885" y="2952"/>
                    <a:pt x="7826" y="2963"/>
                    <a:pt x="7780" y="2963"/>
                  </a:cubicBezTo>
                  <a:cubicBezTo>
                    <a:pt x="7745" y="2963"/>
                    <a:pt x="7717" y="2957"/>
                    <a:pt x="7717" y="2957"/>
                  </a:cubicBezTo>
                  <a:cubicBezTo>
                    <a:pt x="7717" y="2957"/>
                    <a:pt x="5076" y="2206"/>
                    <a:pt x="2851" y="1559"/>
                  </a:cubicBezTo>
                  <a:cubicBezTo>
                    <a:pt x="1947" y="1295"/>
                    <a:pt x="1043" y="975"/>
                    <a:pt x="181" y="614"/>
                  </a:cubicBezTo>
                  <a:cubicBezTo>
                    <a:pt x="147" y="593"/>
                    <a:pt x="126" y="586"/>
                    <a:pt x="112" y="586"/>
                  </a:cubicBezTo>
                  <a:cubicBezTo>
                    <a:pt x="98" y="579"/>
                    <a:pt x="77" y="565"/>
                    <a:pt x="70" y="544"/>
                  </a:cubicBezTo>
                  <a:cubicBezTo>
                    <a:pt x="63" y="523"/>
                    <a:pt x="63" y="503"/>
                    <a:pt x="63" y="489"/>
                  </a:cubicBezTo>
                  <a:cubicBezTo>
                    <a:pt x="77" y="447"/>
                    <a:pt x="230" y="176"/>
                    <a:pt x="306" y="92"/>
                  </a:cubicBezTo>
                  <a:cubicBezTo>
                    <a:pt x="313" y="72"/>
                    <a:pt x="334" y="65"/>
                    <a:pt x="355" y="65"/>
                  </a:cubicBezTo>
                  <a:close/>
                  <a:moveTo>
                    <a:pt x="372" y="1"/>
                  </a:moveTo>
                  <a:cubicBezTo>
                    <a:pt x="364" y="1"/>
                    <a:pt x="356" y="1"/>
                    <a:pt x="348" y="2"/>
                  </a:cubicBezTo>
                  <a:cubicBezTo>
                    <a:pt x="313" y="16"/>
                    <a:pt x="279" y="23"/>
                    <a:pt x="265" y="51"/>
                  </a:cubicBezTo>
                  <a:cubicBezTo>
                    <a:pt x="181" y="134"/>
                    <a:pt x="35" y="412"/>
                    <a:pt x="7" y="468"/>
                  </a:cubicBezTo>
                  <a:cubicBezTo>
                    <a:pt x="1" y="489"/>
                    <a:pt x="1" y="537"/>
                    <a:pt x="21" y="572"/>
                  </a:cubicBezTo>
                  <a:cubicBezTo>
                    <a:pt x="35" y="607"/>
                    <a:pt x="63" y="642"/>
                    <a:pt x="98" y="649"/>
                  </a:cubicBezTo>
                  <a:cubicBezTo>
                    <a:pt x="105" y="649"/>
                    <a:pt x="133" y="656"/>
                    <a:pt x="167" y="676"/>
                  </a:cubicBezTo>
                  <a:cubicBezTo>
                    <a:pt x="1029" y="1045"/>
                    <a:pt x="1933" y="1372"/>
                    <a:pt x="2844" y="1629"/>
                  </a:cubicBezTo>
                  <a:cubicBezTo>
                    <a:pt x="5062" y="2262"/>
                    <a:pt x="7711" y="3019"/>
                    <a:pt x="7711" y="3019"/>
                  </a:cubicBezTo>
                  <a:cubicBezTo>
                    <a:pt x="7711" y="3019"/>
                    <a:pt x="7738" y="3026"/>
                    <a:pt x="7780" y="3026"/>
                  </a:cubicBezTo>
                  <a:cubicBezTo>
                    <a:pt x="7843" y="3026"/>
                    <a:pt x="7926" y="3012"/>
                    <a:pt x="7982" y="2915"/>
                  </a:cubicBezTo>
                  <a:cubicBezTo>
                    <a:pt x="8030" y="2783"/>
                    <a:pt x="8121" y="2359"/>
                    <a:pt x="8121" y="2345"/>
                  </a:cubicBezTo>
                  <a:cubicBezTo>
                    <a:pt x="8121" y="2324"/>
                    <a:pt x="8107" y="2317"/>
                    <a:pt x="8093" y="2310"/>
                  </a:cubicBezTo>
                  <a:cubicBezTo>
                    <a:pt x="8093" y="2310"/>
                    <a:pt x="5375" y="1532"/>
                    <a:pt x="3164" y="906"/>
                  </a:cubicBezTo>
                  <a:cubicBezTo>
                    <a:pt x="3136" y="899"/>
                    <a:pt x="3101" y="892"/>
                    <a:pt x="3080" y="885"/>
                  </a:cubicBezTo>
                  <a:lnTo>
                    <a:pt x="2976" y="857"/>
                  </a:lnTo>
                  <a:cubicBezTo>
                    <a:pt x="2399" y="697"/>
                    <a:pt x="1516" y="419"/>
                    <a:pt x="515" y="30"/>
                  </a:cubicBezTo>
                  <a:cubicBezTo>
                    <a:pt x="487" y="23"/>
                    <a:pt x="473" y="16"/>
                    <a:pt x="459" y="16"/>
                  </a:cubicBezTo>
                  <a:cubicBezTo>
                    <a:pt x="459" y="16"/>
                    <a:pt x="419" y="1"/>
                    <a:pt x="372"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5"/>
            <p:cNvSpPr/>
            <p:nvPr/>
          </p:nvSpPr>
          <p:spPr>
            <a:xfrm>
              <a:off x="3899150" y="3202050"/>
              <a:ext cx="101175" cy="43825"/>
            </a:xfrm>
            <a:custGeom>
              <a:avLst/>
              <a:gdLst/>
              <a:ahLst/>
              <a:cxnLst/>
              <a:rect l="l" t="t" r="r" b="b"/>
              <a:pathLst>
                <a:path w="4047" h="1753" extrusionOk="0">
                  <a:moveTo>
                    <a:pt x="3272" y="0"/>
                  </a:moveTo>
                  <a:cubicBezTo>
                    <a:pt x="3161" y="0"/>
                    <a:pt x="3079" y="97"/>
                    <a:pt x="3073" y="160"/>
                  </a:cubicBezTo>
                  <a:cubicBezTo>
                    <a:pt x="3073" y="257"/>
                    <a:pt x="3143" y="438"/>
                    <a:pt x="2983" y="647"/>
                  </a:cubicBezTo>
                  <a:cubicBezTo>
                    <a:pt x="2816" y="855"/>
                    <a:pt x="2462" y="994"/>
                    <a:pt x="1850" y="1064"/>
                  </a:cubicBezTo>
                  <a:cubicBezTo>
                    <a:pt x="1565" y="1096"/>
                    <a:pt x="1226" y="1101"/>
                    <a:pt x="929" y="1101"/>
                  </a:cubicBezTo>
                  <a:cubicBezTo>
                    <a:pt x="774" y="1101"/>
                    <a:pt x="630" y="1100"/>
                    <a:pt x="511" y="1100"/>
                  </a:cubicBezTo>
                  <a:cubicBezTo>
                    <a:pt x="365" y="1100"/>
                    <a:pt x="258" y="1102"/>
                    <a:pt x="216" y="1113"/>
                  </a:cubicBezTo>
                  <a:cubicBezTo>
                    <a:pt x="70" y="1140"/>
                    <a:pt x="0" y="1245"/>
                    <a:pt x="0" y="1245"/>
                  </a:cubicBezTo>
                  <a:cubicBezTo>
                    <a:pt x="35" y="1286"/>
                    <a:pt x="56" y="1356"/>
                    <a:pt x="91" y="1446"/>
                  </a:cubicBezTo>
                  <a:lnTo>
                    <a:pt x="105" y="1446"/>
                  </a:lnTo>
                  <a:cubicBezTo>
                    <a:pt x="105" y="1446"/>
                    <a:pt x="320" y="1752"/>
                    <a:pt x="425" y="1752"/>
                  </a:cubicBezTo>
                  <a:cubicBezTo>
                    <a:pt x="529" y="1752"/>
                    <a:pt x="1718" y="1703"/>
                    <a:pt x="2761" y="1384"/>
                  </a:cubicBezTo>
                  <a:cubicBezTo>
                    <a:pt x="2761" y="1384"/>
                    <a:pt x="3212" y="1286"/>
                    <a:pt x="3449" y="1043"/>
                  </a:cubicBezTo>
                  <a:cubicBezTo>
                    <a:pt x="3477" y="1071"/>
                    <a:pt x="3491" y="1106"/>
                    <a:pt x="3525" y="1161"/>
                  </a:cubicBezTo>
                  <a:cubicBezTo>
                    <a:pt x="4047" y="890"/>
                    <a:pt x="4033" y="299"/>
                    <a:pt x="3935" y="230"/>
                  </a:cubicBezTo>
                  <a:cubicBezTo>
                    <a:pt x="3838" y="160"/>
                    <a:pt x="3504" y="63"/>
                    <a:pt x="3345" y="14"/>
                  </a:cubicBezTo>
                  <a:cubicBezTo>
                    <a:pt x="3319" y="4"/>
                    <a:pt x="3295" y="0"/>
                    <a:pt x="3272" y="0"/>
                  </a:cubicBezTo>
                  <a:close/>
                </a:path>
              </a:pathLst>
            </a:custGeom>
            <a:solidFill>
              <a:srgbClr val="FFC83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5"/>
            <p:cNvSpPr/>
            <p:nvPr/>
          </p:nvSpPr>
          <p:spPr>
            <a:xfrm>
              <a:off x="3982400" y="3201375"/>
              <a:ext cx="17750" cy="30250"/>
            </a:xfrm>
            <a:custGeom>
              <a:avLst/>
              <a:gdLst/>
              <a:ahLst/>
              <a:cxnLst/>
              <a:rect l="l" t="t" r="r" b="b"/>
              <a:pathLst>
                <a:path w="710" h="1210" extrusionOk="0">
                  <a:moveTo>
                    <a:pt x="33" y="1"/>
                  </a:moveTo>
                  <a:cubicBezTo>
                    <a:pt x="21" y="1"/>
                    <a:pt x="12" y="10"/>
                    <a:pt x="8" y="20"/>
                  </a:cubicBezTo>
                  <a:cubicBezTo>
                    <a:pt x="1" y="41"/>
                    <a:pt x="8" y="55"/>
                    <a:pt x="21" y="62"/>
                  </a:cubicBezTo>
                  <a:cubicBezTo>
                    <a:pt x="63" y="76"/>
                    <a:pt x="126" y="97"/>
                    <a:pt x="188" y="118"/>
                  </a:cubicBezTo>
                  <a:cubicBezTo>
                    <a:pt x="334" y="166"/>
                    <a:pt x="529" y="236"/>
                    <a:pt x="598" y="284"/>
                  </a:cubicBezTo>
                  <a:cubicBezTo>
                    <a:pt x="612" y="291"/>
                    <a:pt x="640" y="375"/>
                    <a:pt x="633" y="500"/>
                  </a:cubicBezTo>
                  <a:cubicBezTo>
                    <a:pt x="626" y="604"/>
                    <a:pt x="571" y="959"/>
                    <a:pt x="188" y="1153"/>
                  </a:cubicBezTo>
                  <a:cubicBezTo>
                    <a:pt x="174" y="1160"/>
                    <a:pt x="161" y="1174"/>
                    <a:pt x="174" y="1195"/>
                  </a:cubicBezTo>
                  <a:cubicBezTo>
                    <a:pt x="174" y="1202"/>
                    <a:pt x="188" y="1209"/>
                    <a:pt x="195" y="1209"/>
                  </a:cubicBezTo>
                  <a:lnTo>
                    <a:pt x="223" y="1209"/>
                  </a:lnTo>
                  <a:cubicBezTo>
                    <a:pt x="633" y="1001"/>
                    <a:pt x="696" y="618"/>
                    <a:pt x="703" y="507"/>
                  </a:cubicBezTo>
                  <a:cubicBezTo>
                    <a:pt x="710" y="375"/>
                    <a:pt x="682" y="264"/>
                    <a:pt x="633" y="229"/>
                  </a:cubicBezTo>
                  <a:cubicBezTo>
                    <a:pt x="564" y="180"/>
                    <a:pt x="369" y="111"/>
                    <a:pt x="202" y="55"/>
                  </a:cubicBezTo>
                  <a:cubicBezTo>
                    <a:pt x="147" y="34"/>
                    <a:pt x="91" y="20"/>
                    <a:pt x="49" y="6"/>
                  </a:cubicBezTo>
                  <a:cubicBezTo>
                    <a:pt x="43" y="2"/>
                    <a:pt x="38" y="1"/>
                    <a:pt x="33"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5"/>
            <p:cNvSpPr/>
            <p:nvPr/>
          </p:nvSpPr>
          <p:spPr>
            <a:xfrm>
              <a:off x="3898625" y="3200900"/>
              <a:ext cx="85550" cy="33150"/>
            </a:xfrm>
            <a:custGeom>
              <a:avLst/>
              <a:gdLst/>
              <a:ahLst/>
              <a:cxnLst/>
              <a:rect l="l" t="t" r="r" b="b"/>
              <a:pathLst>
                <a:path w="3422" h="1326" extrusionOk="0">
                  <a:moveTo>
                    <a:pt x="3317" y="0"/>
                  </a:moveTo>
                  <a:cubicBezTo>
                    <a:pt x="3271" y="0"/>
                    <a:pt x="3225" y="13"/>
                    <a:pt x="3185" y="39"/>
                  </a:cubicBezTo>
                  <a:cubicBezTo>
                    <a:pt x="3122" y="81"/>
                    <a:pt x="3087" y="144"/>
                    <a:pt x="3080" y="199"/>
                  </a:cubicBezTo>
                  <a:cubicBezTo>
                    <a:pt x="3074" y="220"/>
                    <a:pt x="3080" y="248"/>
                    <a:pt x="3080" y="283"/>
                  </a:cubicBezTo>
                  <a:cubicBezTo>
                    <a:pt x="3087" y="380"/>
                    <a:pt x="3108" y="519"/>
                    <a:pt x="2983" y="665"/>
                  </a:cubicBezTo>
                  <a:cubicBezTo>
                    <a:pt x="2830" y="867"/>
                    <a:pt x="2462" y="999"/>
                    <a:pt x="1878" y="1068"/>
                  </a:cubicBezTo>
                  <a:cubicBezTo>
                    <a:pt x="1516" y="1110"/>
                    <a:pt x="1057" y="1110"/>
                    <a:pt x="717" y="1110"/>
                  </a:cubicBezTo>
                  <a:cubicBezTo>
                    <a:pt x="480" y="1110"/>
                    <a:pt x="307" y="1110"/>
                    <a:pt x="244" y="1124"/>
                  </a:cubicBezTo>
                  <a:cubicBezTo>
                    <a:pt x="91" y="1159"/>
                    <a:pt x="15" y="1263"/>
                    <a:pt x="15" y="1277"/>
                  </a:cubicBezTo>
                  <a:cubicBezTo>
                    <a:pt x="1" y="1284"/>
                    <a:pt x="1" y="1312"/>
                    <a:pt x="21" y="1318"/>
                  </a:cubicBezTo>
                  <a:cubicBezTo>
                    <a:pt x="21" y="1325"/>
                    <a:pt x="28" y="1325"/>
                    <a:pt x="35" y="1325"/>
                  </a:cubicBezTo>
                  <a:cubicBezTo>
                    <a:pt x="49" y="1325"/>
                    <a:pt x="56" y="1318"/>
                    <a:pt x="56" y="1298"/>
                  </a:cubicBezTo>
                  <a:cubicBezTo>
                    <a:pt x="63" y="1298"/>
                    <a:pt x="126" y="1214"/>
                    <a:pt x="258" y="1179"/>
                  </a:cubicBezTo>
                  <a:cubicBezTo>
                    <a:pt x="307" y="1172"/>
                    <a:pt x="487" y="1172"/>
                    <a:pt x="710" y="1172"/>
                  </a:cubicBezTo>
                  <a:cubicBezTo>
                    <a:pt x="1043" y="1172"/>
                    <a:pt x="1516" y="1172"/>
                    <a:pt x="1878" y="1124"/>
                  </a:cubicBezTo>
                  <a:cubicBezTo>
                    <a:pt x="2490" y="1054"/>
                    <a:pt x="2851" y="915"/>
                    <a:pt x="3025" y="700"/>
                  </a:cubicBezTo>
                  <a:cubicBezTo>
                    <a:pt x="3164" y="526"/>
                    <a:pt x="3150" y="373"/>
                    <a:pt x="3143" y="269"/>
                  </a:cubicBezTo>
                  <a:lnTo>
                    <a:pt x="3143" y="199"/>
                  </a:lnTo>
                  <a:cubicBezTo>
                    <a:pt x="3150" y="171"/>
                    <a:pt x="3178" y="116"/>
                    <a:pt x="3220" y="95"/>
                  </a:cubicBezTo>
                  <a:cubicBezTo>
                    <a:pt x="3239" y="80"/>
                    <a:pt x="3269" y="62"/>
                    <a:pt x="3308" y="62"/>
                  </a:cubicBezTo>
                  <a:cubicBezTo>
                    <a:pt x="3326" y="62"/>
                    <a:pt x="3345" y="66"/>
                    <a:pt x="3366" y="74"/>
                  </a:cubicBezTo>
                  <a:cubicBezTo>
                    <a:pt x="3371" y="76"/>
                    <a:pt x="3376" y="77"/>
                    <a:pt x="3381" y="77"/>
                  </a:cubicBezTo>
                  <a:cubicBezTo>
                    <a:pt x="3393" y="77"/>
                    <a:pt x="3402" y="70"/>
                    <a:pt x="3407" y="60"/>
                  </a:cubicBezTo>
                  <a:cubicBezTo>
                    <a:pt x="3421" y="39"/>
                    <a:pt x="3407" y="25"/>
                    <a:pt x="3393" y="11"/>
                  </a:cubicBezTo>
                  <a:cubicBezTo>
                    <a:pt x="3368" y="4"/>
                    <a:pt x="3343" y="0"/>
                    <a:pt x="3317"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5"/>
            <p:cNvSpPr/>
            <p:nvPr/>
          </p:nvSpPr>
          <p:spPr>
            <a:xfrm>
              <a:off x="3898625" y="3228700"/>
              <a:ext cx="138025" cy="79400"/>
            </a:xfrm>
            <a:custGeom>
              <a:avLst/>
              <a:gdLst/>
              <a:ahLst/>
              <a:cxnLst/>
              <a:rect l="l" t="t" r="r" b="b"/>
              <a:pathLst>
                <a:path w="5521" h="3176" extrusionOk="0">
                  <a:moveTo>
                    <a:pt x="3357" y="0"/>
                  </a:moveTo>
                  <a:cubicBezTo>
                    <a:pt x="3138" y="0"/>
                    <a:pt x="2865" y="165"/>
                    <a:pt x="2865" y="165"/>
                  </a:cubicBezTo>
                  <a:cubicBezTo>
                    <a:pt x="2007" y="424"/>
                    <a:pt x="938" y="469"/>
                    <a:pt x="510" y="469"/>
                  </a:cubicBezTo>
                  <a:cubicBezTo>
                    <a:pt x="412" y="469"/>
                    <a:pt x="347" y="466"/>
                    <a:pt x="327" y="464"/>
                  </a:cubicBezTo>
                  <a:cubicBezTo>
                    <a:pt x="223" y="464"/>
                    <a:pt x="133" y="373"/>
                    <a:pt x="133" y="373"/>
                  </a:cubicBezTo>
                  <a:lnTo>
                    <a:pt x="133" y="582"/>
                  </a:lnTo>
                  <a:cubicBezTo>
                    <a:pt x="133" y="1013"/>
                    <a:pt x="98" y="1041"/>
                    <a:pt x="1" y="1708"/>
                  </a:cubicBezTo>
                  <a:cubicBezTo>
                    <a:pt x="2211" y="2334"/>
                    <a:pt x="5194" y="3175"/>
                    <a:pt x="5194" y="3175"/>
                  </a:cubicBezTo>
                  <a:cubicBezTo>
                    <a:pt x="5521" y="1875"/>
                    <a:pt x="5500" y="943"/>
                    <a:pt x="5437" y="811"/>
                  </a:cubicBezTo>
                  <a:cubicBezTo>
                    <a:pt x="5420" y="787"/>
                    <a:pt x="5382" y="778"/>
                    <a:pt x="5329" y="778"/>
                  </a:cubicBezTo>
                  <a:cubicBezTo>
                    <a:pt x="5157" y="778"/>
                    <a:pt x="4825" y="873"/>
                    <a:pt x="4498" y="873"/>
                  </a:cubicBezTo>
                  <a:cubicBezTo>
                    <a:pt x="4433" y="873"/>
                    <a:pt x="4368" y="869"/>
                    <a:pt x="4304" y="860"/>
                  </a:cubicBezTo>
                  <a:cubicBezTo>
                    <a:pt x="3915" y="797"/>
                    <a:pt x="3699" y="339"/>
                    <a:pt x="3560" y="81"/>
                  </a:cubicBezTo>
                  <a:cubicBezTo>
                    <a:pt x="3510" y="22"/>
                    <a:pt x="3437" y="0"/>
                    <a:pt x="3357" y="0"/>
                  </a:cubicBez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5"/>
            <p:cNvSpPr/>
            <p:nvPr/>
          </p:nvSpPr>
          <p:spPr>
            <a:xfrm>
              <a:off x="3897575" y="3228250"/>
              <a:ext cx="139075" cy="81050"/>
            </a:xfrm>
            <a:custGeom>
              <a:avLst/>
              <a:gdLst/>
              <a:ahLst/>
              <a:cxnLst/>
              <a:rect l="l" t="t" r="r" b="b"/>
              <a:pathLst>
                <a:path w="5563" h="3242" extrusionOk="0">
                  <a:moveTo>
                    <a:pt x="3391" y="43"/>
                  </a:moveTo>
                  <a:cubicBezTo>
                    <a:pt x="3464" y="43"/>
                    <a:pt x="3527" y="62"/>
                    <a:pt x="3567" y="113"/>
                  </a:cubicBezTo>
                  <a:lnTo>
                    <a:pt x="3602" y="169"/>
                  </a:lnTo>
                  <a:cubicBezTo>
                    <a:pt x="3748" y="440"/>
                    <a:pt x="3964" y="843"/>
                    <a:pt x="4346" y="899"/>
                  </a:cubicBezTo>
                  <a:cubicBezTo>
                    <a:pt x="4411" y="908"/>
                    <a:pt x="4477" y="912"/>
                    <a:pt x="4543" y="912"/>
                  </a:cubicBezTo>
                  <a:cubicBezTo>
                    <a:pt x="4726" y="912"/>
                    <a:pt x="4911" y="883"/>
                    <a:pt x="5069" y="857"/>
                  </a:cubicBezTo>
                  <a:cubicBezTo>
                    <a:pt x="5172" y="841"/>
                    <a:pt x="5275" y="827"/>
                    <a:pt x="5348" y="827"/>
                  </a:cubicBezTo>
                  <a:cubicBezTo>
                    <a:pt x="5398" y="827"/>
                    <a:pt x="5433" y="833"/>
                    <a:pt x="5445" y="850"/>
                  </a:cubicBezTo>
                  <a:cubicBezTo>
                    <a:pt x="5500" y="954"/>
                    <a:pt x="5535" y="1837"/>
                    <a:pt x="5208" y="3158"/>
                  </a:cubicBezTo>
                  <a:cubicBezTo>
                    <a:pt x="4874" y="3075"/>
                    <a:pt x="2149" y="2289"/>
                    <a:pt x="77" y="1712"/>
                  </a:cubicBezTo>
                  <a:cubicBezTo>
                    <a:pt x="105" y="1538"/>
                    <a:pt x="126" y="1406"/>
                    <a:pt x="147" y="1281"/>
                  </a:cubicBezTo>
                  <a:cubicBezTo>
                    <a:pt x="196" y="1003"/>
                    <a:pt x="209" y="899"/>
                    <a:pt x="209" y="586"/>
                  </a:cubicBezTo>
                  <a:lnTo>
                    <a:pt x="209" y="440"/>
                  </a:lnTo>
                  <a:cubicBezTo>
                    <a:pt x="244" y="468"/>
                    <a:pt x="307" y="503"/>
                    <a:pt x="369" y="503"/>
                  </a:cubicBezTo>
                  <a:cubicBezTo>
                    <a:pt x="371" y="503"/>
                    <a:pt x="413" y="504"/>
                    <a:pt x="488" y="504"/>
                  </a:cubicBezTo>
                  <a:cubicBezTo>
                    <a:pt x="854" y="504"/>
                    <a:pt x="2002" y="480"/>
                    <a:pt x="2914" y="197"/>
                  </a:cubicBezTo>
                  <a:lnTo>
                    <a:pt x="2921" y="197"/>
                  </a:lnTo>
                  <a:cubicBezTo>
                    <a:pt x="3013" y="143"/>
                    <a:pt x="3226" y="43"/>
                    <a:pt x="3391" y="43"/>
                  </a:cubicBezTo>
                  <a:close/>
                  <a:moveTo>
                    <a:pt x="3371" y="0"/>
                  </a:moveTo>
                  <a:cubicBezTo>
                    <a:pt x="3158" y="0"/>
                    <a:pt x="2906" y="142"/>
                    <a:pt x="2872" y="162"/>
                  </a:cubicBezTo>
                  <a:cubicBezTo>
                    <a:pt x="1954" y="448"/>
                    <a:pt x="771" y="468"/>
                    <a:pt x="439" y="468"/>
                  </a:cubicBezTo>
                  <a:cubicBezTo>
                    <a:pt x="383" y="468"/>
                    <a:pt x="352" y="468"/>
                    <a:pt x="349" y="468"/>
                  </a:cubicBezTo>
                  <a:cubicBezTo>
                    <a:pt x="265" y="468"/>
                    <a:pt x="182" y="377"/>
                    <a:pt x="182" y="377"/>
                  </a:cubicBezTo>
                  <a:cubicBezTo>
                    <a:pt x="177" y="372"/>
                    <a:pt x="168" y="368"/>
                    <a:pt x="159" y="368"/>
                  </a:cubicBezTo>
                  <a:cubicBezTo>
                    <a:pt x="155" y="368"/>
                    <a:pt x="151" y="368"/>
                    <a:pt x="147" y="370"/>
                  </a:cubicBezTo>
                  <a:cubicBezTo>
                    <a:pt x="140" y="370"/>
                    <a:pt x="133" y="377"/>
                    <a:pt x="133" y="398"/>
                  </a:cubicBezTo>
                  <a:lnTo>
                    <a:pt x="133" y="607"/>
                  </a:lnTo>
                  <a:cubicBezTo>
                    <a:pt x="133" y="920"/>
                    <a:pt x="112" y="1017"/>
                    <a:pt x="70" y="1295"/>
                  </a:cubicBezTo>
                  <a:cubicBezTo>
                    <a:pt x="57" y="1406"/>
                    <a:pt x="29" y="1545"/>
                    <a:pt x="1" y="1733"/>
                  </a:cubicBezTo>
                  <a:cubicBezTo>
                    <a:pt x="1" y="1754"/>
                    <a:pt x="8" y="1761"/>
                    <a:pt x="29" y="1768"/>
                  </a:cubicBezTo>
                  <a:cubicBezTo>
                    <a:pt x="2233" y="2394"/>
                    <a:pt x="5215" y="3242"/>
                    <a:pt x="5215" y="3242"/>
                  </a:cubicBezTo>
                  <a:cubicBezTo>
                    <a:pt x="5222" y="3242"/>
                    <a:pt x="5236" y="3228"/>
                    <a:pt x="5236" y="3221"/>
                  </a:cubicBezTo>
                  <a:cubicBezTo>
                    <a:pt x="5556" y="1969"/>
                    <a:pt x="5563" y="989"/>
                    <a:pt x="5479" y="829"/>
                  </a:cubicBezTo>
                  <a:cubicBezTo>
                    <a:pt x="5456" y="793"/>
                    <a:pt x="5409" y="780"/>
                    <a:pt x="5341" y="780"/>
                  </a:cubicBezTo>
                  <a:cubicBezTo>
                    <a:pt x="5264" y="780"/>
                    <a:pt x="5160" y="797"/>
                    <a:pt x="5034" y="815"/>
                  </a:cubicBezTo>
                  <a:cubicBezTo>
                    <a:pt x="4881" y="841"/>
                    <a:pt x="4698" y="870"/>
                    <a:pt x="4521" y="870"/>
                  </a:cubicBezTo>
                  <a:cubicBezTo>
                    <a:pt x="4457" y="870"/>
                    <a:pt x="4393" y="866"/>
                    <a:pt x="4332" y="857"/>
                  </a:cubicBezTo>
                  <a:cubicBezTo>
                    <a:pt x="3971" y="808"/>
                    <a:pt x="3776" y="426"/>
                    <a:pt x="3637" y="162"/>
                  </a:cubicBezTo>
                  <a:lnTo>
                    <a:pt x="3602" y="99"/>
                  </a:lnTo>
                  <a:cubicBezTo>
                    <a:pt x="3546" y="26"/>
                    <a:pt x="3462" y="0"/>
                    <a:pt x="3371"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5"/>
            <p:cNvSpPr/>
            <p:nvPr/>
          </p:nvSpPr>
          <p:spPr>
            <a:xfrm>
              <a:off x="3835025" y="3230675"/>
              <a:ext cx="71275" cy="43000"/>
            </a:xfrm>
            <a:custGeom>
              <a:avLst/>
              <a:gdLst/>
              <a:ahLst/>
              <a:cxnLst/>
              <a:rect l="l" t="t" r="r" b="b"/>
              <a:pathLst>
                <a:path w="2851" h="1720" extrusionOk="0">
                  <a:moveTo>
                    <a:pt x="1064" y="1"/>
                  </a:moveTo>
                  <a:cubicBezTo>
                    <a:pt x="999" y="1"/>
                    <a:pt x="951" y="1"/>
                    <a:pt x="925" y="2"/>
                  </a:cubicBezTo>
                  <a:cubicBezTo>
                    <a:pt x="737" y="16"/>
                    <a:pt x="508" y="79"/>
                    <a:pt x="382" y="232"/>
                  </a:cubicBezTo>
                  <a:cubicBezTo>
                    <a:pt x="264" y="378"/>
                    <a:pt x="0" y="802"/>
                    <a:pt x="0" y="802"/>
                  </a:cubicBezTo>
                  <a:cubicBezTo>
                    <a:pt x="8" y="801"/>
                    <a:pt x="16" y="800"/>
                    <a:pt x="23" y="800"/>
                  </a:cubicBezTo>
                  <a:cubicBezTo>
                    <a:pt x="69" y="800"/>
                    <a:pt x="104" y="816"/>
                    <a:pt x="104" y="816"/>
                  </a:cubicBezTo>
                  <a:cubicBezTo>
                    <a:pt x="167" y="837"/>
                    <a:pt x="1224" y="1268"/>
                    <a:pt x="2614" y="1664"/>
                  </a:cubicBezTo>
                  <a:lnTo>
                    <a:pt x="2802" y="1720"/>
                  </a:lnTo>
                  <a:cubicBezTo>
                    <a:pt x="2851" y="1031"/>
                    <a:pt x="2767" y="572"/>
                    <a:pt x="2670" y="301"/>
                  </a:cubicBezTo>
                  <a:cubicBezTo>
                    <a:pt x="2642" y="211"/>
                    <a:pt x="2607" y="141"/>
                    <a:pt x="2572" y="100"/>
                  </a:cubicBezTo>
                  <a:cubicBezTo>
                    <a:pt x="2538" y="37"/>
                    <a:pt x="2503" y="16"/>
                    <a:pt x="2489" y="16"/>
                  </a:cubicBezTo>
                  <a:cubicBezTo>
                    <a:pt x="2412" y="16"/>
                    <a:pt x="1450" y="1"/>
                    <a:pt x="1064" y="1"/>
                  </a:cubicBez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5"/>
            <p:cNvSpPr/>
            <p:nvPr/>
          </p:nvSpPr>
          <p:spPr>
            <a:xfrm>
              <a:off x="3834150" y="3229850"/>
              <a:ext cx="73025" cy="44350"/>
            </a:xfrm>
            <a:custGeom>
              <a:avLst/>
              <a:gdLst/>
              <a:ahLst/>
              <a:cxnLst/>
              <a:rect l="l" t="t" r="r" b="b"/>
              <a:pathLst>
                <a:path w="2921" h="1774" extrusionOk="0">
                  <a:moveTo>
                    <a:pt x="1190" y="78"/>
                  </a:moveTo>
                  <a:cubicBezTo>
                    <a:pt x="1402" y="78"/>
                    <a:pt x="1715" y="84"/>
                    <a:pt x="1989" y="84"/>
                  </a:cubicBezTo>
                  <a:lnTo>
                    <a:pt x="2531" y="84"/>
                  </a:lnTo>
                  <a:cubicBezTo>
                    <a:pt x="2538" y="84"/>
                    <a:pt x="2552" y="98"/>
                    <a:pt x="2587" y="154"/>
                  </a:cubicBezTo>
                  <a:cubicBezTo>
                    <a:pt x="2607" y="188"/>
                    <a:pt x="2642" y="237"/>
                    <a:pt x="2677" y="341"/>
                  </a:cubicBezTo>
                  <a:cubicBezTo>
                    <a:pt x="2746" y="536"/>
                    <a:pt x="2858" y="967"/>
                    <a:pt x="2809" y="1697"/>
                  </a:cubicBezTo>
                  <a:cubicBezTo>
                    <a:pt x="2802" y="1690"/>
                    <a:pt x="2781" y="1690"/>
                    <a:pt x="2760" y="1683"/>
                  </a:cubicBezTo>
                  <a:lnTo>
                    <a:pt x="2656" y="1655"/>
                  </a:lnTo>
                  <a:cubicBezTo>
                    <a:pt x="2086" y="1495"/>
                    <a:pt x="1196" y="1217"/>
                    <a:pt x="202" y="828"/>
                  </a:cubicBezTo>
                  <a:cubicBezTo>
                    <a:pt x="174" y="821"/>
                    <a:pt x="153" y="814"/>
                    <a:pt x="146" y="814"/>
                  </a:cubicBezTo>
                  <a:cubicBezTo>
                    <a:pt x="146" y="814"/>
                    <a:pt x="126" y="800"/>
                    <a:pt x="98" y="800"/>
                  </a:cubicBezTo>
                  <a:cubicBezTo>
                    <a:pt x="174" y="689"/>
                    <a:pt x="348" y="397"/>
                    <a:pt x="452" y="293"/>
                  </a:cubicBezTo>
                  <a:cubicBezTo>
                    <a:pt x="570" y="154"/>
                    <a:pt x="800" y="84"/>
                    <a:pt x="967" y="84"/>
                  </a:cubicBezTo>
                  <a:cubicBezTo>
                    <a:pt x="1004" y="79"/>
                    <a:pt x="1084" y="78"/>
                    <a:pt x="1190" y="78"/>
                  </a:cubicBezTo>
                  <a:close/>
                  <a:moveTo>
                    <a:pt x="960" y="1"/>
                  </a:moveTo>
                  <a:cubicBezTo>
                    <a:pt x="772" y="1"/>
                    <a:pt x="529" y="84"/>
                    <a:pt x="390" y="237"/>
                  </a:cubicBezTo>
                  <a:cubicBezTo>
                    <a:pt x="272" y="376"/>
                    <a:pt x="21" y="793"/>
                    <a:pt x="7" y="814"/>
                  </a:cubicBezTo>
                  <a:cubicBezTo>
                    <a:pt x="0" y="821"/>
                    <a:pt x="0" y="835"/>
                    <a:pt x="7" y="849"/>
                  </a:cubicBezTo>
                  <a:cubicBezTo>
                    <a:pt x="21" y="863"/>
                    <a:pt x="35" y="863"/>
                    <a:pt x="42" y="863"/>
                  </a:cubicBezTo>
                  <a:cubicBezTo>
                    <a:pt x="91" y="863"/>
                    <a:pt x="132" y="870"/>
                    <a:pt x="132" y="870"/>
                  </a:cubicBezTo>
                  <a:cubicBezTo>
                    <a:pt x="132" y="870"/>
                    <a:pt x="146" y="883"/>
                    <a:pt x="174" y="890"/>
                  </a:cubicBezTo>
                  <a:cubicBezTo>
                    <a:pt x="1182" y="1287"/>
                    <a:pt x="2072" y="1558"/>
                    <a:pt x="2642" y="1725"/>
                  </a:cubicBezTo>
                  <a:cubicBezTo>
                    <a:pt x="2670" y="1732"/>
                    <a:pt x="2705" y="1739"/>
                    <a:pt x="2740" y="1753"/>
                  </a:cubicBezTo>
                  <a:cubicBezTo>
                    <a:pt x="2767" y="1759"/>
                    <a:pt x="2802" y="1766"/>
                    <a:pt x="2837" y="1773"/>
                  </a:cubicBezTo>
                  <a:cubicBezTo>
                    <a:pt x="2844" y="1773"/>
                    <a:pt x="2851" y="1773"/>
                    <a:pt x="2844" y="1759"/>
                  </a:cubicBezTo>
                  <a:cubicBezTo>
                    <a:pt x="2851" y="1753"/>
                    <a:pt x="2858" y="1739"/>
                    <a:pt x="2858" y="1732"/>
                  </a:cubicBezTo>
                  <a:cubicBezTo>
                    <a:pt x="2920" y="967"/>
                    <a:pt x="2809" y="515"/>
                    <a:pt x="2733" y="306"/>
                  </a:cubicBezTo>
                  <a:cubicBezTo>
                    <a:pt x="2705" y="223"/>
                    <a:pt x="2670" y="154"/>
                    <a:pt x="2635" y="98"/>
                  </a:cubicBezTo>
                  <a:cubicBezTo>
                    <a:pt x="2594" y="35"/>
                    <a:pt x="2559" y="1"/>
                    <a:pt x="2524"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5"/>
            <p:cNvSpPr/>
            <p:nvPr/>
          </p:nvSpPr>
          <p:spPr>
            <a:xfrm>
              <a:off x="3910450" y="3224625"/>
              <a:ext cx="10275" cy="23350"/>
            </a:xfrm>
            <a:custGeom>
              <a:avLst/>
              <a:gdLst/>
              <a:ahLst/>
              <a:cxnLst/>
              <a:rect l="l" t="t" r="r" b="b"/>
              <a:pathLst>
                <a:path w="411" h="934" extrusionOk="0">
                  <a:moveTo>
                    <a:pt x="180" y="1"/>
                  </a:moveTo>
                  <a:cubicBezTo>
                    <a:pt x="176" y="1"/>
                    <a:pt x="171" y="1"/>
                    <a:pt x="167" y="1"/>
                  </a:cubicBezTo>
                  <a:cubicBezTo>
                    <a:pt x="70" y="15"/>
                    <a:pt x="0" y="91"/>
                    <a:pt x="7" y="189"/>
                  </a:cubicBezTo>
                  <a:lnTo>
                    <a:pt x="63" y="780"/>
                  </a:lnTo>
                  <a:cubicBezTo>
                    <a:pt x="70" y="866"/>
                    <a:pt x="139" y="933"/>
                    <a:pt x="230" y="933"/>
                  </a:cubicBezTo>
                  <a:cubicBezTo>
                    <a:pt x="235" y="933"/>
                    <a:pt x="239" y="933"/>
                    <a:pt x="244" y="933"/>
                  </a:cubicBezTo>
                  <a:cubicBezTo>
                    <a:pt x="341" y="926"/>
                    <a:pt x="411" y="849"/>
                    <a:pt x="397" y="752"/>
                  </a:cubicBezTo>
                  <a:lnTo>
                    <a:pt x="348" y="161"/>
                  </a:lnTo>
                  <a:cubicBezTo>
                    <a:pt x="341" y="68"/>
                    <a:pt x="265" y="1"/>
                    <a:pt x="180" y="1"/>
                  </a:cubicBez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5"/>
            <p:cNvSpPr/>
            <p:nvPr/>
          </p:nvSpPr>
          <p:spPr>
            <a:xfrm>
              <a:off x="3909575" y="3224000"/>
              <a:ext cx="11675" cy="24825"/>
            </a:xfrm>
            <a:custGeom>
              <a:avLst/>
              <a:gdLst/>
              <a:ahLst/>
              <a:cxnLst/>
              <a:rect l="l" t="t" r="r" b="b"/>
              <a:pathLst>
                <a:path w="467" h="993" extrusionOk="0">
                  <a:moveTo>
                    <a:pt x="216" y="61"/>
                  </a:moveTo>
                  <a:cubicBezTo>
                    <a:pt x="244" y="61"/>
                    <a:pt x="279" y="82"/>
                    <a:pt x="313" y="89"/>
                  </a:cubicBezTo>
                  <a:cubicBezTo>
                    <a:pt x="341" y="116"/>
                    <a:pt x="355" y="151"/>
                    <a:pt x="355" y="186"/>
                  </a:cubicBezTo>
                  <a:lnTo>
                    <a:pt x="411" y="777"/>
                  </a:lnTo>
                  <a:cubicBezTo>
                    <a:pt x="418" y="853"/>
                    <a:pt x="362" y="916"/>
                    <a:pt x="286" y="923"/>
                  </a:cubicBezTo>
                  <a:cubicBezTo>
                    <a:pt x="281" y="923"/>
                    <a:pt x="276" y="923"/>
                    <a:pt x="271" y="923"/>
                  </a:cubicBezTo>
                  <a:cubicBezTo>
                    <a:pt x="201" y="923"/>
                    <a:pt x="146" y="876"/>
                    <a:pt x="140" y="805"/>
                  </a:cubicBezTo>
                  <a:lnTo>
                    <a:pt x="84" y="214"/>
                  </a:lnTo>
                  <a:cubicBezTo>
                    <a:pt x="77" y="130"/>
                    <a:pt x="140" y="75"/>
                    <a:pt x="209" y="61"/>
                  </a:cubicBezTo>
                  <a:close/>
                  <a:moveTo>
                    <a:pt x="223" y="1"/>
                  </a:moveTo>
                  <a:cubicBezTo>
                    <a:pt x="212" y="1"/>
                    <a:pt x="200" y="2"/>
                    <a:pt x="188" y="5"/>
                  </a:cubicBezTo>
                  <a:cubicBezTo>
                    <a:pt x="77" y="12"/>
                    <a:pt x="1" y="109"/>
                    <a:pt x="8" y="221"/>
                  </a:cubicBezTo>
                  <a:lnTo>
                    <a:pt x="63" y="812"/>
                  </a:lnTo>
                  <a:cubicBezTo>
                    <a:pt x="70" y="916"/>
                    <a:pt x="154" y="992"/>
                    <a:pt x="258" y="992"/>
                  </a:cubicBezTo>
                  <a:lnTo>
                    <a:pt x="279" y="992"/>
                  </a:lnTo>
                  <a:cubicBezTo>
                    <a:pt x="390" y="985"/>
                    <a:pt x="466" y="888"/>
                    <a:pt x="459" y="777"/>
                  </a:cubicBezTo>
                  <a:lnTo>
                    <a:pt x="411" y="186"/>
                  </a:lnTo>
                  <a:cubicBezTo>
                    <a:pt x="411" y="130"/>
                    <a:pt x="383" y="82"/>
                    <a:pt x="341" y="47"/>
                  </a:cubicBezTo>
                  <a:cubicBezTo>
                    <a:pt x="303" y="20"/>
                    <a:pt x="265" y="1"/>
                    <a:pt x="223"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5"/>
            <p:cNvSpPr/>
            <p:nvPr/>
          </p:nvSpPr>
          <p:spPr>
            <a:xfrm>
              <a:off x="3928175" y="3224600"/>
              <a:ext cx="11675" cy="22575"/>
            </a:xfrm>
            <a:custGeom>
              <a:avLst/>
              <a:gdLst/>
              <a:ahLst/>
              <a:cxnLst/>
              <a:rect l="l" t="t" r="r" b="b"/>
              <a:pathLst>
                <a:path w="467" h="903" extrusionOk="0">
                  <a:moveTo>
                    <a:pt x="172" y="0"/>
                  </a:moveTo>
                  <a:cubicBezTo>
                    <a:pt x="163" y="0"/>
                    <a:pt x="155" y="1"/>
                    <a:pt x="147" y="2"/>
                  </a:cubicBezTo>
                  <a:cubicBezTo>
                    <a:pt x="63" y="23"/>
                    <a:pt x="1" y="106"/>
                    <a:pt x="21" y="197"/>
                  </a:cubicBezTo>
                  <a:lnTo>
                    <a:pt x="126" y="767"/>
                  </a:lnTo>
                  <a:cubicBezTo>
                    <a:pt x="138" y="845"/>
                    <a:pt x="208" y="903"/>
                    <a:pt x="280" y="903"/>
                  </a:cubicBezTo>
                  <a:cubicBezTo>
                    <a:pt x="291" y="903"/>
                    <a:pt x="302" y="902"/>
                    <a:pt x="313" y="899"/>
                  </a:cubicBezTo>
                  <a:cubicBezTo>
                    <a:pt x="404" y="885"/>
                    <a:pt x="466" y="795"/>
                    <a:pt x="445" y="711"/>
                  </a:cubicBezTo>
                  <a:lnTo>
                    <a:pt x="341" y="134"/>
                  </a:lnTo>
                  <a:cubicBezTo>
                    <a:pt x="322" y="59"/>
                    <a:pt x="252" y="0"/>
                    <a:pt x="172" y="0"/>
                  </a:cubicBez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5"/>
            <p:cNvSpPr/>
            <p:nvPr/>
          </p:nvSpPr>
          <p:spPr>
            <a:xfrm>
              <a:off x="3927300" y="3223525"/>
              <a:ext cx="13075" cy="24425"/>
            </a:xfrm>
            <a:custGeom>
              <a:avLst/>
              <a:gdLst/>
              <a:ahLst/>
              <a:cxnLst/>
              <a:rect l="l" t="t" r="r" b="b"/>
              <a:pathLst>
                <a:path w="523" h="977" extrusionOk="0">
                  <a:moveTo>
                    <a:pt x="202" y="73"/>
                  </a:moveTo>
                  <a:cubicBezTo>
                    <a:pt x="237" y="73"/>
                    <a:pt x="258" y="80"/>
                    <a:pt x="279" y="101"/>
                  </a:cubicBezTo>
                  <a:cubicBezTo>
                    <a:pt x="307" y="115"/>
                    <a:pt x="328" y="149"/>
                    <a:pt x="334" y="184"/>
                  </a:cubicBezTo>
                  <a:lnTo>
                    <a:pt x="439" y="761"/>
                  </a:lnTo>
                  <a:cubicBezTo>
                    <a:pt x="446" y="796"/>
                    <a:pt x="439" y="831"/>
                    <a:pt x="418" y="858"/>
                  </a:cubicBezTo>
                  <a:cubicBezTo>
                    <a:pt x="404" y="879"/>
                    <a:pt x="369" y="900"/>
                    <a:pt x="334" y="907"/>
                  </a:cubicBezTo>
                  <a:cubicBezTo>
                    <a:pt x="324" y="910"/>
                    <a:pt x="314" y="911"/>
                    <a:pt x="304" y="911"/>
                  </a:cubicBezTo>
                  <a:cubicBezTo>
                    <a:pt x="246" y="911"/>
                    <a:pt x="192" y="862"/>
                    <a:pt x="175" y="803"/>
                  </a:cubicBezTo>
                  <a:lnTo>
                    <a:pt x="70" y="233"/>
                  </a:lnTo>
                  <a:cubicBezTo>
                    <a:pt x="56" y="163"/>
                    <a:pt x="105" y="94"/>
                    <a:pt x="175" y="73"/>
                  </a:cubicBezTo>
                  <a:close/>
                  <a:moveTo>
                    <a:pt x="211" y="1"/>
                  </a:moveTo>
                  <a:cubicBezTo>
                    <a:pt x="199" y="1"/>
                    <a:pt x="187" y="2"/>
                    <a:pt x="175" y="3"/>
                  </a:cubicBezTo>
                  <a:cubicBezTo>
                    <a:pt x="70" y="31"/>
                    <a:pt x="1" y="135"/>
                    <a:pt x="22" y="240"/>
                  </a:cubicBezTo>
                  <a:lnTo>
                    <a:pt x="126" y="810"/>
                  </a:lnTo>
                  <a:cubicBezTo>
                    <a:pt x="140" y="907"/>
                    <a:pt x="223" y="977"/>
                    <a:pt x="314" y="977"/>
                  </a:cubicBezTo>
                  <a:lnTo>
                    <a:pt x="362" y="977"/>
                  </a:lnTo>
                  <a:cubicBezTo>
                    <a:pt x="411" y="963"/>
                    <a:pt x="467" y="935"/>
                    <a:pt x="487" y="893"/>
                  </a:cubicBezTo>
                  <a:cubicBezTo>
                    <a:pt x="515" y="844"/>
                    <a:pt x="522" y="796"/>
                    <a:pt x="515" y="740"/>
                  </a:cubicBezTo>
                  <a:lnTo>
                    <a:pt x="411" y="170"/>
                  </a:lnTo>
                  <a:cubicBezTo>
                    <a:pt x="404" y="115"/>
                    <a:pt x="369" y="66"/>
                    <a:pt x="328" y="38"/>
                  </a:cubicBezTo>
                  <a:cubicBezTo>
                    <a:pt x="290" y="11"/>
                    <a:pt x="252" y="1"/>
                    <a:pt x="211"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5"/>
            <p:cNvSpPr/>
            <p:nvPr/>
          </p:nvSpPr>
          <p:spPr>
            <a:xfrm>
              <a:off x="3944350" y="3221500"/>
              <a:ext cx="13400" cy="22475"/>
            </a:xfrm>
            <a:custGeom>
              <a:avLst/>
              <a:gdLst/>
              <a:ahLst/>
              <a:cxnLst/>
              <a:rect l="l" t="t" r="r" b="b"/>
              <a:pathLst>
                <a:path w="536" h="899" extrusionOk="0">
                  <a:moveTo>
                    <a:pt x="184" y="1"/>
                  </a:moveTo>
                  <a:cubicBezTo>
                    <a:pt x="169" y="1"/>
                    <a:pt x="154" y="3"/>
                    <a:pt x="139" y="8"/>
                  </a:cubicBezTo>
                  <a:cubicBezTo>
                    <a:pt x="49" y="36"/>
                    <a:pt x="0" y="126"/>
                    <a:pt x="21" y="216"/>
                  </a:cubicBezTo>
                  <a:lnTo>
                    <a:pt x="188" y="779"/>
                  </a:lnTo>
                  <a:cubicBezTo>
                    <a:pt x="210" y="853"/>
                    <a:pt x="278" y="899"/>
                    <a:pt x="348" y="899"/>
                  </a:cubicBezTo>
                  <a:cubicBezTo>
                    <a:pt x="364" y="899"/>
                    <a:pt x="380" y="896"/>
                    <a:pt x="396" y="891"/>
                  </a:cubicBezTo>
                  <a:cubicBezTo>
                    <a:pt x="487" y="870"/>
                    <a:pt x="535" y="773"/>
                    <a:pt x="515" y="682"/>
                  </a:cubicBezTo>
                  <a:lnTo>
                    <a:pt x="348" y="119"/>
                  </a:lnTo>
                  <a:cubicBezTo>
                    <a:pt x="325" y="50"/>
                    <a:pt x="255" y="1"/>
                    <a:pt x="184" y="1"/>
                  </a:cubicBez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5"/>
            <p:cNvSpPr/>
            <p:nvPr/>
          </p:nvSpPr>
          <p:spPr>
            <a:xfrm>
              <a:off x="3943475" y="3220750"/>
              <a:ext cx="15150" cy="23900"/>
            </a:xfrm>
            <a:custGeom>
              <a:avLst/>
              <a:gdLst/>
              <a:ahLst/>
              <a:cxnLst/>
              <a:rect l="l" t="t" r="r" b="b"/>
              <a:pathLst>
                <a:path w="606" h="956" extrusionOk="0">
                  <a:moveTo>
                    <a:pt x="223" y="66"/>
                  </a:moveTo>
                  <a:cubicBezTo>
                    <a:pt x="278" y="66"/>
                    <a:pt x="327" y="107"/>
                    <a:pt x="355" y="156"/>
                  </a:cubicBezTo>
                  <a:lnTo>
                    <a:pt x="522" y="726"/>
                  </a:lnTo>
                  <a:cubicBezTo>
                    <a:pt x="550" y="796"/>
                    <a:pt x="501" y="872"/>
                    <a:pt x="431" y="886"/>
                  </a:cubicBezTo>
                  <a:cubicBezTo>
                    <a:pt x="416" y="892"/>
                    <a:pt x="401" y="895"/>
                    <a:pt x="387" y="895"/>
                  </a:cubicBezTo>
                  <a:cubicBezTo>
                    <a:pt x="332" y="895"/>
                    <a:pt x="282" y="857"/>
                    <a:pt x="271" y="803"/>
                  </a:cubicBezTo>
                  <a:lnTo>
                    <a:pt x="105" y="239"/>
                  </a:lnTo>
                  <a:cubicBezTo>
                    <a:pt x="77" y="170"/>
                    <a:pt x="118" y="86"/>
                    <a:pt x="188" y="73"/>
                  </a:cubicBezTo>
                  <a:cubicBezTo>
                    <a:pt x="202" y="66"/>
                    <a:pt x="216" y="66"/>
                    <a:pt x="223" y="66"/>
                  </a:cubicBezTo>
                  <a:close/>
                  <a:moveTo>
                    <a:pt x="226" y="0"/>
                  </a:moveTo>
                  <a:cubicBezTo>
                    <a:pt x="207" y="0"/>
                    <a:pt x="187" y="3"/>
                    <a:pt x="167" y="10"/>
                  </a:cubicBezTo>
                  <a:cubicBezTo>
                    <a:pt x="56" y="38"/>
                    <a:pt x="0" y="149"/>
                    <a:pt x="35" y="253"/>
                  </a:cubicBezTo>
                  <a:lnTo>
                    <a:pt x="202" y="816"/>
                  </a:lnTo>
                  <a:cubicBezTo>
                    <a:pt x="223" y="907"/>
                    <a:pt x="306" y="955"/>
                    <a:pt x="390" y="955"/>
                  </a:cubicBezTo>
                  <a:cubicBezTo>
                    <a:pt x="410" y="955"/>
                    <a:pt x="424" y="955"/>
                    <a:pt x="445" y="949"/>
                  </a:cubicBezTo>
                  <a:cubicBezTo>
                    <a:pt x="550" y="921"/>
                    <a:pt x="605" y="809"/>
                    <a:pt x="570" y="705"/>
                  </a:cubicBezTo>
                  <a:lnTo>
                    <a:pt x="404" y="142"/>
                  </a:lnTo>
                  <a:cubicBezTo>
                    <a:pt x="387" y="57"/>
                    <a:pt x="310" y="0"/>
                    <a:pt x="226"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5"/>
            <p:cNvSpPr/>
            <p:nvPr/>
          </p:nvSpPr>
          <p:spPr>
            <a:xfrm>
              <a:off x="3960850" y="3218600"/>
              <a:ext cx="15150" cy="22000"/>
            </a:xfrm>
            <a:custGeom>
              <a:avLst/>
              <a:gdLst/>
              <a:ahLst/>
              <a:cxnLst/>
              <a:rect l="l" t="t" r="r" b="b"/>
              <a:pathLst>
                <a:path w="606" h="880" extrusionOk="0">
                  <a:moveTo>
                    <a:pt x="194" y="0"/>
                  </a:moveTo>
                  <a:cubicBezTo>
                    <a:pt x="174" y="0"/>
                    <a:pt x="153" y="4"/>
                    <a:pt x="133" y="13"/>
                  </a:cubicBezTo>
                  <a:cubicBezTo>
                    <a:pt x="42" y="47"/>
                    <a:pt x="1" y="138"/>
                    <a:pt x="35" y="228"/>
                  </a:cubicBezTo>
                  <a:lnTo>
                    <a:pt x="258" y="777"/>
                  </a:lnTo>
                  <a:cubicBezTo>
                    <a:pt x="284" y="841"/>
                    <a:pt x="347" y="880"/>
                    <a:pt x="415" y="880"/>
                  </a:cubicBezTo>
                  <a:cubicBezTo>
                    <a:pt x="436" y="880"/>
                    <a:pt x="459" y="876"/>
                    <a:pt x="480" y="868"/>
                  </a:cubicBezTo>
                  <a:cubicBezTo>
                    <a:pt x="564" y="833"/>
                    <a:pt x="605" y="743"/>
                    <a:pt x="571" y="652"/>
                  </a:cubicBezTo>
                  <a:lnTo>
                    <a:pt x="348" y="103"/>
                  </a:lnTo>
                  <a:cubicBezTo>
                    <a:pt x="322" y="40"/>
                    <a:pt x="259" y="0"/>
                    <a:pt x="194" y="0"/>
                  </a:cubicBez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5"/>
            <p:cNvSpPr/>
            <p:nvPr/>
          </p:nvSpPr>
          <p:spPr>
            <a:xfrm>
              <a:off x="3960675" y="3217825"/>
              <a:ext cx="16550" cy="23700"/>
            </a:xfrm>
            <a:custGeom>
              <a:avLst/>
              <a:gdLst/>
              <a:ahLst/>
              <a:cxnLst/>
              <a:rect l="l" t="t" r="r" b="b"/>
              <a:pathLst>
                <a:path w="662" h="948" extrusionOk="0">
                  <a:moveTo>
                    <a:pt x="195" y="64"/>
                  </a:moveTo>
                  <a:cubicBezTo>
                    <a:pt x="216" y="64"/>
                    <a:pt x="230" y="64"/>
                    <a:pt x="244" y="85"/>
                  </a:cubicBezTo>
                  <a:cubicBezTo>
                    <a:pt x="279" y="92"/>
                    <a:pt x="293" y="120"/>
                    <a:pt x="313" y="155"/>
                  </a:cubicBezTo>
                  <a:lnTo>
                    <a:pt x="536" y="704"/>
                  </a:lnTo>
                  <a:cubicBezTo>
                    <a:pt x="571" y="767"/>
                    <a:pt x="536" y="850"/>
                    <a:pt x="466" y="878"/>
                  </a:cubicBezTo>
                  <a:cubicBezTo>
                    <a:pt x="453" y="882"/>
                    <a:pt x="439" y="884"/>
                    <a:pt x="425" y="884"/>
                  </a:cubicBezTo>
                  <a:cubicBezTo>
                    <a:pt x="369" y="884"/>
                    <a:pt x="315" y="850"/>
                    <a:pt x="293" y="794"/>
                  </a:cubicBezTo>
                  <a:lnTo>
                    <a:pt x="70" y="252"/>
                  </a:lnTo>
                  <a:cubicBezTo>
                    <a:pt x="49" y="217"/>
                    <a:pt x="49" y="183"/>
                    <a:pt x="70" y="148"/>
                  </a:cubicBezTo>
                  <a:cubicBezTo>
                    <a:pt x="84" y="113"/>
                    <a:pt x="112" y="92"/>
                    <a:pt x="147" y="78"/>
                  </a:cubicBezTo>
                  <a:cubicBezTo>
                    <a:pt x="160" y="64"/>
                    <a:pt x="181" y="64"/>
                    <a:pt x="195" y="64"/>
                  </a:cubicBezTo>
                  <a:close/>
                  <a:moveTo>
                    <a:pt x="206" y="0"/>
                  </a:moveTo>
                  <a:cubicBezTo>
                    <a:pt x="180" y="0"/>
                    <a:pt x="154" y="5"/>
                    <a:pt x="126" y="16"/>
                  </a:cubicBezTo>
                  <a:cubicBezTo>
                    <a:pt x="77" y="30"/>
                    <a:pt x="35" y="64"/>
                    <a:pt x="14" y="120"/>
                  </a:cubicBezTo>
                  <a:cubicBezTo>
                    <a:pt x="1" y="169"/>
                    <a:pt x="1" y="224"/>
                    <a:pt x="14" y="273"/>
                  </a:cubicBezTo>
                  <a:lnTo>
                    <a:pt x="244" y="822"/>
                  </a:lnTo>
                  <a:cubicBezTo>
                    <a:pt x="265" y="899"/>
                    <a:pt x="348" y="947"/>
                    <a:pt x="425" y="947"/>
                  </a:cubicBezTo>
                  <a:cubicBezTo>
                    <a:pt x="452" y="947"/>
                    <a:pt x="466" y="947"/>
                    <a:pt x="501" y="933"/>
                  </a:cubicBezTo>
                  <a:cubicBezTo>
                    <a:pt x="605" y="892"/>
                    <a:pt x="661" y="780"/>
                    <a:pt x="612" y="676"/>
                  </a:cubicBezTo>
                  <a:lnTo>
                    <a:pt x="390" y="127"/>
                  </a:lnTo>
                  <a:cubicBezTo>
                    <a:pt x="369" y="78"/>
                    <a:pt x="334" y="30"/>
                    <a:pt x="286" y="16"/>
                  </a:cubicBezTo>
                  <a:cubicBezTo>
                    <a:pt x="258" y="5"/>
                    <a:pt x="232" y="0"/>
                    <a:pt x="206"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5"/>
            <p:cNvSpPr/>
            <p:nvPr/>
          </p:nvSpPr>
          <p:spPr>
            <a:xfrm>
              <a:off x="3986225" y="2697150"/>
              <a:ext cx="447400" cy="512750"/>
            </a:xfrm>
            <a:custGeom>
              <a:avLst/>
              <a:gdLst/>
              <a:ahLst/>
              <a:cxnLst/>
              <a:rect l="l" t="t" r="r" b="b"/>
              <a:pathLst>
                <a:path w="17896" h="20510" extrusionOk="0">
                  <a:moveTo>
                    <a:pt x="10763" y="0"/>
                  </a:moveTo>
                  <a:cubicBezTo>
                    <a:pt x="10763" y="0"/>
                    <a:pt x="8308" y="1286"/>
                    <a:pt x="4380" y="3754"/>
                  </a:cubicBezTo>
                  <a:cubicBezTo>
                    <a:pt x="3574" y="4269"/>
                    <a:pt x="3345" y="5006"/>
                    <a:pt x="3101" y="5909"/>
                  </a:cubicBezTo>
                  <a:cubicBezTo>
                    <a:pt x="2858" y="6827"/>
                    <a:pt x="1" y="19661"/>
                    <a:pt x="1" y="19661"/>
                  </a:cubicBezTo>
                  <a:cubicBezTo>
                    <a:pt x="1" y="19661"/>
                    <a:pt x="1704" y="20349"/>
                    <a:pt x="2962" y="20509"/>
                  </a:cubicBezTo>
                  <a:lnTo>
                    <a:pt x="3178" y="19146"/>
                  </a:lnTo>
                  <a:cubicBezTo>
                    <a:pt x="3178" y="19146"/>
                    <a:pt x="5083" y="14502"/>
                    <a:pt x="5715" y="13112"/>
                  </a:cubicBezTo>
                  <a:cubicBezTo>
                    <a:pt x="6355" y="11721"/>
                    <a:pt x="7926" y="7008"/>
                    <a:pt x="7926" y="7008"/>
                  </a:cubicBezTo>
                  <a:cubicBezTo>
                    <a:pt x="7926" y="7008"/>
                    <a:pt x="12077" y="6813"/>
                    <a:pt x="13446" y="6577"/>
                  </a:cubicBezTo>
                  <a:cubicBezTo>
                    <a:pt x="17896" y="5805"/>
                    <a:pt x="16290" y="7"/>
                    <a:pt x="16290" y="7"/>
                  </a:cubicBezTo>
                  <a:lnTo>
                    <a:pt x="10763" y="0"/>
                  </a:ln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5"/>
            <p:cNvSpPr/>
            <p:nvPr/>
          </p:nvSpPr>
          <p:spPr>
            <a:xfrm>
              <a:off x="3985175" y="2696625"/>
              <a:ext cx="417175" cy="514125"/>
            </a:xfrm>
            <a:custGeom>
              <a:avLst/>
              <a:gdLst/>
              <a:ahLst/>
              <a:cxnLst/>
              <a:rect l="l" t="t" r="r" b="b"/>
              <a:pathLst>
                <a:path w="16687" h="20565" extrusionOk="0">
                  <a:moveTo>
                    <a:pt x="10812" y="49"/>
                  </a:moveTo>
                  <a:lnTo>
                    <a:pt x="16297" y="70"/>
                  </a:lnTo>
                  <a:cubicBezTo>
                    <a:pt x="16332" y="195"/>
                    <a:pt x="16505" y="918"/>
                    <a:pt x="16554" y="1815"/>
                  </a:cubicBezTo>
                  <a:cubicBezTo>
                    <a:pt x="16610" y="2726"/>
                    <a:pt x="16540" y="4039"/>
                    <a:pt x="15894" y="5048"/>
                  </a:cubicBezTo>
                  <a:cubicBezTo>
                    <a:pt x="15372" y="5861"/>
                    <a:pt x="14559" y="6375"/>
                    <a:pt x="13467" y="6570"/>
                  </a:cubicBezTo>
                  <a:cubicBezTo>
                    <a:pt x="12126" y="6799"/>
                    <a:pt x="7996" y="6994"/>
                    <a:pt x="7954" y="6994"/>
                  </a:cubicBezTo>
                  <a:cubicBezTo>
                    <a:pt x="7940" y="7001"/>
                    <a:pt x="7926" y="7008"/>
                    <a:pt x="7926" y="7022"/>
                  </a:cubicBezTo>
                  <a:cubicBezTo>
                    <a:pt x="7919" y="7071"/>
                    <a:pt x="6355" y="11756"/>
                    <a:pt x="5729" y="13126"/>
                  </a:cubicBezTo>
                  <a:cubicBezTo>
                    <a:pt x="5104" y="14503"/>
                    <a:pt x="3206" y="19119"/>
                    <a:pt x="3192" y="19167"/>
                  </a:cubicBezTo>
                  <a:lnTo>
                    <a:pt x="2983" y="20495"/>
                  </a:lnTo>
                  <a:cubicBezTo>
                    <a:pt x="1822" y="20342"/>
                    <a:pt x="293" y="19751"/>
                    <a:pt x="77" y="19661"/>
                  </a:cubicBezTo>
                  <a:cubicBezTo>
                    <a:pt x="223" y="19001"/>
                    <a:pt x="2928" y="6820"/>
                    <a:pt x="3171" y="5944"/>
                  </a:cubicBezTo>
                  <a:cubicBezTo>
                    <a:pt x="3407" y="5110"/>
                    <a:pt x="3616" y="4325"/>
                    <a:pt x="4443" y="3803"/>
                  </a:cubicBezTo>
                  <a:cubicBezTo>
                    <a:pt x="8218" y="1425"/>
                    <a:pt x="10666" y="125"/>
                    <a:pt x="10812" y="49"/>
                  </a:cubicBezTo>
                  <a:close/>
                  <a:moveTo>
                    <a:pt x="10791" y="0"/>
                  </a:moveTo>
                  <a:cubicBezTo>
                    <a:pt x="10770" y="7"/>
                    <a:pt x="8288" y="1307"/>
                    <a:pt x="4409" y="3754"/>
                  </a:cubicBezTo>
                  <a:cubicBezTo>
                    <a:pt x="3560" y="4283"/>
                    <a:pt x="3338" y="5082"/>
                    <a:pt x="3108" y="5924"/>
                  </a:cubicBezTo>
                  <a:cubicBezTo>
                    <a:pt x="2865" y="6827"/>
                    <a:pt x="36" y="19550"/>
                    <a:pt x="8" y="19682"/>
                  </a:cubicBezTo>
                  <a:cubicBezTo>
                    <a:pt x="1" y="19696"/>
                    <a:pt x="8" y="19710"/>
                    <a:pt x="29" y="19717"/>
                  </a:cubicBezTo>
                  <a:cubicBezTo>
                    <a:pt x="43" y="19724"/>
                    <a:pt x="1753" y="20412"/>
                    <a:pt x="3004" y="20565"/>
                  </a:cubicBezTo>
                  <a:cubicBezTo>
                    <a:pt x="3018" y="20565"/>
                    <a:pt x="3032" y="20558"/>
                    <a:pt x="3053" y="20551"/>
                  </a:cubicBezTo>
                  <a:lnTo>
                    <a:pt x="3261" y="19195"/>
                  </a:lnTo>
                  <a:cubicBezTo>
                    <a:pt x="3275" y="19154"/>
                    <a:pt x="5173" y="14537"/>
                    <a:pt x="5799" y="13161"/>
                  </a:cubicBezTo>
                  <a:cubicBezTo>
                    <a:pt x="6404" y="11833"/>
                    <a:pt x="7885" y="7418"/>
                    <a:pt x="7996" y="7071"/>
                  </a:cubicBezTo>
                  <a:cubicBezTo>
                    <a:pt x="8323" y="7057"/>
                    <a:pt x="12202" y="6869"/>
                    <a:pt x="13495" y="6647"/>
                  </a:cubicBezTo>
                  <a:cubicBezTo>
                    <a:pt x="14607" y="6452"/>
                    <a:pt x="15435" y="5930"/>
                    <a:pt x="15963" y="5096"/>
                  </a:cubicBezTo>
                  <a:cubicBezTo>
                    <a:pt x="16617" y="4074"/>
                    <a:pt x="16686" y="2753"/>
                    <a:pt x="16631" y="1822"/>
                  </a:cubicBezTo>
                  <a:cubicBezTo>
                    <a:pt x="16582" y="821"/>
                    <a:pt x="16366" y="49"/>
                    <a:pt x="16366" y="42"/>
                  </a:cubicBezTo>
                  <a:cubicBezTo>
                    <a:pt x="16352" y="21"/>
                    <a:pt x="16346" y="14"/>
                    <a:pt x="16332" y="14"/>
                  </a:cubicBezTo>
                  <a:lnTo>
                    <a:pt x="10812" y="0"/>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5"/>
            <p:cNvSpPr/>
            <p:nvPr/>
          </p:nvSpPr>
          <p:spPr>
            <a:xfrm>
              <a:off x="4178450" y="2310775"/>
              <a:ext cx="306275" cy="406950"/>
            </a:xfrm>
            <a:custGeom>
              <a:avLst/>
              <a:gdLst/>
              <a:ahLst/>
              <a:cxnLst/>
              <a:rect l="l" t="t" r="r" b="b"/>
              <a:pathLst>
                <a:path w="12251" h="16278" extrusionOk="0">
                  <a:moveTo>
                    <a:pt x="3998" y="0"/>
                  </a:moveTo>
                  <a:cubicBezTo>
                    <a:pt x="3998" y="0"/>
                    <a:pt x="2879" y="988"/>
                    <a:pt x="2531" y="1273"/>
                  </a:cubicBezTo>
                  <a:cubicBezTo>
                    <a:pt x="2184" y="1565"/>
                    <a:pt x="1614" y="2760"/>
                    <a:pt x="1176" y="4033"/>
                  </a:cubicBezTo>
                  <a:cubicBezTo>
                    <a:pt x="195" y="6904"/>
                    <a:pt x="1" y="15121"/>
                    <a:pt x="1" y="15121"/>
                  </a:cubicBezTo>
                  <a:cubicBezTo>
                    <a:pt x="1" y="15121"/>
                    <a:pt x="432" y="15990"/>
                    <a:pt x="2914" y="16185"/>
                  </a:cubicBezTo>
                  <a:cubicBezTo>
                    <a:pt x="3725" y="16251"/>
                    <a:pt x="4443" y="16278"/>
                    <a:pt x="5076" y="16278"/>
                  </a:cubicBezTo>
                  <a:cubicBezTo>
                    <a:pt x="8138" y="16278"/>
                    <a:pt x="9212" y="15643"/>
                    <a:pt x="9212" y="15643"/>
                  </a:cubicBezTo>
                  <a:cubicBezTo>
                    <a:pt x="9212" y="15643"/>
                    <a:pt x="8983" y="14586"/>
                    <a:pt x="8900" y="13946"/>
                  </a:cubicBezTo>
                  <a:cubicBezTo>
                    <a:pt x="8823" y="13314"/>
                    <a:pt x="11395" y="5395"/>
                    <a:pt x="11819" y="4054"/>
                  </a:cubicBezTo>
                  <a:cubicBezTo>
                    <a:pt x="12251" y="2719"/>
                    <a:pt x="12007" y="1996"/>
                    <a:pt x="11493" y="1683"/>
                  </a:cubicBezTo>
                  <a:cubicBezTo>
                    <a:pt x="10971" y="1377"/>
                    <a:pt x="8823" y="139"/>
                    <a:pt x="8823" y="139"/>
                  </a:cubicBezTo>
                  <a:lnTo>
                    <a:pt x="3998" y="0"/>
                  </a:ln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5"/>
            <p:cNvSpPr/>
            <p:nvPr/>
          </p:nvSpPr>
          <p:spPr>
            <a:xfrm>
              <a:off x="4178100" y="2309375"/>
              <a:ext cx="309225" cy="409175"/>
            </a:xfrm>
            <a:custGeom>
              <a:avLst/>
              <a:gdLst/>
              <a:ahLst/>
              <a:cxnLst/>
              <a:rect l="l" t="t" r="r" b="b"/>
              <a:pathLst>
                <a:path w="12369" h="16367" extrusionOk="0">
                  <a:moveTo>
                    <a:pt x="4033" y="70"/>
                  </a:moveTo>
                  <a:lnTo>
                    <a:pt x="8830" y="216"/>
                  </a:lnTo>
                  <a:cubicBezTo>
                    <a:pt x="8969" y="300"/>
                    <a:pt x="10992" y="1468"/>
                    <a:pt x="11486" y="1767"/>
                  </a:cubicBezTo>
                  <a:cubicBezTo>
                    <a:pt x="11896" y="2017"/>
                    <a:pt x="12285" y="2615"/>
                    <a:pt x="11813" y="4103"/>
                  </a:cubicBezTo>
                  <a:cubicBezTo>
                    <a:pt x="11764" y="4214"/>
                    <a:pt x="11715" y="4381"/>
                    <a:pt x="11653" y="4582"/>
                  </a:cubicBezTo>
                  <a:cubicBezTo>
                    <a:pt x="10951" y="6772"/>
                    <a:pt x="8809" y="13419"/>
                    <a:pt x="8879" y="14009"/>
                  </a:cubicBezTo>
                  <a:cubicBezTo>
                    <a:pt x="8948" y="14586"/>
                    <a:pt x="9157" y="15511"/>
                    <a:pt x="9192" y="15678"/>
                  </a:cubicBezTo>
                  <a:cubicBezTo>
                    <a:pt x="9033" y="15763"/>
                    <a:pt x="7886" y="16301"/>
                    <a:pt x="5094" y="16301"/>
                  </a:cubicBezTo>
                  <a:cubicBezTo>
                    <a:pt x="4461" y="16301"/>
                    <a:pt x="3744" y="16273"/>
                    <a:pt x="2935" y="16206"/>
                  </a:cubicBezTo>
                  <a:cubicBezTo>
                    <a:pt x="620" y="16019"/>
                    <a:pt x="105" y="15247"/>
                    <a:pt x="63" y="15164"/>
                  </a:cubicBezTo>
                  <a:cubicBezTo>
                    <a:pt x="70" y="14865"/>
                    <a:pt x="279" y="6904"/>
                    <a:pt x="1224" y="4089"/>
                  </a:cubicBezTo>
                  <a:cubicBezTo>
                    <a:pt x="1669" y="2775"/>
                    <a:pt x="2232" y="1621"/>
                    <a:pt x="2573" y="1343"/>
                  </a:cubicBezTo>
                  <a:cubicBezTo>
                    <a:pt x="2893" y="1071"/>
                    <a:pt x="3922" y="168"/>
                    <a:pt x="4033" y="70"/>
                  </a:cubicBezTo>
                  <a:close/>
                  <a:moveTo>
                    <a:pt x="4033" y="1"/>
                  </a:moveTo>
                  <a:cubicBezTo>
                    <a:pt x="4026" y="1"/>
                    <a:pt x="4012" y="1"/>
                    <a:pt x="4005" y="8"/>
                  </a:cubicBezTo>
                  <a:cubicBezTo>
                    <a:pt x="3998" y="15"/>
                    <a:pt x="2886" y="1002"/>
                    <a:pt x="2538" y="1287"/>
                  </a:cubicBezTo>
                  <a:cubicBezTo>
                    <a:pt x="2191" y="1572"/>
                    <a:pt x="1614" y="2740"/>
                    <a:pt x="1176" y="4061"/>
                  </a:cubicBezTo>
                  <a:cubicBezTo>
                    <a:pt x="209" y="6918"/>
                    <a:pt x="1" y="15087"/>
                    <a:pt x="1" y="15164"/>
                  </a:cubicBezTo>
                  <a:lnTo>
                    <a:pt x="1" y="15184"/>
                  </a:lnTo>
                  <a:cubicBezTo>
                    <a:pt x="1" y="15191"/>
                    <a:pt x="112" y="15407"/>
                    <a:pt x="529" y="15650"/>
                  </a:cubicBezTo>
                  <a:cubicBezTo>
                    <a:pt x="912" y="15880"/>
                    <a:pt x="1635" y="16165"/>
                    <a:pt x="2928" y="16269"/>
                  </a:cubicBezTo>
                  <a:cubicBezTo>
                    <a:pt x="3734" y="16338"/>
                    <a:pt x="4450" y="16366"/>
                    <a:pt x="5076" y="16366"/>
                  </a:cubicBezTo>
                  <a:cubicBezTo>
                    <a:pt x="8128" y="16366"/>
                    <a:pt x="9240" y="15734"/>
                    <a:pt x="9254" y="15713"/>
                  </a:cubicBezTo>
                  <a:cubicBezTo>
                    <a:pt x="9275" y="15706"/>
                    <a:pt x="9275" y="15692"/>
                    <a:pt x="9275" y="15678"/>
                  </a:cubicBezTo>
                  <a:cubicBezTo>
                    <a:pt x="9275" y="15671"/>
                    <a:pt x="9039" y="14614"/>
                    <a:pt x="8962" y="13996"/>
                  </a:cubicBezTo>
                  <a:cubicBezTo>
                    <a:pt x="8893" y="13412"/>
                    <a:pt x="11020" y="6772"/>
                    <a:pt x="11722" y="4589"/>
                  </a:cubicBezTo>
                  <a:cubicBezTo>
                    <a:pt x="11792" y="4388"/>
                    <a:pt x="11847" y="4228"/>
                    <a:pt x="11882" y="4110"/>
                  </a:cubicBezTo>
                  <a:cubicBezTo>
                    <a:pt x="12369" y="2594"/>
                    <a:pt x="11959" y="1968"/>
                    <a:pt x="11535" y="1704"/>
                  </a:cubicBezTo>
                  <a:cubicBezTo>
                    <a:pt x="11020" y="1398"/>
                    <a:pt x="8879" y="168"/>
                    <a:pt x="8865" y="161"/>
                  </a:cubicBezTo>
                  <a:cubicBezTo>
                    <a:pt x="8858" y="147"/>
                    <a:pt x="8858" y="147"/>
                    <a:pt x="8844" y="147"/>
                  </a:cubicBezTo>
                  <a:lnTo>
                    <a:pt x="4033" y="1"/>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5"/>
            <p:cNvSpPr/>
            <p:nvPr/>
          </p:nvSpPr>
          <p:spPr>
            <a:xfrm>
              <a:off x="4216525" y="2101000"/>
              <a:ext cx="32000" cy="82050"/>
            </a:xfrm>
            <a:custGeom>
              <a:avLst/>
              <a:gdLst/>
              <a:ahLst/>
              <a:cxnLst/>
              <a:rect l="l" t="t" r="r" b="b"/>
              <a:pathLst>
                <a:path w="1280" h="3282" extrusionOk="0">
                  <a:moveTo>
                    <a:pt x="543" y="0"/>
                  </a:moveTo>
                  <a:cubicBezTo>
                    <a:pt x="543" y="0"/>
                    <a:pt x="132" y="932"/>
                    <a:pt x="63" y="1877"/>
                  </a:cubicBezTo>
                  <a:cubicBezTo>
                    <a:pt x="1" y="2823"/>
                    <a:pt x="548" y="3282"/>
                    <a:pt x="1256" y="3282"/>
                  </a:cubicBezTo>
                  <a:cubicBezTo>
                    <a:pt x="1262" y="3282"/>
                    <a:pt x="1267" y="3282"/>
                    <a:pt x="1272" y="3282"/>
                  </a:cubicBezTo>
                  <a:lnTo>
                    <a:pt x="1279" y="0"/>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5"/>
            <p:cNvSpPr/>
            <p:nvPr/>
          </p:nvSpPr>
          <p:spPr>
            <a:xfrm>
              <a:off x="4216525" y="2100300"/>
              <a:ext cx="33050" cy="83800"/>
            </a:xfrm>
            <a:custGeom>
              <a:avLst/>
              <a:gdLst/>
              <a:ahLst/>
              <a:cxnLst/>
              <a:rect l="l" t="t" r="r" b="b"/>
              <a:pathLst>
                <a:path w="1322" h="3352" extrusionOk="0">
                  <a:moveTo>
                    <a:pt x="1252" y="63"/>
                  </a:moveTo>
                  <a:lnTo>
                    <a:pt x="1245" y="3282"/>
                  </a:lnTo>
                  <a:cubicBezTo>
                    <a:pt x="904" y="3282"/>
                    <a:pt x="612" y="3164"/>
                    <a:pt x="410" y="2948"/>
                  </a:cubicBezTo>
                  <a:cubicBezTo>
                    <a:pt x="181" y="2705"/>
                    <a:pt x="77" y="2350"/>
                    <a:pt x="105" y="1912"/>
                  </a:cubicBezTo>
                  <a:cubicBezTo>
                    <a:pt x="160" y="1057"/>
                    <a:pt x="508" y="202"/>
                    <a:pt x="563" y="63"/>
                  </a:cubicBezTo>
                  <a:close/>
                  <a:moveTo>
                    <a:pt x="543" y="0"/>
                  </a:moveTo>
                  <a:cubicBezTo>
                    <a:pt x="529" y="0"/>
                    <a:pt x="522" y="14"/>
                    <a:pt x="515" y="21"/>
                  </a:cubicBezTo>
                  <a:cubicBezTo>
                    <a:pt x="508" y="28"/>
                    <a:pt x="98" y="967"/>
                    <a:pt x="35" y="1905"/>
                  </a:cubicBezTo>
                  <a:cubicBezTo>
                    <a:pt x="0" y="2364"/>
                    <a:pt x="111" y="2739"/>
                    <a:pt x="355" y="2990"/>
                  </a:cubicBezTo>
                  <a:cubicBezTo>
                    <a:pt x="577" y="3226"/>
                    <a:pt x="897" y="3351"/>
                    <a:pt x="1259" y="3351"/>
                  </a:cubicBezTo>
                  <a:lnTo>
                    <a:pt x="1279" y="3351"/>
                  </a:lnTo>
                  <a:cubicBezTo>
                    <a:pt x="1293" y="3351"/>
                    <a:pt x="1314" y="3330"/>
                    <a:pt x="1314" y="3317"/>
                  </a:cubicBezTo>
                  <a:lnTo>
                    <a:pt x="1321" y="42"/>
                  </a:lnTo>
                  <a:cubicBezTo>
                    <a:pt x="1321" y="28"/>
                    <a:pt x="1321" y="21"/>
                    <a:pt x="1314" y="14"/>
                  </a:cubicBezTo>
                  <a:cubicBezTo>
                    <a:pt x="1300" y="0"/>
                    <a:pt x="1293" y="0"/>
                    <a:pt x="1286"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5"/>
            <p:cNvSpPr/>
            <p:nvPr/>
          </p:nvSpPr>
          <p:spPr>
            <a:xfrm>
              <a:off x="4278925" y="2220050"/>
              <a:ext cx="115950" cy="132575"/>
            </a:xfrm>
            <a:custGeom>
              <a:avLst/>
              <a:gdLst/>
              <a:ahLst/>
              <a:cxnLst/>
              <a:rect l="l" t="t" r="r" b="b"/>
              <a:pathLst>
                <a:path w="4638" h="5303" extrusionOk="0">
                  <a:moveTo>
                    <a:pt x="1251" y="0"/>
                  </a:moveTo>
                  <a:cubicBezTo>
                    <a:pt x="1245" y="2746"/>
                    <a:pt x="327" y="3525"/>
                    <a:pt x="167" y="3755"/>
                  </a:cubicBezTo>
                  <a:cubicBezTo>
                    <a:pt x="0" y="3991"/>
                    <a:pt x="7" y="4999"/>
                    <a:pt x="1140" y="5215"/>
                  </a:cubicBezTo>
                  <a:cubicBezTo>
                    <a:pt x="1461" y="5276"/>
                    <a:pt x="1755" y="5303"/>
                    <a:pt x="2025" y="5303"/>
                  </a:cubicBezTo>
                  <a:cubicBezTo>
                    <a:pt x="3953" y="5303"/>
                    <a:pt x="4637" y="3928"/>
                    <a:pt x="4637" y="3928"/>
                  </a:cubicBezTo>
                  <a:cubicBezTo>
                    <a:pt x="4637" y="3928"/>
                    <a:pt x="4171" y="3164"/>
                    <a:pt x="4116" y="2322"/>
                  </a:cubicBezTo>
                  <a:cubicBezTo>
                    <a:pt x="4067" y="1481"/>
                    <a:pt x="4220" y="14"/>
                    <a:pt x="4220" y="14"/>
                  </a:cubicBezTo>
                  <a:lnTo>
                    <a:pt x="1251" y="0"/>
                  </a:ln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5"/>
            <p:cNvSpPr/>
            <p:nvPr/>
          </p:nvSpPr>
          <p:spPr>
            <a:xfrm>
              <a:off x="4280650" y="2219875"/>
              <a:ext cx="103800" cy="111425"/>
            </a:xfrm>
            <a:custGeom>
              <a:avLst/>
              <a:gdLst/>
              <a:ahLst/>
              <a:cxnLst/>
              <a:rect l="l" t="t" r="r" b="b"/>
              <a:pathLst>
                <a:path w="4152" h="4457" extrusionOk="0">
                  <a:moveTo>
                    <a:pt x="1182" y="0"/>
                  </a:moveTo>
                  <a:cubicBezTo>
                    <a:pt x="1176" y="2740"/>
                    <a:pt x="258" y="3518"/>
                    <a:pt x="98" y="3755"/>
                  </a:cubicBezTo>
                  <a:cubicBezTo>
                    <a:pt x="15" y="3866"/>
                    <a:pt x="1" y="4158"/>
                    <a:pt x="133" y="4457"/>
                  </a:cubicBezTo>
                  <a:cubicBezTo>
                    <a:pt x="2031" y="4172"/>
                    <a:pt x="3414" y="2607"/>
                    <a:pt x="4040" y="1822"/>
                  </a:cubicBezTo>
                  <a:cubicBezTo>
                    <a:pt x="4047" y="1008"/>
                    <a:pt x="4151" y="7"/>
                    <a:pt x="4151" y="7"/>
                  </a:cubicBezTo>
                  <a:lnTo>
                    <a:pt x="1182" y="0"/>
                  </a:lnTo>
                  <a:close/>
                </a:path>
              </a:pathLst>
            </a:custGeom>
            <a:solidFill>
              <a:srgbClr val="DBED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5"/>
            <p:cNvSpPr/>
            <p:nvPr/>
          </p:nvSpPr>
          <p:spPr>
            <a:xfrm>
              <a:off x="4279100" y="2219000"/>
              <a:ext cx="116475" cy="134375"/>
            </a:xfrm>
            <a:custGeom>
              <a:avLst/>
              <a:gdLst/>
              <a:ahLst/>
              <a:cxnLst/>
              <a:rect l="l" t="t" r="r" b="b"/>
              <a:pathLst>
                <a:path w="4659" h="5375" extrusionOk="0">
                  <a:moveTo>
                    <a:pt x="1279" y="70"/>
                  </a:moveTo>
                  <a:lnTo>
                    <a:pt x="4185" y="77"/>
                  </a:lnTo>
                  <a:cubicBezTo>
                    <a:pt x="4171" y="307"/>
                    <a:pt x="4039" y="1593"/>
                    <a:pt x="4095" y="2357"/>
                  </a:cubicBezTo>
                  <a:cubicBezTo>
                    <a:pt x="4144" y="3129"/>
                    <a:pt x="4540" y="3852"/>
                    <a:pt x="4609" y="3963"/>
                  </a:cubicBezTo>
                  <a:cubicBezTo>
                    <a:pt x="4525" y="4115"/>
                    <a:pt x="3802" y="5300"/>
                    <a:pt x="2013" y="5300"/>
                  </a:cubicBezTo>
                  <a:cubicBezTo>
                    <a:pt x="1748" y="5300"/>
                    <a:pt x="1460" y="5274"/>
                    <a:pt x="1147" y="5215"/>
                  </a:cubicBezTo>
                  <a:cubicBezTo>
                    <a:pt x="549" y="5104"/>
                    <a:pt x="306" y="4770"/>
                    <a:pt x="202" y="4520"/>
                  </a:cubicBezTo>
                  <a:cubicBezTo>
                    <a:pt x="70" y="4207"/>
                    <a:pt x="125" y="3915"/>
                    <a:pt x="195" y="3810"/>
                  </a:cubicBezTo>
                  <a:cubicBezTo>
                    <a:pt x="209" y="3790"/>
                    <a:pt x="229" y="3755"/>
                    <a:pt x="264" y="3720"/>
                  </a:cubicBezTo>
                  <a:cubicBezTo>
                    <a:pt x="542" y="3393"/>
                    <a:pt x="1258" y="2510"/>
                    <a:pt x="1279" y="70"/>
                  </a:cubicBezTo>
                  <a:close/>
                  <a:moveTo>
                    <a:pt x="1238" y="1"/>
                  </a:moveTo>
                  <a:cubicBezTo>
                    <a:pt x="1217" y="1"/>
                    <a:pt x="1203" y="22"/>
                    <a:pt x="1203" y="35"/>
                  </a:cubicBezTo>
                  <a:cubicBezTo>
                    <a:pt x="1203" y="2490"/>
                    <a:pt x="473" y="3345"/>
                    <a:pt x="202" y="3678"/>
                  </a:cubicBezTo>
                  <a:cubicBezTo>
                    <a:pt x="167" y="3720"/>
                    <a:pt x="139" y="3748"/>
                    <a:pt x="125" y="3776"/>
                  </a:cubicBezTo>
                  <a:cubicBezTo>
                    <a:pt x="28" y="3915"/>
                    <a:pt x="0" y="4241"/>
                    <a:pt x="125" y="4547"/>
                  </a:cubicBezTo>
                  <a:cubicBezTo>
                    <a:pt x="236" y="4819"/>
                    <a:pt x="494" y="5166"/>
                    <a:pt x="1119" y="5284"/>
                  </a:cubicBezTo>
                  <a:cubicBezTo>
                    <a:pt x="1446" y="5347"/>
                    <a:pt x="1731" y="5375"/>
                    <a:pt x="2002" y="5375"/>
                  </a:cubicBezTo>
                  <a:cubicBezTo>
                    <a:pt x="3935" y="5375"/>
                    <a:pt x="4651" y="3998"/>
                    <a:pt x="4651" y="3970"/>
                  </a:cubicBezTo>
                  <a:cubicBezTo>
                    <a:pt x="4658" y="3956"/>
                    <a:pt x="4658" y="3950"/>
                    <a:pt x="4651" y="3936"/>
                  </a:cubicBezTo>
                  <a:cubicBezTo>
                    <a:pt x="4644" y="3936"/>
                    <a:pt x="4192" y="3171"/>
                    <a:pt x="4137" y="2351"/>
                  </a:cubicBezTo>
                  <a:cubicBezTo>
                    <a:pt x="4088" y="1523"/>
                    <a:pt x="4241" y="63"/>
                    <a:pt x="4241" y="42"/>
                  </a:cubicBezTo>
                  <a:cubicBezTo>
                    <a:pt x="4241" y="35"/>
                    <a:pt x="4241" y="28"/>
                    <a:pt x="4234" y="22"/>
                  </a:cubicBezTo>
                  <a:cubicBezTo>
                    <a:pt x="4227" y="8"/>
                    <a:pt x="4213" y="8"/>
                    <a:pt x="4206" y="8"/>
                  </a:cubicBezTo>
                  <a:lnTo>
                    <a:pt x="1238" y="1"/>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5"/>
            <p:cNvSpPr/>
            <p:nvPr/>
          </p:nvSpPr>
          <p:spPr>
            <a:xfrm>
              <a:off x="4234425" y="2053025"/>
              <a:ext cx="195725" cy="231550"/>
            </a:xfrm>
            <a:custGeom>
              <a:avLst/>
              <a:gdLst/>
              <a:ahLst/>
              <a:cxnLst/>
              <a:rect l="l" t="t" r="r" b="b"/>
              <a:pathLst>
                <a:path w="7829" h="9262" extrusionOk="0">
                  <a:moveTo>
                    <a:pt x="3940" y="1"/>
                  </a:moveTo>
                  <a:cubicBezTo>
                    <a:pt x="3115" y="1"/>
                    <a:pt x="2262" y="262"/>
                    <a:pt x="1502" y="855"/>
                  </a:cubicBezTo>
                  <a:cubicBezTo>
                    <a:pt x="188" y="1877"/>
                    <a:pt x="0" y="3198"/>
                    <a:pt x="112" y="4582"/>
                  </a:cubicBezTo>
                  <a:cubicBezTo>
                    <a:pt x="223" y="5965"/>
                    <a:pt x="230" y="6007"/>
                    <a:pt x="223" y="6716"/>
                  </a:cubicBezTo>
                  <a:cubicBezTo>
                    <a:pt x="209" y="7432"/>
                    <a:pt x="1022" y="9177"/>
                    <a:pt x="1912" y="9254"/>
                  </a:cubicBezTo>
                  <a:cubicBezTo>
                    <a:pt x="1972" y="9259"/>
                    <a:pt x="2036" y="9262"/>
                    <a:pt x="2103" y="9262"/>
                  </a:cubicBezTo>
                  <a:cubicBezTo>
                    <a:pt x="3172" y="9262"/>
                    <a:pt x="5140" y="8581"/>
                    <a:pt x="5944" y="7064"/>
                  </a:cubicBezTo>
                  <a:cubicBezTo>
                    <a:pt x="7008" y="6626"/>
                    <a:pt x="7829" y="5666"/>
                    <a:pt x="7731" y="3372"/>
                  </a:cubicBezTo>
                  <a:cubicBezTo>
                    <a:pt x="7648" y="1429"/>
                    <a:pt x="5870" y="1"/>
                    <a:pt x="3940" y="1"/>
                  </a:cubicBez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5"/>
            <p:cNvSpPr/>
            <p:nvPr/>
          </p:nvSpPr>
          <p:spPr>
            <a:xfrm>
              <a:off x="4231650" y="2051875"/>
              <a:ext cx="198675" cy="233375"/>
            </a:xfrm>
            <a:custGeom>
              <a:avLst/>
              <a:gdLst/>
              <a:ahLst/>
              <a:cxnLst/>
              <a:rect l="l" t="t" r="r" b="b"/>
              <a:pathLst>
                <a:path w="7947" h="9335" extrusionOk="0">
                  <a:moveTo>
                    <a:pt x="4026" y="79"/>
                  </a:moveTo>
                  <a:cubicBezTo>
                    <a:pt x="4586" y="79"/>
                    <a:pt x="5150" y="202"/>
                    <a:pt x="5687" y="450"/>
                  </a:cubicBezTo>
                  <a:cubicBezTo>
                    <a:pt x="6931" y="1020"/>
                    <a:pt x="7738" y="2160"/>
                    <a:pt x="7794" y="3418"/>
                  </a:cubicBezTo>
                  <a:cubicBezTo>
                    <a:pt x="7877" y="5372"/>
                    <a:pt x="7314" y="6540"/>
                    <a:pt x="6028" y="7075"/>
                  </a:cubicBezTo>
                  <a:cubicBezTo>
                    <a:pt x="6021" y="7082"/>
                    <a:pt x="6007" y="7082"/>
                    <a:pt x="6007" y="7096"/>
                  </a:cubicBezTo>
                  <a:cubicBezTo>
                    <a:pt x="5210" y="8611"/>
                    <a:pt x="3220" y="9271"/>
                    <a:pt x="2174" y="9271"/>
                  </a:cubicBezTo>
                  <a:cubicBezTo>
                    <a:pt x="2116" y="9271"/>
                    <a:pt x="2061" y="9269"/>
                    <a:pt x="2009" y="9265"/>
                  </a:cubicBezTo>
                  <a:cubicBezTo>
                    <a:pt x="1168" y="9195"/>
                    <a:pt x="341" y="7499"/>
                    <a:pt x="362" y="6762"/>
                  </a:cubicBezTo>
                  <a:cubicBezTo>
                    <a:pt x="369" y="6129"/>
                    <a:pt x="362" y="6025"/>
                    <a:pt x="285" y="5038"/>
                  </a:cubicBezTo>
                  <a:lnTo>
                    <a:pt x="250" y="4628"/>
                  </a:lnTo>
                  <a:cubicBezTo>
                    <a:pt x="153" y="3404"/>
                    <a:pt x="236" y="2014"/>
                    <a:pt x="1627" y="922"/>
                  </a:cubicBezTo>
                  <a:lnTo>
                    <a:pt x="1622" y="915"/>
                  </a:lnTo>
                  <a:lnTo>
                    <a:pt x="1622" y="915"/>
                  </a:lnTo>
                  <a:cubicBezTo>
                    <a:pt x="2338" y="361"/>
                    <a:pt x="3177" y="79"/>
                    <a:pt x="4026" y="79"/>
                  </a:cubicBezTo>
                  <a:close/>
                  <a:moveTo>
                    <a:pt x="4041" y="1"/>
                  </a:moveTo>
                  <a:cubicBezTo>
                    <a:pt x="3173" y="1"/>
                    <a:pt x="2318" y="291"/>
                    <a:pt x="1585" y="860"/>
                  </a:cubicBezTo>
                  <a:cubicBezTo>
                    <a:pt x="834" y="1444"/>
                    <a:pt x="0" y="2403"/>
                    <a:pt x="188" y="4628"/>
                  </a:cubicBezTo>
                  <a:lnTo>
                    <a:pt x="223" y="5031"/>
                  </a:lnTo>
                  <a:cubicBezTo>
                    <a:pt x="299" y="6018"/>
                    <a:pt x="306" y="6123"/>
                    <a:pt x="299" y="6755"/>
                  </a:cubicBezTo>
                  <a:cubicBezTo>
                    <a:pt x="285" y="7430"/>
                    <a:pt x="1092" y="9251"/>
                    <a:pt x="2009" y="9327"/>
                  </a:cubicBezTo>
                  <a:cubicBezTo>
                    <a:pt x="2065" y="9334"/>
                    <a:pt x="2127" y="9334"/>
                    <a:pt x="2183" y="9334"/>
                  </a:cubicBezTo>
                  <a:cubicBezTo>
                    <a:pt x="3247" y="9334"/>
                    <a:pt x="5263" y="8667"/>
                    <a:pt x="6062" y="7131"/>
                  </a:cubicBezTo>
                  <a:cubicBezTo>
                    <a:pt x="7369" y="6581"/>
                    <a:pt x="7946" y="5400"/>
                    <a:pt x="7856" y="3411"/>
                  </a:cubicBezTo>
                  <a:cubicBezTo>
                    <a:pt x="7807" y="2125"/>
                    <a:pt x="6980" y="957"/>
                    <a:pt x="5722" y="373"/>
                  </a:cubicBezTo>
                  <a:cubicBezTo>
                    <a:pt x="5176" y="124"/>
                    <a:pt x="4606" y="1"/>
                    <a:pt x="4041"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5"/>
            <p:cNvSpPr/>
            <p:nvPr/>
          </p:nvSpPr>
          <p:spPr>
            <a:xfrm>
              <a:off x="4230075" y="2046400"/>
              <a:ext cx="208950" cy="218675"/>
            </a:xfrm>
            <a:custGeom>
              <a:avLst/>
              <a:gdLst/>
              <a:ahLst/>
              <a:cxnLst/>
              <a:rect l="l" t="t" r="r" b="b"/>
              <a:pathLst>
                <a:path w="8358" h="8747" extrusionOk="0">
                  <a:moveTo>
                    <a:pt x="4047" y="0"/>
                  </a:moveTo>
                  <a:cubicBezTo>
                    <a:pt x="2430" y="0"/>
                    <a:pt x="861" y="765"/>
                    <a:pt x="1" y="2184"/>
                  </a:cubicBezTo>
                  <a:cubicBezTo>
                    <a:pt x="1" y="2184"/>
                    <a:pt x="1447" y="4374"/>
                    <a:pt x="5472" y="4840"/>
                  </a:cubicBezTo>
                  <a:lnTo>
                    <a:pt x="5979" y="6077"/>
                  </a:lnTo>
                  <a:cubicBezTo>
                    <a:pt x="5979" y="6077"/>
                    <a:pt x="6139" y="5952"/>
                    <a:pt x="6306" y="5660"/>
                  </a:cubicBezTo>
                  <a:lnTo>
                    <a:pt x="6689" y="5097"/>
                  </a:lnTo>
                  <a:lnTo>
                    <a:pt x="6654" y="6877"/>
                  </a:lnTo>
                  <a:lnTo>
                    <a:pt x="6167" y="7322"/>
                  </a:lnTo>
                  <a:lnTo>
                    <a:pt x="6056" y="8747"/>
                  </a:lnTo>
                  <a:cubicBezTo>
                    <a:pt x="6056" y="8747"/>
                    <a:pt x="6939" y="7767"/>
                    <a:pt x="7370" y="7169"/>
                  </a:cubicBezTo>
                  <a:cubicBezTo>
                    <a:pt x="7801" y="6564"/>
                    <a:pt x="8350" y="5333"/>
                    <a:pt x="8357" y="4110"/>
                  </a:cubicBezTo>
                  <a:cubicBezTo>
                    <a:pt x="8357" y="2872"/>
                    <a:pt x="7773" y="961"/>
                    <a:pt x="5653" y="258"/>
                  </a:cubicBezTo>
                  <a:cubicBezTo>
                    <a:pt x="5128" y="85"/>
                    <a:pt x="4585" y="0"/>
                    <a:pt x="4047"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5"/>
            <p:cNvSpPr/>
            <p:nvPr/>
          </p:nvSpPr>
          <p:spPr>
            <a:xfrm>
              <a:off x="4229375" y="2045700"/>
              <a:ext cx="211025" cy="220425"/>
            </a:xfrm>
            <a:custGeom>
              <a:avLst/>
              <a:gdLst/>
              <a:ahLst/>
              <a:cxnLst/>
              <a:rect l="l" t="t" r="r" b="b"/>
              <a:pathLst>
                <a:path w="8441" h="8817" extrusionOk="0">
                  <a:moveTo>
                    <a:pt x="4085" y="74"/>
                  </a:moveTo>
                  <a:cubicBezTo>
                    <a:pt x="4620" y="74"/>
                    <a:pt x="5164" y="159"/>
                    <a:pt x="5695" y="335"/>
                  </a:cubicBezTo>
                  <a:cubicBezTo>
                    <a:pt x="7676" y="996"/>
                    <a:pt x="8371" y="2747"/>
                    <a:pt x="8371" y="4152"/>
                  </a:cubicBezTo>
                  <a:cubicBezTo>
                    <a:pt x="8371" y="5306"/>
                    <a:pt x="7857" y="6543"/>
                    <a:pt x="7384" y="7197"/>
                  </a:cubicBezTo>
                  <a:cubicBezTo>
                    <a:pt x="7022" y="7690"/>
                    <a:pt x="6341" y="8462"/>
                    <a:pt x="6133" y="8699"/>
                  </a:cubicBezTo>
                  <a:lnTo>
                    <a:pt x="6237" y="7378"/>
                  </a:lnTo>
                  <a:lnTo>
                    <a:pt x="6717" y="6960"/>
                  </a:lnTo>
                  <a:cubicBezTo>
                    <a:pt x="6723" y="6947"/>
                    <a:pt x="6723" y="6940"/>
                    <a:pt x="6723" y="6933"/>
                  </a:cubicBezTo>
                  <a:lnTo>
                    <a:pt x="6758" y="5153"/>
                  </a:lnTo>
                  <a:cubicBezTo>
                    <a:pt x="6758" y="5132"/>
                    <a:pt x="6751" y="5118"/>
                    <a:pt x="6737" y="5118"/>
                  </a:cubicBezTo>
                  <a:cubicBezTo>
                    <a:pt x="6733" y="5116"/>
                    <a:pt x="6729" y="5115"/>
                    <a:pt x="6725" y="5115"/>
                  </a:cubicBezTo>
                  <a:cubicBezTo>
                    <a:pt x="6716" y="5115"/>
                    <a:pt x="6708" y="5120"/>
                    <a:pt x="6703" y="5125"/>
                  </a:cubicBezTo>
                  <a:lnTo>
                    <a:pt x="6320" y="5688"/>
                  </a:lnTo>
                  <a:cubicBezTo>
                    <a:pt x="6202" y="5890"/>
                    <a:pt x="6084" y="6008"/>
                    <a:pt x="6028" y="6064"/>
                  </a:cubicBezTo>
                  <a:lnTo>
                    <a:pt x="5542" y="4868"/>
                  </a:lnTo>
                  <a:cubicBezTo>
                    <a:pt x="5542" y="4854"/>
                    <a:pt x="5528" y="4847"/>
                    <a:pt x="5521" y="4847"/>
                  </a:cubicBezTo>
                  <a:cubicBezTo>
                    <a:pt x="1746" y="4416"/>
                    <a:pt x="223" y="2421"/>
                    <a:pt x="77" y="2226"/>
                  </a:cubicBezTo>
                  <a:cubicBezTo>
                    <a:pt x="905" y="864"/>
                    <a:pt x="2451" y="74"/>
                    <a:pt x="4085" y="74"/>
                  </a:cubicBezTo>
                  <a:close/>
                  <a:moveTo>
                    <a:pt x="4080" y="0"/>
                  </a:moveTo>
                  <a:cubicBezTo>
                    <a:pt x="2418" y="0"/>
                    <a:pt x="847" y="810"/>
                    <a:pt x="8" y="2205"/>
                  </a:cubicBezTo>
                  <a:cubicBezTo>
                    <a:pt x="1" y="2212"/>
                    <a:pt x="1" y="2233"/>
                    <a:pt x="8" y="2240"/>
                  </a:cubicBezTo>
                  <a:cubicBezTo>
                    <a:pt x="15" y="2268"/>
                    <a:pt x="1509" y="4451"/>
                    <a:pt x="5486" y="4910"/>
                  </a:cubicBezTo>
                  <a:lnTo>
                    <a:pt x="5987" y="6133"/>
                  </a:lnTo>
                  <a:cubicBezTo>
                    <a:pt x="5987" y="6140"/>
                    <a:pt x="5994" y="6154"/>
                    <a:pt x="6007" y="6154"/>
                  </a:cubicBezTo>
                  <a:cubicBezTo>
                    <a:pt x="6014" y="6154"/>
                    <a:pt x="6021" y="6154"/>
                    <a:pt x="6028" y="6140"/>
                  </a:cubicBezTo>
                  <a:cubicBezTo>
                    <a:pt x="6042" y="6140"/>
                    <a:pt x="6202" y="6015"/>
                    <a:pt x="6369" y="5723"/>
                  </a:cubicBezTo>
                  <a:lnTo>
                    <a:pt x="6689" y="5250"/>
                  </a:lnTo>
                  <a:lnTo>
                    <a:pt x="6654" y="6905"/>
                  </a:lnTo>
                  <a:lnTo>
                    <a:pt x="6188" y="7343"/>
                  </a:lnTo>
                  <a:cubicBezTo>
                    <a:pt x="6188" y="7343"/>
                    <a:pt x="6181" y="7350"/>
                    <a:pt x="6181" y="7357"/>
                  </a:cubicBezTo>
                  <a:lnTo>
                    <a:pt x="6063" y="8782"/>
                  </a:lnTo>
                  <a:cubicBezTo>
                    <a:pt x="6063" y="8803"/>
                    <a:pt x="6077" y="8810"/>
                    <a:pt x="6084" y="8817"/>
                  </a:cubicBezTo>
                  <a:lnTo>
                    <a:pt x="6091" y="8817"/>
                  </a:lnTo>
                  <a:cubicBezTo>
                    <a:pt x="6098" y="8817"/>
                    <a:pt x="6112" y="8817"/>
                    <a:pt x="6119" y="8803"/>
                  </a:cubicBezTo>
                  <a:cubicBezTo>
                    <a:pt x="6126" y="8796"/>
                    <a:pt x="7009" y="7823"/>
                    <a:pt x="7440" y="7218"/>
                  </a:cubicBezTo>
                  <a:cubicBezTo>
                    <a:pt x="7905" y="6557"/>
                    <a:pt x="8427" y="5320"/>
                    <a:pt x="8427" y="4145"/>
                  </a:cubicBezTo>
                  <a:cubicBezTo>
                    <a:pt x="8441" y="2713"/>
                    <a:pt x="7725" y="940"/>
                    <a:pt x="5708" y="266"/>
                  </a:cubicBezTo>
                  <a:cubicBezTo>
                    <a:pt x="5171" y="86"/>
                    <a:pt x="4620" y="0"/>
                    <a:pt x="4080"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5"/>
            <p:cNvSpPr/>
            <p:nvPr/>
          </p:nvSpPr>
          <p:spPr>
            <a:xfrm>
              <a:off x="4382675" y="2167550"/>
              <a:ext cx="49350" cy="62100"/>
            </a:xfrm>
            <a:custGeom>
              <a:avLst/>
              <a:gdLst/>
              <a:ahLst/>
              <a:cxnLst/>
              <a:rect l="l" t="t" r="r" b="b"/>
              <a:pathLst>
                <a:path w="1974" h="2484" extrusionOk="0">
                  <a:moveTo>
                    <a:pt x="1286" y="1"/>
                  </a:moveTo>
                  <a:cubicBezTo>
                    <a:pt x="1284" y="1"/>
                    <a:pt x="1282" y="1"/>
                    <a:pt x="1280" y="1"/>
                  </a:cubicBezTo>
                  <a:cubicBezTo>
                    <a:pt x="890" y="8"/>
                    <a:pt x="591" y="279"/>
                    <a:pt x="418" y="501"/>
                  </a:cubicBezTo>
                  <a:cubicBezTo>
                    <a:pt x="279" y="675"/>
                    <a:pt x="348" y="800"/>
                    <a:pt x="348" y="800"/>
                  </a:cubicBezTo>
                  <a:cubicBezTo>
                    <a:pt x="70" y="1648"/>
                    <a:pt x="1" y="2483"/>
                    <a:pt x="14" y="2483"/>
                  </a:cubicBezTo>
                  <a:cubicBezTo>
                    <a:pt x="23" y="2483"/>
                    <a:pt x="32" y="2483"/>
                    <a:pt x="41" y="2483"/>
                  </a:cubicBezTo>
                  <a:cubicBezTo>
                    <a:pt x="354" y="2483"/>
                    <a:pt x="1041" y="2251"/>
                    <a:pt x="1419" y="1683"/>
                  </a:cubicBezTo>
                  <a:cubicBezTo>
                    <a:pt x="1807" y="1094"/>
                    <a:pt x="1974" y="1"/>
                    <a:pt x="1286" y="1"/>
                  </a:cubicBez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5"/>
            <p:cNvSpPr/>
            <p:nvPr/>
          </p:nvSpPr>
          <p:spPr>
            <a:xfrm>
              <a:off x="4382150" y="2166875"/>
              <a:ext cx="48175" cy="63625"/>
            </a:xfrm>
            <a:custGeom>
              <a:avLst/>
              <a:gdLst/>
              <a:ahLst/>
              <a:cxnLst/>
              <a:rect l="l" t="t" r="r" b="b"/>
              <a:pathLst>
                <a:path w="1927" h="2545" extrusionOk="0">
                  <a:moveTo>
                    <a:pt x="1301" y="0"/>
                  </a:moveTo>
                  <a:cubicBezTo>
                    <a:pt x="599" y="7"/>
                    <a:pt x="223" y="806"/>
                    <a:pt x="209" y="841"/>
                  </a:cubicBezTo>
                  <a:cubicBezTo>
                    <a:pt x="195" y="862"/>
                    <a:pt x="209" y="876"/>
                    <a:pt x="223" y="890"/>
                  </a:cubicBezTo>
                  <a:cubicBezTo>
                    <a:pt x="228" y="892"/>
                    <a:pt x="233" y="892"/>
                    <a:pt x="238" y="892"/>
                  </a:cubicBezTo>
                  <a:cubicBezTo>
                    <a:pt x="251" y="892"/>
                    <a:pt x="260" y="885"/>
                    <a:pt x="265" y="869"/>
                  </a:cubicBezTo>
                  <a:cubicBezTo>
                    <a:pt x="265" y="862"/>
                    <a:pt x="633" y="70"/>
                    <a:pt x="1301" y="63"/>
                  </a:cubicBezTo>
                  <a:cubicBezTo>
                    <a:pt x="1468" y="63"/>
                    <a:pt x="1600" y="132"/>
                    <a:pt x="1669" y="264"/>
                  </a:cubicBezTo>
                  <a:cubicBezTo>
                    <a:pt x="1857" y="598"/>
                    <a:pt x="1683" y="1286"/>
                    <a:pt x="1412" y="1696"/>
                  </a:cubicBezTo>
                  <a:cubicBezTo>
                    <a:pt x="1034" y="2250"/>
                    <a:pt x="368" y="2476"/>
                    <a:pt x="62" y="2476"/>
                  </a:cubicBezTo>
                  <a:cubicBezTo>
                    <a:pt x="53" y="2476"/>
                    <a:pt x="44" y="2475"/>
                    <a:pt x="35" y="2475"/>
                  </a:cubicBezTo>
                  <a:cubicBezTo>
                    <a:pt x="15" y="2475"/>
                    <a:pt x="1" y="2496"/>
                    <a:pt x="1" y="2510"/>
                  </a:cubicBezTo>
                  <a:cubicBezTo>
                    <a:pt x="1" y="2531"/>
                    <a:pt x="15" y="2545"/>
                    <a:pt x="35" y="2545"/>
                  </a:cubicBezTo>
                  <a:lnTo>
                    <a:pt x="49" y="2545"/>
                  </a:lnTo>
                  <a:cubicBezTo>
                    <a:pt x="362" y="2545"/>
                    <a:pt x="1064" y="2315"/>
                    <a:pt x="1468" y="1738"/>
                  </a:cubicBezTo>
                  <a:cubicBezTo>
                    <a:pt x="1753" y="1307"/>
                    <a:pt x="1926" y="598"/>
                    <a:pt x="1725" y="236"/>
                  </a:cubicBezTo>
                  <a:cubicBezTo>
                    <a:pt x="1641" y="76"/>
                    <a:pt x="1495" y="0"/>
                    <a:pt x="1301"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5"/>
            <p:cNvSpPr/>
            <p:nvPr/>
          </p:nvSpPr>
          <p:spPr>
            <a:xfrm>
              <a:off x="4303250" y="2173425"/>
              <a:ext cx="15850" cy="19200"/>
            </a:xfrm>
            <a:custGeom>
              <a:avLst/>
              <a:gdLst/>
              <a:ahLst/>
              <a:cxnLst/>
              <a:rect l="l" t="t" r="r" b="b"/>
              <a:pathLst>
                <a:path w="634" h="768" extrusionOk="0">
                  <a:moveTo>
                    <a:pt x="314" y="0"/>
                  </a:moveTo>
                  <a:cubicBezTo>
                    <a:pt x="304" y="0"/>
                    <a:pt x="295" y="1"/>
                    <a:pt x="285" y="2"/>
                  </a:cubicBezTo>
                  <a:cubicBezTo>
                    <a:pt x="119" y="16"/>
                    <a:pt x="0" y="197"/>
                    <a:pt x="14" y="405"/>
                  </a:cubicBezTo>
                  <a:cubicBezTo>
                    <a:pt x="34" y="606"/>
                    <a:pt x="170" y="768"/>
                    <a:pt x="329" y="768"/>
                  </a:cubicBezTo>
                  <a:cubicBezTo>
                    <a:pt x="335" y="768"/>
                    <a:pt x="341" y="767"/>
                    <a:pt x="348" y="767"/>
                  </a:cubicBezTo>
                  <a:cubicBezTo>
                    <a:pt x="515" y="746"/>
                    <a:pt x="633" y="565"/>
                    <a:pt x="619" y="357"/>
                  </a:cubicBezTo>
                  <a:cubicBezTo>
                    <a:pt x="599" y="160"/>
                    <a:pt x="468" y="0"/>
                    <a:pt x="314"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5"/>
            <p:cNvSpPr/>
            <p:nvPr/>
          </p:nvSpPr>
          <p:spPr>
            <a:xfrm>
              <a:off x="4243450" y="2179200"/>
              <a:ext cx="13075" cy="17075"/>
            </a:xfrm>
            <a:custGeom>
              <a:avLst/>
              <a:gdLst/>
              <a:ahLst/>
              <a:cxnLst/>
              <a:rect l="l" t="t" r="r" b="b"/>
              <a:pathLst>
                <a:path w="523" h="683" extrusionOk="0">
                  <a:moveTo>
                    <a:pt x="237" y="1"/>
                  </a:moveTo>
                  <a:cubicBezTo>
                    <a:pt x="98" y="15"/>
                    <a:pt x="1" y="174"/>
                    <a:pt x="22" y="362"/>
                  </a:cubicBezTo>
                  <a:cubicBezTo>
                    <a:pt x="28" y="545"/>
                    <a:pt x="141" y="682"/>
                    <a:pt x="276" y="682"/>
                  </a:cubicBezTo>
                  <a:cubicBezTo>
                    <a:pt x="279" y="682"/>
                    <a:pt x="283" y="682"/>
                    <a:pt x="286" y="682"/>
                  </a:cubicBezTo>
                  <a:cubicBezTo>
                    <a:pt x="425" y="668"/>
                    <a:pt x="522" y="508"/>
                    <a:pt x="508" y="320"/>
                  </a:cubicBezTo>
                  <a:cubicBezTo>
                    <a:pt x="494" y="140"/>
                    <a:pt x="376" y="1"/>
                    <a:pt x="237"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5"/>
            <p:cNvSpPr/>
            <p:nvPr/>
          </p:nvSpPr>
          <p:spPr>
            <a:xfrm>
              <a:off x="4264500" y="2213625"/>
              <a:ext cx="6975" cy="12525"/>
            </a:xfrm>
            <a:custGeom>
              <a:avLst/>
              <a:gdLst/>
              <a:ahLst/>
              <a:cxnLst/>
              <a:rect l="l" t="t" r="r" b="b"/>
              <a:pathLst>
                <a:path w="279" h="501" extrusionOk="0">
                  <a:moveTo>
                    <a:pt x="118" y="0"/>
                  </a:moveTo>
                  <a:cubicBezTo>
                    <a:pt x="97" y="0"/>
                    <a:pt x="83" y="7"/>
                    <a:pt x="83" y="28"/>
                  </a:cubicBezTo>
                  <a:cubicBezTo>
                    <a:pt x="0" y="389"/>
                    <a:pt x="229" y="494"/>
                    <a:pt x="236" y="501"/>
                  </a:cubicBezTo>
                  <a:lnTo>
                    <a:pt x="257" y="501"/>
                  </a:lnTo>
                  <a:cubicBezTo>
                    <a:pt x="264" y="501"/>
                    <a:pt x="278" y="494"/>
                    <a:pt x="271" y="487"/>
                  </a:cubicBezTo>
                  <a:cubicBezTo>
                    <a:pt x="278" y="466"/>
                    <a:pt x="271" y="452"/>
                    <a:pt x="257" y="438"/>
                  </a:cubicBezTo>
                  <a:cubicBezTo>
                    <a:pt x="257" y="438"/>
                    <a:pt x="70" y="348"/>
                    <a:pt x="139" y="35"/>
                  </a:cubicBezTo>
                  <a:cubicBezTo>
                    <a:pt x="139" y="14"/>
                    <a:pt x="132" y="0"/>
                    <a:pt x="118"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5"/>
            <p:cNvSpPr/>
            <p:nvPr/>
          </p:nvSpPr>
          <p:spPr>
            <a:xfrm>
              <a:off x="4270225" y="2241475"/>
              <a:ext cx="32175" cy="9025"/>
            </a:xfrm>
            <a:custGeom>
              <a:avLst/>
              <a:gdLst/>
              <a:ahLst/>
              <a:cxnLst/>
              <a:rect l="l" t="t" r="r" b="b"/>
              <a:pathLst>
                <a:path w="1287" h="361" extrusionOk="0">
                  <a:moveTo>
                    <a:pt x="1254" y="1"/>
                  </a:moveTo>
                  <a:cubicBezTo>
                    <a:pt x="1247" y="1"/>
                    <a:pt x="1240" y="3"/>
                    <a:pt x="1231" y="5"/>
                  </a:cubicBezTo>
                  <a:cubicBezTo>
                    <a:pt x="900" y="239"/>
                    <a:pt x="556" y="288"/>
                    <a:pt x="323" y="288"/>
                  </a:cubicBezTo>
                  <a:cubicBezTo>
                    <a:pt x="155" y="288"/>
                    <a:pt x="45" y="263"/>
                    <a:pt x="42" y="263"/>
                  </a:cubicBezTo>
                  <a:cubicBezTo>
                    <a:pt x="14" y="263"/>
                    <a:pt x="0" y="277"/>
                    <a:pt x="0" y="290"/>
                  </a:cubicBezTo>
                  <a:cubicBezTo>
                    <a:pt x="0" y="318"/>
                    <a:pt x="7" y="339"/>
                    <a:pt x="28" y="339"/>
                  </a:cubicBezTo>
                  <a:cubicBezTo>
                    <a:pt x="42" y="339"/>
                    <a:pt x="146" y="360"/>
                    <a:pt x="313" y="360"/>
                  </a:cubicBezTo>
                  <a:cubicBezTo>
                    <a:pt x="557" y="360"/>
                    <a:pt x="911" y="311"/>
                    <a:pt x="1266" y="61"/>
                  </a:cubicBezTo>
                  <a:cubicBezTo>
                    <a:pt x="1287" y="47"/>
                    <a:pt x="1287" y="33"/>
                    <a:pt x="1280" y="12"/>
                  </a:cubicBezTo>
                  <a:cubicBezTo>
                    <a:pt x="1272" y="4"/>
                    <a:pt x="1263" y="1"/>
                    <a:pt x="1254" y="1"/>
                  </a:cubicBezTo>
                  <a:close/>
                </a:path>
              </a:pathLst>
            </a:custGeom>
            <a:solidFill>
              <a:srgbClr val="EA698C"/>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5"/>
            <p:cNvSpPr/>
            <p:nvPr/>
          </p:nvSpPr>
          <p:spPr>
            <a:xfrm>
              <a:off x="4296125" y="2155850"/>
              <a:ext cx="28350" cy="4775"/>
            </a:xfrm>
            <a:custGeom>
              <a:avLst/>
              <a:gdLst/>
              <a:ahLst/>
              <a:cxnLst/>
              <a:rect l="l" t="t" r="r" b="b"/>
              <a:pathLst>
                <a:path w="1134" h="191" extrusionOk="0">
                  <a:moveTo>
                    <a:pt x="681" y="0"/>
                  </a:moveTo>
                  <a:cubicBezTo>
                    <a:pt x="216" y="0"/>
                    <a:pt x="20" y="123"/>
                    <a:pt x="14" y="128"/>
                  </a:cubicBezTo>
                  <a:cubicBezTo>
                    <a:pt x="0" y="135"/>
                    <a:pt x="0" y="156"/>
                    <a:pt x="7" y="170"/>
                  </a:cubicBezTo>
                  <a:cubicBezTo>
                    <a:pt x="14" y="184"/>
                    <a:pt x="21" y="191"/>
                    <a:pt x="35" y="191"/>
                  </a:cubicBezTo>
                  <a:cubicBezTo>
                    <a:pt x="42" y="191"/>
                    <a:pt x="42" y="191"/>
                    <a:pt x="49" y="170"/>
                  </a:cubicBezTo>
                  <a:cubicBezTo>
                    <a:pt x="54" y="170"/>
                    <a:pt x="240" y="61"/>
                    <a:pt x="667" y="61"/>
                  </a:cubicBezTo>
                  <a:cubicBezTo>
                    <a:pt x="790" y="61"/>
                    <a:pt x="934" y="70"/>
                    <a:pt x="1099" y="93"/>
                  </a:cubicBezTo>
                  <a:cubicBezTo>
                    <a:pt x="1120" y="93"/>
                    <a:pt x="1134" y="86"/>
                    <a:pt x="1134" y="66"/>
                  </a:cubicBezTo>
                  <a:cubicBezTo>
                    <a:pt x="1134" y="52"/>
                    <a:pt x="1127" y="31"/>
                    <a:pt x="1113" y="31"/>
                  </a:cubicBezTo>
                  <a:cubicBezTo>
                    <a:pt x="949" y="9"/>
                    <a:pt x="806" y="0"/>
                    <a:pt x="681"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5"/>
            <p:cNvSpPr/>
            <p:nvPr/>
          </p:nvSpPr>
          <p:spPr>
            <a:xfrm>
              <a:off x="4241725" y="2158800"/>
              <a:ext cx="13225" cy="3400"/>
            </a:xfrm>
            <a:custGeom>
              <a:avLst/>
              <a:gdLst/>
              <a:ahLst/>
              <a:cxnLst/>
              <a:rect l="l" t="t" r="r" b="b"/>
              <a:pathLst>
                <a:path w="529" h="136" extrusionOk="0">
                  <a:moveTo>
                    <a:pt x="106" y="0"/>
                  </a:moveTo>
                  <a:cubicBezTo>
                    <a:pt x="81" y="0"/>
                    <a:pt x="55" y="1"/>
                    <a:pt x="28" y="3"/>
                  </a:cubicBezTo>
                  <a:cubicBezTo>
                    <a:pt x="7" y="3"/>
                    <a:pt x="0" y="17"/>
                    <a:pt x="0" y="38"/>
                  </a:cubicBezTo>
                  <a:cubicBezTo>
                    <a:pt x="0" y="52"/>
                    <a:pt x="21" y="66"/>
                    <a:pt x="35" y="66"/>
                  </a:cubicBezTo>
                  <a:cubicBezTo>
                    <a:pt x="65" y="62"/>
                    <a:pt x="95" y="61"/>
                    <a:pt x="124" y="61"/>
                  </a:cubicBezTo>
                  <a:cubicBezTo>
                    <a:pt x="326" y="61"/>
                    <a:pt x="480" y="135"/>
                    <a:pt x="480" y="135"/>
                  </a:cubicBezTo>
                  <a:lnTo>
                    <a:pt x="494" y="135"/>
                  </a:lnTo>
                  <a:cubicBezTo>
                    <a:pt x="508" y="135"/>
                    <a:pt x="515" y="135"/>
                    <a:pt x="522" y="121"/>
                  </a:cubicBezTo>
                  <a:cubicBezTo>
                    <a:pt x="529" y="107"/>
                    <a:pt x="522" y="87"/>
                    <a:pt x="508" y="80"/>
                  </a:cubicBezTo>
                  <a:cubicBezTo>
                    <a:pt x="495" y="73"/>
                    <a:pt x="326" y="0"/>
                    <a:pt x="106"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5"/>
            <p:cNvSpPr/>
            <p:nvPr/>
          </p:nvSpPr>
          <p:spPr>
            <a:xfrm>
              <a:off x="4241025" y="2113675"/>
              <a:ext cx="42075" cy="55825"/>
            </a:xfrm>
            <a:custGeom>
              <a:avLst/>
              <a:gdLst/>
              <a:ahLst/>
              <a:cxnLst/>
              <a:rect l="l" t="t" r="r" b="b"/>
              <a:pathLst>
                <a:path w="1683" h="2233" extrusionOk="0">
                  <a:moveTo>
                    <a:pt x="1" y="1"/>
                  </a:moveTo>
                  <a:cubicBezTo>
                    <a:pt x="1" y="1"/>
                    <a:pt x="279" y="1551"/>
                    <a:pt x="1683" y="2232"/>
                  </a:cubicBezTo>
                  <a:cubicBezTo>
                    <a:pt x="1544" y="1329"/>
                    <a:pt x="1210" y="376"/>
                    <a:pt x="1210" y="376"/>
                  </a:cubicBezTo>
                  <a:lnTo>
                    <a:pt x="1" y="1"/>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5"/>
            <p:cNvSpPr/>
            <p:nvPr/>
          </p:nvSpPr>
          <p:spPr>
            <a:xfrm>
              <a:off x="4240500" y="2112975"/>
              <a:ext cx="43650" cy="57400"/>
            </a:xfrm>
            <a:custGeom>
              <a:avLst/>
              <a:gdLst/>
              <a:ahLst/>
              <a:cxnLst/>
              <a:rect l="l" t="t" r="r" b="b"/>
              <a:pathLst>
                <a:path w="1746" h="2296" extrusionOk="0">
                  <a:moveTo>
                    <a:pt x="70" y="77"/>
                  </a:moveTo>
                  <a:lnTo>
                    <a:pt x="1203" y="439"/>
                  </a:lnTo>
                  <a:cubicBezTo>
                    <a:pt x="1252" y="557"/>
                    <a:pt x="1530" y="1398"/>
                    <a:pt x="1655" y="2212"/>
                  </a:cubicBezTo>
                  <a:cubicBezTo>
                    <a:pt x="487" y="1600"/>
                    <a:pt x="126" y="348"/>
                    <a:pt x="70" y="77"/>
                  </a:cubicBezTo>
                  <a:close/>
                  <a:moveTo>
                    <a:pt x="42" y="1"/>
                  </a:moveTo>
                  <a:cubicBezTo>
                    <a:pt x="22" y="1"/>
                    <a:pt x="15" y="1"/>
                    <a:pt x="8" y="8"/>
                  </a:cubicBezTo>
                  <a:cubicBezTo>
                    <a:pt x="1" y="8"/>
                    <a:pt x="1" y="29"/>
                    <a:pt x="1" y="36"/>
                  </a:cubicBezTo>
                  <a:cubicBezTo>
                    <a:pt x="1" y="56"/>
                    <a:pt x="293" y="1607"/>
                    <a:pt x="1690" y="2295"/>
                  </a:cubicBezTo>
                  <a:lnTo>
                    <a:pt x="1739" y="2295"/>
                  </a:lnTo>
                  <a:cubicBezTo>
                    <a:pt x="1746" y="2288"/>
                    <a:pt x="1746" y="2267"/>
                    <a:pt x="1746" y="2260"/>
                  </a:cubicBezTo>
                  <a:cubicBezTo>
                    <a:pt x="1607" y="1363"/>
                    <a:pt x="1273" y="404"/>
                    <a:pt x="1273" y="390"/>
                  </a:cubicBezTo>
                  <a:cubicBezTo>
                    <a:pt x="1273" y="383"/>
                    <a:pt x="1266" y="376"/>
                    <a:pt x="1259" y="376"/>
                  </a:cubicBezTo>
                  <a:lnTo>
                    <a:pt x="42" y="1"/>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5"/>
            <p:cNvSpPr/>
            <p:nvPr/>
          </p:nvSpPr>
          <p:spPr>
            <a:xfrm>
              <a:off x="4293525" y="2280700"/>
              <a:ext cx="105525" cy="108300"/>
            </a:xfrm>
            <a:custGeom>
              <a:avLst/>
              <a:gdLst/>
              <a:ahLst/>
              <a:cxnLst/>
              <a:rect l="l" t="t" r="r" b="b"/>
              <a:pathLst>
                <a:path w="4221" h="4332" extrusionOk="0">
                  <a:moveTo>
                    <a:pt x="3553" y="1"/>
                  </a:moveTo>
                  <a:lnTo>
                    <a:pt x="0" y="2573"/>
                  </a:lnTo>
                  <a:lnTo>
                    <a:pt x="2086" y="4332"/>
                  </a:lnTo>
                  <a:lnTo>
                    <a:pt x="4220" y="1342"/>
                  </a:lnTo>
                  <a:lnTo>
                    <a:pt x="3553" y="1"/>
                  </a:ln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5"/>
            <p:cNvSpPr/>
            <p:nvPr/>
          </p:nvSpPr>
          <p:spPr>
            <a:xfrm>
              <a:off x="4292825" y="2279825"/>
              <a:ext cx="107250" cy="110050"/>
            </a:xfrm>
            <a:custGeom>
              <a:avLst/>
              <a:gdLst/>
              <a:ahLst/>
              <a:cxnLst/>
              <a:rect l="l" t="t" r="r" b="b"/>
              <a:pathLst>
                <a:path w="4290" h="4402" extrusionOk="0">
                  <a:moveTo>
                    <a:pt x="3574" y="91"/>
                  </a:moveTo>
                  <a:lnTo>
                    <a:pt x="4220" y="1377"/>
                  </a:lnTo>
                  <a:lnTo>
                    <a:pt x="2114" y="4318"/>
                  </a:lnTo>
                  <a:lnTo>
                    <a:pt x="84" y="2608"/>
                  </a:lnTo>
                  <a:lnTo>
                    <a:pt x="3574" y="91"/>
                  </a:lnTo>
                  <a:close/>
                  <a:moveTo>
                    <a:pt x="3588" y="1"/>
                  </a:moveTo>
                  <a:cubicBezTo>
                    <a:pt x="3581" y="1"/>
                    <a:pt x="3574" y="1"/>
                    <a:pt x="3560" y="8"/>
                  </a:cubicBezTo>
                  <a:lnTo>
                    <a:pt x="14" y="2573"/>
                  </a:lnTo>
                  <a:cubicBezTo>
                    <a:pt x="7" y="2580"/>
                    <a:pt x="0" y="2587"/>
                    <a:pt x="0" y="2601"/>
                  </a:cubicBezTo>
                  <a:cubicBezTo>
                    <a:pt x="0" y="2608"/>
                    <a:pt x="0" y="2615"/>
                    <a:pt x="7" y="2629"/>
                  </a:cubicBezTo>
                  <a:lnTo>
                    <a:pt x="2093" y="4388"/>
                  </a:lnTo>
                  <a:cubicBezTo>
                    <a:pt x="2093" y="4402"/>
                    <a:pt x="2100" y="4402"/>
                    <a:pt x="2114" y="4402"/>
                  </a:cubicBezTo>
                  <a:cubicBezTo>
                    <a:pt x="2128" y="4402"/>
                    <a:pt x="2135" y="4388"/>
                    <a:pt x="2148" y="4381"/>
                  </a:cubicBezTo>
                  <a:lnTo>
                    <a:pt x="4283" y="1391"/>
                  </a:lnTo>
                  <a:cubicBezTo>
                    <a:pt x="4290" y="1384"/>
                    <a:pt x="4290" y="1364"/>
                    <a:pt x="4283" y="1357"/>
                  </a:cubicBezTo>
                  <a:lnTo>
                    <a:pt x="3608" y="15"/>
                  </a:lnTo>
                  <a:cubicBezTo>
                    <a:pt x="3608" y="8"/>
                    <a:pt x="3595" y="1"/>
                    <a:pt x="3588"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5"/>
            <p:cNvSpPr/>
            <p:nvPr/>
          </p:nvSpPr>
          <p:spPr>
            <a:xfrm>
              <a:off x="4250925" y="2291125"/>
              <a:ext cx="46950" cy="72850"/>
            </a:xfrm>
            <a:custGeom>
              <a:avLst/>
              <a:gdLst/>
              <a:ahLst/>
              <a:cxnLst/>
              <a:rect l="l" t="t" r="r" b="b"/>
              <a:pathLst>
                <a:path w="1878" h="2914" extrusionOk="0">
                  <a:moveTo>
                    <a:pt x="1878" y="1"/>
                  </a:moveTo>
                  <a:lnTo>
                    <a:pt x="1016" y="731"/>
                  </a:lnTo>
                  <a:lnTo>
                    <a:pt x="1" y="2914"/>
                  </a:lnTo>
                  <a:lnTo>
                    <a:pt x="1704" y="2156"/>
                  </a:lnTo>
                  <a:lnTo>
                    <a:pt x="1878" y="1"/>
                  </a:ln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5"/>
            <p:cNvSpPr/>
            <p:nvPr/>
          </p:nvSpPr>
          <p:spPr>
            <a:xfrm>
              <a:off x="4250075" y="2290525"/>
              <a:ext cx="48325" cy="74325"/>
            </a:xfrm>
            <a:custGeom>
              <a:avLst/>
              <a:gdLst/>
              <a:ahLst/>
              <a:cxnLst/>
              <a:rect l="l" t="t" r="r" b="b"/>
              <a:pathLst>
                <a:path w="1933" h="2973" extrusionOk="0">
                  <a:moveTo>
                    <a:pt x="1877" y="101"/>
                  </a:moveTo>
                  <a:lnTo>
                    <a:pt x="1710" y="2166"/>
                  </a:lnTo>
                  <a:lnTo>
                    <a:pt x="104" y="2875"/>
                  </a:lnTo>
                  <a:lnTo>
                    <a:pt x="1078" y="783"/>
                  </a:lnTo>
                  <a:lnTo>
                    <a:pt x="1877" y="101"/>
                  </a:lnTo>
                  <a:close/>
                  <a:moveTo>
                    <a:pt x="1901" y="0"/>
                  </a:moveTo>
                  <a:cubicBezTo>
                    <a:pt x="1894" y="0"/>
                    <a:pt x="1888" y="4"/>
                    <a:pt x="1884" y="11"/>
                  </a:cubicBezTo>
                  <a:lnTo>
                    <a:pt x="1022" y="741"/>
                  </a:lnTo>
                  <a:lnTo>
                    <a:pt x="1015" y="748"/>
                  </a:lnTo>
                  <a:lnTo>
                    <a:pt x="0" y="2931"/>
                  </a:lnTo>
                  <a:cubicBezTo>
                    <a:pt x="0" y="2938"/>
                    <a:pt x="0" y="2952"/>
                    <a:pt x="7" y="2966"/>
                  </a:cubicBezTo>
                  <a:cubicBezTo>
                    <a:pt x="14" y="2973"/>
                    <a:pt x="21" y="2973"/>
                    <a:pt x="35" y="2973"/>
                  </a:cubicBezTo>
                  <a:cubicBezTo>
                    <a:pt x="35" y="2973"/>
                    <a:pt x="42" y="2973"/>
                    <a:pt x="42" y="2966"/>
                  </a:cubicBezTo>
                  <a:lnTo>
                    <a:pt x="1752" y="2208"/>
                  </a:lnTo>
                  <a:cubicBezTo>
                    <a:pt x="1759" y="2208"/>
                    <a:pt x="1773" y="2187"/>
                    <a:pt x="1773" y="2180"/>
                  </a:cubicBezTo>
                  <a:lnTo>
                    <a:pt x="1933" y="39"/>
                  </a:lnTo>
                  <a:cubicBezTo>
                    <a:pt x="1933" y="25"/>
                    <a:pt x="1926" y="18"/>
                    <a:pt x="1919" y="11"/>
                  </a:cubicBezTo>
                  <a:cubicBezTo>
                    <a:pt x="1915" y="4"/>
                    <a:pt x="1908" y="0"/>
                    <a:pt x="1901"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5"/>
            <p:cNvSpPr/>
            <p:nvPr/>
          </p:nvSpPr>
          <p:spPr>
            <a:xfrm>
              <a:off x="4105275" y="2559825"/>
              <a:ext cx="110925" cy="52000"/>
            </a:xfrm>
            <a:custGeom>
              <a:avLst/>
              <a:gdLst/>
              <a:ahLst/>
              <a:cxnLst/>
              <a:rect l="l" t="t" r="r" b="b"/>
              <a:pathLst>
                <a:path w="4437" h="2080" extrusionOk="0">
                  <a:moveTo>
                    <a:pt x="1801" y="1"/>
                  </a:moveTo>
                  <a:cubicBezTo>
                    <a:pt x="1725" y="1"/>
                    <a:pt x="1357" y="168"/>
                    <a:pt x="1169" y="300"/>
                  </a:cubicBezTo>
                  <a:cubicBezTo>
                    <a:pt x="981" y="425"/>
                    <a:pt x="56" y="1628"/>
                    <a:pt x="1" y="2073"/>
                  </a:cubicBezTo>
                  <a:lnTo>
                    <a:pt x="4422" y="2080"/>
                  </a:lnTo>
                  <a:lnTo>
                    <a:pt x="4436" y="710"/>
                  </a:lnTo>
                  <a:cubicBezTo>
                    <a:pt x="4436" y="710"/>
                    <a:pt x="1878" y="1"/>
                    <a:pt x="1801" y="1"/>
                  </a:cubicBez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5"/>
            <p:cNvSpPr/>
            <p:nvPr/>
          </p:nvSpPr>
          <p:spPr>
            <a:xfrm>
              <a:off x="4104425" y="2558975"/>
              <a:ext cx="112300" cy="53725"/>
            </a:xfrm>
            <a:custGeom>
              <a:avLst/>
              <a:gdLst/>
              <a:ahLst/>
              <a:cxnLst/>
              <a:rect l="l" t="t" r="r" b="b"/>
              <a:pathLst>
                <a:path w="4492" h="2149" extrusionOk="0">
                  <a:moveTo>
                    <a:pt x="1835" y="63"/>
                  </a:moveTo>
                  <a:cubicBezTo>
                    <a:pt x="1905" y="63"/>
                    <a:pt x="3414" y="480"/>
                    <a:pt x="4436" y="758"/>
                  </a:cubicBezTo>
                  <a:lnTo>
                    <a:pt x="4436" y="2079"/>
                  </a:lnTo>
                  <a:lnTo>
                    <a:pt x="77" y="2072"/>
                  </a:lnTo>
                  <a:cubicBezTo>
                    <a:pt x="167" y="1613"/>
                    <a:pt x="1043" y="480"/>
                    <a:pt x="1224" y="348"/>
                  </a:cubicBezTo>
                  <a:cubicBezTo>
                    <a:pt x="1404" y="223"/>
                    <a:pt x="1766" y="63"/>
                    <a:pt x="1835" y="63"/>
                  </a:cubicBezTo>
                  <a:close/>
                  <a:moveTo>
                    <a:pt x="1828" y="0"/>
                  </a:moveTo>
                  <a:cubicBezTo>
                    <a:pt x="1731" y="0"/>
                    <a:pt x="1356" y="174"/>
                    <a:pt x="1175" y="306"/>
                  </a:cubicBezTo>
                  <a:cubicBezTo>
                    <a:pt x="980" y="445"/>
                    <a:pt x="42" y="1634"/>
                    <a:pt x="0" y="2107"/>
                  </a:cubicBezTo>
                  <a:cubicBezTo>
                    <a:pt x="0" y="2114"/>
                    <a:pt x="0" y="2121"/>
                    <a:pt x="7" y="2127"/>
                  </a:cubicBezTo>
                  <a:cubicBezTo>
                    <a:pt x="21" y="2141"/>
                    <a:pt x="28" y="2141"/>
                    <a:pt x="35" y="2141"/>
                  </a:cubicBezTo>
                  <a:lnTo>
                    <a:pt x="4456" y="2148"/>
                  </a:lnTo>
                  <a:cubicBezTo>
                    <a:pt x="4477" y="2148"/>
                    <a:pt x="4491" y="2141"/>
                    <a:pt x="4491" y="2114"/>
                  </a:cubicBezTo>
                  <a:lnTo>
                    <a:pt x="4491" y="737"/>
                  </a:lnTo>
                  <a:cubicBezTo>
                    <a:pt x="4491" y="723"/>
                    <a:pt x="4484" y="709"/>
                    <a:pt x="4470" y="709"/>
                  </a:cubicBezTo>
                  <a:cubicBezTo>
                    <a:pt x="4039" y="591"/>
                    <a:pt x="1905" y="0"/>
                    <a:pt x="1828"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5"/>
            <p:cNvSpPr/>
            <p:nvPr/>
          </p:nvSpPr>
          <p:spPr>
            <a:xfrm>
              <a:off x="4211825" y="2361175"/>
              <a:ext cx="271150" cy="251350"/>
            </a:xfrm>
            <a:custGeom>
              <a:avLst/>
              <a:gdLst/>
              <a:ahLst/>
              <a:cxnLst/>
              <a:rect l="l" t="t" r="r" b="b"/>
              <a:pathLst>
                <a:path w="10846" h="10054" extrusionOk="0">
                  <a:moveTo>
                    <a:pt x="10505" y="1"/>
                  </a:moveTo>
                  <a:cubicBezTo>
                    <a:pt x="10505" y="1"/>
                    <a:pt x="8079" y="376"/>
                    <a:pt x="6786" y="3532"/>
                  </a:cubicBezTo>
                  <a:lnTo>
                    <a:pt x="6160" y="7516"/>
                  </a:lnTo>
                  <a:lnTo>
                    <a:pt x="1" y="8600"/>
                  </a:lnTo>
                  <a:lnTo>
                    <a:pt x="1" y="10026"/>
                  </a:lnTo>
                  <a:cubicBezTo>
                    <a:pt x="1" y="10026"/>
                    <a:pt x="8802" y="10053"/>
                    <a:pt x="8983" y="10053"/>
                  </a:cubicBezTo>
                  <a:cubicBezTo>
                    <a:pt x="9164" y="10053"/>
                    <a:pt x="9476" y="9838"/>
                    <a:pt x="9525" y="9602"/>
                  </a:cubicBezTo>
                  <a:cubicBezTo>
                    <a:pt x="9567" y="9365"/>
                    <a:pt x="10790" y="2371"/>
                    <a:pt x="10818" y="1711"/>
                  </a:cubicBezTo>
                  <a:cubicBezTo>
                    <a:pt x="10846" y="814"/>
                    <a:pt x="10763" y="334"/>
                    <a:pt x="10505" y="1"/>
                  </a:cubicBez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5"/>
            <p:cNvSpPr/>
            <p:nvPr/>
          </p:nvSpPr>
          <p:spPr>
            <a:xfrm>
              <a:off x="4210600" y="2360375"/>
              <a:ext cx="273075" cy="253025"/>
            </a:xfrm>
            <a:custGeom>
              <a:avLst/>
              <a:gdLst/>
              <a:ahLst/>
              <a:cxnLst/>
              <a:rect l="l" t="t" r="r" b="b"/>
              <a:pathLst>
                <a:path w="10923" h="10121" extrusionOk="0">
                  <a:moveTo>
                    <a:pt x="10549" y="0"/>
                  </a:moveTo>
                  <a:cubicBezTo>
                    <a:pt x="10543" y="0"/>
                    <a:pt x="10535" y="2"/>
                    <a:pt x="10527" y="5"/>
                  </a:cubicBezTo>
                  <a:cubicBezTo>
                    <a:pt x="10513" y="12"/>
                    <a:pt x="10513" y="33"/>
                    <a:pt x="10520" y="46"/>
                  </a:cubicBezTo>
                  <a:cubicBezTo>
                    <a:pt x="10777" y="380"/>
                    <a:pt x="10860" y="853"/>
                    <a:pt x="10825" y="1743"/>
                  </a:cubicBezTo>
                  <a:cubicBezTo>
                    <a:pt x="10812" y="2014"/>
                    <a:pt x="10589" y="3550"/>
                    <a:pt x="9581" y="9348"/>
                  </a:cubicBezTo>
                  <a:cubicBezTo>
                    <a:pt x="9546" y="9501"/>
                    <a:pt x="9525" y="9599"/>
                    <a:pt x="9525" y="9627"/>
                  </a:cubicBezTo>
                  <a:cubicBezTo>
                    <a:pt x="9491" y="9842"/>
                    <a:pt x="9192" y="10051"/>
                    <a:pt x="9025" y="10051"/>
                  </a:cubicBezTo>
                  <a:cubicBezTo>
                    <a:pt x="8851" y="10051"/>
                    <a:pt x="654" y="10023"/>
                    <a:pt x="70" y="10023"/>
                  </a:cubicBezTo>
                  <a:lnTo>
                    <a:pt x="70" y="8660"/>
                  </a:lnTo>
                  <a:lnTo>
                    <a:pt x="6209" y="7583"/>
                  </a:lnTo>
                  <a:cubicBezTo>
                    <a:pt x="6223" y="7583"/>
                    <a:pt x="6237" y="7576"/>
                    <a:pt x="6237" y="7555"/>
                  </a:cubicBezTo>
                  <a:lnTo>
                    <a:pt x="7050" y="2139"/>
                  </a:lnTo>
                  <a:cubicBezTo>
                    <a:pt x="7050" y="2125"/>
                    <a:pt x="7043" y="2104"/>
                    <a:pt x="7023" y="2104"/>
                  </a:cubicBezTo>
                  <a:cubicBezTo>
                    <a:pt x="7009" y="2104"/>
                    <a:pt x="6988" y="2118"/>
                    <a:pt x="6988" y="2132"/>
                  </a:cubicBezTo>
                  <a:lnTo>
                    <a:pt x="6174" y="7520"/>
                  </a:lnTo>
                  <a:lnTo>
                    <a:pt x="29" y="8598"/>
                  </a:lnTo>
                  <a:cubicBezTo>
                    <a:pt x="15" y="8605"/>
                    <a:pt x="1" y="8618"/>
                    <a:pt x="1" y="8632"/>
                  </a:cubicBezTo>
                  <a:lnTo>
                    <a:pt x="1" y="10058"/>
                  </a:lnTo>
                  <a:cubicBezTo>
                    <a:pt x="1" y="10065"/>
                    <a:pt x="1" y="10071"/>
                    <a:pt x="15" y="10085"/>
                  </a:cubicBezTo>
                  <a:cubicBezTo>
                    <a:pt x="22" y="10092"/>
                    <a:pt x="29" y="10092"/>
                    <a:pt x="36" y="10092"/>
                  </a:cubicBezTo>
                  <a:cubicBezTo>
                    <a:pt x="36" y="10092"/>
                    <a:pt x="8844" y="10120"/>
                    <a:pt x="9025" y="10120"/>
                  </a:cubicBezTo>
                  <a:cubicBezTo>
                    <a:pt x="9213" y="10120"/>
                    <a:pt x="9546" y="9905"/>
                    <a:pt x="9581" y="9640"/>
                  </a:cubicBezTo>
                  <a:cubicBezTo>
                    <a:pt x="9588" y="9627"/>
                    <a:pt x="9602" y="9522"/>
                    <a:pt x="9630" y="9362"/>
                  </a:cubicBezTo>
                  <a:cubicBezTo>
                    <a:pt x="10645" y="3564"/>
                    <a:pt x="10874" y="2021"/>
                    <a:pt x="10881" y="1750"/>
                  </a:cubicBezTo>
                  <a:cubicBezTo>
                    <a:pt x="10923" y="832"/>
                    <a:pt x="10839" y="359"/>
                    <a:pt x="10568" y="12"/>
                  </a:cubicBezTo>
                  <a:cubicBezTo>
                    <a:pt x="10564" y="4"/>
                    <a:pt x="10558" y="0"/>
                    <a:pt x="10549"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5"/>
            <p:cNvSpPr/>
            <p:nvPr/>
          </p:nvSpPr>
          <p:spPr>
            <a:xfrm>
              <a:off x="4108925" y="2678550"/>
              <a:ext cx="196250" cy="646575"/>
            </a:xfrm>
            <a:custGeom>
              <a:avLst/>
              <a:gdLst/>
              <a:ahLst/>
              <a:cxnLst/>
              <a:rect l="l" t="t" r="r" b="b"/>
              <a:pathLst>
                <a:path w="7850" h="25863" extrusionOk="0">
                  <a:moveTo>
                    <a:pt x="6042" y="0"/>
                  </a:moveTo>
                  <a:lnTo>
                    <a:pt x="1" y="25855"/>
                  </a:lnTo>
                  <a:lnTo>
                    <a:pt x="1801" y="25862"/>
                  </a:lnTo>
                  <a:lnTo>
                    <a:pt x="7850" y="7"/>
                  </a:lnTo>
                  <a:lnTo>
                    <a:pt x="6042" y="0"/>
                  </a:ln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5"/>
            <p:cNvSpPr/>
            <p:nvPr/>
          </p:nvSpPr>
          <p:spPr>
            <a:xfrm>
              <a:off x="4108075" y="2677850"/>
              <a:ext cx="197975" cy="648150"/>
            </a:xfrm>
            <a:custGeom>
              <a:avLst/>
              <a:gdLst/>
              <a:ahLst/>
              <a:cxnLst/>
              <a:rect l="l" t="t" r="r" b="b"/>
              <a:pathLst>
                <a:path w="7919" h="25926" extrusionOk="0">
                  <a:moveTo>
                    <a:pt x="6104" y="70"/>
                  </a:moveTo>
                  <a:lnTo>
                    <a:pt x="7842" y="77"/>
                  </a:lnTo>
                  <a:lnTo>
                    <a:pt x="1808" y="25863"/>
                  </a:lnTo>
                  <a:lnTo>
                    <a:pt x="70" y="25856"/>
                  </a:lnTo>
                  <a:lnTo>
                    <a:pt x="6104" y="70"/>
                  </a:lnTo>
                  <a:close/>
                  <a:moveTo>
                    <a:pt x="6083" y="0"/>
                  </a:moveTo>
                  <a:cubicBezTo>
                    <a:pt x="6069" y="0"/>
                    <a:pt x="6048" y="7"/>
                    <a:pt x="6048" y="28"/>
                  </a:cubicBezTo>
                  <a:lnTo>
                    <a:pt x="0" y="25883"/>
                  </a:lnTo>
                  <a:cubicBezTo>
                    <a:pt x="0" y="25890"/>
                    <a:pt x="0" y="25897"/>
                    <a:pt x="14" y="25904"/>
                  </a:cubicBezTo>
                  <a:cubicBezTo>
                    <a:pt x="21" y="25904"/>
                    <a:pt x="28" y="25918"/>
                    <a:pt x="35" y="25918"/>
                  </a:cubicBezTo>
                  <a:lnTo>
                    <a:pt x="1835" y="25925"/>
                  </a:lnTo>
                  <a:cubicBezTo>
                    <a:pt x="1856" y="25925"/>
                    <a:pt x="1863" y="25904"/>
                    <a:pt x="1870" y="25897"/>
                  </a:cubicBezTo>
                  <a:lnTo>
                    <a:pt x="7919" y="42"/>
                  </a:lnTo>
                  <a:cubicBezTo>
                    <a:pt x="7919" y="35"/>
                    <a:pt x="7919" y="28"/>
                    <a:pt x="7912" y="21"/>
                  </a:cubicBezTo>
                  <a:cubicBezTo>
                    <a:pt x="7905" y="21"/>
                    <a:pt x="7891" y="7"/>
                    <a:pt x="7884" y="7"/>
                  </a:cubicBezTo>
                  <a:lnTo>
                    <a:pt x="6083" y="0"/>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5"/>
            <p:cNvSpPr/>
            <p:nvPr/>
          </p:nvSpPr>
          <p:spPr>
            <a:xfrm>
              <a:off x="4131525" y="2678725"/>
              <a:ext cx="196250" cy="646400"/>
            </a:xfrm>
            <a:custGeom>
              <a:avLst/>
              <a:gdLst/>
              <a:ahLst/>
              <a:cxnLst/>
              <a:rect l="l" t="t" r="r" b="b"/>
              <a:pathLst>
                <a:path w="7850" h="25856" extrusionOk="0">
                  <a:moveTo>
                    <a:pt x="6049" y="0"/>
                  </a:moveTo>
                  <a:lnTo>
                    <a:pt x="1" y="25855"/>
                  </a:lnTo>
                  <a:lnTo>
                    <a:pt x="1801" y="25855"/>
                  </a:lnTo>
                  <a:lnTo>
                    <a:pt x="7850" y="0"/>
                  </a:lnTo>
                  <a:close/>
                </a:path>
              </a:pathLst>
            </a:custGeom>
            <a:solidFill>
              <a:srgbClr val="DBED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5"/>
            <p:cNvSpPr/>
            <p:nvPr/>
          </p:nvSpPr>
          <p:spPr>
            <a:xfrm>
              <a:off x="4130650" y="2677850"/>
              <a:ext cx="198000" cy="648150"/>
            </a:xfrm>
            <a:custGeom>
              <a:avLst/>
              <a:gdLst/>
              <a:ahLst/>
              <a:cxnLst/>
              <a:rect l="l" t="t" r="r" b="b"/>
              <a:pathLst>
                <a:path w="7920" h="25926" extrusionOk="0">
                  <a:moveTo>
                    <a:pt x="6112" y="70"/>
                  </a:moveTo>
                  <a:lnTo>
                    <a:pt x="7850" y="77"/>
                  </a:lnTo>
                  <a:lnTo>
                    <a:pt x="1822" y="25863"/>
                  </a:lnTo>
                  <a:lnTo>
                    <a:pt x="84" y="25856"/>
                  </a:lnTo>
                  <a:lnTo>
                    <a:pt x="6112" y="70"/>
                  </a:lnTo>
                  <a:close/>
                  <a:moveTo>
                    <a:pt x="6084" y="0"/>
                  </a:moveTo>
                  <a:cubicBezTo>
                    <a:pt x="6070" y="0"/>
                    <a:pt x="6049" y="7"/>
                    <a:pt x="6049" y="28"/>
                  </a:cubicBezTo>
                  <a:lnTo>
                    <a:pt x="1" y="25883"/>
                  </a:lnTo>
                  <a:cubicBezTo>
                    <a:pt x="1" y="25890"/>
                    <a:pt x="1" y="25897"/>
                    <a:pt x="15" y="25904"/>
                  </a:cubicBezTo>
                  <a:cubicBezTo>
                    <a:pt x="22" y="25904"/>
                    <a:pt x="29" y="25918"/>
                    <a:pt x="36" y="25918"/>
                  </a:cubicBezTo>
                  <a:lnTo>
                    <a:pt x="1836" y="25925"/>
                  </a:lnTo>
                  <a:cubicBezTo>
                    <a:pt x="1857" y="25925"/>
                    <a:pt x="1871" y="25918"/>
                    <a:pt x="1871" y="25897"/>
                  </a:cubicBezTo>
                  <a:lnTo>
                    <a:pt x="7919" y="42"/>
                  </a:lnTo>
                  <a:cubicBezTo>
                    <a:pt x="7919" y="35"/>
                    <a:pt x="7919" y="28"/>
                    <a:pt x="7912" y="21"/>
                  </a:cubicBezTo>
                  <a:cubicBezTo>
                    <a:pt x="7906" y="21"/>
                    <a:pt x="7892" y="7"/>
                    <a:pt x="7885" y="7"/>
                  </a:cubicBezTo>
                  <a:lnTo>
                    <a:pt x="6084" y="0"/>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5"/>
            <p:cNvSpPr/>
            <p:nvPr/>
          </p:nvSpPr>
          <p:spPr>
            <a:xfrm>
              <a:off x="4343925" y="2678725"/>
              <a:ext cx="192425" cy="647450"/>
            </a:xfrm>
            <a:custGeom>
              <a:avLst/>
              <a:gdLst/>
              <a:ahLst/>
              <a:cxnLst/>
              <a:rect l="l" t="t" r="r" b="b"/>
              <a:pathLst>
                <a:path w="7697" h="25898" extrusionOk="0">
                  <a:moveTo>
                    <a:pt x="0" y="0"/>
                  </a:moveTo>
                  <a:lnTo>
                    <a:pt x="5896" y="25890"/>
                  </a:lnTo>
                  <a:lnTo>
                    <a:pt x="7696" y="25897"/>
                  </a:lnTo>
                  <a:lnTo>
                    <a:pt x="1808" y="7"/>
                  </a:lnTo>
                  <a:lnTo>
                    <a:pt x="0" y="0"/>
                  </a:ln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5"/>
            <p:cNvSpPr/>
            <p:nvPr/>
          </p:nvSpPr>
          <p:spPr>
            <a:xfrm>
              <a:off x="4343225" y="2678025"/>
              <a:ext cx="194000" cy="649000"/>
            </a:xfrm>
            <a:custGeom>
              <a:avLst/>
              <a:gdLst/>
              <a:ahLst/>
              <a:cxnLst/>
              <a:rect l="l" t="t" r="r" b="b"/>
              <a:pathLst>
                <a:path w="7760" h="25960" extrusionOk="0">
                  <a:moveTo>
                    <a:pt x="70" y="70"/>
                  </a:moveTo>
                  <a:lnTo>
                    <a:pt x="1808" y="84"/>
                  </a:lnTo>
                  <a:lnTo>
                    <a:pt x="7690" y="25897"/>
                  </a:lnTo>
                  <a:lnTo>
                    <a:pt x="5952" y="25890"/>
                  </a:lnTo>
                  <a:lnTo>
                    <a:pt x="70" y="70"/>
                  </a:lnTo>
                  <a:close/>
                  <a:moveTo>
                    <a:pt x="35" y="0"/>
                  </a:moveTo>
                  <a:cubicBezTo>
                    <a:pt x="28" y="0"/>
                    <a:pt x="14" y="0"/>
                    <a:pt x="7" y="14"/>
                  </a:cubicBezTo>
                  <a:cubicBezTo>
                    <a:pt x="0" y="21"/>
                    <a:pt x="0" y="28"/>
                    <a:pt x="0" y="35"/>
                  </a:cubicBezTo>
                  <a:lnTo>
                    <a:pt x="5889" y="25925"/>
                  </a:lnTo>
                  <a:cubicBezTo>
                    <a:pt x="5903" y="25946"/>
                    <a:pt x="5910" y="25953"/>
                    <a:pt x="5924" y="25953"/>
                  </a:cubicBezTo>
                  <a:lnTo>
                    <a:pt x="7724" y="25960"/>
                  </a:lnTo>
                  <a:cubicBezTo>
                    <a:pt x="7731" y="25960"/>
                    <a:pt x="7745" y="25953"/>
                    <a:pt x="7752" y="25953"/>
                  </a:cubicBezTo>
                  <a:cubicBezTo>
                    <a:pt x="7759" y="25946"/>
                    <a:pt x="7759" y="25932"/>
                    <a:pt x="7759" y="25925"/>
                  </a:cubicBezTo>
                  <a:lnTo>
                    <a:pt x="1871" y="35"/>
                  </a:lnTo>
                  <a:cubicBezTo>
                    <a:pt x="1857" y="21"/>
                    <a:pt x="1850" y="14"/>
                    <a:pt x="1836" y="14"/>
                  </a:cubicBezTo>
                  <a:lnTo>
                    <a:pt x="35" y="0"/>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5"/>
            <p:cNvSpPr/>
            <p:nvPr/>
          </p:nvSpPr>
          <p:spPr>
            <a:xfrm>
              <a:off x="4366675" y="2678900"/>
              <a:ext cx="192450" cy="647275"/>
            </a:xfrm>
            <a:custGeom>
              <a:avLst/>
              <a:gdLst/>
              <a:ahLst/>
              <a:cxnLst/>
              <a:rect l="l" t="t" r="r" b="b"/>
              <a:pathLst>
                <a:path w="7698" h="25891" extrusionOk="0">
                  <a:moveTo>
                    <a:pt x="1" y="0"/>
                  </a:moveTo>
                  <a:lnTo>
                    <a:pt x="5889" y="25890"/>
                  </a:lnTo>
                  <a:lnTo>
                    <a:pt x="7697" y="25890"/>
                  </a:lnTo>
                  <a:lnTo>
                    <a:pt x="1802" y="0"/>
                  </a:lnTo>
                  <a:close/>
                </a:path>
              </a:pathLst>
            </a:custGeom>
            <a:solidFill>
              <a:srgbClr val="DBED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5"/>
            <p:cNvSpPr/>
            <p:nvPr/>
          </p:nvSpPr>
          <p:spPr>
            <a:xfrm>
              <a:off x="4366000" y="2678025"/>
              <a:ext cx="193975" cy="649000"/>
            </a:xfrm>
            <a:custGeom>
              <a:avLst/>
              <a:gdLst/>
              <a:ahLst/>
              <a:cxnLst/>
              <a:rect l="l" t="t" r="r" b="b"/>
              <a:pathLst>
                <a:path w="7759" h="25960" extrusionOk="0">
                  <a:moveTo>
                    <a:pt x="63" y="70"/>
                  </a:moveTo>
                  <a:lnTo>
                    <a:pt x="1801" y="84"/>
                  </a:lnTo>
                  <a:lnTo>
                    <a:pt x="7682" y="25897"/>
                  </a:lnTo>
                  <a:lnTo>
                    <a:pt x="5944" y="25890"/>
                  </a:lnTo>
                  <a:lnTo>
                    <a:pt x="63" y="70"/>
                  </a:lnTo>
                  <a:close/>
                  <a:moveTo>
                    <a:pt x="35" y="0"/>
                  </a:moveTo>
                  <a:cubicBezTo>
                    <a:pt x="28" y="0"/>
                    <a:pt x="14" y="0"/>
                    <a:pt x="7" y="14"/>
                  </a:cubicBezTo>
                  <a:cubicBezTo>
                    <a:pt x="0" y="21"/>
                    <a:pt x="0" y="28"/>
                    <a:pt x="0" y="35"/>
                  </a:cubicBezTo>
                  <a:lnTo>
                    <a:pt x="5896" y="25925"/>
                  </a:lnTo>
                  <a:cubicBezTo>
                    <a:pt x="5903" y="25946"/>
                    <a:pt x="5910" y="25953"/>
                    <a:pt x="5930" y="25953"/>
                  </a:cubicBezTo>
                  <a:lnTo>
                    <a:pt x="7724" y="25960"/>
                  </a:lnTo>
                  <a:cubicBezTo>
                    <a:pt x="7738" y="25960"/>
                    <a:pt x="7745" y="25960"/>
                    <a:pt x="7752" y="25953"/>
                  </a:cubicBezTo>
                  <a:cubicBezTo>
                    <a:pt x="7759" y="25946"/>
                    <a:pt x="7759" y="25932"/>
                    <a:pt x="7759" y="25925"/>
                  </a:cubicBezTo>
                  <a:lnTo>
                    <a:pt x="1870" y="35"/>
                  </a:lnTo>
                  <a:cubicBezTo>
                    <a:pt x="1863" y="21"/>
                    <a:pt x="1849" y="14"/>
                    <a:pt x="1836" y="14"/>
                  </a:cubicBezTo>
                  <a:lnTo>
                    <a:pt x="35" y="0"/>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5"/>
            <p:cNvSpPr/>
            <p:nvPr/>
          </p:nvSpPr>
          <p:spPr>
            <a:xfrm>
              <a:off x="4214600" y="2625525"/>
              <a:ext cx="194175" cy="67300"/>
            </a:xfrm>
            <a:custGeom>
              <a:avLst/>
              <a:gdLst/>
              <a:ahLst/>
              <a:cxnLst/>
              <a:rect l="l" t="t" r="r" b="b"/>
              <a:pathLst>
                <a:path w="7767" h="2692" extrusionOk="0">
                  <a:moveTo>
                    <a:pt x="633" y="1"/>
                  </a:moveTo>
                  <a:cubicBezTo>
                    <a:pt x="286" y="1"/>
                    <a:pt x="1" y="279"/>
                    <a:pt x="1" y="627"/>
                  </a:cubicBezTo>
                  <a:lnTo>
                    <a:pt x="1" y="2045"/>
                  </a:lnTo>
                  <a:cubicBezTo>
                    <a:pt x="1" y="2392"/>
                    <a:pt x="279" y="2677"/>
                    <a:pt x="626" y="2677"/>
                  </a:cubicBezTo>
                  <a:lnTo>
                    <a:pt x="7134" y="2691"/>
                  </a:lnTo>
                  <a:cubicBezTo>
                    <a:pt x="7481" y="2691"/>
                    <a:pt x="7766" y="2413"/>
                    <a:pt x="7766" y="2066"/>
                  </a:cubicBezTo>
                  <a:lnTo>
                    <a:pt x="7766" y="654"/>
                  </a:lnTo>
                  <a:cubicBezTo>
                    <a:pt x="7766" y="307"/>
                    <a:pt x="7488" y="15"/>
                    <a:pt x="7141" y="15"/>
                  </a:cubicBezTo>
                  <a:lnTo>
                    <a:pt x="633" y="1"/>
                  </a:ln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5"/>
            <p:cNvSpPr/>
            <p:nvPr/>
          </p:nvSpPr>
          <p:spPr>
            <a:xfrm>
              <a:off x="4213750" y="2624850"/>
              <a:ext cx="195725" cy="68850"/>
            </a:xfrm>
            <a:custGeom>
              <a:avLst/>
              <a:gdLst/>
              <a:ahLst/>
              <a:cxnLst/>
              <a:rect l="l" t="t" r="r" b="b"/>
              <a:pathLst>
                <a:path w="7829" h="2754" extrusionOk="0">
                  <a:moveTo>
                    <a:pt x="667" y="63"/>
                  </a:moveTo>
                  <a:lnTo>
                    <a:pt x="7175" y="76"/>
                  </a:lnTo>
                  <a:cubicBezTo>
                    <a:pt x="7342" y="76"/>
                    <a:pt x="7488" y="139"/>
                    <a:pt x="7606" y="250"/>
                  </a:cubicBezTo>
                  <a:cubicBezTo>
                    <a:pt x="7717" y="362"/>
                    <a:pt x="7780" y="521"/>
                    <a:pt x="7780" y="681"/>
                  </a:cubicBezTo>
                  <a:lnTo>
                    <a:pt x="7780" y="2093"/>
                  </a:lnTo>
                  <a:cubicBezTo>
                    <a:pt x="7780" y="2259"/>
                    <a:pt x="7717" y="2405"/>
                    <a:pt x="7606" y="2517"/>
                  </a:cubicBezTo>
                  <a:cubicBezTo>
                    <a:pt x="7488" y="2635"/>
                    <a:pt x="7342" y="2691"/>
                    <a:pt x="7175" y="2691"/>
                  </a:cubicBezTo>
                  <a:lnTo>
                    <a:pt x="667" y="2677"/>
                  </a:lnTo>
                  <a:cubicBezTo>
                    <a:pt x="334" y="2677"/>
                    <a:pt x="70" y="2405"/>
                    <a:pt x="70" y="2079"/>
                  </a:cubicBezTo>
                  <a:lnTo>
                    <a:pt x="70" y="660"/>
                  </a:lnTo>
                  <a:cubicBezTo>
                    <a:pt x="70" y="334"/>
                    <a:pt x="341" y="63"/>
                    <a:pt x="667" y="63"/>
                  </a:cubicBezTo>
                  <a:close/>
                  <a:moveTo>
                    <a:pt x="660" y="0"/>
                  </a:moveTo>
                  <a:cubicBezTo>
                    <a:pt x="292" y="0"/>
                    <a:pt x="0" y="299"/>
                    <a:pt x="0" y="660"/>
                  </a:cubicBezTo>
                  <a:lnTo>
                    <a:pt x="0" y="2079"/>
                  </a:lnTo>
                  <a:cubicBezTo>
                    <a:pt x="0" y="2440"/>
                    <a:pt x="292" y="2739"/>
                    <a:pt x="660" y="2739"/>
                  </a:cubicBezTo>
                  <a:lnTo>
                    <a:pt x="7175" y="2753"/>
                  </a:lnTo>
                  <a:cubicBezTo>
                    <a:pt x="7348" y="2753"/>
                    <a:pt x="7515" y="2684"/>
                    <a:pt x="7640" y="2565"/>
                  </a:cubicBezTo>
                  <a:cubicBezTo>
                    <a:pt x="7759" y="2433"/>
                    <a:pt x="7828" y="2266"/>
                    <a:pt x="7828" y="2093"/>
                  </a:cubicBezTo>
                  <a:lnTo>
                    <a:pt x="7828" y="674"/>
                  </a:lnTo>
                  <a:cubicBezTo>
                    <a:pt x="7828" y="501"/>
                    <a:pt x="7759" y="327"/>
                    <a:pt x="7640" y="209"/>
                  </a:cubicBezTo>
                  <a:cubicBezTo>
                    <a:pt x="7515" y="83"/>
                    <a:pt x="7342" y="14"/>
                    <a:pt x="7168" y="14"/>
                  </a:cubicBezTo>
                  <a:lnTo>
                    <a:pt x="660" y="0"/>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5"/>
            <p:cNvSpPr/>
            <p:nvPr/>
          </p:nvSpPr>
          <p:spPr>
            <a:xfrm>
              <a:off x="4246925" y="2625700"/>
              <a:ext cx="194350" cy="67475"/>
            </a:xfrm>
            <a:custGeom>
              <a:avLst/>
              <a:gdLst/>
              <a:ahLst/>
              <a:cxnLst/>
              <a:rect l="l" t="t" r="r" b="b"/>
              <a:pathLst>
                <a:path w="7774" h="2699" extrusionOk="0">
                  <a:moveTo>
                    <a:pt x="634" y="1"/>
                  </a:moveTo>
                  <a:cubicBezTo>
                    <a:pt x="286" y="1"/>
                    <a:pt x="1" y="279"/>
                    <a:pt x="1" y="626"/>
                  </a:cubicBezTo>
                  <a:lnTo>
                    <a:pt x="1" y="2045"/>
                  </a:lnTo>
                  <a:cubicBezTo>
                    <a:pt x="1" y="2392"/>
                    <a:pt x="279" y="2677"/>
                    <a:pt x="627" y="2677"/>
                  </a:cubicBezTo>
                  <a:lnTo>
                    <a:pt x="7134" y="2698"/>
                  </a:lnTo>
                  <a:cubicBezTo>
                    <a:pt x="7481" y="2698"/>
                    <a:pt x="7773" y="2420"/>
                    <a:pt x="7773" y="2073"/>
                  </a:cubicBezTo>
                  <a:lnTo>
                    <a:pt x="7773" y="654"/>
                  </a:lnTo>
                  <a:cubicBezTo>
                    <a:pt x="7773" y="307"/>
                    <a:pt x="7495" y="22"/>
                    <a:pt x="7148" y="22"/>
                  </a:cubicBezTo>
                  <a:lnTo>
                    <a:pt x="634" y="1"/>
                  </a:lnTo>
                  <a:close/>
                </a:path>
              </a:pathLst>
            </a:custGeom>
            <a:solidFill>
              <a:srgbClr val="DBED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5"/>
            <p:cNvSpPr/>
            <p:nvPr/>
          </p:nvSpPr>
          <p:spPr>
            <a:xfrm>
              <a:off x="4245900" y="2625000"/>
              <a:ext cx="195725" cy="69025"/>
            </a:xfrm>
            <a:custGeom>
              <a:avLst/>
              <a:gdLst/>
              <a:ahLst/>
              <a:cxnLst/>
              <a:rect l="l" t="t" r="r" b="b"/>
              <a:pathLst>
                <a:path w="7829" h="2761" extrusionOk="0">
                  <a:moveTo>
                    <a:pt x="668" y="57"/>
                  </a:moveTo>
                  <a:lnTo>
                    <a:pt x="7175" y="70"/>
                  </a:lnTo>
                  <a:cubicBezTo>
                    <a:pt x="7342" y="70"/>
                    <a:pt x="7488" y="133"/>
                    <a:pt x="7606" y="244"/>
                  </a:cubicBezTo>
                  <a:cubicBezTo>
                    <a:pt x="7717" y="356"/>
                    <a:pt x="7780" y="515"/>
                    <a:pt x="7780" y="675"/>
                  </a:cubicBezTo>
                  <a:lnTo>
                    <a:pt x="7780" y="2087"/>
                  </a:lnTo>
                  <a:cubicBezTo>
                    <a:pt x="7780" y="2253"/>
                    <a:pt x="7717" y="2399"/>
                    <a:pt x="7606" y="2511"/>
                  </a:cubicBezTo>
                  <a:cubicBezTo>
                    <a:pt x="7488" y="2629"/>
                    <a:pt x="7342" y="2685"/>
                    <a:pt x="7189" y="2685"/>
                  </a:cubicBezTo>
                  <a:lnTo>
                    <a:pt x="675" y="2671"/>
                  </a:lnTo>
                  <a:cubicBezTo>
                    <a:pt x="348" y="2671"/>
                    <a:pt x="77" y="2399"/>
                    <a:pt x="77" y="2073"/>
                  </a:cubicBezTo>
                  <a:lnTo>
                    <a:pt x="77" y="654"/>
                  </a:lnTo>
                  <a:cubicBezTo>
                    <a:pt x="77" y="488"/>
                    <a:pt x="139" y="342"/>
                    <a:pt x="250" y="230"/>
                  </a:cubicBezTo>
                  <a:cubicBezTo>
                    <a:pt x="355" y="119"/>
                    <a:pt x="515" y="57"/>
                    <a:pt x="668" y="57"/>
                  </a:cubicBezTo>
                  <a:close/>
                  <a:moveTo>
                    <a:pt x="661" y="1"/>
                  </a:moveTo>
                  <a:cubicBezTo>
                    <a:pt x="487" y="1"/>
                    <a:pt x="313" y="70"/>
                    <a:pt x="188" y="196"/>
                  </a:cubicBezTo>
                  <a:cubicBezTo>
                    <a:pt x="70" y="314"/>
                    <a:pt x="0" y="488"/>
                    <a:pt x="0" y="661"/>
                  </a:cubicBezTo>
                  <a:lnTo>
                    <a:pt x="0" y="2080"/>
                  </a:lnTo>
                  <a:cubicBezTo>
                    <a:pt x="0" y="2448"/>
                    <a:pt x="292" y="2740"/>
                    <a:pt x="661" y="2740"/>
                  </a:cubicBezTo>
                  <a:lnTo>
                    <a:pt x="7175" y="2761"/>
                  </a:lnTo>
                  <a:cubicBezTo>
                    <a:pt x="7349" y="2761"/>
                    <a:pt x="7516" y="2691"/>
                    <a:pt x="7641" y="2566"/>
                  </a:cubicBezTo>
                  <a:cubicBezTo>
                    <a:pt x="7759" y="2434"/>
                    <a:pt x="7828" y="2274"/>
                    <a:pt x="7828" y="2101"/>
                  </a:cubicBezTo>
                  <a:lnTo>
                    <a:pt x="7828" y="682"/>
                  </a:lnTo>
                  <a:cubicBezTo>
                    <a:pt x="7828" y="508"/>
                    <a:pt x="7766" y="335"/>
                    <a:pt x="7641" y="210"/>
                  </a:cubicBezTo>
                  <a:cubicBezTo>
                    <a:pt x="7509" y="91"/>
                    <a:pt x="7342" y="22"/>
                    <a:pt x="7168" y="22"/>
                  </a:cubicBezTo>
                  <a:lnTo>
                    <a:pt x="661" y="1"/>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5"/>
            <p:cNvSpPr/>
            <p:nvPr/>
          </p:nvSpPr>
          <p:spPr>
            <a:xfrm>
              <a:off x="4090500" y="2611450"/>
              <a:ext cx="542475" cy="38625"/>
            </a:xfrm>
            <a:custGeom>
              <a:avLst/>
              <a:gdLst/>
              <a:ahLst/>
              <a:cxnLst/>
              <a:rect l="l" t="t" r="r" b="b"/>
              <a:pathLst>
                <a:path w="21699" h="1545" extrusionOk="0">
                  <a:moveTo>
                    <a:pt x="8" y="1"/>
                  </a:moveTo>
                  <a:lnTo>
                    <a:pt x="1" y="1482"/>
                  </a:lnTo>
                  <a:lnTo>
                    <a:pt x="21692" y="1544"/>
                  </a:lnTo>
                  <a:lnTo>
                    <a:pt x="21699" y="70"/>
                  </a:lnTo>
                  <a:lnTo>
                    <a:pt x="8" y="1"/>
                  </a:lnTo>
                  <a:close/>
                </a:path>
              </a:pathLst>
            </a:custGeom>
            <a:solidFill>
              <a:srgbClr val="DBED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5"/>
            <p:cNvSpPr/>
            <p:nvPr/>
          </p:nvSpPr>
          <p:spPr>
            <a:xfrm>
              <a:off x="4089650" y="2610750"/>
              <a:ext cx="544025" cy="40175"/>
            </a:xfrm>
            <a:custGeom>
              <a:avLst/>
              <a:gdLst/>
              <a:ahLst/>
              <a:cxnLst/>
              <a:rect l="l" t="t" r="r" b="b"/>
              <a:pathLst>
                <a:path w="21761" h="1607" extrusionOk="0">
                  <a:moveTo>
                    <a:pt x="63" y="63"/>
                  </a:moveTo>
                  <a:lnTo>
                    <a:pt x="21684" y="119"/>
                  </a:lnTo>
                  <a:lnTo>
                    <a:pt x="21684" y="1537"/>
                  </a:lnTo>
                  <a:lnTo>
                    <a:pt x="63" y="1475"/>
                  </a:lnTo>
                  <a:lnTo>
                    <a:pt x="63" y="63"/>
                  </a:lnTo>
                  <a:close/>
                  <a:moveTo>
                    <a:pt x="35" y="1"/>
                  </a:moveTo>
                  <a:cubicBezTo>
                    <a:pt x="21" y="1"/>
                    <a:pt x="0" y="15"/>
                    <a:pt x="0" y="36"/>
                  </a:cubicBezTo>
                  <a:lnTo>
                    <a:pt x="0" y="1510"/>
                  </a:lnTo>
                  <a:cubicBezTo>
                    <a:pt x="0" y="1523"/>
                    <a:pt x="0" y="1530"/>
                    <a:pt x="7" y="1537"/>
                  </a:cubicBezTo>
                  <a:cubicBezTo>
                    <a:pt x="21" y="1544"/>
                    <a:pt x="28" y="1544"/>
                    <a:pt x="35" y="1544"/>
                  </a:cubicBezTo>
                  <a:lnTo>
                    <a:pt x="21726" y="1607"/>
                  </a:lnTo>
                  <a:cubicBezTo>
                    <a:pt x="21747" y="1607"/>
                    <a:pt x="21754" y="1593"/>
                    <a:pt x="21761" y="1572"/>
                  </a:cubicBezTo>
                  <a:lnTo>
                    <a:pt x="21761" y="98"/>
                  </a:lnTo>
                  <a:cubicBezTo>
                    <a:pt x="21761" y="84"/>
                    <a:pt x="21761" y="77"/>
                    <a:pt x="21754" y="70"/>
                  </a:cubicBezTo>
                  <a:cubicBezTo>
                    <a:pt x="21747" y="63"/>
                    <a:pt x="21733" y="63"/>
                    <a:pt x="21726" y="63"/>
                  </a:cubicBezTo>
                  <a:lnTo>
                    <a:pt x="35" y="1"/>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5"/>
            <p:cNvSpPr/>
            <p:nvPr/>
          </p:nvSpPr>
          <p:spPr>
            <a:xfrm>
              <a:off x="3794875" y="2590250"/>
              <a:ext cx="315475" cy="21400"/>
            </a:xfrm>
            <a:custGeom>
              <a:avLst/>
              <a:gdLst/>
              <a:ahLst/>
              <a:cxnLst/>
              <a:rect l="l" t="t" r="r" b="b"/>
              <a:pathLst>
                <a:path w="12619" h="856" extrusionOk="0">
                  <a:moveTo>
                    <a:pt x="0" y="1"/>
                  </a:moveTo>
                  <a:lnTo>
                    <a:pt x="0" y="821"/>
                  </a:lnTo>
                  <a:lnTo>
                    <a:pt x="12618" y="856"/>
                  </a:lnTo>
                  <a:lnTo>
                    <a:pt x="12618" y="42"/>
                  </a:lnTo>
                  <a:lnTo>
                    <a:pt x="0" y="1"/>
                  </a:ln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5"/>
            <p:cNvSpPr/>
            <p:nvPr/>
          </p:nvSpPr>
          <p:spPr>
            <a:xfrm>
              <a:off x="3794000" y="2589375"/>
              <a:ext cx="317225" cy="23150"/>
            </a:xfrm>
            <a:custGeom>
              <a:avLst/>
              <a:gdLst/>
              <a:ahLst/>
              <a:cxnLst/>
              <a:rect l="l" t="t" r="r" b="b"/>
              <a:pathLst>
                <a:path w="12689" h="926" extrusionOk="0">
                  <a:moveTo>
                    <a:pt x="70" y="70"/>
                  </a:moveTo>
                  <a:lnTo>
                    <a:pt x="12619" y="105"/>
                  </a:lnTo>
                  <a:lnTo>
                    <a:pt x="12619" y="856"/>
                  </a:lnTo>
                  <a:lnTo>
                    <a:pt x="70" y="821"/>
                  </a:lnTo>
                  <a:lnTo>
                    <a:pt x="70" y="70"/>
                  </a:lnTo>
                  <a:close/>
                  <a:moveTo>
                    <a:pt x="35" y="1"/>
                  </a:moveTo>
                  <a:cubicBezTo>
                    <a:pt x="14" y="1"/>
                    <a:pt x="0" y="22"/>
                    <a:pt x="0" y="36"/>
                  </a:cubicBezTo>
                  <a:lnTo>
                    <a:pt x="0" y="856"/>
                  </a:lnTo>
                  <a:cubicBezTo>
                    <a:pt x="0" y="863"/>
                    <a:pt x="0" y="870"/>
                    <a:pt x="7" y="884"/>
                  </a:cubicBezTo>
                  <a:cubicBezTo>
                    <a:pt x="14" y="891"/>
                    <a:pt x="28" y="891"/>
                    <a:pt x="35" y="891"/>
                  </a:cubicBezTo>
                  <a:lnTo>
                    <a:pt x="12653" y="925"/>
                  </a:lnTo>
                  <a:cubicBezTo>
                    <a:pt x="12667" y="925"/>
                    <a:pt x="12688" y="905"/>
                    <a:pt x="12688" y="891"/>
                  </a:cubicBezTo>
                  <a:lnTo>
                    <a:pt x="12688" y="70"/>
                  </a:lnTo>
                  <a:cubicBezTo>
                    <a:pt x="12688" y="63"/>
                    <a:pt x="12688" y="56"/>
                    <a:pt x="12681" y="49"/>
                  </a:cubicBezTo>
                  <a:cubicBezTo>
                    <a:pt x="12667" y="36"/>
                    <a:pt x="12660" y="36"/>
                    <a:pt x="12653" y="36"/>
                  </a:cubicBezTo>
                  <a:lnTo>
                    <a:pt x="35" y="1"/>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5"/>
            <p:cNvSpPr/>
            <p:nvPr/>
          </p:nvSpPr>
          <p:spPr>
            <a:xfrm>
              <a:off x="4110325" y="2591125"/>
              <a:ext cx="167575" cy="20875"/>
            </a:xfrm>
            <a:custGeom>
              <a:avLst/>
              <a:gdLst/>
              <a:ahLst/>
              <a:cxnLst/>
              <a:rect l="l" t="t" r="r" b="b"/>
              <a:pathLst>
                <a:path w="6703" h="835" extrusionOk="0">
                  <a:moveTo>
                    <a:pt x="0" y="0"/>
                  </a:moveTo>
                  <a:lnTo>
                    <a:pt x="0" y="821"/>
                  </a:lnTo>
                  <a:lnTo>
                    <a:pt x="6702" y="835"/>
                  </a:lnTo>
                  <a:lnTo>
                    <a:pt x="6230" y="508"/>
                  </a:lnTo>
                  <a:lnTo>
                    <a:pt x="0" y="0"/>
                  </a:lnTo>
                  <a:close/>
                </a:path>
              </a:pathLst>
            </a:custGeom>
            <a:solidFill>
              <a:srgbClr val="DBED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5"/>
            <p:cNvSpPr/>
            <p:nvPr/>
          </p:nvSpPr>
          <p:spPr>
            <a:xfrm>
              <a:off x="4109450" y="2590250"/>
              <a:ext cx="169325" cy="22625"/>
            </a:xfrm>
            <a:custGeom>
              <a:avLst/>
              <a:gdLst/>
              <a:ahLst/>
              <a:cxnLst/>
              <a:rect l="l" t="t" r="r" b="b"/>
              <a:pathLst>
                <a:path w="6773" h="905" extrusionOk="0">
                  <a:moveTo>
                    <a:pt x="70" y="70"/>
                  </a:moveTo>
                  <a:lnTo>
                    <a:pt x="6258" y="578"/>
                  </a:lnTo>
                  <a:lnTo>
                    <a:pt x="6633" y="835"/>
                  </a:lnTo>
                  <a:lnTo>
                    <a:pt x="70" y="821"/>
                  </a:lnTo>
                  <a:lnTo>
                    <a:pt x="70" y="70"/>
                  </a:lnTo>
                  <a:close/>
                  <a:moveTo>
                    <a:pt x="35" y="1"/>
                  </a:moveTo>
                  <a:cubicBezTo>
                    <a:pt x="28" y="1"/>
                    <a:pt x="15" y="1"/>
                    <a:pt x="8" y="14"/>
                  </a:cubicBezTo>
                  <a:cubicBezTo>
                    <a:pt x="1" y="21"/>
                    <a:pt x="1" y="28"/>
                    <a:pt x="1" y="35"/>
                  </a:cubicBezTo>
                  <a:lnTo>
                    <a:pt x="1" y="856"/>
                  </a:lnTo>
                  <a:cubicBezTo>
                    <a:pt x="1" y="863"/>
                    <a:pt x="1" y="870"/>
                    <a:pt x="8" y="883"/>
                  </a:cubicBezTo>
                  <a:cubicBezTo>
                    <a:pt x="15" y="890"/>
                    <a:pt x="28" y="890"/>
                    <a:pt x="35" y="890"/>
                  </a:cubicBezTo>
                  <a:lnTo>
                    <a:pt x="6737" y="904"/>
                  </a:lnTo>
                  <a:cubicBezTo>
                    <a:pt x="6751" y="904"/>
                    <a:pt x="6758" y="897"/>
                    <a:pt x="6758" y="883"/>
                  </a:cubicBezTo>
                  <a:cubicBezTo>
                    <a:pt x="6772" y="870"/>
                    <a:pt x="6758" y="856"/>
                    <a:pt x="6751" y="849"/>
                  </a:cubicBezTo>
                  <a:lnTo>
                    <a:pt x="6285" y="515"/>
                  </a:lnTo>
                  <a:cubicBezTo>
                    <a:pt x="6272" y="508"/>
                    <a:pt x="6272" y="508"/>
                    <a:pt x="6265" y="508"/>
                  </a:cubicBezTo>
                  <a:lnTo>
                    <a:pt x="35" y="1"/>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5"/>
            <p:cNvSpPr/>
            <p:nvPr/>
          </p:nvSpPr>
          <p:spPr>
            <a:xfrm>
              <a:off x="3532775" y="2186675"/>
              <a:ext cx="520225" cy="328525"/>
            </a:xfrm>
            <a:custGeom>
              <a:avLst/>
              <a:gdLst/>
              <a:ahLst/>
              <a:cxnLst/>
              <a:rect l="l" t="t" r="r" b="b"/>
              <a:pathLst>
                <a:path w="20809" h="13141" extrusionOk="0">
                  <a:moveTo>
                    <a:pt x="536" y="1"/>
                  </a:moveTo>
                  <a:cubicBezTo>
                    <a:pt x="223" y="1"/>
                    <a:pt x="0" y="251"/>
                    <a:pt x="56" y="564"/>
                  </a:cubicBezTo>
                  <a:lnTo>
                    <a:pt x="2121" y="12521"/>
                  </a:lnTo>
                  <a:cubicBezTo>
                    <a:pt x="2176" y="12827"/>
                    <a:pt x="2482" y="13085"/>
                    <a:pt x="2795" y="13085"/>
                  </a:cubicBezTo>
                  <a:lnTo>
                    <a:pt x="20280" y="13140"/>
                  </a:lnTo>
                  <a:cubicBezTo>
                    <a:pt x="20593" y="13140"/>
                    <a:pt x="20808" y="12890"/>
                    <a:pt x="20753" y="12577"/>
                  </a:cubicBezTo>
                  <a:lnTo>
                    <a:pt x="18688" y="619"/>
                  </a:lnTo>
                  <a:cubicBezTo>
                    <a:pt x="18632" y="313"/>
                    <a:pt x="18333" y="49"/>
                    <a:pt x="18020" y="49"/>
                  </a:cubicBezTo>
                  <a:lnTo>
                    <a:pt x="536" y="1"/>
                  </a:lnTo>
                  <a:close/>
                </a:path>
              </a:pathLst>
            </a:custGeom>
            <a:solidFill>
              <a:srgbClr val="DBED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5"/>
            <p:cNvSpPr/>
            <p:nvPr/>
          </p:nvSpPr>
          <p:spPr>
            <a:xfrm>
              <a:off x="3532425" y="2185975"/>
              <a:ext cx="520400" cy="330075"/>
            </a:xfrm>
            <a:custGeom>
              <a:avLst/>
              <a:gdLst/>
              <a:ahLst/>
              <a:cxnLst/>
              <a:rect l="l" t="t" r="r" b="b"/>
              <a:pathLst>
                <a:path w="20816" h="13203" extrusionOk="0">
                  <a:moveTo>
                    <a:pt x="536" y="63"/>
                  </a:moveTo>
                  <a:lnTo>
                    <a:pt x="18034" y="112"/>
                  </a:lnTo>
                  <a:cubicBezTo>
                    <a:pt x="18333" y="112"/>
                    <a:pt x="18625" y="355"/>
                    <a:pt x="18674" y="654"/>
                  </a:cubicBezTo>
                  <a:lnTo>
                    <a:pt x="20746" y="12612"/>
                  </a:lnTo>
                  <a:cubicBezTo>
                    <a:pt x="20760" y="12751"/>
                    <a:pt x="20732" y="12890"/>
                    <a:pt x="20648" y="12987"/>
                  </a:cubicBezTo>
                  <a:cubicBezTo>
                    <a:pt x="20558" y="13092"/>
                    <a:pt x="20433" y="13140"/>
                    <a:pt x="20294" y="13140"/>
                  </a:cubicBezTo>
                  <a:lnTo>
                    <a:pt x="2809" y="13092"/>
                  </a:lnTo>
                  <a:cubicBezTo>
                    <a:pt x="2503" y="13092"/>
                    <a:pt x="2218" y="12848"/>
                    <a:pt x="2162" y="12549"/>
                  </a:cubicBezTo>
                  <a:lnTo>
                    <a:pt x="98" y="592"/>
                  </a:lnTo>
                  <a:cubicBezTo>
                    <a:pt x="77" y="453"/>
                    <a:pt x="105" y="314"/>
                    <a:pt x="188" y="216"/>
                  </a:cubicBezTo>
                  <a:cubicBezTo>
                    <a:pt x="271" y="112"/>
                    <a:pt x="397" y="63"/>
                    <a:pt x="536" y="63"/>
                  </a:cubicBezTo>
                  <a:close/>
                  <a:moveTo>
                    <a:pt x="529" y="1"/>
                  </a:moveTo>
                  <a:cubicBezTo>
                    <a:pt x="362" y="1"/>
                    <a:pt x="223" y="63"/>
                    <a:pt x="132" y="175"/>
                  </a:cubicBezTo>
                  <a:cubicBezTo>
                    <a:pt x="35" y="286"/>
                    <a:pt x="0" y="446"/>
                    <a:pt x="28" y="599"/>
                  </a:cubicBezTo>
                  <a:lnTo>
                    <a:pt x="2093" y="12556"/>
                  </a:lnTo>
                  <a:cubicBezTo>
                    <a:pt x="2149" y="12876"/>
                    <a:pt x="2468" y="13147"/>
                    <a:pt x="2795" y="13147"/>
                  </a:cubicBezTo>
                  <a:lnTo>
                    <a:pt x="20294" y="13203"/>
                  </a:lnTo>
                  <a:cubicBezTo>
                    <a:pt x="20454" y="13203"/>
                    <a:pt x="20593" y="13140"/>
                    <a:pt x="20683" y="13029"/>
                  </a:cubicBezTo>
                  <a:cubicBezTo>
                    <a:pt x="20780" y="12918"/>
                    <a:pt x="20815" y="12758"/>
                    <a:pt x="20787" y="12598"/>
                  </a:cubicBezTo>
                  <a:lnTo>
                    <a:pt x="18716" y="647"/>
                  </a:lnTo>
                  <a:cubicBezTo>
                    <a:pt x="18667" y="321"/>
                    <a:pt x="18347" y="49"/>
                    <a:pt x="18014" y="49"/>
                  </a:cubicBezTo>
                  <a:lnTo>
                    <a:pt x="529" y="1"/>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5"/>
            <p:cNvSpPr/>
            <p:nvPr/>
          </p:nvSpPr>
          <p:spPr>
            <a:xfrm>
              <a:off x="3515725" y="2186675"/>
              <a:ext cx="520050" cy="328525"/>
            </a:xfrm>
            <a:custGeom>
              <a:avLst/>
              <a:gdLst/>
              <a:ahLst/>
              <a:cxnLst/>
              <a:rect l="l" t="t" r="r" b="b"/>
              <a:pathLst>
                <a:path w="20802" h="13141" extrusionOk="0">
                  <a:moveTo>
                    <a:pt x="529" y="1"/>
                  </a:moveTo>
                  <a:cubicBezTo>
                    <a:pt x="216" y="1"/>
                    <a:pt x="1" y="251"/>
                    <a:pt x="50" y="564"/>
                  </a:cubicBezTo>
                  <a:lnTo>
                    <a:pt x="2121" y="12521"/>
                  </a:lnTo>
                  <a:cubicBezTo>
                    <a:pt x="2170" y="12827"/>
                    <a:pt x="2476" y="13085"/>
                    <a:pt x="2789" y="13085"/>
                  </a:cubicBezTo>
                  <a:lnTo>
                    <a:pt x="20274" y="13140"/>
                  </a:lnTo>
                  <a:cubicBezTo>
                    <a:pt x="20586" y="13140"/>
                    <a:pt x="20802" y="12890"/>
                    <a:pt x="20753" y="12577"/>
                  </a:cubicBezTo>
                  <a:lnTo>
                    <a:pt x="18682" y="619"/>
                  </a:lnTo>
                  <a:cubicBezTo>
                    <a:pt x="18633" y="313"/>
                    <a:pt x="18327" y="49"/>
                    <a:pt x="18014" y="49"/>
                  </a:cubicBezTo>
                  <a:lnTo>
                    <a:pt x="529" y="1"/>
                  </a:ln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5"/>
            <p:cNvSpPr/>
            <p:nvPr/>
          </p:nvSpPr>
          <p:spPr>
            <a:xfrm>
              <a:off x="3515400" y="2185975"/>
              <a:ext cx="520375" cy="330075"/>
            </a:xfrm>
            <a:custGeom>
              <a:avLst/>
              <a:gdLst/>
              <a:ahLst/>
              <a:cxnLst/>
              <a:rect l="l" t="t" r="r" b="b"/>
              <a:pathLst>
                <a:path w="20815" h="13203" extrusionOk="0">
                  <a:moveTo>
                    <a:pt x="542" y="63"/>
                  </a:moveTo>
                  <a:lnTo>
                    <a:pt x="18027" y="112"/>
                  </a:lnTo>
                  <a:cubicBezTo>
                    <a:pt x="18333" y="112"/>
                    <a:pt x="18618" y="355"/>
                    <a:pt x="18667" y="654"/>
                  </a:cubicBezTo>
                  <a:lnTo>
                    <a:pt x="20738" y="12612"/>
                  </a:lnTo>
                  <a:cubicBezTo>
                    <a:pt x="20752" y="12751"/>
                    <a:pt x="20732" y="12890"/>
                    <a:pt x="20641" y="12987"/>
                  </a:cubicBezTo>
                  <a:cubicBezTo>
                    <a:pt x="20565" y="13092"/>
                    <a:pt x="20433" y="13140"/>
                    <a:pt x="20294" y="13140"/>
                  </a:cubicBezTo>
                  <a:lnTo>
                    <a:pt x="2809" y="13092"/>
                  </a:lnTo>
                  <a:cubicBezTo>
                    <a:pt x="2503" y="13092"/>
                    <a:pt x="2218" y="12848"/>
                    <a:pt x="2169" y="12549"/>
                  </a:cubicBezTo>
                  <a:lnTo>
                    <a:pt x="97" y="592"/>
                  </a:lnTo>
                  <a:cubicBezTo>
                    <a:pt x="83" y="453"/>
                    <a:pt x="104" y="314"/>
                    <a:pt x="195" y="216"/>
                  </a:cubicBezTo>
                  <a:cubicBezTo>
                    <a:pt x="271" y="112"/>
                    <a:pt x="403" y="63"/>
                    <a:pt x="542" y="63"/>
                  </a:cubicBezTo>
                  <a:close/>
                  <a:moveTo>
                    <a:pt x="535" y="1"/>
                  </a:moveTo>
                  <a:cubicBezTo>
                    <a:pt x="368" y="1"/>
                    <a:pt x="229" y="63"/>
                    <a:pt x="132" y="175"/>
                  </a:cubicBezTo>
                  <a:cubicBezTo>
                    <a:pt x="35" y="286"/>
                    <a:pt x="0" y="446"/>
                    <a:pt x="28" y="599"/>
                  </a:cubicBezTo>
                  <a:lnTo>
                    <a:pt x="2100" y="12556"/>
                  </a:lnTo>
                  <a:cubicBezTo>
                    <a:pt x="2148" y="12876"/>
                    <a:pt x="2468" y="13147"/>
                    <a:pt x="2802" y="13147"/>
                  </a:cubicBezTo>
                  <a:lnTo>
                    <a:pt x="20294" y="13203"/>
                  </a:lnTo>
                  <a:cubicBezTo>
                    <a:pt x="20453" y="13203"/>
                    <a:pt x="20599" y="13140"/>
                    <a:pt x="20683" y="13029"/>
                  </a:cubicBezTo>
                  <a:cubicBezTo>
                    <a:pt x="20780" y="12918"/>
                    <a:pt x="20815" y="12758"/>
                    <a:pt x="20787" y="12598"/>
                  </a:cubicBezTo>
                  <a:lnTo>
                    <a:pt x="18722" y="647"/>
                  </a:lnTo>
                  <a:cubicBezTo>
                    <a:pt x="18667" y="321"/>
                    <a:pt x="18347" y="49"/>
                    <a:pt x="18020" y="49"/>
                  </a:cubicBezTo>
                  <a:lnTo>
                    <a:pt x="535" y="1"/>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5"/>
            <p:cNvSpPr/>
            <p:nvPr/>
          </p:nvSpPr>
          <p:spPr>
            <a:xfrm>
              <a:off x="3660350" y="2387250"/>
              <a:ext cx="155750" cy="223525"/>
            </a:xfrm>
            <a:custGeom>
              <a:avLst/>
              <a:gdLst/>
              <a:ahLst/>
              <a:cxnLst/>
              <a:rect l="l" t="t" r="r" b="b"/>
              <a:pathLst>
                <a:path w="6230" h="8941" extrusionOk="0">
                  <a:moveTo>
                    <a:pt x="2426" y="0"/>
                  </a:moveTo>
                  <a:cubicBezTo>
                    <a:pt x="2426" y="0"/>
                    <a:pt x="1356" y="202"/>
                    <a:pt x="1078" y="1579"/>
                  </a:cubicBezTo>
                  <a:cubicBezTo>
                    <a:pt x="626" y="3803"/>
                    <a:pt x="257" y="7286"/>
                    <a:pt x="132" y="7884"/>
                  </a:cubicBezTo>
                  <a:cubicBezTo>
                    <a:pt x="0" y="8489"/>
                    <a:pt x="250" y="8920"/>
                    <a:pt x="1092" y="8927"/>
                  </a:cubicBezTo>
                  <a:lnTo>
                    <a:pt x="5066" y="8941"/>
                  </a:lnTo>
                  <a:lnTo>
                    <a:pt x="5066" y="8941"/>
                  </a:lnTo>
                  <a:cubicBezTo>
                    <a:pt x="4238" y="8935"/>
                    <a:pt x="3992" y="8492"/>
                    <a:pt x="4123" y="7898"/>
                  </a:cubicBezTo>
                  <a:cubicBezTo>
                    <a:pt x="4248" y="7300"/>
                    <a:pt x="4616" y="3810"/>
                    <a:pt x="5068" y="1585"/>
                  </a:cubicBezTo>
                  <a:cubicBezTo>
                    <a:pt x="5346" y="216"/>
                    <a:pt x="6229" y="7"/>
                    <a:pt x="6229" y="7"/>
                  </a:cubicBezTo>
                  <a:lnTo>
                    <a:pt x="2426" y="0"/>
                  </a:lnTo>
                  <a:close/>
                  <a:moveTo>
                    <a:pt x="5066" y="8941"/>
                  </a:moveTo>
                  <a:cubicBezTo>
                    <a:pt x="5071" y="8941"/>
                    <a:pt x="5077" y="8941"/>
                    <a:pt x="5082" y="8941"/>
                  </a:cubicBezTo>
                  <a:lnTo>
                    <a:pt x="5066" y="8941"/>
                  </a:ln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5"/>
            <p:cNvSpPr/>
            <p:nvPr/>
          </p:nvSpPr>
          <p:spPr>
            <a:xfrm>
              <a:off x="3661025" y="2386725"/>
              <a:ext cx="155950" cy="224925"/>
            </a:xfrm>
            <a:custGeom>
              <a:avLst/>
              <a:gdLst/>
              <a:ahLst/>
              <a:cxnLst/>
              <a:rect l="l" t="t" r="r" b="b"/>
              <a:pathLst>
                <a:path w="6238" h="8997" extrusionOk="0">
                  <a:moveTo>
                    <a:pt x="2399" y="56"/>
                  </a:moveTo>
                  <a:lnTo>
                    <a:pt x="6029" y="77"/>
                  </a:lnTo>
                  <a:cubicBezTo>
                    <a:pt x="5945" y="126"/>
                    <a:pt x="5820" y="181"/>
                    <a:pt x="5702" y="299"/>
                  </a:cubicBezTo>
                  <a:cubicBezTo>
                    <a:pt x="5465" y="508"/>
                    <a:pt x="5153" y="897"/>
                    <a:pt x="5007" y="1620"/>
                  </a:cubicBezTo>
                  <a:cubicBezTo>
                    <a:pt x="4715" y="3046"/>
                    <a:pt x="4464" y="4964"/>
                    <a:pt x="4284" y="6362"/>
                  </a:cubicBezTo>
                  <a:cubicBezTo>
                    <a:pt x="4179" y="7113"/>
                    <a:pt x="4103" y="7710"/>
                    <a:pt x="4054" y="7919"/>
                  </a:cubicBezTo>
                  <a:cubicBezTo>
                    <a:pt x="3992" y="8239"/>
                    <a:pt x="4033" y="8503"/>
                    <a:pt x="4179" y="8684"/>
                  </a:cubicBezTo>
                  <a:cubicBezTo>
                    <a:pt x="4270" y="8795"/>
                    <a:pt x="4395" y="8872"/>
                    <a:pt x="4562" y="8927"/>
                  </a:cubicBezTo>
                  <a:lnTo>
                    <a:pt x="1072" y="8920"/>
                  </a:lnTo>
                  <a:cubicBezTo>
                    <a:pt x="675" y="8920"/>
                    <a:pt x="397" y="8823"/>
                    <a:pt x="244" y="8628"/>
                  </a:cubicBezTo>
                  <a:cubicBezTo>
                    <a:pt x="105" y="8454"/>
                    <a:pt x="70" y="8225"/>
                    <a:pt x="133" y="7919"/>
                  </a:cubicBezTo>
                  <a:cubicBezTo>
                    <a:pt x="182" y="7704"/>
                    <a:pt x="258" y="7113"/>
                    <a:pt x="356" y="6355"/>
                  </a:cubicBezTo>
                  <a:cubicBezTo>
                    <a:pt x="536" y="4957"/>
                    <a:pt x="794" y="3032"/>
                    <a:pt x="1079" y="1606"/>
                  </a:cubicBezTo>
                  <a:cubicBezTo>
                    <a:pt x="1336" y="313"/>
                    <a:pt x="2337" y="70"/>
                    <a:pt x="2399" y="56"/>
                  </a:cubicBezTo>
                  <a:close/>
                  <a:moveTo>
                    <a:pt x="2386" y="1"/>
                  </a:moveTo>
                  <a:cubicBezTo>
                    <a:pt x="2379" y="1"/>
                    <a:pt x="1294" y="237"/>
                    <a:pt x="1016" y="1606"/>
                  </a:cubicBezTo>
                  <a:cubicBezTo>
                    <a:pt x="731" y="3032"/>
                    <a:pt x="474" y="4950"/>
                    <a:pt x="293" y="6355"/>
                  </a:cubicBezTo>
                  <a:cubicBezTo>
                    <a:pt x="189" y="7099"/>
                    <a:pt x="112" y="7697"/>
                    <a:pt x="70" y="7905"/>
                  </a:cubicBezTo>
                  <a:cubicBezTo>
                    <a:pt x="1" y="8232"/>
                    <a:pt x="43" y="8489"/>
                    <a:pt x="189" y="8670"/>
                  </a:cubicBezTo>
                  <a:cubicBezTo>
                    <a:pt x="356" y="8885"/>
                    <a:pt x="654" y="8990"/>
                    <a:pt x="1072" y="8990"/>
                  </a:cubicBezTo>
                  <a:lnTo>
                    <a:pt x="5055" y="8997"/>
                  </a:lnTo>
                  <a:cubicBezTo>
                    <a:pt x="5076" y="8997"/>
                    <a:pt x="5097" y="8990"/>
                    <a:pt x="5097" y="8969"/>
                  </a:cubicBezTo>
                  <a:cubicBezTo>
                    <a:pt x="5097" y="8955"/>
                    <a:pt x="5083" y="8934"/>
                    <a:pt x="5062" y="8934"/>
                  </a:cubicBezTo>
                  <a:cubicBezTo>
                    <a:pt x="4673" y="8934"/>
                    <a:pt x="4395" y="8837"/>
                    <a:pt x="4242" y="8649"/>
                  </a:cubicBezTo>
                  <a:cubicBezTo>
                    <a:pt x="4103" y="8475"/>
                    <a:pt x="4068" y="8239"/>
                    <a:pt x="4124" y="7933"/>
                  </a:cubicBezTo>
                  <a:cubicBezTo>
                    <a:pt x="4179" y="7717"/>
                    <a:pt x="4256" y="7127"/>
                    <a:pt x="4353" y="6369"/>
                  </a:cubicBezTo>
                  <a:cubicBezTo>
                    <a:pt x="4534" y="4971"/>
                    <a:pt x="4784" y="3053"/>
                    <a:pt x="5076" y="1627"/>
                  </a:cubicBezTo>
                  <a:cubicBezTo>
                    <a:pt x="5215" y="932"/>
                    <a:pt x="5514" y="543"/>
                    <a:pt x="5743" y="341"/>
                  </a:cubicBezTo>
                  <a:cubicBezTo>
                    <a:pt x="5994" y="126"/>
                    <a:pt x="6209" y="70"/>
                    <a:pt x="6209" y="70"/>
                  </a:cubicBezTo>
                  <a:cubicBezTo>
                    <a:pt x="6230" y="70"/>
                    <a:pt x="6237" y="49"/>
                    <a:pt x="6237" y="35"/>
                  </a:cubicBezTo>
                  <a:cubicBezTo>
                    <a:pt x="6230" y="21"/>
                    <a:pt x="6223" y="7"/>
                    <a:pt x="6202" y="7"/>
                  </a:cubicBezTo>
                  <a:lnTo>
                    <a:pt x="2399" y="1"/>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5"/>
            <p:cNvSpPr/>
            <p:nvPr/>
          </p:nvSpPr>
          <p:spPr>
            <a:xfrm>
              <a:off x="3755575" y="2387425"/>
              <a:ext cx="118400" cy="223525"/>
            </a:xfrm>
            <a:custGeom>
              <a:avLst/>
              <a:gdLst/>
              <a:ahLst/>
              <a:cxnLst/>
              <a:rect l="l" t="t" r="r" b="b"/>
              <a:pathLst>
                <a:path w="4736" h="8941" extrusionOk="0">
                  <a:moveTo>
                    <a:pt x="2420" y="0"/>
                  </a:moveTo>
                  <a:cubicBezTo>
                    <a:pt x="2420" y="0"/>
                    <a:pt x="1357" y="209"/>
                    <a:pt x="1079" y="1578"/>
                  </a:cubicBezTo>
                  <a:cubicBezTo>
                    <a:pt x="627" y="3803"/>
                    <a:pt x="258" y="7293"/>
                    <a:pt x="126" y="7891"/>
                  </a:cubicBezTo>
                  <a:cubicBezTo>
                    <a:pt x="1" y="8489"/>
                    <a:pt x="251" y="8934"/>
                    <a:pt x="1092" y="8934"/>
                  </a:cubicBezTo>
                  <a:lnTo>
                    <a:pt x="4735" y="8941"/>
                  </a:lnTo>
                  <a:lnTo>
                    <a:pt x="4735" y="8941"/>
                  </a:lnTo>
                  <a:lnTo>
                    <a:pt x="4144" y="8127"/>
                  </a:lnTo>
                  <a:cubicBezTo>
                    <a:pt x="4144" y="8127"/>
                    <a:pt x="2803" y="8114"/>
                    <a:pt x="1829" y="8114"/>
                  </a:cubicBezTo>
                  <a:cubicBezTo>
                    <a:pt x="1099" y="8114"/>
                    <a:pt x="807" y="7961"/>
                    <a:pt x="919" y="7446"/>
                  </a:cubicBezTo>
                  <a:cubicBezTo>
                    <a:pt x="1030" y="6932"/>
                    <a:pt x="1343" y="3935"/>
                    <a:pt x="1739" y="2023"/>
                  </a:cubicBezTo>
                  <a:cubicBezTo>
                    <a:pt x="1982" y="842"/>
                    <a:pt x="2559" y="800"/>
                    <a:pt x="2559" y="800"/>
                  </a:cubicBezTo>
                  <a:lnTo>
                    <a:pt x="2420" y="0"/>
                  </a:lnTo>
                  <a:close/>
                </a:path>
              </a:pathLst>
            </a:custGeom>
            <a:solidFill>
              <a:srgbClr val="DBED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5"/>
            <p:cNvSpPr/>
            <p:nvPr/>
          </p:nvSpPr>
          <p:spPr>
            <a:xfrm>
              <a:off x="3756100" y="2386900"/>
              <a:ext cx="118750" cy="224925"/>
            </a:xfrm>
            <a:custGeom>
              <a:avLst/>
              <a:gdLst/>
              <a:ahLst/>
              <a:cxnLst/>
              <a:rect l="l" t="t" r="r" b="b"/>
              <a:pathLst>
                <a:path w="4750" h="8997" extrusionOk="0">
                  <a:moveTo>
                    <a:pt x="2378" y="63"/>
                  </a:moveTo>
                  <a:lnTo>
                    <a:pt x="2504" y="793"/>
                  </a:lnTo>
                  <a:cubicBezTo>
                    <a:pt x="2378" y="821"/>
                    <a:pt x="1899" y="1002"/>
                    <a:pt x="1690" y="2037"/>
                  </a:cubicBezTo>
                  <a:cubicBezTo>
                    <a:pt x="1440" y="3268"/>
                    <a:pt x="1217" y="4916"/>
                    <a:pt x="1065" y="6118"/>
                  </a:cubicBezTo>
                  <a:cubicBezTo>
                    <a:pt x="974" y="6765"/>
                    <a:pt x="905" y="7279"/>
                    <a:pt x="870" y="7460"/>
                  </a:cubicBezTo>
                  <a:cubicBezTo>
                    <a:pt x="828" y="7669"/>
                    <a:pt x="856" y="7822"/>
                    <a:pt x="939" y="7940"/>
                  </a:cubicBezTo>
                  <a:cubicBezTo>
                    <a:pt x="1071" y="8093"/>
                    <a:pt x="1336" y="8162"/>
                    <a:pt x="1822" y="8162"/>
                  </a:cubicBezTo>
                  <a:lnTo>
                    <a:pt x="4123" y="8169"/>
                  </a:lnTo>
                  <a:lnTo>
                    <a:pt x="4659" y="8927"/>
                  </a:lnTo>
                  <a:lnTo>
                    <a:pt x="1078" y="8920"/>
                  </a:lnTo>
                  <a:cubicBezTo>
                    <a:pt x="689" y="8920"/>
                    <a:pt x="411" y="8823"/>
                    <a:pt x="258" y="8635"/>
                  </a:cubicBezTo>
                  <a:cubicBezTo>
                    <a:pt x="119" y="8461"/>
                    <a:pt x="84" y="8225"/>
                    <a:pt x="140" y="7919"/>
                  </a:cubicBezTo>
                  <a:cubicBezTo>
                    <a:pt x="195" y="7703"/>
                    <a:pt x="272" y="7113"/>
                    <a:pt x="369" y="6355"/>
                  </a:cubicBezTo>
                  <a:cubicBezTo>
                    <a:pt x="550" y="4957"/>
                    <a:pt x="800" y="3039"/>
                    <a:pt x="1092" y="1613"/>
                  </a:cubicBezTo>
                  <a:cubicBezTo>
                    <a:pt x="1322" y="411"/>
                    <a:pt x="2191" y="119"/>
                    <a:pt x="2378" y="63"/>
                  </a:cubicBezTo>
                  <a:close/>
                  <a:moveTo>
                    <a:pt x="2392" y="0"/>
                  </a:moveTo>
                  <a:cubicBezTo>
                    <a:pt x="2385" y="0"/>
                    <a:pt x="1294" y="237"/>
                    <a:pt x="1016" y="1606"/>
                  </a:cubicBezTo>
                  <a:cubicBezTo>
                    <a:pt x="731" y="3039"/>
                    <a:pt x="481" y="4957"/>
                    <a:pt x="300" y="6355"/>
                  </a:cubicBezTo>
                  <a:cubicBezTo>
                    <a:pt x="195" y="7099"/>
                    <a:pt x="119" y="7703"/>
                    <a:pt x="70" y="7912"/>
                  </a:cubicBezTo>
                  <a:cubicBezTo>
                    <a:pt x="1" y="8232"/>
                    <a:pt x="49" y="8489"/>
                    <a:pt x="195" y="8677"/>
                  </a:cubicBezTo>
                  <a:cubicBezTo>
                    <a:pt x="362" y="8885"/>
                    <a:pt x="654" y="8990"/>
                    <a:pt x="1071" y="8990"/>
                  </a:cubicBezTo>
                  <a:lnTo>
                    <a:pt x="4714" y="8997"/>
                  </a:lnTo>
                  <a:cubicBezTo>
                    <a:pt x="4724" y="8997"/>
                    <a:pt x="4733" y="8994"/>
                    <a:pt x="4736" y="8994"/>
                  </a:cubicBezTo>
                  <a:cubicBezTo>
                    <a:pt x="4738" y="8994"/>
                    <a:pt x="4738" y="8994"/>
                    <a:pt x="4735" y="8997"/>
                  </a:cubicBezTo>
                  <a:cubicBezTo>
                    <a:pt x="4749" y="8990"/>
                    <a:pt x="4749" y="8969"/>
                    <a:pt x="4735" y="8962"/>
                  </a:cubicBezTo>
                  <a:lnTo>
                    <a:pt x="4144" y="8141"/>
                  </a:lnTo>
                  <a:cubicBezTo>
                    <a:pt x="4137" y="8135"/>
                    <a:pt x="4130" y="8128"/>
                    <a:pt x="4123" y="8128"/>
                  </a:cubicBezTo>
                  <a:lnTo>
                    <a:pt x="1808" y="8121"/>
                  </a:lnTo>
                  <a:cubicBezTo>
                    <a:pt x="1350" y="8121"/>
                    <a:pt x="1099" y="8051"/>
                    <a:pt x="981" y="7912"/>
                  </a:cubicBezTo>
                  <a:cubicBezTo>
                    <a:pt x="905" y="7815"/>
                    <a:pt x="891" y="7676"/>
                    <a:pt x="932" y="7488"/>
                  </a:cubicBezTo>
                  <a:cubicBezTo>
                    <a:pt x="974" y="7293"/>
                    <a:pt x="1037" y="6779"/>
                    <a:pt x="1120" y="6139"/>
                  </a:cubicBezTo>
                  <a:cubicBezTo>
                    <a:pt x="1287" y="4937"/>
                    <a:pt x="1496" y="3289"/>
                    <a:pt x="1753" y="2065"/>
                  </a:cubicBezTo>
                  <a:cubicBezTo>
                    <a:pt x="1975" y="925"/>
                    <a:pt x="2531" y="863"/>
                    <a:pt x="2538" y="863"/>
                  </a:cubicBezTo>
                  <a:cubicBezTo>
                    <a:pt x="2545" y="863"/>
                    <a:pt x="2559" y="863"/>
                    <a:pt x="2566" y="856"/>
                  </a:cubicBezTo>
                  <a:cubicBezTo>
                    <a:pt x="2573" y="842"/>
                    <a:pt x="2573" y="835"/>
                    <a:pt x="2573" y="828"/>
                  </a:cubicBezTo>
                  <a:lnTo>
                    <a:pt x="2434" y="28"/>
                  </a:lnTo>
                  <a:lnTo>
                    <a:pt x="2420" y="14"/>
                  </a:lnTo>
                  <a:cubicBezTo>
                    <a:pt x="2406" y="0"/>
                    <a:pt x="2399" y="0"/>
                    <a:pt x="2392"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5"/>
            <p:cNvSpPr/>
            <p:nvPr/>
          </p:nvSpPr>
          <p:spPr>
            <a:xfrm>
              <a:off x="3716475" y="2289400"/>
              <a:ext cx="69900" cy="52675"/>
            </a:xfrm>
            <a:custGeom>
              <a:avLst/>
              <a:gdLst/>
              <a:ahLst/>
              <a:cxnLst/>
              <a:rect l="l" t="t" r="r" b="b"/>
              <a:pathLst>
                <a:path w="2796" h="2107" extrusionOk="0">
                  <a:moveTo>
                    <a:pt x="606" y="0"/>
                  </a:moveTo>
                  <a:cubicBezTo>
                    <a:pt x="223" y="0"/>
                    <a:pt x="1" y="313"/>
                    <a:pt x="105" y="696"/>
                  </a:cubicBezTo>
                  <a:cubicBezTo>
                    <a:pt x="147" y="855"/>
                    <a:pt x="258" y="1279"/>
                    <a:pt x="1308" y="1863"/>
                  </a:cubicBezTo>
                  <a:lnTo>
                    <a:pt x="1753" y="2107"/>
                  </a:lnTo>
                  <a:lnTo>
                    <a:pt x="2059" y="1850"/>
                  </a:lnTo>
                  <a:cubicBezTo>
                    <a:pt x="2796" y="1279"/>
                    <a:pt x="2684" y="855"/>
                    <a:pt x="2643" y="696"/>
                  </a:cubicBezTo>
                  <a:cubicBezTo>
                    <a:pt x="2538" y="313"/>
                    <a:pt x="2142" y="0"/>
                    <a:pt x="1760" y="0"/>
                  </a:cubicBezTo>
                  <a:cubicBezTo>
                    <a:pt x="1516" y="0"/>
                    <a:pt x="1342" y="125"/>
                    <a:pt x="1266" y="313"/>
                  </a:cubicBezTo>
                  <a:cubicBezTo>
                    <a:pt x="1092" y="125"/>
                    <a:pt x="849" y="0"/>
                    <a:pt x="606"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5"/>
            <p:cNvSpPr/>
            <p:nvPr/>
          </p:nvSpPr>
          <p:spPr>
            <a:xfrm>
              <a:off x="4298900" y="2483175"/>
              <a:ext cx="82925" cy="23675"/>
            </a:xfrm>
            <a:custGeom>
              <a:avLst/>
              <a:gdLst/>
              <a:ahLst/>
              <a:cxnLst/>
              <a:rect l="l" t="t" r="r" b="b"/>
              <a:pathLst>
                <a:path w="3317" h="947" extrusionOk="0">
                  <a:moveTo>
                    <a:pt x="244" y="1"/>
                  </a:moveTo>
                  <a:lnTo>
                    <a:pt x="1" y="933"/>
                  </a:lnTo>
                  <a:lnTo>
                    <a:pt x="3317" y="946"/>
                  </a:lnTo>
                  <a:lnTo>
                    <a:pt x="3073" y="8"/>
                  </a:lnTo>
                  <a:lnTo>
                    <a:pt x="244" y="1"/>
                  </a:ln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5"/>
            <p:cNvSpPr/>
            <p:nvPr/>
          </p:nvSpPr>
          <p:spPr>
            <a:xfrm>
              <a:off x="3173675" y="2970525"/>
              <a:ext cx="244225" cy="268900"/>
            </a:xfrm>
            <a:custGeom>
              <a:avLst/>
              <a:gdLst/>
              <a:ahLst/>
              <a:cxnLst/>
              <a:rect l="l" t="t" r="r" b="b"/>
              <a:pathLst>
                <a:path w="9769" h="10756" extrusionOk="0">
                  <a:moveTo>
                    <a:pt x="1" y="1"/>
                  </a:moveTo>
                  <a:lnTo>
                    <a:pt x="1447" y="10742"/>
                  </a:lnTo>
                  <a:lnTo>
                    <a:pt x="8267" y="10756"/>
                  </a:lnTo>
                  <a:lnTo>
                    <a:pt x="9769" y="29"/>
                  </a:lnTo>
                  <a:lnTo>
                    <a:pt x="1" y="1"/>
                  </a:ln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5"/>
            <p:cNvSpPr/>
            <p:nvPr/>
          </p:nvSpPr>
          <p:spPr>
            <a:xfrm>
              <a:off x="3172825" y="2969850"/>
              <a:ext cx="245950" cy="270450"/>
            </a:xfrm>
            <a:custGeom>
              <a:avLst/>
              <a:gdLst/>
              <a:ahLst/>
              <a:cxnLst/>
              <a:rect l="l" t="t" r="r" b="b"/>
              <a:pathLst>
                <a:path w="9838" h="10818" extrusionOk="0">
                  <a:moveTo>
                    <a:pt x="70" y="56"/>
                  </a:moveTo>
                  <a:lnTo>
                    <a:pt x="9761" y="77"/>
                  </a:lnTo>
                  <a:lnTo>
                    <a:pt x="8266" y="10748"/>
                  </a:lnTo>
                  <a:lnTo>
                    <a:pt x="1502" y="10734"/>
                  </a:lnTo>
                  <a:lnTo>
                    <a:pt x="70" y="56"/>
                  </a:lnTo>
                  <a:close/>
                  <a:moveTo>
                    <a:pt x="35" y="0"/>
                  </a:moveTo>
                  <a:cubicBezTo>
                    <a:pt x="28" y="0"/>
                    <a:pt x="14" y="0"/>
                    <a:pt x="7" y="7"/>
                  </a:cubicBezTo>
                  <a:cubicBezTo>
                    <a:pt x="0" y="14"/>
                    <a:pt x="0" y="28"/>
                    <a:pt x="0" y="35"/>
                  </a:cubicBezTo>
                  <a:lnTo>
                    <a:pt x="1446" y="10776"/>
                  </a:lnTo>
                  <a:cubicBezTo>
                    <a:pt x="1453" y="10797"/>
                    <a:pt x="1460" y="10804"/>
                    <a:pt x="1481" y="10804"/>
                  </a:cubicBezTo>
                  <a:lnTo>
                    <a:pt x="8301" y="10818"/>
                  </a:lnTo>
                  <a:cubicBezTo>
                    <a:pt x="8315" y="10818"/>
                    <a:pt x="8329" y="10804"/>
                    <a:pt x="8336" y="10797"/>
                  </a:cubicBezTo>
                  <a:lnTo>
                    <a:pt x="9838" y="63"/>
                  </a:lnTo>
                  <a:cubicBezTo>
                    <a:pt x="9838" y="56"/>
                    <a:pt x="9838" y="42"/>
                    <a:pt x="9831" y="35"/>
                  </a:cubicBezTo>
                  <a:cubicBezTo>
                    <a:pt x="9824" y="28"/>
                    <a:pt x="9810" y="28"/>
                    <a:pt x="9803" y="28"/>
                  </a:cubicBezTo>
                  <a:lnTo>
                    <a:pt x="35" y="0"/>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5"/>
            <p:cNvSpPr/>
            <p:nvPr/>
          </p:nvSpPr>
          <p:spPr>
            <a:xfrm>
              <a:off x="3388500" y="3112875"/>
              <a:ext cx="22100" cy="193650"/>
            </a:xfrm>
            <a:custGeom>
              <a:avLst/>
              <a:gdLst/>
              <a:ahLst/>
              <a:cxnLst/>
              <a:rect l="l" t="t" r="r" b="b"/>
              <a:pathLst>
                <a:path w="884" h="7746" extrusionOk="0">
                  <a:moveTo>
                    <a:pt x="29" y="1"/>
                  </a:moveTo>
                  <a:lnTo>
                    <a:pt x="1" y="7745"/>
                  </a:lnTo>
                  <a:lnTo>
                    <a:pt x="863" y="7745"/>
                  </a:lnTo>
                  <a:lnTo>
                    <a:pt x="884" y="1"/>
                  </a:ln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5"/>
            <p:cNvSpPr/>
            <p:nvPr/>
          </p:nvSpPr>
          <p:spPr>
            <a:xfrm>
              <a:off x="3387475" y="3112125"/>
              <a:ext cx="24000" cy="195450"/>
            </a:xfrm>
            <a:custGeom>
              <a:avLst/>
              <a:gdLst/>
              <a:ahLst/>
              <a:cxnLst/>
              <a:rect l="l" t="t" r="r" b="b"/>
              <a:pathLst>
                <a:path w="960" h="7818" extrusionOk="0">
                  <a:moveTo>
                    <a:pt x="897" y="65"/>
                  </a:moveTo>
                  <a:lnTo>
                    <a:pt x="869" y="7748"/>
                  </a:lnTo>
                  <a:lnTo>
                    <a:pt x="77" y="7748"/>
                  </a:lnTo>
                  <a:lnTo>
                    <a:pt x="104" y="65"/>
                  </a:lnTo>
                  <a:close/>
                  <a:moveTo>
                    <a:pt x="52" y="0"/>
                  </a:moveTo>
                  <a:cubicBezTo>
                    <a:pt x="45" y="0"/>
                    <a:pt x="40" y="5"/>
                    <a:pt x="35" y="10"/>
                  </a:cubicBezTo>
                  <a:cubicBezTo>
                    <a:pt x="28" y="17"/>
                    <a:pt x="28" y="31"/>
                    <a:pt x="28" y="38"/>
                  </a:cubicBezTo>
                  <a:lnTo>
                    <a:pt x="0" y="7782"/>
                  </a:lnTo>
                  <a:cubicBezTo>
                    <a:pt x="0" y="7796"/>
                    <a:pt x="21" y="7817"/>
                    <a:pt x="35" y="7817"/>
                  </a:cubicBezTo>
                  <a:lnTo>
                    <a:pt x="897" y="7817"/>
                  </a:lnTo>
                  <a:cubicBezTo>
                    <a:pt x="904" y="7817"/>
                    <a:pt x="911" y="7803"/>
                    <a:pt x="925" y="7803"/>
                  </a:cubicBezTo>
                  <a:cubicBezTo>
                    <a:pt x="932" y="7796"/>
                    <a:pt x="932" y="7789"/>
                    <a:pt x="932" y="7782"/>
                  </a:cubicBezTo>
                  <a:lnTo>
                    <a:pt x="960" y="38"/>
                  </a:lnTo>
                  <a:cubicBezTo>
                    <a:pt x="960" y="17"/>
                    <a:pt x="939" y="3"/>
                    <a:pt x="918" y="3"/>
                  </a:cubicBezTo>
                  <a:lnTo>
                    <a:pt x="63" y="3"/>
                  </a:lnTo>
                  <a:cubicBezTo>
                    <a:pt x="59" y="1"/>
                    <a:pt x="55" y="0"/>
                    <a:pt x="52"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5"/>
            <p:cNvSpPr/>
            <p:nvPr/>
          </p:nvSpPr>
          <p:spPr>
            <a:xfrm>
              <a:off x="3201150" y="3238900"/>
              <a:ext cx="187725" cy="20350"/>
            </a:xfrm>
            <a:custGeom>
              <a:avLst/>
              <a:gdLst/>
              <a:ahLst/>
              <a:cxnLst/>
              <a:rect l="l" t="t" r="r" b="b"/>
              <a:pathLst>
                <a:path w="7509" h="814" extrusionOk="0">
                  <a:moveTo>
                    <a:pt x="7" y="0"/>
                  </a:moveTo>
                  <a:lnTo>
                    <a:pt x="0" y="793"/>
                  </a:lnTo>
                  <a:lnTo>
                    <a:pt x="7502" y="813"/>
                  </a:lnTo>
                  <a:lnTo>
                    <a:pt x="7509" y="21"/>
                  </a:lnTo>
                  <a:lnTo>
                    <a:pt x="7" y="0"/>
                  </a:ln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5"/>
            <p:cNvSpPr/>
            <p:nvPr/>
          </p:nvSpPr>
          <p:spPr>
            <a:xfrm>
              <a:off x="3200450" y="3238025"/>
              <a:ext cx="189300" cy="22100"/>
            </a:xfrm>
            <a:custGeom>
              <a:avLst/>
              <a:gdLst/>
              <a:ahLst/>
              <a:cxnLst/>
              <a:rect l="l" t="t" r="r" b="b"/>
              <a:pathLst>
                <a:path w="7572" h="884" extrusionOk="0">
                  <a:moveTo>
                    <a:pt x="70" y="77"/>
                  </a:moveTo>
                  <a:lnTo>
                    <a:pt x="7502" y="91"/>
                  </a:lnTo>
                  <a:lnTo>
                    <a:pt x="7502" y="814"/>
                  </a:lnTo>
                  <a:lnTo>
                    <a:pt x="70" y="800"/>
                  </a:lnTo>
                  <a:lnTo>
                    <a:pt x="70" y="77"/>
                  </a:lnTo>
                  <a:close/>
                  <a:moveTo>
                    <a:pt x="35" y="0"/>
                  </a:moveTo>
                  <a:cubicBezTo>
                    <a:pt x="14" y="0"/>
                    <a:pt x="14" y="0"/>
                    <a:pt x="8" y="7"/>
                  </a:cubicBezTo>
                  <a:cubicBezTo>
                    <a:pt x="1" y="14"/>
                    <a:pt x="1" y="21"/>
                    <a:pt x="1" y="35"/>
                  </a:cubicBezTo>
                  <a:lnTo>
                    <a:pt x="1" y="821"/>
                  </a:lnTo>
                  <a:cubicBezTo>
                    <a:pt x="1" y="842"/>
                    <a:pt x="14" y="855"/>
                    <a:pt x="35" y="855"/>
                  </a:cubicBezTo>
                  <a:lnTo>
                    <a:pt x="7537" y="883"/>
                  </a:lnTo>
                  <a:cubicBezTo>
                    <a:pt x="7544" y="883"/>
                    <a:pt x="7544" y="876"/>
                    <a:pt x="7558" y="876"/>
                  </a:cubicBezTo>
                  <a:cubicBezTo>
                    <a:pt x="7572" y="869"/>
                    <a:pt x="7572" y="855"/>
                    <a:pt x="7572" y="848"/>
                  </a:cubicBezTo>
                  <a:lnTo>
                    <a:pt x="7572" y="56"/>
                  </a:lnTo>
                  <a:cubicBezTo>
                    <a:pt x="7572" y="42"/>
                    <a:pt x="7551" y="21"/>
                    <a:pt x="7530" y="21"/>
                  </a:cubicBezTo>
                  <a:lnTo>
                    <a:pt x="35" y="0"/>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5"/>
            <p:cNvSpPr/>
            <p:nvPr/>
          </p:nvSpPr>
          <p:spPr>
            <a:xfrm>
              <a:off x="3201675" y="3147475"/>
              <a:ext cx="187550" cy="20175"/>
            </a:xfrm>
            <a:custGeom>
              <a:avLst/>
              <a:gdLst/>
              <a:ahLst/>
              <a:cxnLst/>
              <a:rect l="l" t="t" r="r" b="b"/>
              <a:pathLst>
                <a:path w="7502" h="807" extrusionOk="0">
                  <a:moveTo>
                    <a:pt x="0" y="0"/>
                  </a:moveTo>
                  <a:lnTo>
                    <a:pt x="0" y="786"/>
                  </a:lnTo>
                  <a:lnTo>
                    <a:pt x="7495" y="807"/>
                  </a:lnTo>
                  <a:lnTo>
                    <a:pt x="7502" y="21"/>
                  </a:lnTo>
                  <a:lnTo>
                    <a:pt x="0" y="0"/>
                  </a:ln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5"/>
            <p:cNvSpPr/>
            <p:nvPr/>
          </p:nvSpPr>
          <p:spPr>
            <a:xfrm>
              <a:off x="3200625" y="3146425"/>
              <a:ext cx="189300" cy="22100"/>
            </a:xfrm>
            <a:custGeom>
              <a:avLst/>
              <a:gdLst/>
              <a:ahLst/>
              <a:cxnLst/>
              <a:rect l="l" t="t" r="r" b="b"/>
              <a:pathLst>
                <a:path w="7572" h="884" extrusionOk="0">
                  <a:moveTo>
                    <a:pt x="70" y="70"/>
                  </a:moveTo>
                  <a:lnTo>
                    <a:pt x="7502" y="91"/>
                  </a:lnTo>
                  <a:lnTo>
                    <a:pt x="7502" y="814"/>
                  </a:lnTo>
                  <a:lnTo>
                    <a:pt x="70" y="793"/>
                  </a:lnTo>
                  <a:lnTo>
                    <a:pt x="70" y="70"/>
                  </a:lnTo>
                  <a:close/>
                  <a:moveTo>
                    <a:pt x="35" y="1"/>
                  </a:moveTo>
                  <a:cubicBezTo>
                    <a:pt x="21" y="1"/>
                    <a:pt x="21" y="1"/>
                    <a:pt x="7" y="14"/>
                  </a:cubicBezTo>
                  <a:cubicBezTo>
                    <a:pt x="1" y="21"/>
                    <a:pt x="1" y="28"/>
                    <a:pt x="1" y="35"/>
                  </a:cubicBezTo>
                  <a:lnTo>
                    <a:pt x="1" y="828"/>
                  </a:lnTo>
                  <a:cubicBezTo>
                    <a:pt x="1" y="835"/>
                    <a:pt x="1" y="842"/>
                    <a:pt x="7" y="856"/>
                  </a:cubicBezTo>
                  <a:cubicBezTo>
                    <a:pt x="21" y="863"/>
                    <a:pt x="28" y="863"/>
                    <a:pt x="35" y="863"/>
                  </a:cubicBezTo>
                  <a:lnTo>
                    <a:pt x="7537" y="883"/>
                  </a:lnTo>
                  <a:cubicBezTo>
                    <a:pt x="7551" y="883"/>
                    <a:pt x="7565" y="870"/>
                    <a:pt x="7572" y="856"/>
                  </a:cubicBezTo>
                  <a:lnTo>
                    <a:pt x="7572" y="63"/>
                  </a:lnTo>
                  <a:cubicBezTo>
                    <a:pt x="7572" y="49"/>
                    <a:pt x="7551" y="28"/>
                    <a:pt x="7537" y="28"/>
                  </a:cubicBezTo>
                  <a:lnTo>
                    <a:pt x="35" y="1"/>
                  </a:ln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5"/>
            <p:cNvSpPr/>
            <p:nvPr/>
          </p:nvSpPr>
          <p:spPr>
            <a:xfrm>
              <a:off x="3284050" y="3112700"/>
              <a:ext cx="22100" cy="193650"/>
            </a:xfrm>
            <a:custGeom>
              <a:avLst/>
              <a:gdLst/>
              <a:ahLst/>
              <a:cxnLst/>
              <a:rect l="l" t="t" r="r" b="b"/>
              <a:pathLst>
                <a:path w="884" h="7746" extrusionOk="0">
                  <a:moveTo>
                    <a:pt x="21" y="1"/>
                  </a:moveTo>
                  <a:lnTo>
                    <a:pt x="1" y="7739"/>
                  </a:lnTo>
                  <a:lnTo>
                    <a:pt x="863" y="7746"/>
                  </a:lnTo>
                  <a:lnTo>
                    <a:pt x="884" y="1"/>
                  </a:ln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5"/>
            <p:cNvSpPr/>
            <p:nvPr/>
          </p:nvSpPr>
          <p:spPr>
            <a:xfrm>
              <a:off x="3283175" y="3111675"/>
              <a:ext cx="24025" cy="195375"/>
            </a:xfrm>
            <a:custGeom>
              <a:avLst/>
              <a:gdLst/>
              <a:ahLst/>
              <a:cxnLst/>
              <a:rect l="l" t="t" r="r" b="b"/>
              <a:pathLst>
                <a:path w="961" h="7815" extrusionOk="0">
                  <a:moveTo>
                    <a:pt x="891" y="70"/>
                  </a:moveTo>
                  <a:lnTo>
                    <a:pt x="863" y="7752"/>
                  </a:lnTo>
                  <a:lnTo>
                    <a:pt x="70" y="7752"/>
                  </a:lnTo>
                  <a:lnTo>
                    <a:pt x="98" y="70"/>
                  </a:lnTo>
                  <a:close/>
                  <a:moveTo>
                    <a:pt x="63" y="0"/>
                  </a:moveTo>
                  <a:cubicBezTo>
                    <a:pt x="43" y="0"/>
                    <a:pt x="29" y="21"/>
                    <a:pt x="29" y="35"/>
                  </a:cubicBezTo>
                  <a:lnTo>
                    <a:pt x="1" y="7780"/>
                  </a:lnTo>
                  <a:cubicBezTo>
                    <a:pt x="1" y="7787"/>
                    <a:pt x="1" y="7793"/>
                    <a:pt x="8" y="7807"/>
                  </a:cubicBezTo>
                  <a:cubicBezTo>
                    <a:pt x="22" y="7814"/>
                    <a:pt x="29" y="7814"/>
                    <a:pt x="36" y="7814"/>
                  </a:cubicBezTo>
                  <a:lnTo>
                    <a:pt x="898" y="7814"/>
                  </a:lnTo>
                  <a:cubicBezTo>
                    <a:pt x="912" y="7814"/>
                    <a:pt x="932" y="7807"/>
                    <a:pt x="932" y="7780"/>
                  </a:cubicBezTo>
                  <a:lnTo>
                    <a:pt x="960" y="35"/>
                  </a:lnTo>
                  <a:cubicBezTo>
                    <a:pt x="960" y="28"/>
                    <a:pt x="960" y="21"/>
                    <a:pt x="946" y="14"/>
                  </a:cubicBezTo>
                  <a:cubicBezTo>
                    <a:pt x="939" y="0"/>
                    <a:pt x="932" y="0"/>
                    <a:pt x="925"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8" name="Google Shape;2998;p75">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5">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5">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5">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5">
            <a:hlinkClick r:id="rId8"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3003" name="Google Shape;3003;p75">
            <a:hlinkClick r:id="rId9"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Our Week</a:t>
            </a:r>
            <a:endParaRPr sz="1500">
              <a:solidFill>
                <a:srgbClr val="007DEA"/>
              </a:solidFill>
              <a:latin typeface="Sen"/>
              <a:ea typeface="Sen"/>
              <a:cs typeface="Sen"/>
              <a:sym typeface="Sen"/>
            </a:endParaRPr>
          </a:p>
        </p:txBody>
      </p:sp>
      <p:sp>
        <p:nvSpPr>
          <p:cNvPr id="3004" name="Google Shape;3004;p75">
            <a:hlinkClick r:id="rId10"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Homework</a:t>
            </a:r>
            <a:endParaRPr sz="1500" b="1">
              <a:solidFill>
                <a:srgbClr val="007DEA"/>
              </a:solidFill>
              <a:latin typeface="Sen"/>
              <a:ea typeface="Sen"/>
              <a:cs typeface="Sen"/>
              <a:sym typeface="Sen"/>
            </a:endParaRPr>
          </a:p>
        </p:txBody>
      </p:sp>
      <p:sp>
        <p:nvSpPr>
          <p:cNvPr id="3005" name="Google Shape;3005;p75">
            <a:hlinkClick r:id="rId11"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3006" name="Google Shape;3006;p75">
            <a:hlinkClick r:id="rId12"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5"/>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08" name="Google Shape;3008;p75"/>
          <p:cNvGrpSpPr/>
          <p:nvPr/>
        </p:nvGrpSpPr>
        <p:grpSpPr>
          <a:xfrm>
            <a:off x="4402319" y="4732206"/>
            <a:ext cx="344058" cy="344096"/>
            <a:chOff x="1561313" y="2098162"/>
            <a:chExt cx="383822" cy="383822"/>
          </a:xfrm>
        </p:grpSpPr>
        <p:sp>
          <p:nvSpPr>
            <p:cNvPr id="3009" name="Google Shape;3009;p75"/>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010" name="Google Shape;3010;p75"/>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011" name="Google Shape;3011;p75">
            <a:hlinkClick r:id="rId13"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3015"/>
        <p:cNvGrpSpPr/>
        <p:nvPr/>
      </p:nvGrpSpPr>
      <p:grpSpPr>
        <a:xfrm>
          <a:off x="0" y="0"/>
          <a:ext cx="0" cy="0"/>
          <a:chOff x="0" y="0"/>
          <a:chExt cx="0" cy="0"/>
        </a:xfrm>
      </p:grpSpPr>
      <p:sp>
        <p:nvSpPr>
          <p:cNvPr id="3016" name="Google Shape;3016;p76"/>
          <p:cNvSpPr txBox="1">
            <a:spLocks noGrp="1"/>
          </p:cNvSpPr>
          <p:nvPr>
            <p:ph type="title" idx="2"/>
          </p:nvPr>
        </p:nvSpPr>
        <p:spPr>
          <a:xfrm>
            <a:off x="713225" y="7952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Math Exercise</a:t>
            </a:r>
            <a:endParaRPr/>
          </a:p>
        </p:txBody>
      </p:sp>
      <p:sp>
        <p:nvSpPr>
          <p:cNvPr id="3017" name="Google Shape;3017;p76"/>
          <p:cNvSpPr txBox="1">
            <a:spLocks noGrp="1"/>
          </p:cNvSpPr>
          <p:nvPr>
            <p:ph type="title"/>
          </p:nvPr>
        </p:nvSpPr>
        <p:spPr>
          <a:xfrm>
            <a:off x="1014238" y="2194113"/>
            <a:ext cx="3271500" cy="71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25,120 m</a:t>
            </a:r>
            <a:endParaRPr/>
          </a:p>
        </p:txBody>
      </p:sp>
      <p:sp>
        <p:nvSpPr>
          <p:cNvPr id="3018" name="Google Shape;3018;p76"/>
          <p:cNvSpPr txBox="1">
            <a:spLocks noGrp="1"/>
          </p:cNvSpPr>
          <p:nvPr>
            <p:ph type="subTitle" idx="1"/>
          </p:nvPr>
        </p:nvSpPr>
        <p:spPr>
          <a:xfrm>
            <a:off x="1579138" y="2822975"/>
            <a:ext cx="2141700" cy="636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Turn it into feet</a:t>
            </a:r>
            <a:endParaRPr/>
          </a:p>
        </p:txBody>
      </p:sp>
      <p:sp>
        <p:nvSpPr>
          <p:cNvPr id="3019" name="Google Shape;3019;p76"/>
          <p:cNvSpPr txBox="1">
            <a:spLocks noGrp="1"/>
          </p:cNvSpPr>
          <p:nvPr>
            <p:ph type="title" idx="3"/>
          </p:nvPr>
        </p:nvSpPr>
        <p:spPr>
          <a:xfrm>
            <a:off x="4741573" y="2194113"/>
            <a:ext cx="3388200" cy="71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62,152 ft</a:t>
            </a:r>
            <a:endParaRPr/>
          </a:p>
        </p:txBody>
      </p:sp>
      <p:sp>
        <p:nvSpPr>
          <p:cNvPr id="3020" name="Google Shape;3020;p76"/>
          <p:cNvSpPr txBox="1">
            <a:spLocks noGrp="1"/>
          </p:cNvSpPr>
          <p:nvPr>
            <p:ph type="subTitle" idx="4"/>
          </p:nvPr>
        </p:nvSpPr>
        <p:spPr>
          <a:xfrm>
            <a:off x="5365423" y="2822974"/>
            <a:ext cx="2140500" cy="636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Turn it into meters</a:t>
            </a:r>
            <a:endParaRPr/>
          </a:p>
        </p:txBody>
      </p:sp>
      <p:sp>
        <p:nvSpPr>
          <p:cNvPr id="3021" name="Google Shape;3021;p76">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6">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6">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6">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6">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3026" name="Google Shape;3026;p76">
            <a:hlinkClick r:id="rId4"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Our Week</a:t>
            </a:r>
            <a:endParaRPr sz="1500">
              <a:solidFill>
                <a:srgbClr val="007DEA"/>
              </a:solidFill>
              <a:latin typeface="Sen"/>
              <a:ea typeface="Sen"/>
              <a:cs typeface="Sen"/>
              <a:sym typeface="Sen"/>
            </a:endParaRPr>
          </a:p>
        </p:txBody>
      </p:sp>
      <p:sp>
        <p:nvSpPr>
          <p:cNvPr id="3027" name="Google Shape;3027;p76">
            <a:hlinkClick r:id="rId5"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Homework</a:t>
            </a:r>
            <a:endParaRPr sz="1500" b="1">
              <a:solidFill>
                <a:srgbClr val="007DEA"/>
              </a:solidFill>
              <a:latin typeface="Sen"/>
              <a:ea typeface="Sen"/>
              <a:cs typeface="Sen"/>
              <a:sym typeface="Sen"/>
            </a:endParaRPr>
          </a:p>
        </p:txBody>
      </p:sp>
      <p:sp>
        <p:nvSpPr>
          <p:cNvPr id="3028" name="Google Shape;3028;p76">
            <a:hlinkClick r:id="rId6"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3029" name="Google Shape;3029;p76">
            <a:hlinkClick r:id="rId7"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6"/>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1" name="Google Shape;3031;p76"/>
          <p:cNvGrpSpPr/>
          <p:nvPr/>
        </p:nvGrpSpPr>
        <p:grpSpPr>
          <a:xfrm>
            <a:off x="4402319" y="4732206"/>
            <a:ext cx="344058" cy="344096"/>
            <a:chOff x="1561313" y="2098162"/>
            <a:chExt cx="383822" cy="383822"/>
          </a:xfrm>
        </p:grpSpPr>
        <p:sp>
          <p:nvSpPr>
            <p:cNvPr id="3032" name="Google Shape;3032;p76"/>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033" name="Google Shape;3033;p76"/>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034" name="Google Shape;3034;p76">
            <a:hlinkClick r:id="rId8"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3038"/>
        <p:cNvGrpSpPr/>
        <p:nvPr/>
      </p:nvGrpSpPr>
      <p:grpSpPr>
        <a:xfrm>
          <a:off x="0" y="0"/>
          <a:ext cx="0" cy="0"/>
          <a:chOff x="0" y="0"/>
          <a:chExt cx="0" cy="0"/>
        </a:xfrm>
      </p:grpSpPr>
      <p:sp>
        <p:nvSpPr>
          <p:cNvPr id="3039" name="Google Shape;3039;p77"/>
          <p:cNvSpPr txBox="1">
            <a:spLocks noGrp="1"/>
          </p:cNvSpPr>
          <p:nvPr>
            <p:ph type="title"/>
          </p:nvPr>
        </p:nvSpPr>
        <p:spPr>
          <a:xfrm>
            <a:off x="655650" y="797267"/>
            <a:ext cx="78327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Literature Exercises</a:t>
            </a:r>
            <a:endParaRPr/>
          </a:p>
        </p:txBody>
      </p:sp>
      <p:pic>
        <p:nvPicPr>
          <p:cNvPr id="3040" name="Google Shape;3040;p77"/>
          <p:cNvPicPr preferRelativeResize="0"/>
          <p:nvPr/>
        </p:nvPicPr>
        <p:blipFill rotWithShape="1">
          <a:blip r:embed="rId3">
            <a:alphaModFix/>
          </a:blip>
          <a:srcRect l="5829" r="5838"/>
          <a:stretch/>
        </p:blipFill>
        <p:spPr>
          <a:xfrm>
            <a:off x="1050475" y="1868438"/>
            <a:ext cx="3142973" cy="2001426"/>
          </a:xfrm>
          <a:prstGeom prst="rect">
            <a:avLst/>
          </a:prstGeom>
          <a:noFill/>
          <a:ln>
            <a:noFill/>
          </a:ln>
        </p:spPr>
      </p:pic>
      <p:sp>
        <p:nvSpPr>
          <p:cNvPr id="3041" name="Google Shape;3041;p77"/>
          <p:cNvSpPr/>
          <p:nvPr/>
        </p:nvSpPr>
        <p:spPr>
          <a:xfrm>
            <a:off x="2266093" y="2585240"/>
            <a:ext cx="580800" cy="5808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042" name="Google Shape;3042;p77" title="1520-1-fashion-conscious.mp3">
            <a:hlinkClick r:id="rId4"/>
          </p:cNvPr>
          <p:cNvPicPr preferRelativeResize="0"/>
          <p:nvPr/>
        </p:nvPicPr>
        <p:blipFill>
          <a:blip r:embed="rId5">
            <a:alphaModFix/>
          </a:blip>
          <a:stretch>
            <a:fillRect/>
          </a:stretch>
        </p:blipFill>
        <p:spPr>
          <a:xfrm>
            <a:off x="2355892" y="2668466"/>
            <a:ext cx="401364" cy="401364"/>
          </a:xfrm>
          <a:prstGeom prst="rect">
            <a:avLst/>
          </a:prstGeom>
          <a:noFill/>
          <a:ln>
            <a:noFill/>
          </a:ln>
        </p:spPr>
      </p:pic>
      <p:sp>
        <p:nvSpPr>
          <p:cNvPr id="3043" name="Google Shape;3043;p77"/>
          <p:cNvSpPr txBox="1">
            <a:spLocks noGrp="1"/>
          </p:cNvSpPr>
          <p:nvPr>
            <p:ph type="subTitle" idx="1"/>
          </p:nvPr>
        </p:nvSpPr>
        <p:spPr>
          <a:xfrm>
            <a:off x="4875851" y="2698150"/>
            <a:ext cx="3348900" cy="1203600"/>
          </a:xfrm>
          <a:prstGeom prst="rect">
            <a:avLst/>
          </a:prstGeom>
        </p:spPr>
        <p:txBody>
          <a:bodyPr spcFirstLastPara="1" wrap="square" lIns="91425" tIns="91425" rIns="91425" bIns="91425" anchor="ctr" anchorCtr="0">
            <a:noAutofit/>
          </a:bodyPr>
          <a:lstStyle/>
          <a:p>
            <a:pPr marL="400050" lvl="0" indent="-330200" algn="l" rtl="0">
              <a:spcBef>
                <a:spcPts val="0"/>
              </a:spcBef>
              <a:spcAft>
                <a:spcPts val="0"/>
              </a:spcAft>
              <a:buSzPts val="1600"/>
              <a:buChar char="●"/>
            </a:pPr>
            <a:r>
              <a:rPr lang="en"/>
              <a:t>Character 1</a:t>
            </a:r>
            <a:endParaRPr/>
          </a:p>
          <a:p>
            <a:pPr marL="400050" lvl="0" indent="-330200" algn="l" rtl="0">
              <a:spcBef>
                <a:spcPts val="0"/>
              </a:spcBef>
              <a:spcAft>
                <a:spcPts val="0"/>
              </a:spcAft>
              <a:buClr>
                <a:schemeClr val="dk1"/>
              </a:buClr>
              <a:buSzPts val="1600"/>
              <a:buChar char="●"/>
            </a:pPr>
            <a:r>
              <a:rPr lang="en">
                <a:solidFill>
                  <a:schemeClr val="dk1"/>
                </a:solidFill>
              </a:rPr>
              <a:t>Character 2</a:t>
            </a:r>
            <a:endParaRPr>
              <a:solidFill>
                <a:schemeClr val="dk1"/>
              </a:solidFill>
            </a:endParaRPr>
          </a:p>
          <a:p>
            <a:pPr marL="400050" lvl="0" indent="-330200" algn="l" rtl="0">
              <a:spcBef>
                <a:spcPts val="0"/>
              </a:spcBef>
              <a:spcAft>
                <a:spcPts val="0"/>
              </a:spcAft>
              <a:buClr>
                <a:schemeClr val="dk1"/>
              </a:buClr>
              <a:buSzPts val="1600"/>
              <a:buChar char="●"/>
            </a:pPr>
            <a:r>
              <a:rPr lang="en">
                <a:solidFill>
                  <a:schemeClr val="dk1"/>
                </a:solidFill>
              </a:rPr>
              <a:t>Character 3</a:t>
            </a:r>
            <a:endParaRPr>
              <a:solidFill>
                <a:schemeClr val="dk1"/>
              </a:solidFill>
            </a:endParaRPr>
          </a:p>
          <a:p>
            <a:pPr marL="400050" lvl="0" indent="-330200" algn="l" rtl="0">
              <a:spcBef>
                <a:spcPts val="0"/>
              </a:spcBef>
              <a:spcAft>
                <a:spcPts val="0"/>
              </a:spcAft>
              <a:buClr>
                <a:schemeClr val="dk1"/>
              </a:buClr>
              <a:buSzPts val="1600"/>
              <a:buChar char="●"/>
            </a:pPr>
            <a:r>
              <a:rPr lang="en">
                <a:solidFill>
                  <a:schemeClr val="dk1"/>
                </a:solidFill>
              </a:rPr>
              <a:t>Character 4</a:t>
            </a:r>
            <a:endParaRPr>
              <a:solidFill>
                <a:schemeClr val="dk1"/>
              </a:solidFill>
            </a:endParaRPr>
          </a:p>
          <a:p>
            <a:pPr marL="400050" lvl="0" indent="-330200" algn="l" rtl="0">
              <a:spcBef>
                <a:spcPts val="0"/>
              </a:spcBef>
              <a:spcAft>
                <a:spcPts val="0"/>
              </a:spcAft>
              <a:buClr>
                <a:schemeClr val="dk1"/>
              </a:buClr>
              <a:buSzPts val="1600"/>
              <a:buChar char="●"/>
            </a:pPr>
            <a:r>
              <a:rPr lang="en">
                <a:solidFill>
                  <a:schemeClr val="dk1"/>
                </a:solidFill>
              </a:rPr>
              <a:t>Character 5</a:t>
            </a:r>
            <a:endParaRPr>
              <a:solidFill>
                <a:schemeClr val="dk1"/>
              </a:solidFill>
            </a:endParaRPr>
          </a:p>
        </p:txBody>
      </p:sp>
      <p:sp>
        <p:nvSpPr>
          <p:cNvPr id="3044" name="Google Shape;3044;p77"/>
          <p:cNvSpPr txBox="1">
            <a:spLocks noGrp="1"/>
          </p:cNvSpPr>
          <p:nvPr>
            <p:ph type="subTitle" idx="2"/>
          </p:nvPr>
        </p:nvSpPr>
        <p:spPr>
          <a:xfrm>
            <a:off x="4875851" y="1694850"/>
            <a:ext cx="3858900" cy="806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Make a list with the different characters</a:t>
            </a:r>
            <a:endParaRPr/>
          </a:p>
        </p:txBody>
      </p:sp>
      <p:sp>
        <p:nvSpPr>
          <p:cNvPr id="3045" name="Google Shape;3045;p77">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7">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7">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7">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7">
            <a:hlinkClick r:id="rId6"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3050" name="Google Shape;3050;p77">
            <a:hlinkClick r:id="rId7"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Our Week</a:t>
            </a:r>
            <a:endParaRPr sz="1500">
              <a:solidFill>
                <a:srgbClr val="007DEA"/>
              </a:solidFill>
              <a:latin typeface="Sen"/>
              <a:ea typeface="Sen"/>
              <a:cs typeface="Sen"/>
              <a:sym typeface="Sen"/>
            </a:endParaRPr>
          </a:p>
        </p:txBody>
      </p:sp>
      <p:sp>
        <p:nvSpPr>
          <p:cNvPr id="3051" name="Google Shape;3051;p77">
            <a:hlinkClick r:id="rId8"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Homework</a:t>
            </a:r>
            <a:endParaRPr sz="1500" b="1">
              <a:solidFill>
                <a:srgbClr val="007DEA"/>
              </a:solidFill>
              <a:latin typeface="Sen"/>
              <a:ea typeface="Sen"/>
              <a:cs typeface="Sen"/>
              <a:sym typeface="Sen"/>
            </a:endParaRPr>
          </a:p>
        </p:txBody>
      </p:sp>
      <p:sp>
        <p:nvSpPr>
          <p:cNvPr id="3052" name="Google Shape;3052;p77">
            <a:hlinkClick r:id="rId9"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3053" name="Google Shape;3053;p77">
            <a:hlinkClick r:id="rId10"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7"/>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55" name="Google Shape;3055;p77"/>
          <p:cNvGrpSpPr/>
          <p:nvPr/>
        </p:nvGrpSpPr>
        <p:grpSpPr>
          <a:xfrm>
            <a:off x="4402319" y="4732206"/>
            <a:ext cx="344058" cy="344096"/>
            <a:chOff x="1561313" y="2098162"/>
            <a:chExt cx="383822" cy="383822"/>
          </a:xfrm>
        </p:grpSpPr>
        <p:sp>
          <p:nvSpPr>
            <p:cNvPr id="3056" name="Google Shape;3056;p77"/>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057" name="Google Shape;3057;p77"/>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058" name="Google Shape;3058;p77">
            <a:hlinkClick r:id="rId11"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15"/>
        <p:cNvGrpSpPr/>
        <p:nvPr/>
      </p:nvGrpSpPr>
      <p:grpSpPr>
        <a:xfrm>
          <a:off x="0" y="0"/>
          <a:ext cx="0" cy="0"/>
          <a:chOff x="0" y="0"/>
          <a:chExt cx="0" cy="0"/>
        </a:xfrm>
      </p:grpSpPr>
      <p:sp>
        <p:nvSpPr>
          <p:cNvPr id="1216" name="Google Shape;1216;p42"/>
          <p:cNvSpPr txBox="1">
            <a:spLocks noGrp="1"/>
          </p:cNvSpPr>
          <p:nvPr>
            <p:ph type="title" idx="15"/>
          </p:nvPr>
        </p:nvSpPr>
        <p:spPr>
          <a:xfrm>
            <a:off x="655650" y="796849"/>
            <a:ext cx="78327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1217" name="Google Shape;1217;p42"/>
          <p:cNvSpPr txBox="1">
            <a:spLocks noGrp="1"/>
          </p:cNvSpPr>
          <p:nvPr>
            <p:ph type="subTitle" idx="1"/>
          </p:nvPr>
        </p:nvSpPr>
        <p:spPr>
          <a:xfrm>
            <a:off x="1382068" y="1706868"/>
            <a:ext cx="2077800" cy="257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Your Teacher </a:t>
            </a:r>
            <a:endParaRPr/>
          </a:p>
        </p:txBody>
      </p:sp>
      <p:sp>
        <p:nvSpPr>
          <p:cNvPr id="1218" name="Google Shape;1218;p42">
            <a:hlinkClick r:id="rId3" action="ppaction://hlinksldjump"/>
          </p:cNvPr>
          <p:cNvSpPr txBox="1">
            <a:spLocks noGrp="1"/>
          </p:cNvSpPr>
          <p:nvPr>
            <p:ph type="subTitle" idx="2"/>
          </p:nvPr>
        </p:nvSpPr>
        <p:spPr>
          <a:xfrm>
            <a:off x="1382068" y="1925588"/>
            <a:ext cx="2853000" cy="69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section</a:t>
            </a:r>
            <a:endParaRPr>
              <a:highlight>
                <a:schemeClr val="lt1"/>
              </a:highlight>
            </a:endParaRPr>
          </a:p>
        </p:txBody>
      </p:sp>
      <p:sp>
        <p:nvSpPr>
          <p:cNvPr id="1219" name="Google Shape;1219;p42">
            <a:hlinkClick r:id="rId4" action="ppaction://hlinksldjump"/>
          </p:cNvPr>
          <p:cNvSpPr txBox="1">
            <a:spLocks noGrp="1"/>
          </p:cNvSpPr>
          <p:nvPr>
            <p:ph type="subTitle" idx="3"/>
          </p:nvPr>
        </p:nvSpPr>
        <p:spPr>
          <a:xfrm>
            <a:off x="5413302" y="1718993"/>
            <a:ext cx="2077800" cy="257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Our Week</a:t>
            </a:r>
            <a:endParaRPr/>
          </a:p>
        </p:txBody>
      </p:sp>
      <p:sp>
        <p:nvSpPr>
          <p:cNvPr id="1220" name="Google Shape;1220;p42">
            <a:hlinkClick r:id="rId4" action="ppaction://hlinksldjump"/>
          </p:cNvPr>
          <p:cNvSpPr txBox="1">
            <a:spLocks noGrp="1"/>
          </p:cNvSpPr>
          <p:nvPr>
            <p:ph type="subTitle" idx="4"/>
          </p:nvPr>
        </p:nvSpPr>
        <p:spPr>
          <a:xfrm>
            <a:off x="5413302" y="1925588"/>
            <a:ext cx="2853000" cy="69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section</a:t>
            </a:r>
            <a:endParaRPr/>
          </a:p>
        </p:txBody>
      </p:sp>
      <p:sp>
        <p:nvSpPr>
          <p:cNvPr id="1221" name="Google Shape;1221;p42">
            <a:hlinkClick r:id="rId5" action="ppaction://hlinksldjump"/>
          </p:cNvPr>
          <p:cNvSpPr txBox="1">
            <a:spLocks noGrp="1"/>
          </p:cNvSpPr>
          <p:nvPr>
            <p:ph type="subTitle" idx="5"/>
          </p:nvPr>
        </p:nvSpPr>
        <p:spPr>
          <a:xfrm>
            <a:off x="1382377" y="3288647"/>
            <a:ext cx="2077800" cy="257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Homework</a:t>
            </a:r>
            <a:endParaRPr/>
          </a:p>
        </p:txBody>
      </p:sp>
      <p:sp>
        <p:nvSpPr>
          <p:cNvPr id="1222" name="Google Shape;1222;p42">
            <a:hlinkClick r:id="rId5" action="ppaction://hlinksldjump"/>
          </p:cNvPr>
          <p:cNvSpPr txBox="1">
            <a:spLocks noGrp="1"/>
          </p:cNvSpPr>
          <p:nvPr>
            <p:ph type="subTitle" idx="6"/>
          </p:nvPr>
        </p:nvSpPr>
        <p:spPr>
          <a:xfrm>
            <a:off x="1382377" y="3519111"/>
            <a:ext cx="2853000" cy="69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section</a:t>
            </a:r>
            <a:endParaRPr/>
          </a:p>
        </p:txBody>
      </p:sp>
      <p:sp>
        <p:nvSpPr>
          <p:cNvPr id="1223" name="Google Shape;1223;p42">
            <a:hlinkClick r:id="rId3" action="ppaction://hlinksldjump"/>
          </p:cNvPr>
          <p:cNvSpPr txBox="1">
            <a:spLocks noGrp="1"/>
          </p:cNvSpPr>
          <p:nvPr>
            <p:ph type="title"/>
          </p:nvPr>
        </p:nvSpPr>
        <p:spPr>
          <a:xfrm>
            <a:off x="896738" y="1708479"/>
            <a:ext cx="375000" cy="887100"/>
          </a:xfrm>
          <a:prstGeom prst="rect">
            <a:avLst/>
          </a:prstGeom>
        </p:spPr>
        <p:txBody>
          <a:bodyPr spcFirstLastPara="1" wrap="square" lIns="73150" tIns="91425" rIns="91425" bIns="91425" anchor="ctr" anchorCtr="0">
            <a:noAutofit/>
          </a:bodyPr>
          <a:lstStyle/>
          <a:p>
            <a:pPr marL="0" lvl="0" indent="0" algn="ctr" rtl="0">
              <a:spcBef>
                <a:spcPts val="0"/>
              </a:spcBef>
              <a:spcAft>
                <a:spcPts val="0"/>
              </a:spcAft>
              <a:buNone/>
            </a:pPr>
            <a:r>
              <a:rPr lang="en"/>
              <a:t>01</a:t>
            </a:r>
            <a:endParaRPr/>
          </a:p>
        </p:txBody>
      </p:sp>
      <p:sp>
        <p:nvSpPr>
          <p:cNvPr id="1224" name="Google Shape;1224;p42">
            <a:hlinkClick r:id="rId4" action="ppaction://hlinksldjump"/>
          </p:cNvPr>
          <p:cNvSpPr txBox="1">
            <a:spLocks noGrp="1"/>
          </p:cNvSpPr>
          <p:nvPr>
            <p:ph type="title" idx="7"/>
          </p:nvPr>
        </p:nvSpPr>
        <p:spPr>
          <a:xfrm>
            <a:off x="4927663" y="1668871"/>
            <a:ext cx="375000" cy="887100"/>
          </a:xfrm>
          <a:prstGeom prst="rect">
            <a:avLst/>
          </a:prstGeom>
        </p:spPr>
        <p:txBody>
          <a:bodyPr spcFirstLastPara="1" wrap="square" lIns="73150" tIns="91425" rIns="91425" bIns="91425" anchor="ctr" anchorCtr="0">
            <a:noAutofit/>
          </a:bodyPr>
          <a:lstStyle/>
          <a:p>
            <a:pPr marL="0" lvl="0" indent="0" algn="ctr" rtl="0">
              <a:spcBef>
                <a:spcPts val="0"/>
              </a:spcBef>
              <a:spcAft>
                <a:spcPts val="0"/>
              </a:spcAft>
              <a:buNone/>
            </a:pPr>
            <a:r>
              <a:rPr lang="en"/>
              <a:t>02</a:t>
            </a:r>
            <a:endParaRPr/>
          </a:p>
        </p:txBody>
      </p:sp>
      <p:sp>
        <p:nvSpPr>
          <p:cNvPr id="1225" name="Google Shape;1225;p42">
            <a:hlinkClick r:id="rId5" action="ppaction://hlinksldjump"/>
          </p:cNvPr>
          <p:cNvSpPr txBox="1">
            <a:spLocks noGrp="1"/>
          </p:cNvSpPr>
          <p:nvPr>
            <p:ph type="title" idx="8"/>
          </p:nvPr>
        </p:nvSpPr>
        <p:spPr>
          <a:xfrm>
            <a:off x="896738" y="3309088"/>
            <a:ext cx="375000" cy="887100"/>
          </a:xfrm>
          <a:prstGeom prst="rect">
            <a:avLst/>
          </a:prstGeom>
        </p:spPr>
        <p:txBody>
          <a:bodyPr spcFirstLastPara="1" wrap="square" lIns="73150" tIns="91425" rIns="91425" bIns="91425" anchor="ctr" anchorCtr="0">
            <a:noAutofit/>
          </a:bodyPr>
          <a:lstStyle/>
          <a:p>
            <a:pPr marL="0" lvl="0" indent="0" algn="ctr" rtl="0">
              <a:spcBef>
                <a:spcPts val="0"/>
              </a:spcBef>
              <a:spcAft>
                <a:spcPts val="0"/>
              </a:spcAft>
              <a:buNone/>
            </a:pPr>
            <a:r>
              <a:rPr lang="en"/>
              <a:t>03</a:t>
            </a:r>
            <a:endParaRPr/>
          </a:p>
        </p:txBody>
      </p:sp>
      <p:sp>
        <p:nvSpPr>
          <p:cNvPr id="1226" name="Google Shape;1226;p42">
            <a:hlinkClick r:id="rId6" action="ppaction://hlinksldjump"/>
          </p:cNvPr>
          <p:cNvSpPr txBox="1">
            <a:spLocks noGrp="1"/>
          </p:cNvSpPr>
          <p:nvPr>
            <p:ph type="subTitle" idx="9"/>
          </p:nvPr>
        </p:nvSpPr>
        <p:spPr>
          <a:xfrm>
            <a:off x="5413302" y="3289574"/>
            <a:ext cx="2077800" cy="257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Upload</a:t>
            </a:r>
            <a:endParaRPr/>
          </a:p>
        </p:txBody>
      </p:sp>
      <p:sp>
        <p:nvSpPr>
          <p:cNvPr id="1227" name="Google Shape;1227;p42">
            <a:hlinkClick r:id="rId6" action="ppaction://hlinksldjump"/>
          </p:cNvPr>
          <p:cNvSpPr txBox="1">
            <a:spLocks noGrp="1"/>
          </p:cNvSpPr>
          <p:nvPr>
            <p:ph type="subTitle" idx="13"/>
          </p:nvPr>
        </p:nvSpPr>
        <p:spPr>
          <a:xfrm>
            <a:off x="5413300" y="3520050"/>
            <a:ext cx="2849100" cy="69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section</a:t>
            </a:r>
            <a:endParaRPr/>
          </a:p>
        </p:txBody>
      </p:sp>
      <p:sp>
        <p:nvSpPr>
          <p:cNvPr id="1228" name="Google Shape;1228;p42">
            <a:hlinkClick r:id="rId6" action="ppaction://hlinksldjump"/>
          </p:cNvPr>
          <p:cNvSpPr txBox="1">
            <a:spLocks noGrp="1"/>
          </p:cNvSpPr>
          <p:nvPr>
            <p:ph type="title" idx="14"/>
          </p:nvPr>
        </p:nvSpPr>
        <p:spPr>
          <a:xfrm>
            <a:off x="4927663" y="3289555"/>
            <a:ext cx="375000" cy="887100"/>
          </a:xfrm>
          <a:prstGeom prst="rect">
            <a:avLst/>
          </a:prstGeom>
        </p:spPr>
        <p:txBody>
          <a:bodyPr spcFirstLastPara="1" wrap="square" lIns="73150" tIns="91425" rIns="91425" bIns="91425" anchor="ctr" anchorCtr="0">
            <a:noAutofit/>
          </a:bodyPr>
          <a:lstStyle/>
          <a:p>
            <a:pPr marL="0" lvl="0" indent="0" algn="ctr" rtl="0">
              <a:spcBef>
                <a:spcPts val="0"/>
              </a:spcBef>
              <a:spcAft>
                <a:spcPts val="0"/>
              </a:spcAft>
              <a:buNone/>
            </a:pPr>
            <a:r>
              <a:rPr lang="en"/>
              <a:t>04</a:t>
            </a:r>
            <a:endParaRPr/>
          </a:p>
        </p:txBody>
      </p:sp>
      <p:sp>
        <p:nvSpPr>
          <p:cNvPr id="1229" name="Google Shape;1229;p42">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2">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2">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2">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2">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1234" name="Google Shape;1234;p42">
            <a:hlinkClick r:id="rId4"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Our Week</a:t>
            </a:r>
            <a:endParaRPr sz="1500">
              <a:solidFill>
                <a:srgbClr val="007DEA"/>
              </a:solidFill>
              <a:latin typeface="Sen"/>
              <a:ea typeface="Sen"/>
              <a:cs typeface="Sen"/>
              <a:sym typeface="Sen"/>
            </a:endParaRPr>
          </a:p>
        </p:txBody>
      </p:sp>
      <p:sp>
        <p:nvSpPr>
          <p:cNvPr id="1235" name="Google Shape;1235;p42">
            <a:hlinkClick r:id="rId5"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1236" name="Google Shape;1236;p42">
            <a:hlinkClick r:id="rId6"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1237" name="Google Shape;1237;p42">
            <a:hlinkClick r:id="rId7"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2"/>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9" name="Google Shape;1239;p42"/>
          <p:cNvGrpSpPr/>
          <p:nvPr/>
        </p:nvGrpSpPr>
        <p:grpSpPr>
          <a:xfrm>
            <a:off x="4402319" y="4732206"/>
            <a:ext cx="344058" cy="344096"/>
            <a:chOff x="1561313" y="2098162"/>
            <a:chExt cx="383822" cy="383822"/>
          </a:xfrm>
        </p:grpSpPr>
        <p:sp>
          <p:nvSpPr>
            <p:cNvPr id="1240" name="Google Shape;1240;p42"/>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1" name="Google Shape;1241;p42"/>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42" name="Google Shape;1242;p42">
            <a:hlinkClick r:id="rId8"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3062"/>
        <p:cNvGrpSpPr/>
        <p:nvPr/>
      </p:nvGrpSpPr>
      <p:grpSpPr>
        <a:xfrm>
          <a:off x="0" y="0"/>
          <a:ext cx="0" cy="0"/>
          <a:chOff x="0" y="0"/>
          <a:chExt cx="0" cy="0"/>
        </a:xfrm>
      </p:grpSpPr>
      <p:sp>
        <p:nvSpPr>
          <p:cNvPr id="3063" name="Google Shape;3063;p78"/>
          <p:cNvSpPr txBox="1">
            <a:spLocks noGrp="1"/>
          </p:cNvSpPr>
          <p:nvPr>
            <p:ph type="title" idx="2"/>
          </p:nvPr>
        </p:nvSpPr>
        <p:spPr>
          <a:xfrm>
            <a:off x="719550" y="795492"/>
            <a:ext cx="770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Economy Exercises</a:t>
            </a:r>
            <a:endParaRPr/>
          </a:p>
        </p:txBody>
      </p:sp>
      <p:sp>
        <p:nvSpPr>
          <p:cNvPr id="3064" name="Google Shape;3064;p78"/>
          <p:cNvSpPr txBox="1">
            <a:spLocks noGrp="1"/>
          </p:cNvSpPr>
          <p:nvPr>
            <p:ph type="title"/>
          </p:nvPr>
        </p:nvSpPr>
        <p:spPr>
          <a:xfrm>
            <a:off x="2558091" y="1583258"/>
            <a:ext cx="4027800" cy="702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a:t>
            </a:r>
            <a:r>
              <a:rPr lang="en"/>
              <a:t>24,372</a:t>
            </a:r>
            <a:endParaRPr/>
          </a:p>
        </p:txBody>
      </p:sp>
      <p:sp>
        <p:nvSpPr>
          <p:cNvPr id="3065" name="Google Shape;3065;p78"/>
          <p:cNvSpPr txBox="1">
            <a:spLocks noGrp="1"/>
          </p:cNvSpPr>
          <p:nvPr>
            <p:ph type="subTitle" idx="1"/>
          </p:nvPr>
        </p:nvSpPr>
        <p:spPr>
          <a:xfrm>
            <a:off x="1393177" y="2344150"/>
            <a:ext cx="6357600" cy="28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How many $ would that be?</a:t>
            </a:r>
            <a:endParaRPr/>
          </a:p>
        </p:txBody>
      </p:sp>
      <p:sp>
        <p:nvSpPr>
          <p:cNvPr id="3066" name="Google Shape;3066;p78"/>
          <p:cNvSpPr txBox="1">
            <a:spLocks noGrp="1"/>
          </p:cNvSpPr>
          <p:nvPr>
            <p:ph type="title" idx="3"/>
          </p:nvPr>
        </p:nvSpPr>
        <p:spPr>
          <a:xfrm>
            <a:off x="2558091" y="3097458"/>
            <a:ext cx="4027800" cy="702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a:t>
            </a:r>
            <a:r>
              <a:rPr lang="en"/>
              <a:t>4,000,000</a:t>
            </a:r>
            <a:endParaRPr/>
          </a:p>
        </p:txBody>
      </p:sp>
      <p:sp>
        <p:nvSpPr>
          <p:cNvPr id="3067" name="Google Shape;3067;p78"/>
          <p:cNvSpPr txBox="1">
            <a:spLocks noGrp="1"/>
          </p:cNvSpPr>
          <p:nvPr>
            <p:ph type="subTitle" idx="4"/>
          </p:nvPr>
        </p:nvSpPr>
        <p:spPr>
          <a:xfrm>
            <a:off x="1393177" y="3858350"/>
            <a:ext cx="6357600" cy="28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How many € would that be?</a:t>
            </a:r>
            <a:endParaRPr/>
          </a:p>
        </p:txBody>
      </p:sp>
      <p:sp>
        <p:nvSpPr>
          <p:cNvPr id="3068" name="Google Shape;3068;p78">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8">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8">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8">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8">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3073" name="Google Shape;3073;p78">
            <a:hlinkClick r:id="rId4"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Our Week</a:t>
            </a:r>
            <a:endParaRPr sz="1500">
              <a:solidFill>
                <a:srgbClr val="007DEA"/>
              </a:solidFill>
              <a:latin typeface="Sen"/>
              <a:ea typeface="Sen"/>
              <a:cs typeface="Sen"/>
              <a:sym typeface="Sen"/>
            </a:endParaRPr>
          </a:p>
        </p:txBody>
      </p:sp>
      <p:sp>
        <p:nvSpPr>
          <p:cNvPr id="3074" name="Google Shape;3074;p78">
            <a:hlinkClick r:id="rId5"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Homework</a:t>
            </a:r>
            <a:endParaRPr sz="1500" b="1">
              <a:solidFill>
                <a:srgbClr val="007DEA"/>
              </a:solidFill>
              <a:latin typeface="Sen"/>
              <a:ea typeface="Sen"/>
              <a:cs typeface="Sen"/>
              <a:sym typeface="Sen"/>
            </a:endParaRPr>
          </a:p>
        </p:txBody>
      </p:sp>
      <p:sp>
        <p:nvSpPr>
          <p:cNvPr id="3075" name="Google Shape;3075;p78">
            <a:hlinkClick r:id="rId6"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3076" name="Google Shape;3076;p78">
            <a:hlinkClick r:id="rId7"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8"/>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8" name="Google Shape;3078;p78"/>
          <p:cNvGrpSpPr/>
          <p:nvPr/>
        </p:nvGrpSpPr>
        <p:grpSpPr>
          <a:xfrm>
            <a:off x="4402319" y="4732206"/>
            <a:ext cx="344058" cy="344096"/>
            <a:chOff x="1561313" y="2098162"/>
            <a:chExt cx="383822" cy="383822"/>
          </a:xfrm>
        </p:grpSpPr>
        <p:sp>
          <p:nvSpPr>
            <p:cNvPr id="3079" name="Google Shape;3079;p78"/>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080" name="Google Shape;3080;p78"/>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081" name="Google Shape;3081;p78">
            <a:hlinkClick r:id="rId8"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3085"/>
        <p:cNvGrpSpPr/>
        <p:nvPr/>
      </p:nvGrpSpPr>
      <p:grpSpPr>
        <a:xfrm>
          <a:off x="0" y="0"/>
          <a:ext cx="0" cy="0"/>
          <a:chOff x="0" y="0"/>
          <a:chExt cx="0" cy="0"/>
        </a:xfrm>
      </p:grpSpPr>
      <p:sp>
        <p:nvSpPr>
          <p:cNvPr id="3086" name="Google Shape;3086;p79"/>
          <p:cNvSpPr txBox="1">
            <a:spLocks noGrp="1"/>
          </p:cNvSpPr>
          <p:nvPr>
            <p:ph type="title"/>
          </p:nvPr>
        </p:nvSpPr>
        <p:spPr>
          <a:xfrm>
            <a:off x="713250" y="794880"/>
            <a:ext cx="7717500" cy="6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History Exercises</a:t>
            </a:r>
            <a:endParaRPr/>
          </a:p>
        </p:txBody>
      </p:sp>
      <p:grpSp>
        <p:nvGrpSpPr>
          <p:cNvPr id="3087" name="Google Shape;3087;p79"/>
          <p:cNvGrpSpPr/>
          <p:nvPr/>
        </p:nvGrpSpPr>
        <p:grpSpPr>
          <a:xfrm>
            <a:off x="5149150" y="1732050"/>
            <a:ext cx="2476747" cy="2703102"/>
            <a:chOff x="1259325" y="1732050"/>
            <a:chExt cx="2476747" cy="2703102"/>
          </a:xfrm>
        </p:grpSpPr>
        <p:sp>
          <p:nvSpPr>
            <p:cNvPr id="3088" name="Google Shape;3088;p79"/>
            <p:cNvSpPr/>
            <p:nvPr/>
          </p:nvSpPr>
          <p:spPr>
            <a:xfrm>
              <a:off x="1259325" y="2398461"/>
              <a:ext cx="204020" cy="204865"/>
            </a:xfrm>
            <a:custGeom>
              <a:avLst/>
              <a:gdLst/>
              <a:ahLst/>
              <a:cxnLst/>
              <a:rect l="l" t="t" r="r" b="b"/>
              <a:pathLst>
                <a:path w="4342" h="4360" extrusionOk="0">
                  <a:moveTo>
                    <a:pt x="872" y="0"/>
                  </a:moveTo>
                  <a:cubicBezTo>
                    <a:pt x="387" y="0"/>
                    <a:pt x="1" y="396"/>
                    <a:pt x="1" y="881"/>
                  </a:cubicBezTo>
                  <a:lnTo>
                    <a:pt x="1" y="3478"/>
                  </a:lnTo>
                  <a:cubicBezTo>
                    <a:pt x="1" y="3964"/>
                    <a:pt x="387" y="4359"/>
                    <a:pt x="872" y="4359"/>
                  </a:cubicBezTo>
                  <a:cubicBezTo>
                    <a:pt x="1358" y="4359"/>
                    <a:pt x="1753" y="3964"/>
                    <a:pt x="1753" y="3478"/>
                  </a:cubicBezTo>
                  <a:lnTo>
                    <a:pt x="1753" y="3056"/>
                  </a:lnTo>
                  <a:lnTo>
                    <a:pt x="3470" y="3056"/>
                  </a:lnTo>
                  <a:cubicBezTo>
                    <a:pt x="3955" y="3056"/>
                    <a:pt x="4341" y="2660"/>
                    <a:pt x="4341" y="2175"/>
                  </a:cubicBezTo>
                  <a:cubicBezTo>
                    <a:pt x="4341" y="1699"/>
                    <a:pt x="3955" y="1303"/>
                    <a:pt x="3470" y="1303"/>
                  </a:cubicBezTo>
                  <a:lnTo>
                    <a:pt x="1753" y="1303"/>
                  </a:lnTo>
                  <a:lnTo>
                    <a:pt x="1753" y="881"/>
                  </a:lnTo>
                  <a:cubicBezTo>
                    <a:pt x="1753" y="396"/>
                    <a:pt x="1358" y="0"/>
                    <a:pt x="872"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9"/>
            <p:cNvSpPr/>
            <p:nvPr/>
          </p:nvSpPr>
          <p:spPr>
            <a:xfrm>
              <a:off x="1792669" y="3868389"/>
              <a:ext cx="1943403" cy="566763"/>
            </a:xfrm>
            <a:custGeom>
              <a:avLst/>
              <a:gdLst/>
              <a:ahLst/>
              <a:cxnLst/>
              <a:rect l="l" t="t" r="r" b="b"/>
              <a:pathLst>
                <a:path w="41360" h="12062" extrusionOk="0">
                  <a:moveTo>
                    <a:pt x="1367" y="1"/>
                  </a:moveTo>
                  <a:cubicBezTo>
                    <a:pt x="612" y="1"/>
                    <a:pt x="0" y="612"/>
                    <a:pt x="0" y="1367"/>
                  </a:cubicBezTo>
                  <a:lnTo>
                    <a:pt x="0" y="10695"/>
                  </a:lnTo>
                  <a:cubicBezTo>
                    <a:pt x="0" y="11450"/>
                    <a:pt x="612" y="12061"/>
                    <a:pt x="1367" y="12061"/>
                  </a:cubicBezTo>
                  <a:lnTo>
                    <a:pt x="39985" y="12061"/>
                  </a:lnTo>
                  <a:cubicBezTo>
                    <a:pt x="40740" y="12061"/>
                    <a:pt x="41360" y="11441"/>
                    <a:pt x="41360" y="10686"/>
                  </a:cubicBezTo>
                  <a:lnTo>
                    <a:pt x="41360" y="1367"/>
                  </a:lnTo>
                  <a:cubicBezTo>
                    <a:pt x="41360" y="612"/>
                    <a:pt x="40749" y="1"/>
                    <a:pt x="39994" y="1"/>
                  </a:cubicBezTo>
                  <a:close/>
                </a:path>
              </a:pathLst>
            </a:custGeom>
            <a:solidFill>
              <a:srgbClr val="BFDFFA"/>
            </a:solidFill>
            <a:ln w="9525" cap="flat" cmpd="sng">
              <a:solidFill>
                <a:schemeClr val="dk2"/>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9"/>
            <p:cNvSpPr/>
            <p:nvPr/>
          </p:nvSpPr>
          <p:spPr>
            <a:xfrm>
              <a:off x="3506691" y="3867966"/>
              <a:ext cx="229346" cy="566340"/>
            </a:xfrm>
            <a:custGeom>
              <a:avLst/>
              <a:gdLst/>
              <a:ahLst/>
              <a:cxnLst/>
              <a:rect l="l" t="t" r="r" b="b"/>
              <a:pathLst>
                <a:path w="4881" h="12053" extrusionOk="0">
                  <a:moveTo>
                    <a:pt x="1" y="1"/>
                  </a:moveTo>
                  <a:cubicBezTo>
                    <a:pt x="756" y="1"/>
                    <a:pt x="1358" y="612"/>
                    <a:pt x="1358" y="1358"/>
                  </a:cubicBezTo>
                  <a:lnTo>
                    <a:pt x="1358" y="10695"/>
                  </a:lnTo>
                  <a:cubicBezTo>
                    <a:pt x="1358" y="11450"/>
                    <a:pt x="756" y="12052"/>
                    <a:pt x="1" y="12052"/>
                  </a:cubicBezTo>
                  <a:lnTo>
                    <a:pt x="3506" y="12052"/>
                  </a:lnTo>
                  <a:cubicBezTo>
                    <a:pt x="4261" y="12052"/>
                    <a:pt x="4863" y="11450"/>
                    <a:pt x="4863" y="10695"/>
                  </a:cubicBezTo>
                  <a:lnTo>
                    <a:pt x="4863" y="1358"/>
                  </a:lnTo>
                  <a:cubicBezTo>
                    <a:pt x="4881" y="612"/>
                    <a:pt x="4261" y="1"/>
                    <a:pt x="3506"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9"/>
            <p:cNvSpPr/>
            <p:nvPr/>
          </p:nvSpPr>
          <p:spPr>
            <a:xfrm>
              <a:off x="2026192" y="2382015"/>
              <a:ext cx="565072" cy="616711"/>
            </a:xfrm>
            <a:custGeom>
              <a:avLst/>
              <a:gdLst/>
              <a:ahLst/>
              <a:cxnLst/>
              <a:rect l="l" t="t" r="r" b="b"/>
              <a:pathLst>
                <a:path w="12026" h="13125" extrusionOk="0">
                  <a:moveTo>
                    <a:pt x="3613" y="0"/>
                  </a:moveTo>
                  <a:cubicBezTo>
                    <a:pt x="3026" y="0"/>
                    <a:pt x="2483" y="145"/>
                    <a:pt x="2014" y="449"/>
                  </a:cubicBezTo>
                  <a:cubicBezTo>
                    <a:pt x="0" y="1770"/>
                    <a:pt x="153" y="5572"/>
                    <a:pt x="2364" y="8951"/>
                  </a:cubicBezTo>
                  <a:cubicBezTo>
                    <a:pt x="4054" y="11538"/>
                    <a:pt x="6465" y="13124"/>
                    <a:pt x="8404" y="13124"/>
                  </a:cubicBezTo>
                  <a:cubicBezTo>
                    <a:pt x="8991" y="13124"/>
                    <a:pt x="9535" y="12979"/>
                    <a:pt x="10003" y="12672"/>
                  </a:cubicBezTo>
                  <a:cubicBezTo>
                    <a:pt x="12025" y="11360"/>
                    <a:pt x="11864" y="7558"/>
                    <a:pt x="9662" y="4179"/>
                  </a:cubicBezTo>
                  <a:cubicBezTo>
                    <a:pt x="7964" y="1583"/>
                    <a:pt x="5555" y="0"/>
                    <a:pt x="3613" y="0"/>
                  </a:cubicBezTo>
                  <a:close/>
                </a:path>
              </a:pathLst>
            </a:custGeom>
            <a:solidFill>
              <a:srgbClr val="FFFFFF"/>
            </a:solidFill>
            <a:ln w="9525" cap="flat" cmpd="sng">
              <a:solidFill>
                <a:schemeClr val="dk2"/>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9"/>
            <p:cNvSpPr/>
            <p:nvPr/>
          </p:nvSpPr>
          <p:spPr>
            <a:xfrm>
              <a:off x="2121622" y="2381404"/>
              <a:ext cx="470063" cy="616100"/>
            </a:xfrm>
            <a:custGeom>
              <a:avLst/>
              <a:gdLst/>
              <a:ahLst/>
              <a:cxnLst/>
              <a:rect l="l" t="t" r="r" b="b"/>
              <a:pathLst>
                <a:path w="10004" h="13112" extrusionOk="0">
                  <a:moveTo>
                    <a:pt x="1588" y="0"/>
                  </a:moveTo>
                  <a:cubicBezTo>
                    <a:pt x="1006" y="0"/>
                    <a:pt x="466" y="143"/>
                    <a:pt x="1" y="444"/>
                  </a:cubicBezTo>
                  <a:cubicBezTo>
                    <a:pt x="1465" y="1082"/>
                    <a:pt x="2966" y="2385"/>
                    <a:pt x="4126" y="4174"/>
                  </a:cubicBezTo>
                  <a:cubicBezTo>
                    <a:pt x="6328" y="7544"/>
                    <a:pt x="6480" y="11355"/>
                    <a:pt x="4476" y="12667"/>
                  </a:cubicBezTo>
                  <a:lnTo>
                    <a:pt x="4458" y="12667"/>
                  </a:lnTo>
                  <a:cubicBezTo>
                    <a:pt x="5120" y="12959"/>
                    <a:pt x="5770" y="13112"/>
                    <a:pt x="6375" y="13112"/>
                  </a:cubicBezTo>
                  <a:cubicBezTo>
                    <a:pt x="6962" y="13112"/>
                    <a:pt x="7508" y="12968"/>
                    <a:pt x="7981" y="12667"/>
                  </a:cubicBezTo>
                  <a:cubicBezTo>
                    <a:pt x="10003" y="11355"/>
                    <a:pt x="9842" y="7553"/>
                    <a:pt x="7631" y="4174"/>
                  </a:cubicBezTo>
                  <a:cubicBezTo>
                    <a:pt x="5938" y="1582"/>
                    <a:pt x="3527" y="0"/>
                    <a:pt x="1588" y="0"/>
                  </a:cubicBezTo>
                  <a:close/>
                </a:path>
              </a:pathLst>
            </a:custGeom>
            <a:solidFill>
              <a:srgbClr val="BFDFFA"/>
            </a:solidFill>
            <a:ln w="9525" cap="flat" cmpd="sng">
              <a:solidFill>
                <a:schemeClr val="dk2"/>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9"/>
            <p:cNvSpPr/>
            <p:nvPr/>
          </p:nvSpPr>
          <p:spPr>
            <a:xfrm>
              <a:off x="2026615" y="1732050"/>
              <a:ext cx="410953" cy="783892"/>
            </a:xfrm>
            <a:custGeom>
              <a:avLst/>
              <a:gdLst/>
              <a:ahLst/>
              <a:cxnLst/>
              <a:rect l="l" t="t" r="r" b="b"/>
              <a:pathLst>
                <a:path w="8746" h="16683" extrusionOk="0">
                  <a:moveTo>
                    <a:pt x="4561" y="0"/>
                  </a:moveTo>
                  <a:cubicBezTo>
                    <a:pt x="2254" y="0"/>
                    <a:pt x="278" y="3650"/>
                    <a:pt x="135" y="8207"/>
                  </a:cubicBezTo>
                  <a:cubicBezTo>
                    <a:pt x="0" y="12817"/>
                    <a:pt x="1780" y="16610"/>
                    <a:pt x="4117" y="16682"/>
                  </a:cubicBezTo>
                  <a:cubicBezTo>
                    <a:pt x="4139" y="16682"/>
                    <a:pt x="4162" y="16683"/>
                    <a:pt x="4184" y="16683"/>
                  </a:cubicBezTo>
                  <a:cubicBezTo>
                    <a:pt x="6492" y="16683"/>
                    <a:pt x="8468" y="13034"/>
                    <a:pt x="8601" y="8476"/>
                  </a:cubicBezTo>
                  <a:cubicBezTo>
                    <a:pt x="8745" y="3866"/>
                    <a:pt x="6966" y="73"/>
                    <a:pt x="4629" y="1"/>
                  </a:cubicBezTo>
                  <a:cubicBezTo>
                    <a:pt x="4606" y="1"/>
                    <a:pt x="4584" y="0"/>
                    <a:pt x="4561" y="0"/>
                  </a:cubicBezTo>
                  <a:close/>
                </a:path>
              </a:pathLst>
            </a:custGeom>
            <a:solidFill>
              <a:srgbClr val="FFFFFF"/>
            </a:solidFill>
            <a:ln w="9525" cap="flat" cmpd="sng">
              <a:solidFill>
                <a:schemeClr val="dk2"/>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9"/>
            <p:cNvSpPr/>
            <p:nvPr/>
          </p:nvSpPr>
          <p:spPr>
            <a:xfrm>
              <a:off x="2141027" y="1732426"/>
              <a:ext cx="295269" cy="783939"/>
            </a:xfrm>
            <a:custGeom>
              <a:avLst/>
              <a:gdLst/>
              <a:ahLst/>
              <a:cxnLst/>
              <a:rect l="l" t="t" r="r" b="b"/>
              <a:pathLst>
                <a:path w="6284" h="16684" extrusionOk="0">
                  <a:moveTo>
                    <a:pt x="2086" y="1"/>
                  </a:moveTo>
                  <a:cubicBezTo>
                    <a:pt x="1463" y="1"/>
                    <a:pt x="874" y="268"/>
                    <a:pt x="343" y="748"/>
                  </a:cubicBezTo>
                  <a:cubicBezTo>
                    <a:pt x="1789" y="2087"/>
                    <a:pt x="2742" y="5053"/>
                    <a:pt x="2643" y="8468"/>
                  </a:cubicBezTo>
                  <a:cubicBezTo>
                    <a:pt x="2544" y="11794"/>
                    <a:pt x="1466" y="14634"/>
                    <a:pt x="1" y="15928"/>
                  </a:cubicBezTo>
                  <a:cubicBezTo>
                    <a:pt x="513" y="16386"/>
                    <a:pt x="1070" y="16656"/>
                    <a:pt x="1682" y="16683"/>
                  </a:cubicBezTo>
                  <a:cubicBezTo>
                    <a:pt x="1701" y="16683"/>
                    <a:pt x="1721" y="16683"/>
                    <a:pt x="1741" y="16683"/>
                  </a:cubicBezTo>
                  <a:cubicBezTo>
                    <a:pt x="4052" y="16683"/>
                    <a:pt x="6015" y="13040"/>
                    <a:pt x="6157" y="8468"/>
                  </a:cubicBezTo>
                  <a:cubicBezTo>
                    <a:pt x="6283" y="3867"/>
                    <a:pt x="4513" y="65"/>
                    <a:pt x="2176" y="2"/>
                  </a:cubicBezTo>
                  <a:cubicBezTo>
                    <a:pt x="2146" y="1"/>
                    <a:pt x="2116" y="1"/>
                    <a:pt x="2086" y="1"/>
                  </a:cubicBezTo>
                  <a:close/>
                </a:path>
              </a:pathLst>
            </a:custGeom>
            <a:solidFill>
              <a:srgbClr val="BFDFFA"/>
            </a:solidFill>
            <a:ln w="9525" cap="flat" cmpd="sng">
              <a:solidFill>
                <a:schemeClr val="dk2"/>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9"/>
            <p:cNvSpPr/>
            <p:nvPr/>
          </p:nvSpPr>
          <p:spPr>
            <a:xfrm>
              <a:off x="3192116" y="2618170"/>
              <a:ext cx="381773" cy="322898"/>
            </a:xfrm>
            <a:custGeom>
              <a:avLst/>
              <a:gdLst/>
              <a:ahLst/>
              <a:cxnLst/>
              <a:rect l="l" t="t" r="r" b="b"/>
              <a:pathLst>
                <a:path w="8125" h="6872" extrusionOk="0">
                  <a:moveTo>
                    <a:pt x="6174" y="1"/>
                  </a:moveTo>
                  <a:cubicBezTo>
                    <a:pt x="5150" y="1"/>
                    <a:pt x="3754" y="656"/>
                    <a:pt x="2526" y="1804"/>
                  </a:cubicBezTo>
                  <a:cubicBezTo>
                    <a:pt x="755" y="3476"/>
                    <a:pt x="0" y="5561"/>
                    <a:pt x="845" y="6459"/>
                  </a:cubicBezTo>
                  <a:cubicBezTo>
                    <a:pt x="1108" y="6739"/>
                    <a:pt x="1494" y="6871"/>
                    <a:pt x="1955" y="6871"/>
                  </a:cubicBezTo>
                  <a:cubicBezTo>
                    <a:pt x="2979" y="6871"/>
                    <a:pt x="4370" y="6219"/>
                    <a:pt x="5590" y="5066"/>
                  </a:cubicBezTo>
                  <a:cubicBezTo>
                    <a:pt x="7370" y="3395"/>
                    <a:pt x="8125" y="1310"/>
                    <a:pt x="7280" y="411"/>
                  </a:cubicBezTo>
                  <a:cubicBezTo>
                    <a:pt x="7018" y="133"/>
                    <a:pt x="6634" y="1"/>
                    <a:pt x="6174" y="1"/>
                  </a:cubicBezTo>
                  <a:close/>
                </a:path>
              </a:pathLst>
            </a:custGeom>
            <a:solidFill>
              <a:srgbClr val="BFDFFA"/>
            </a:solidFill>
            <a:ln w="9525" cap="flat" cmpd="sng">
              <a:solidFill>
                <a:schemeClr val="dk2"/>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9"/>
            <p:cNvSpPr/>
            <p:nvPr/>
          </p:nvSpPr>
          <p:spPr>
            <a:xfrm>
              <a:off x="2301110" y="2774541"/>
              <a:ext cx="994960" cy="475279"/>
            </a:xfrm>
            <a:custGeom>
              <a:avLst/>
              <a:gdLst/>
              <a:ahLst/>
              <a:cxnLst/>
              <a:rect l="l" t="t" r="r" b="b"/>
              <a:pathLst>
                <a:path w="21175" h="10115" extrusionOk="0">
                  <a:moveTo>
                    <a:pt x="9414" y="1"/>
                  </a:moveTo>
                  <a:cubicBezTo>
                    <a:pt x="4222" y="1"/>
                    <a:pt x="204" y="1064"/>
                    <a:pt x="63" y="4740"/>
                  </a:cubicBezTo>
                  <a:cubicBezTo>
                    <a:pt x="0" y="8937"/>
                    <a:pt x="4620" y="9917"/>
                    <a:pt x="10416" y="10096"/>
                  </a:cubicBezTo>
                  <a:cubicBezTo>
                    <a:pt x="10815" y="10108"/>
                    <a:pt x="11209" y="10114"/>
                    <a:pt x="11596" y="10114"/>
                  </a:cubicBezTo>
                  <a:cubicBezTo>
                    <a:pt x="16853" y="10114"/>
                    <a:pt x="20983" y="8986"/>
                    <a:pt x="21075" y="5378"/>
                  </a:cubicBezTo>
                  <a:cubicBezTo>
                    <a:pt x="21174" y="1577"/>
                    <a:pt x="16537" y="202"/>
                    <a:pt x="10731" y="22"/>
                  </a:cubicBezTo>
                  <a:cubicBezTo>
                    <a:pt x="10285" y="8"/>
                    <a:pt x="9846" y="1"/>
                    <a:pt x="9414" y="1"/>
                  </a:cubicBezTo>
                  <a:close/>
                </a:path>
              </a:pathLst>
            </a:custGeom>
            <a:solidFill>
              <a:srgbClr val="FFFFFF"/>
            </a:solidFill>
            <a:ln w="9525" cap="flat" cmpd="sng">
              <a:solidFill>
                <a:schemeClr val="dk2"/>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9"/>
            <p:cNvSpPr/>
            <p:nvPr/>
          </p:nvSpPr>
          <p:spPr>
            <a:xfrm>
              <a:off x="2665961" y="2773554"/>
              <a:ext cx="630102" cy="475889"/>
            </a:xfrm>
            <a:custGeom>
              <a:avLst/>
              <a:gdLst/>
              <a:ahLst/>
              <a:cxnLst/>
              <a:rect l="l" t="t" r="r" b="b"/>
              <a:pathLst>
                <a:path w="13410" h="10128" extrusionOk="0">
                  <a:moveTo>
                    <a:pt x="1656" y="1"/>
                  </a:moveTo>
                  <a:cubicBezTo>
                    <a:pt x="1090" y="1"/>
                    <a:pt x="538" y="16"/>
                    <a:pt x="0" y="52"/>
                  </a:cubicBezTo>
                  <a:cubicBezTo>
                    <a:pt x="5545" y="294"/>
                    <a:pt x="9904" y="1714"/>
                    <a:pt x="9805" y="5381"/>
                  </a:cubicBezTo>
                  <a:cubicBezTo>
                    <a:pt x="9715" y="8599"/>
                    <a:pt x="6444" y="9848"/>
                    <a:pt x="2022" y="10081"/>
                  </a:cubicBezTo>
                  <a:cubicBezTo>
                    <a:pt x="2238" y="10090"/>
                    <a:pt x="2436" y="10090"/>
                    <a:pt x="2651" y="10108"/>
                  </a:cubicBezTo>
                  <a:cubicBezTo>
                    <a:pt x="3064" y="10121"/>
                    <a:pt x="3471" y="10128"/>
                    <a:pt x="3872" y="10128"/>
                  </a:cubicBezTo>
                  <a:cubicBezTo>
                    <a:pt x="9102" y="10128"/>
                    <a:pt x="13218" y="8987"/>
                    <a:pt x="13310" y="5381"/>
                  </a:cubicBezTo>
                  <a:cubicBezTo>
                    <a:pt x="13409" y="1598"/>
                    <a:pt x="8763" y="205"/>
                    <a:pt x="2966" y="25"/>
                  </a:cubicBezTo>
                  <a:cubicBezTo>
                    <a:pt x="2521" y="9"/>
                    <a:pt x="2084" y="1"/>
                    <a:pt x="1656" y="1"/>
                  </a:cubicBezTo>
                  <a:close/>
                </a:path>
              </a:pathLst>
            </a:custGeom>
            <a:solidFill>
              <a:srgbClr val="BFDFFA"/>
            </a:solidFill>
            <a:ln w="9525" cap="flat" cmpd="sng">
              <a:solidFill>
                <a:schemeClr val="dk2"/>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9"/>
            <p:cNvSpPr/>
            <p:nvPr/>
          </p:nvSpPr>
          <p:spPr>
            <a:xfrm>
              <a:off x="1420207" y="2278504"/>
              <a:ext cx="746255" cy="448966"/>
            </a:xfrm>
            <a:custGeom>
              <a:avLst/>
              <a:gdLst/>
              <a:ahLst/>
              <a:cxnLst/>
              <a:rect l="l" t="t" r="r" b="b"/>
              <a:pathLst>
                <a:path w="15882" h="9555" extrusionOk="0">
                  <a:moveTo>
                    <a:pt x="7945" y="1"/>
                  </a:moveTo>
                  <a:cubicBezTo>
                    <a:pt x="3551" y="1"/>
                    <a:pt x="1" y="2140"/>
                    <a:pt x="1" y="4773"/>
                  </a:cubicBezTo>
                  <a:cubicBezTo>
                    <a:pt x="1" y="7415"/>
                    <a:pt x="3551" y="9554"/>
                    <a:pt x="7945" y="9554"/>
                  </a:cubicBezTo>
                  <a:cubicBezTo>
                    <a:pt x="12331" y="9554"/>
                    <a:pt x="15881" y="7415"/>
                    <a:pt x="15881" y="4773"/>
                  </a:cubicBezTo>
                  <a:cubicBezTo>
                    <a:pt x="15881" y="2140"/>
                    <a:pt x="12331" y="1"/>
                    <a:pt x="7945" y="1"/>
                  </a:cubicBezTo>
                  <a:close/>
                </a:path>
              </a:pathLst>
            </a:custGeom>
            <a:solidFill>
              <a:srgbClr val="FFFFFF"/>
            </a:solidFill>
            <a:ln w="9525" cap="flat" cmpd="sng">
              <a:solidFill>
                <a:schemeClr val="dk2"/>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9"/>
            <p:cNvSpPr/>
            <p:nvPr/>
          </p:nvSpPr>
          <p:spPr>
            <a:xfrm>
              <a:off x="1711147" y="2279350"/>
              <a:ext cx="455309" cy="447697"/>
            </a:xfrm>
            <a:custGeom>
              <a:avLst/>
              <a:gdLst/>
              <a:ahLst/>
              <a:cxnLst/>
              <a:rect l="l" t="t" r="r" b="b"/>
              <a:pathLst>
                <a:path w="9690" h="9528" extrusionOk="0">
                  <a:moveTo>
                    <a:pt x="1753" y="1"/>
                  </a:moveTo>
                  <a:cubicBezTo>
                    <a:pt x="1142" y="1"/>
                    <a:pt x="558" y="46"/>
                    <a:pt x="1" y="109"/>
                  </a:cubicBezTo>
                  <a:cubicBezTo>
                    <a:pt x="3551" y="594"/>
                    <a:pt x="6184" y="2490"/>
                    <a:pt x="6184" y="4764"/>
                  </a:cubicBezTo>
                  <a:cubicBezTo>
                    <a:pt x="6184" y="7029"/>
                    <a:pt x="3533" y="8943"/>
                    <a:pt x="1" y="9410"/>
                  </a:cubicBezTo>
                  <a:cubicBezTo>
                    <a:pt x="558" y="9491"/>
                    <a:pt x="1142" y="9527"/>
                    <a:pt x="1753" y="9527"/>
                  </a:cubicBezTo>
                  <a:cubicBezTo>
                    <a:pt x="6139" y="9527"/>
                    <a:pt x="9689" y="7388"/>
                    <a:pt x="9689" y="4746"/>
                  </a:cubicBezTo>
                  <a:cubicBezTo>
                    <a:pt x="9689" y="2113"/>
                    <a:pt x="6139" y="1"/>
                    <a:pt x="1753" y="1"/>
                  </a:cubicBezTo>
                  <a:close/>
                </a:path>
              </a:pathLst>
            </a:custGeom>
            <a:solidFill>
              <a:srgbClr val="BFDFFA"/>
            </a:solidFill>
            <a:ln w="9525" cap="flat" cmpd="sng">
              <a:solidFill>
                <a:schemeClr val="dk2"/>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9"/>
            <p:cNvSpPr/>
            <p:nvPr/>
          </p:nvSpPr>
          <p:spPr>
            <a:xfrm>
              <a:off x="1978877" y="3040908"/>
              <a:ext cx="623383" cy="823550"/>
            </a:xfrm>
            <a:custGeom>
              <a:avLst/>
              <a:gdLst/>
              <a:ahLst/>
              <a:cxnLst/>
              <a:rect l="l" t="t" r="r" b="b"/>
              <a:pathLst>
                <a:path w="13267" h="17527" extrusionOk="0">
                  <a:moveTo>
                    <a:pt x="9655" y="1"/>
                  </a:moveTo>
                  <a:cubicBezTo>
                    <a:pt x="7330" y="1"/>
                    <a:pt x="4292" y="2655"/>
                    <a:pt x="2320" y="6638"/>
                  </a:cubicBezTo>
                  <a:cubicBezTo>
                    <a:pt x="1" y="11330"/>
                    <a:pt x="46" y="16084"/>
                    <a:pt x="2427" y="17261"/>
                  </a:cubicBezTo>
                  <a:cubicBezTo>
                    <a:pt x="2791" y="17441"/>
                    <a:pt x="3187" y="17527"/>
                    <a:pt x="3606" y="17527"/>
                  </a:cubicBezTo>
                  <a:cubicBezTo>
                    <a:pt x="5937" y="17527"/>
                    <a:pt x="8973" y="14874"/>
                    <a:pt x="10938" y="10898"/>
                  </a:cubicBezTo>
                  <a:cubicBezTo>
                    <a:pt x="13266" y="6198"/>
                    <a:pt x="13212" y="1444"/>
                    <a:pt x="10831" y="266"/>
                  </a:cubicBezTo>
                  <a:cubicBezTo>
                    <a:pt x="10469" y="87"/>
                    <a:pt x="10074" y="1"/>
                    <a:pt x="9655" y="1"/>
                  </a:cubicBezTo>
                  <a:close/>
                </a:path>
              </a:pathLst>
            </a:custGeom>
            <a:solidFill>
              <a:srgbClr val="FFFFFF"/>
            </a:solidFill>
            <a:ln w="9525" cap="flat" cmpd="sng">
              <a:solidFill>
                <a:schemeClr val="dk2"/>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9"/>
            <p:cNvSpPr/>
            <p:nvPr/>
          </p:nvSpPr>
          <p:spPr>
            <a:xfrm>
              <a:off x="2075152" y="3041143"/>
              <a:ext cx="528374" cy="824161"/>
            </a:xfrm>
            <a:custGeom>
              <a:avLst/>
              <a:gdLst/>
              <a:ahLst/>
              <a:cxnLst/>
              <a:rect l="l" t="t" r="r" b="b"/>
              <a:pathLst>
                <a:path w="11245" h="17540" extrusionOk="0">
                  <a:moveTo>
                    <a:pt x="7648" y="0"/>
                  </a:moveTo>
                  <a:cubicBezTo>
                    <a:pt x="7045" y="0"/>
                    <a:pt x="6392" y="178"/>
                    <a:pt x="5717" y="513"/>
                  </a:cubicBezTo>
                  <a:cubicBezTo>
                    <a:pt x="7694" y="2005"/>
                    <a:pt x="7604" y="6480"/>
                    <a:pt x="5420" y="10902"/>
                  </a:cubicBezTo>
                  <a:cubicBezTo>
                    <a:pt x="3955" y="13850"/>
                    <a:pt x="1915" y="16070"/>
                    <a:pt x="1" y="17022"/>
                  </a:cubicBezTo>
                  <a:cubicBezTo>
                    <a:pt x="127" y="17112"/>
                    <a:pt x="262" y="17202"/>
                    <a:pt x="405" y="17274"/>
                  </a:cubicBezTo>
                  <a:cubicBezTo>
                    <a:pt x="769" y="17454"/>
                    <a:pt x="1165" y="17539"/>
                    <a:pt x="1584" y="17539"/>
                  </a:cubicBezTo>
                  <a:cubicBezTo>
                    <a:pt x="3914" y="17539"/>
                    <a:pt x="6951" y="14886"/>
                    <a:pt x="8916" y="10902"/>
                  </a:cubicBezTo>
                  <a:cubicBezTo>
                    <a:pt x="11244" y="6211"/>
                    <a:pt x="11199" y="1448"/>
                    <a:pt x="8817" y="261"/>
                  </a:cubicBezTo>
                  <a:cubicBezTo>
                    <a:pt x="8458" y="85"/>
                    <a:pt x="8065" y="0"/>
                    <a:pt x="7648" y="0"/>
                  </a:cubicBezTo>
                  <a:close/>
                </a:path>
              </a:pathLst>
            </a:custGeom>
            <a:solidFill>
              <a:srgbClr val="BFDFFA"/>
            </a:solidFill>
            <a:ln w="9525" cap="flat" cmpd="sng">
              <a:solidFill>
                <a:schemeClr val="dk2"/>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9"/>
            <p:cNvSpPr/>
            <p:nvPr/>
          </p:nvSpPr>
          <p:spPr>
            <a:xfrm>
              <a:off x="2991108" y="3041754"/>
              <a:ext cx="622913" cy="823926"/>
            </a:xfrm>
            <a:custGeom>
              <a:avLst/>
              <a:gdLst/>
              <a:ahLst/>
              <a:cxnLst/>
              <a:rect l="l" t="t" r="r" b="b"/>
              <a:pathLst>
                <a:path w="13257" h="17535" extrusionOk="0">
                  <a:moveTo>
                    <a:pt x="3606" y="1"/>
                  </a:moveTo>
                  <a:cubicBezTo>
                    <a:pt x="3186" y="1"/>
                    <a:pt x="2790" y="87"/>
                    <a:pt x="2427" y="266"/>
                  </a:cubicBezTo>
                  <a:cubicBezTo>
                    <a:pt x="45" y="1444"/>
                    <a:pt x="0" y="6207"/>
                    <a:pt x="2319" y="10898"/>
                  </a:cubicBezTo>
                  <a:cubicBezTo>
                    <a:pt x="4285" y="14875"/>
                    <a:pt x="7323" y="17535"/>
                    <a:pt x="9654" y="17535"/>
                  </a:cubicBezTo>
                  <a:cubicBezTo>
                    <a:pt x="10072" y="17535"/>
                    <a:pt x="10468" y="17449"/>
                    <a:pt x="10830" y="17270"/>
                  </a:cubicBezTo>
                  <a:cubicBezTo>
                    <a:pt x="13212" y="16093"/>
                    <a:pt x="13257" y="11330"/>
                    <a:pt x="10938" y="6638"/>
                  </a:cubicBezTo>
                  <a:cubicBezTo>
                    <a:pt x="8973" y="2655"/>
                    <a:pt x="5936" y="1"/>
                    <a:pt x="3606" y="1"/>
                  </a:cubicBezTo>
                  <a:close/>
                </a:path>
              </a:pathLst>
            </a:custGeom>
            <a:solidFill>
              <a:srgbClr val="FFFFFF"/>
            </a:solidFill>
            <a:ln w="9525" cap="flat" cmpd="sng">
              <a:solidFill>
                <a:schemeClr val="dk2"/>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9"/>
            <p:cNvSpPr/>
            <p:nvPr/>
          </p:nvSpPr>
          <p:spPr>
            <a:xfrm>
              <a:off x="3087383" y="3040955"/>
              <a:ext cx="528327" cy="824302"/>
            </a:xfrm>
            <a:custGeom>
              <a:avLst/>
              <a:gdLst/>
              <a:ahLst/>
              <a:cxnLst/>
              <a:rect l="l" t="t" r="r" b="b"/>
              <a:pathLst>
                <a:path w="11244" h="17543" extrusionOk="0">
                  <a:moveTo>
                    <a:pt x="1590" y="0"/>
                  </a:moveTo>
                  <a:cubicBezTo>
                    <a:pt x="1172" y="0"/>
                    <a:pt x="776" y="86"/>
                    <a:pt x="414" y="265"/>
                  </a:cubicBezTo>
                  <a:cubicBezTo>
                    <a:pt x="261" y="337"/>
                    <a:pt x="126" y="427"/>
                    <a:pt x="0" y="517"/>
                  </a:cubicBezTo>
                  <a:cubicBezTo>
                    <a:pt x="1915" y="1470"/>
                    <a:pt x="3955" y="3698"/>
                    <a:pt x="5420" y="6637"/>
                  </a:cubicBezTo>
                  <a:cubicBezTo>
                    <a:pt x="7595" y="11050"/>
                    <a:pt x="7703" y="15526"/>
                    <a:pt x="5725" y="17026"/>
                  </a:cubicBezTo>
                  <a:cubicBezTo>
                    <a:pt x="6396" y="17362"/>
                    <a:pt x="7049" y="17543"/>
                    <a:pt x="7654" y="17543"/>
                  </a:cubicBezTo>
                  <a:cubicBezTo>
                    <a:pt x="8070" y="17543"/>
                    <a:pt x="8464" y="17457"/>
                    <a:pt x="8826" y="17278"/>
                  </a:cubicBezTo>
                  <a:cubicBezTo>
                    <a:pt x="11199" y="16101"/>
                    <a:pt x="11244" y="11338"/>
                    <a:pt x="8925" y="6637"/>
                  </a:cubicBezTo>
                  <a:cubicBezTo>
                    <a:pt x="6951" y="2660"/>
                    <a:pt x="3919" y="0"/>
                    <a:pt x="1590" y="0"/>
                  </a:cubicBezTo>
                  <a:close/>
                </a:path>
              </a:pathLst>
            </a:custGeom>
            <a:solidFill>
              <a:srgbClr val="BFDFFA"/>
            </a:solidFill>
            <a:ln w="9525" cap="flat" cmpd="sng">
              <a:solidFill>
                <a:schemeClr val="dk2"/>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04" name="Google Shape;3104;p79"/>
          <p:cNvSpPr txBox="1">
            <a:spLocks noGrp="1"/>
          </p:cNvSpPr>
          <p:nvPr>
            <p:ph type="subTitle" idx="1"/>
          </p:nvPr>
        </p:nvSpPr>
        <p:spPr>
          <a:xfrm>
            <a:off x="1129302" y="3270425"/>
            <a:ext cx="2190600" cy="29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Renaissance</a:t>
            </a:r>
            <a:endParaRPr/>
          </a:p>
        </p:txBody>
      </p:sp>
      <p:sp>
        <p:nvSpPr>
          <p:cNvPr id="3105" name="Google Shape;3105;p79"/>
          <p:cNvSpPr txBox="1">
            <a:spLocks noGrp="1"/>
          </p:cNvSpPr>
          <p:nvPr>
            <p:ph type="subTitle" idx="2"/>
          </p:nvPr>
        </p:nvSpPr>
        <p:spPr>
          <a:xfrm>
            <a:off x="1179350" y="1783875"/>
            <a:ext cx="2680800" cy="798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To which art movement does this piece of art belong?</a:t>
            </a:r>
            <a:endParaRPr/>
          </a:p>
        </p:txBody>
      </p:sp>
      <p:sp>
        <p:nvSpPr>
          <p:cNvPr id="3106" name="Google Shape;3106;p79"/>
          <p:cNvSpPr txBox="1">
            <a:spLocks noGrp="1"/>
          </p:cNvSpPr>
          <p:nvPr>
            <p:ph type="subTitle" idx="3"/>
          </p:nvPr>
        </p:nvSpPr>
        <p:spPr>
          <a:xfrm>
            <a:off x="1129302" y="2814550"/>
            <a:ext cx="2190600" cy="332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Pop-Art</a:t>
            </a:r>
            <a:endParaRPr/>
          </a:p>
        </p:txBody>
      </p:sp>
      <p:sp>
        <p:nvSpPr>
          <p:cNvPr id="3107" name="Google Shape;3107;p79"/>
          <p:cNvSpPr txBox="1">
            <a:spLocks noGrp="1"/>
          </p:cNvSpPr>
          <p:nvPr>
            <p:ph type="subTitle" idx="4"/>
          </p:nvPr>
        </p:nvSpPr>
        <p:spPr>
          <a:xfrm>
            <a:off x="1129302" y="3782425"/>
            <a:ext cx="2190600" cy="29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Baroque</a:t>
            </a:r>
            <a:endParaRPr/>
          </a:p>
        </p:txBody>
      </p:sp>
      <p:sp>
        <p:nvSpPr>
          <p:cNvPr id="3108" name="Google Shape;3108;p79"/>
          <p:cNvSpPr/>
          <p:nvPr/>
        </p:nvSpPr>
        <p:spPr>
          <a:xfrm>
            <a:off x="3459925" y="2913650"/>
            <a:ext cx="142500" cy="142500"/>
          </a:xfrm>
          <a:prstGeom prst="rect">
            <a:avLst/>
          </a:pr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9"/>
          <p:cNvSpPr/>
          <p:nvPr/>
        </p:nvSpPr>
        <p:spPr>
          <a:xfrm>
            <a:off x="3459925" y="3347975"/>
            <a:ext cx="142500" cy="142500"/>
          </a:xfrm>
          <a:prstGeom prst="rect">
            <a:avLst/>
          </a:pr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9"/>
          <p:cNvSpPr/>
          <p:nvPr/>
        </p:nvSpPr>
        <p:spPr>
          <a:xfrm>
            <a:off x="3459925" y="3859975"/>
            <a:ext cx="142500" cy="142500"/>
          </a:xfrm>
          <a:prstGeom prst="rect">
            <a:avLst/>
          </a:pr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11" name="Google Shape;3111;p79"/>
          <p:cNvGrpSpPr/>
          <p:nvPr/>
        </p:nvGrpSpPr>
        <p:grpSpPr>
          <a:xfrm>
            <a:off x="3418423" y="2843198"/>
            <a:ext cx="291514" cy="215067"/>
            <a:chOff x="5223609" y="3731112"/>
            <a:chExt cx="371782" cy="274285"/>
          </a:xfrm>
        </p:grpSpPr>
        <p:sp>
          <p:nvSpPr>
            <p:cNvPr id="3112" name="Google Shape;3112;p79"/>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9"/>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14" name="Google Shape;3114;p79">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9">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9">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9">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9">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3119" name="Google Shape;3119;p79">
            <a:hlinkClick r:id="rId4"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Our Week</a:t>
            </a:r>
            <a:endParaRPr sz="1500">
              <a:solidFill>
                <a:srgbClr val="007DEA"/>
              </a:solidFill>
              <a:latin typeface="Sen"/>
              <a:ea typeface="Sen"/>
              <a:cs typeface="Sen"/>
              <a:sym typeface="Sen"/>
            </a:endParaRPr>
          </a:p>
        </p:txBody>
      </p:sp>
      <p:sp>
        <p:nvSpPr>
          <p:cNvPr id="3120" name="Google Shape;3120;p79">
            <a:hlinkClick r:id="rId5"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Homework</a:t>
            </a:r>
            <a:endParaRPr sz="1500" b="1">
              <a:solidFill>
                <a:srgbClr val="007DEA"/>
              </a:solidFill>
              <a:latin typeface="Sen"/>
              <a:ea typeface="Sen"/>
              <a:cs typeface="Sen"/>
              <a:sym typeface="Sen"/>
            </a:endParaRPr>
          </a:p>
        </p:txBody>
      </p:sp>
      <p:sp>
        <p:nvSpPr>
          <p:cNvPr id="3121" name="Google Shape;3121;p79">
            <a:hlinkClick r:id="rId6"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3122" name="Google Shape;3122;p79">
            <a:hlinkClick r:id="rId7"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9"/>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4" name="Google Shape;3124;p79"/>
          <p:cNvGrpSpPr/>
          <p:nvPr/>
        </p:nvGrpSpPr>
        <p:grpSpPr>
          <a:xfrm>
            <a:off x="4402319" y="4732206"/>
            <a:ext cx="344058" cy="344096"/>
            <a:chOff x="1561313" y="2098162"/>
            <a:chExt cx="383822" cy="383822"/>
          </a:xfrm>
        </p:grpSpPr>
        <p:sp>
          <p:nvSpPr>
            <p:cNvPr id="3125" name="Google Shape;3125;p79"/>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126" name="Google Shape;3126;p79"/>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127" name="Google Shape;3127;p79">
            <a:hlinkClick r:id="rId8"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3131"/>
        <p:cNvGrpSpPr/>
        <p:nvPr/>
      </p:nvGrpSpPr>
      <p:grpSpPr>
        <a:xfrm>
          <a:off x="0" y="0"/>
          <a:ext cx="0" cy="0"/>
          <a:chOff x="0" y="0"/>
          <a:chExt cx="0" cy="0"/>
        </a:xfrm>
      </p:grpSpPr>
      <p:sp>
        <p:nvSpPr>
          <p:cNvPr id="3132" name="Google Shape;3132;p80"/>
          <p:cNvSpPr txBox="1">
            <a:spLocks noGrp="1"/>
          </p:cNvSpPr>
          <p:nvPr>
            <p:ph type="title"/>
          </p:nvPr>
        </p:nvSpPr>
        <p:spPr>
          <a:xfrm>
            <a:off x="716250" y="794806"/>
            <a:ext cx="7711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Culture Exercises</a:t>
            </a:r>
            <a:endParaRPr/>
          </a:p>
        </p:txBody>
      </p:sp>
      <p:grpSp>
        <p:nvGrpSpPr>
          <p:cNvPr id="3133" name="Google Shape;3133;p80"/>
          <p:cNvGrpSpPr/>
          <p:nvPr/>
        </p:nvGrpSpPr>
        <p:grpSpPr>
          <a:xfrm>
            <a:off x="1458436" y="1701976"/>
            <a:ext cx="1876431" cy="2463850"/>
            <a:chOff x="4874425" y="1583125"/>
            <a:chExt cx="979962" cy="1286740"/>
          </a:xfrm>
        </p:grpSpPr>
        <p:sp>
          <p:nvSpPr>
            <p:cNvPr id="3134" name="Google Shape;3134;p80"/>
            <p:cNvSpPr/>
            <p:nvPr/>
          </p:nvSpPr>
          <p:spPr>
            <a:xfrm>
              <a:off x="5261368" y="1583125"/>
              <a:ext cx="205252" cy="228981"/>
            </a:xfrm>
            <a:custGeom>
              <a:avLst/>
              <a:gdLst/>
              <a:ahLst/>
              <a:cxnLst/>
              <a:rect l="l" t="t" r="r" b="b"/>
              <a:pathLst>
                <a:path w="12274" h="13693" extrusionOk="0">
                  <a:moveTo>
                    <a:pt x="6137" y="1"/>
                  </a:moveTo>
                  <a:cubicBezTo>
                    <a:pt x="5990" y="1"/>
                    <a:pt x="5843" y="49"/>
                    <a:pt x="5723" y="145"/>
                  </a:cubicBezTo>
                  <a:lnTo>
                    <a:pt x="614" y="4340"/>
                  </a:lnTo>
                  <a:cubicBezTo>
                    <a:pt x="121" y="4749"/>
                    <a:pt x="1" y="5470"/>
                    <a:pt x="337" y="6011"/>
                  </a:cubicBezTo>
                  <a:lnTo>
                    <a:pt x="2825" y="9858"/>
                  </a:lnTo>
                  <a:lnTo>
                    <a:pt x="5182" y="13693"/>
                  </a:lnTo>
                  <a:lnTo>
                    <a:pt x="8127" y="13693"/>
                  </a:lnTo>
                  <a:lnTo>
                    <a:pt x="9449" y="9858"/>
                  </a:lnTo>
                  <a:lnTo>
                    <a:pt x="11925" y="6011"/>
                  </a:lnTo>
                  <a:cubicBezTo>
                    <a:pt x="12274" y="5470"/>
                    <a:pt x="12166" y="4749"/>
                    <a:pt x="11661" y="4340"/>
                  </a:cubicBezTo>
                  <a:lnTo>
                    <a:pt x="6552" y="145"/>
                  </a:lnTo>
                  <a:cubicBezTo>
                    <a:pt x="6432" y="49"/>
                    <a:pt x="6285" y="1"/>
                    <a:pt x="6137"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0"/>
            <p:cNvSpPr/>
            <p:nvPr/>
          </p:nvSpPr>
          <p:spPr>
            <a:xfrm>
              <a:off x="5225784" y="1748154"/>
              <a:ext cx="276022" cy="127877"/>
            </a:xfrm>
            <a:custGeom>
              <a:avLst/>
              <a:gdLst/>
              <a:ahLst/>
              <a:cxnLst/>
              <a:rect l="l" t="t" r="r" b="b"/>
              <a:pathLst>
                <a:path w="16506" h="7647" extrusionOk="0">
                  <a:moveTo>
                    <a:pt x="13306" y="1"/>
                  </a:moveTo>
                  <a:cubicBezTo>
                    <a:pt x="13299" y="1"/>
                    <a:pt x="13291" y="1"/>
                    <a:pt x="13284" y="1"/>
                  </a:cubicBezTo>
                  <a:lnTo>
                    <a:pt x="3210" y="1"/>
                  </a:lnTo>
                  <a:cubicBezTo>
                    <a:pt x="1443" y="1"/>
                    <a:pt x="1" y="1432"/>
                    <a:pt x="1" y="3199"/>
                  </a:cubicBezTo>
                  <a:lnTo>
                    <a:pt x="1" y="7646"/>
                  </a:lnTo>
                  <a:lnTo>
                    <a:pt x="16506" y="7646"/>
                  </a:lnTo>
                  <a:lnTo>
                    <a:pt x="16506" y="3199"/>
                  </a:lnTo>
                  <a:cubicBezTo>
                    <a:pt x="16506" y="1439"/>
                    <a:pt x="15087" y="1"/>
                    <a:pt x="13306"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0"/>
            <p:cNvSpPr/>
            <p:nvPr/>
          </p:nvSpPr>
          <p:spPr>
            <a:xfrm>
              <a:off x="5182575" y="1844858"/>
              <a:ext cx="362862" cy="185352"/>
            </a:xfrm>
            <a:custGeom>
              <a:avLst/>
              <a:gdLst/>
              <a:ahLst/>
              <a:cxnLst/>
              <a:rect l="l" t="t" r="r" b="b"/>
              <a:pathLst>
                <a:path w="21699" h="11084" extrusionOk="0">
                  <a:moveTo>
                    <a:pt x="2597" y="0"/>
                  </a:moveTo>
                  <a:cubicBezTo>
                    <a:pt x="1178" y="0"/>
                    <a:pt x="0" y="1166"/>
                    <a:pt x="0" y="2609"/>
                  </a:cubicBezTo>
                  <a:lnTo>
                    <a:pt x="0" y="11084"/>
                  </a:lnTo>
                  <a:lnTo>
                    <a:pt x="21698" y="11084"/>
                  </a:lnTo>
                  <a:lnTo>
                    <a:pt x="21698" y="2609"/>
                  </a:lnTo>
                  <a:cubicBezTo>
                    <a:pt x="21698" y="1178"/>
                    <a:pt x="20532" y="0"/>
                    <a:pt x="19102"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80"/>
            <p:cNvSpPr/>
            <p:nvPr/>
          </p:nvSpPr>
          <p:spPr>
            <a:xfrm>
              <a:off x="4967883" y="1925257"/>
              <a:ext cx="785004" cy="584384"/>
            </a:xfrm>
            <a:custGeom>
              <a:avLst/>
              <a:gdLst/>
              <a:ahLst/>
              <a:cxnLst/>
              <a:rect l="l" t="t" r="r" b="b"/>
              <a:pathLst>
                <a:path w="46943" h="34946" extrusionOk="0">
                  <a:moveTo>
                    <a:pt x="19499" y="1"/>
                  </a:moveTo>
                  <a:cubicBezTo>
                    <a:pt x="8728" y="1"/>
                    <a:pt x="1" y="8740"/>
                    <a:pt x="1" y="19511"/>
                  </a:cubicBezTo>
                  <a:lnTo>
                    <a:pt x="1" y="34946"/>
                  </a:lnTo>
                  <a:lnTo>
                    <a:pt x="46943" y="34946"/>
                  </a:lnTo>
                  <a:lnTo>
                    <a:pt x="46943" y="19511"/>
                  </a:lnTo>
                  <a:cubicBezTo>
                    <a:pt x="46943" y="8728"/>
                    <a:pt x="38204" y="1"/>
                    <a:pt x="27433"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80"/>
            <p:cNvSpPr/>
            <p:nvPr/>
          </p:nvSpPr>
          <p:spPr>
            <a:xfrm>
              <a:off x="5557261" y="2363641"/>
              <a:ext cx="297125" cy="506224"/>
            </a:xfrm>
            <a:custGeom>
              <a:avLst/>
              <a:gdLst/>
              <a:ahLst/>
              <a:cxnLst/>
              <a:rect l="l" t="t" r="r" b="b"/>
              <a:pathLst>
                <a:path w="17768" h="30272" extrusionOk="0">
                  <a:moveTo>
                    <a:pt x="11781" y="1"/>
                  </a:moveTo>
                  <a:cubicBezTo>
                    <a:pt x="10562" y="1"/>
                    <a:pt x="9328" y="404"/>
                    <a:pt x="8295" y="1253"/>
                  </a:cubicBezTo>
                  <a:lnTo>
                    <a:pt x="7141" y="2202"/>
                  </a:lnTo>
                  <a:lnTo>
                    <a:pt x="0" y="7780"/>
                  </a:lnTo>
                  <a:lnTo>
                    <a:pt x="6203" y="9860"/>
                  </a:lnTo>
                  <a:lnTo>
                    <a:pt x="6119" y="22169"/>
                  </a:lnTo>
                  <a:cubicBezTo>
                    <a:pt x="6119" y="22854"/>
                    <a:pt x="5987" y="23515"/>
                    <a:pt x="5710" y="24128"/>
                  </a:cubicBezTo>
                  <a:lnTo>
                    <a:pt x="5121" y="25475"/>
                  </a:lnTo>
                  <a:cubicBezTo>
                    <a:pt x="4977" y="25835"/>
                    <a:pt x="4881" y="26232"/>
                    <a:pt x="4881" y="26641"/>
                  </a:cubicBezTo>
                  <a:lnTo>
                    <a:pt x="4881" y="27374"/>
                  </a:lnTo>
                  <a:cubicBezTo>
                    <a:pt x="4881" y="28985"/>
                    <a:pt x="6191" y="30271"/>
                    <a:pt x="7790" y="30271"/>
                  </a:cubicBezTo>
                  <a:cubicBezTo>
                    <a:pt x="9389" y="30271"/>
                    <a:pt x="10687" y="28961"/>
                    <a:pt x="10687" y="27374"/>
                  </a:cubicBezTo>
                  <a:lnTo>
                    <a:pt x="10687" y="14872"/>
                  </a:lnTo>
                  <a:lnTo>
                    <a:pt x="15856" y="9234"/>
                  </a:lnTo>
                  <a:cubicBezTo>
                    <a:pt x="17431" y="7527"/>
                    <a:pt x="17767" y="5003"/>
                    <a:pt x="16662" y="2935"/>
                  </a:cubicBezTo>
                  <a:cubicBezTo>
                    <a:pt x="15662" y="1039"/>
                    <a:pt x="13739" y="1"/>
                    <a:pt x="11781" y="1"/>
                  </a:cubicBezTo>
                  <a:close/>
                </a:path>
              </a:pathLst>
            </a:custGeom>
            <a:solidFill>
              <a:srgbClr val="FFFFFF"/>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0"/>
            <p:cNvSpPr/>
            <p:nvPr/>
          </p:nvSpPr>
          <p:spPr>
            <a:xfrm>
              <a:off x="4874425" y="2363641"/>
              <a:ext cx="314600" cy="506224"/>
            </a:xfrm>
            <a:custGeom>
              <a:avLst/>
              <a:gdLst/>
              <a:ahLst/>
              <a:cxnLst/>
              <a:rect l="l" t="t" r="r" b="b"/>
              <a:pathLst>
                <a:path w="18813" h="30272" extrusionOk="0">
                  <a:moveTo>
                    <a:pt x="5974" y="1"/>
                  </a:moveTo>
                  <a:cubicBezTo>
                    <a:pt x="4016" y="1"/>
                    <a:pt x="2094" y="1039"/>
                    <a:pt x="1094" y="2935"/>
                  </a:cubicBezTo>
                  <a:cubicBezTo>
                    <a:pt x="0" y="5003"/>
                    <a:pt x="325" y="7527"/>
                    <a:pt x="1899" y="9234"/>
                  </a:cubicBezTo>
                  <a:lnTo>
                    <a:pt x="7068" y="14872"/>
                  </a:lnTo>
                  <a:lnTo>
                    <a:pt x="7068" y="27374"/>
                  </a:lnTo>
                  <a:cubicBezTo>
                    <a:pt x="7068" y="28961"/>
                    <a:pt x="8379" y="30271"/>
                    <a:pt x="9978" y="30271"/>
                  </a:cubicBezTo>
                  <a:cubicBezTo>
                    <a:pt x="11564" y="30271"/>
                    <a:pt x="12875" y="28985"/>
                    <a:pt x="12875" y="27374"/>
                  </a:cubicBezTo>
                  <a:lnTo>
                    <a:pt x="12875" y="26641"/>
                  </a:lnTo>
                  <a:cubicBezTo>
                    <a:pt x="12875" y="26232"/>
                    <a:pt x="12778" y="25835"/>
                    <a:pt x="12634" y="25475"/>
                  </a:cubicBezTo>
                  <a:lnTo>
                    <a:pt x="12045" y="24128"/>
                  </a:lnTo>
                  <a:cubicBezTo>
                    <a:pt x="11781" y="23515"/>
                    <a:pt x="11636" y="22854"/>
                    <a:pt x="11636" y="22169"/>
                  </a:cubicBezTo>
                  <a:lnTo>
                    <a:pt x="11480" y="9643"/>
                  </a:lnTo>
                  <a:lnTo>
                    <a:pt x="18813" y="8934"/>
                  </a:lnTo>
                  <a:lnTo>
                    <a:pt x="10615" y="2202"/>
                  </a:lnTo>
                  <a:lnTo>
                    <a:pt x="9461" y="1253"/>
                  </a:lnTo>
                  <a:cubicBezTo>
                    <a:pt x="8427" y="404"/>
                    <a:pt x="7194" y="1"/>
                    <a:pt x="5974" y="1"/>
                  </a:cubicBezTo>
                  <a:close/>
                </a:path>
              </a:pathLst>
            </a:custGeom>
            <a:solidFill>
              <a:srgbClr val="FFFFFF"/>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80"/>
            <p:cNvSpPr/>
            <p:nvPr/>
          </p:nvSpPr>
          <p:spPr>
            <a:xfrm>
              <a:off x="5048700" y="2136891"/>
              <a:ext cx="630221" cy="732780"/>
            </a:xfrm>
            <a:custGeom>
              <a:avLst/>
              <a:gdLst/>
              <a:ahLst/>
              <a:cxnLst/>
              <a:rect l="l" t="t" r="r" b="b"/>
              <a:pathLst>
                <a:path w="37687" h="43820" extrusionOk="0">
                  <a:moveTo>
                    <a:pt x="11515" y="0"/>
                  </a:moveTo>
                  <a:cubicBezTo>
                    <a:pt x="6213" y="0"/>
                    <a:pt x="1618" y="3938"/>
                    <a:pt x="938" y="9343"/>
                  </a:cubicBezTo>
                  <a:lnTo>
                    <a:pt x="133" y="15738"/>
                  </a:lnTo>
                  <a:cubicBezTo>
                    <a:pt x="48" y="16495"/>
                    <a:pt x="0" y="17265"/>
                    <a:pt x="0" y="18034"/>
                  </a:cubicBezTo>
                  <a:lnTo>
                    <a:pt x="0" y="22001"/>
                  </a:lnTo>
                  <a:cubicBezTo>
                    <a:pt x="0" y="25788"/>
                    <a:pt x="1178" y="29478"/>
                    <a:pt x="3342" y="32580"/>
                  </a:cubicBezTo>
                  <a:lnTo>
                    <a:pt x="8271" y="39624"/>
                  </a:lnTo>
                  <a:cubicBezTo>
                    <a:pt x="10110" y="42256"/>
                    <a:pt x="13115" y="43819"/>
                    <a:pt x="16337" y="43819"/>
                  </a:cubicBezTo>
                  <a:lnTo>
                    <a:pt x="21350" y="43819"/>
                  </a:lnTo>
                  <a:cubicBezTo>
                    <a:pt x="24571" y="43819"/>
                    <a:pt x="27588" y="42256"/>
                    <a:pt x="29428" y="39624"/>
                  </a:cubicBezTo>
                  <a:lnTo>
                    <a:pt x="34356" y="32580"/>
                  </a:lnTo>
                  <a:cubicBezTo>
                    <a:pt x="36532" y="29466"/>
                    <a:pt x="37686" y="25788"/>
                    <a:pt x="37686" y="22001"/>
                  </a:cubicBezTo>
                  <a:lnTo>
                    <a:pt x="37686" y="18034"/>
                  </a:lnTo>
                  <a:cubicBezTo>
                    <a:pt x="37686" y="17265"/>
                    <a:pt x="37638" y="16495"/>
                    <a:pt x="37470" y="15738"/>
                  </a:cubicBezTo>
                  <a:lnTo>
                    <a:pt x="36676" y="9343"/>
                  </a:lnTo>
                  <a:cubicBezTo>
                    <a:pt x="36007" y="3959"/>
                    <a:pt x="31410" y="1"/>
                    <a:pt x="26096" y="1"/>
                  </a:cubicBezTo>
                  <a:cubicBezTo>
                    <a:pt x="25680" y="1"/>
                    <a:pt x="25259" y="25"/>
                    <a:pt x="24836" y="75"/>
                  </a:cubicBezTo>
                  <a:lnTo>
                    <a:pt x="19114" y="748"/>
                  </a:lnTo>
                  <a:cubicBezTo>
                    <a:pt x="19018" y="766"/>
                    <a:pt x="18915" y="775"/>
                    <a:pt x="18812" y="775"/>
                  </a:cubicBezTo>
                  <a:cubicBezTo>
                    <a:pt x="18708" y="775"/>
                    <a:pt x="18603" y="766"/>
                    <a:pt x="18501" y="748"/>
                  </a:cubicBezTo>
                  <a:lnTo>
                    <a:pt x="12779" y="75"/>
                  </a:lnTo>
                  <a:cubicBezTo>
                    <a:pt x="12354" y="25"/>
                    <a:pt x="11932" y="0"/>
                    <a:pt x="11515" y="0"/>
                  </a:cubicBezTo>
                  <a:close/>
                </a:path>
              </a:pathLst>
            </a:custGeom>
            <a:solidFill>
              <a:srgbClr val="FFFFFF"/>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80"/>
            <p:cNvSpPr/>
            <p:nvPr/>
          </p:nvSpPr>
          <p:spPr>
            <a:xfrm>
              <a:off x="5049904" y="2137292"/>
              <a:ext cx="621174" cy="285102"/>
            </a:xfrm>
            <a:custGeom>
              <a:avLst/>
              <a:gdLst/>
              <a:ahLst/>
              <a:cxnLst/>
              <a:rect l="l" t="t" r="r" b="b"/>
              <a:pathLst>
                <a:path w="37146" h="17049" extrusionOk="0">
                  <a:moveTo>
                    <a:pt x="26085" y="1"/>
                  </a:moveTo>
                  <a:cubicBezTo>
                    <a:pt x="25668" y="1"/>
                    <a:pt x="25247" y="25"/>
                    <a:pt x="24824" y="75"/>
                  </a:cubicBezTo>
                  <a:lnTo>
                    <a:pt x="19102" y="760"/>
                  </a:lnTo>
                  <a:cubicBezTo>
                    <a:pt x="19000" y="772"/>
                    <a:pt x="18894" y="778"/>
                    <a:pt x="18791" y="778"/>
                  </a:cubicBezTo>
                  <a:cubicBezTo>
                    <a:pt x="18687" y="778"/>
                    <a:pt x="18585" y="772"/>
                    <a:pt x="18489" y="760"/>
                  </a:cubicBezTo>
                  <a:lnTo>
                    <a:pt x="12767" y="75"/>
                  </a:lnTo>
                  <a:cubicBezTo>
                    <a:pt x="12343" y="25"/>
                    <a:pt x="11923" y="1"/>
                    <a:pt x="11507" y="1"/>
                  </a:cubicBezTo>
                  <a:cubicBezTo>
                    <a:pt x="6192" y="1"/>
                    <a:pt x="1595" y="3959"/>
                    <a:pt x="926" y="9355"/>
                  </a:cubicBezTo>
                  <a:lnTo>
                    <a:pt x="121" y="15738"/>
                  </a:lnTo>
                  <a:cubicBezTo>
                    <a:pt x="61" y="16171"/>
                    <a:pt x="37" y="16604"/>
                    <a:pt x="0" y="17048"/>
                  </a:cubicBezTo>
                  <a:lnTo>
                    <a:pt x="145" y="15690"/>
                  </a:lnTo>
                  <a:cubicBezTo>
                    <a:pt x="846" y="10012"/>
                    <a:pt x="5672" y="5860"/>
                    <a:pt x="11251" y="5860"/>
                  </a:cubicBezTo>
                  <a:cubicBezTo>
                    <a:pt x="11696" y="5860"/>
                    <a:pt x="12146" y="5887"/>
                    <a:pt x="12598" y="5941"/>
                  </a:cubicBezTo>
                  <a:lnTo>
                    <a:pt x="18621" y="6662"/>
                  </a:lnTo>
                  <a:cubicBezTo>
                    <a:pt x="18729" y="6674"/>
                    <a:pt x="18837" y="6680"/>
                    <a:pt x="18947" y="6680"/>
                  </a:cubicBezTo>
                  <a:cubicBezTo>
                    <a:pt x="19057" y="6680"/>
                    <a:pt x="19168" y="6674"/>
                    <a:pt x="19282" y="6662"/>
                  </a:cubicBezTo>
                  <a:lnTo>
                    <a:pt x="25305" y="5941"/>
                  </a:lnTo>
                  <a:cubicBezTo>
                    <a:pt x="25750" y="5889"/>
                    <a:pt x="26192" y="5864"/>
                    <a:pt x="26630" y="5864"/>
                  </a:cubicBezTo>
                  <a:cubicBezTo>
                    <a:pt x="31353" y="5864"/>
                    <a:pt x="35528" y="8819"/>
                    <a:pt x="37145" y="13154"/>
                  </a:cubicBezTo>
                  <a:lnTo>
                    <a:pt x="36664" y="9355"/>
                  </a:lnTo>
                  <a:cubicBezTo>
                    <a:pt x="35996" y="3949"/>
                    <a:pt x="31389" y="1"/>
                    <a:pt x="26085" y="1"/>
                  </a:cubicBezTo>
                  <a:close/>
                </a:path>
              </a:pathLst>
            </a:custGeom>
            <a:solidFill>
              <a:srgbClr val="BFDFFA"/>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80"/>
            <p:cNvSpPr/>
            <p:nvPr/>
          </p:nvSpPr>
          <p:spPr>
            <a:xfrm>
              <a:off x="4952416" y="2422369"/>
              <a:ext cx="59114" cy="90469"/>
            </a:xfrm>
            <a:custGeom>
              <a:avLst/>
              <a:gdLst/>
              <a:ahLst/>
              <a:cxnLst/>
              <a:rect l="l" t="t" r="r" b="b"/>
              <a:pathLst>
                <a:path w="3535" h="5410" extrusionOk="0">
                  <a:moveTo>
                    <a:pt x="1166" y="0"/>
                  </a:moveTo>
                  <a:cubicBezTo>
                    <a:pt x="529" y="0"/>
                    <a:pt x="0" y="505"/>
                    <a:pt x="0" y="1154"/>
                  </a:cubicBezTo>
                  <a:lnTo>
                    <a:pt x="0" y="2296"/>
                  </a:lnTo>
                  <a:cubicBezTo>
                    <a:pt x="0" y="3487"/>
                    <a:pt x="589" y="4580"/>
                    <a:pt x="1599" y="5230"/>
                  </a:cubicBezTo>
                  <a:cubicBezTo>
                    <a:pt x="1791" y="5350"/>
                    <a:pt x="2020" y="5410"/>
                    <a:pt x="2224" y="5410"/>
                  </a:cubicBezTo>
                  <a:cubicBezTo>
                    <a:pt x="2597" y="5410"/>
                    <a:pt x="2981" y="5218"/>
                    <a:pt x="3186" y="4881"/>
                  </a:cubicBezTo>
                  <a:cubicBezTo>
                    <a:pt x="3534" y="4340"/>
                    <a:pt x="3390" y="3619"/>
                    <a:pt x="2849" y="3270"/>
                  </a:cubicBezTo>
                  <a:cubicBezTo>
                    <a:pt x="2513" y="3042"/>
                    <a:pt x="2320" y="2681"/>
                    <a:pt x="2320" y="2296"/>
                  </a:cubicBezTo>
                  <a:lnTo>
                    <a:pt x="2320" y="1154"/>
                  </a:lnTo>
                  <a:cubicBezTo>
                    <a:pt x="2320" y="529"/>
                    <a:pt x="1803" y="0"/>
                    <a:pt x="1166" y="0"/>
                  </a:cubicBezTo>
                  <a:close/>
                </a:path>
              </a:pathLst>
            </a:custGeom>
            <a:solidFill>
              <a:srgbClr val="FFFFFF"/>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0"/>
            <p:cNvSpPr/>
            <p:nvPr/>
          </p:nvSpPr>
          <p:spPr>
            <a:xfrm>
              <a:off x="5716871" y="2422168"/>
              <a:ext cx="59114" cy="90669"/>
            </a:xfrm>
            <a:custGeom>
              <a:avLst/>
              <a:gdLst/>
              <a:ahLst/>
              <a:cxnLst/>
              <a:rect l="l" t="t" r="r" b="b"/>
              <a:pathLst>
                <a:path w="3535" h="5422" extrusionOk="0">
                  <a:moveTo>
                    <a:pt x="2368" y="0"/>
                  </a:moveTo>
                  <a:cubicBezTo>
                    <a:pt x="1743" y="0"/>
                    <a:pt x="1214" y="505"/>
                    <a:pt x="1214" y="1154"/>
                  </a:cubicBezTo>
                  <a:lnTo>
                    <a:pt x="1214" y="2296"/>
                  </a:lnTo>
                  <a:cubicBezTo>
                    <a:pt x="1214" y="2705"/>
                    <a:pt x="1022" y="3054"/>
                    <a:pt x="685" y="3270"/>
                  </a:cubicBezTo>
                  <a:cubicBezTo>
                    <a:pt x="144" y="3619"/>
                    <a:pt x="0" y="4340"/>
                    <a:pt x="349" y="4881"/>
                  </a:cubicBezTo>
                  <a:cubicBezTo>
                    <a:pt x="565" y="5230"/>
                    <a:pt x="950" y="5422"/>
                    <a:pt x="1322" y="5422"/>
                  </a:cubicBezTo>
                  <a:cubicBezTo>
                    <a:pt x="1551" y="5422"/>
                    <a:pt x="1755" y="5362"/>
                    <a:pt x="1935" y="5230"/>
                  </a:cubicBezTo>
                  <a:cubicBezTo>
                    <a:pt x="2933" y="4580"/>
                    <a:pt x="3534" y="3487"/>
                    <a:pt x="3534" y="2296"/>
                  </a:cubicBezTo>
                  <a:lnTo>
                    <a:pt x="3534" y="1154"/>
                  </a:lnTo>
                  <a:cubicBezTo>
                    <a:pt x="3534" y="517"/>
                    <a:pt x="3005" y="0"/>
                    <a:pt x="2368" y="0"/>
                  </a:cubicBezTo>
                  <a:close/>
                </a:path>
              </a:pathLst>
            </a:custGeom>
            <a:solidFill>
              <a:srgbClr val="FFFFFF"/>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0"/>
            <p:cNvSpPr/>
            <p:nvPr/>
          </p:nvSpPr>
          <p:spPr>
            <a:xfrm>
              <a:off x="5276050" y="2387186"/>
              <a:ext cx="175101" cy="228229"/>
            </a:xfrm>
            <a:custGeom>
              <a:avLst/>
              <a:gdLst/>
              <a:ahLst/>
              <a:cxnLst/>
              <a:rect l="l" t="t" r="r" b="b"/>
              <a:pathLst>
                <a:path w="10471" h="13648" extrusionOk="0">
                  <a:moveTo>
                    <a:pt x="1394" y="1"/>
                  </a:moveTo>
                  <a:cubicBezTo>
                    <a:pt x="1154" y="1"/>
                    <a:pt x="1058" y="313"/>
                    <a:pt x="1250" y="458"/>
                  </a:cubicBezTo>
                  <a:cubicBezTo>
                    <a:pt x="1923" y="975"/>
                    <a:pt x="2356" y="1780"/>
                    <a:pt x="2356" y="2669"/>
                  </a:cubicBezTo>
                  <a:lnTo>
                    <a:pt x="2356" y="7586"/>
                  </a:lnTo>
                  <a:lnTo>
                    <a:pt x="733" y="9377"/>
                  </a:lnTo>
                  <a:cubicBezTo>
                    <a:pt x="12" y="10159"/>
                    <a:pt x="0" y="11361"/>
                    <a:pt x="709" y="12154"/>
                  </a:cubicBezTo>
                  <a:cubicBezTo>
                    <a:pt x="1106" y="12604"/>
                    <a:pt x="1693" y="12863"/>
                    <a:pt x="2293" y="12863"/>
                  </a:cubicBezTo>
                  <a:cubicBezTo>
                    <a:pt x="2366" y="12863"/>
                    <a:pt x="2439" y="12859"/>
                    <a:pt x="2512" y="12851"/>
                  </a:cubicBezTo>
                  <a:lnTo>
                    <a:pt x="3594" y="12731"/>
                  </a:lnTo>
                  <a:lnTo>
                    <a:pt x="4688" y="13476"/>
                  </a:lnTo>
                  <a:cubicBezTo>
                    <a:pt x="4857" y="13591"/>
                    <a:pt x="5052" y="13648"/>
                    <a:pt x="5247" y="13648"/>
                  </a:cubicBezTo>
                  <a:cubicBezTo>
                    <a:pt x="5443" y="13648"/>
                    <a:pt x="5638" y="13591"/>
                    <a:pt x="5806" y="13476"/>
                  </a:cubicBezTo>
                  <a:lnTo>
                    <a:pt x="6900" y="12731"/>
                  </a:lnTo>
                  <a:lnTo>
                    <a:pt x="7982" y="12851"/>
                  </a:lnTo>
                  <a:cubicBezTo>
                    <a:pt x="8058" y="12859"/>
                    <a:pt x="8133" y="12863"/>
                    <a:pt x="8208" y="12863"/>
                  </a:cubicBezTo>
                  <a:cubicBezTo>
                    <a:pt x="8804" y="12863"/>
                    <a:pt x="9380" y="12613"/>
                    <a:pt x="9785" y="12154"/>
                  </a:cubicBezTo>
                  <a:cubicBezTo>
                    <a:pt x="10470" y="11361"/>
                    <a:pt x="10470" y="10159"/>
                    <a:pt x="9749" y="9377"/>
                  </a:cubicBezTo>
                  <a:lnTo>
                    <a:pt x="8126" y="7586"/>
                  </a:lnTo>
                  <a:lnTo>
                    <a:pt x="8126" y="2669"/>
                  </a:lnTo>
                  <a:cubicBezTo>
                    <a:pt x="8126" y="1768"/>
                    <a:pt x="8559" y="975"/>
                    <a:pt x="9244" y="458"/>
                  </a:cubicBezTo>
                  <a:cubicBezTo>
                    <a:pt x="9461" y="313"/>
                    <a:pt x="9328" y="1"/>
                    <a:pt x="9100" y="1"/>
                  </a:cubicBezTo>
                  <a:close/>
                </a:path>
              </a:pathLst>
            </a:custGeom>
            <a:solidFill>
              <a:srgbClr val="BFDFFA"/>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0"/>
            <p:cNvSpPr/>
            <p:nvPr/>
          </p:nvSpPr>
          <p:spPr>
            <a:xfrm>
              <a:off x="5102762" y="2264998"/>
              <a:ext cx="235620" cy="71355"/>
            </a:xfrm>
            <a:custGeom>
              <a:avLst/>
              <a:gdLst/>
              <a:ahLst/>
              <a:cxnLst/>
              <a:rect l="l" t="t" r="r" b="b"/>
              <a:pathLst>
                <a:path w="14090" h="4267" extrusionOk="0">
                  <a:moveTo>
                    <a:pt x="7089" y="1"/>
                  </a:moveTo>
                  <a:cubicBezTo>
                    <a:pt x="5300" y="1"/>
                    <a:pt x="3522" y="479"/>
                    <a:pt x="1936" y="1405"/>
                  </a:cubicBezTo>
                  <a:lnTo>
                    <a:pt x="734" y="2103"/>
                  </a:lnTo>
                  <a:cubicBezTo>
                    <a:pt x="193" y="2439"/>
                    <a:pt x="1" y="3137"/>
                    <a:pt x="326" y="3702"/>
                  </a:cubicBezTo>
                  <a:cubicBezTo>
                    <a:pt x="554" y="4062"/>
                    <a:pt x="927" y="4266"/>
                    <a:pt x="1335" y="4266"/>
                  </a:cubicBezTo>
                  <a:cubicBezTo>
                    <a:pt x="1528" y="4266"/>
                    <a:pt x="1744" y="4230"/>
                    <a:pt x="1924" y="4110"/>
                  </a:cubicBezTo>
                  <a:lnTo>
                    <a:pt x="3126" y="3401"/>
                  </a:lnTo>
                  <a:cubicBezTo>
                    <a:pt x="4345" y="2684"/>
                    <a:pt x="5709" y="2322"/>
                    <a:pt x="7082" y="2322"/>
                  </a:cubicBezTo>
                  <a:cubicBezTo>
                    <a:pt x="7943" y="2322"/>
                    <a:pt x="8808" y="2465"/>
                    <a:pt x="9642" y="2752"/>
                  </a:cubicBezTo>
                  <a:lnTo>
                    <a:pt x="12407" y="3714"/>
                  </a:lnTo>
                  <a:cubicBezTo>
                    <a:pt x="12531" y="3758"/>
                    <a:pt x="12658" y="3779"/>
                    <a:pt x="12783" y="3779"/>
                  </a:cubicBezTo>
                  <a:cubicBezTo>
                    <a:pt x="13262" y="3779"/>
                    <a:pt x="13714" y="3469"/>
                    <a:pt x="13885" y="2992"/>
                  </a:cubicBezTo>
                  <a:cubicBezTo>
                    <a:pt x="14090" y="2391"/>
                    <a:pt x="13765" y="1730"/>
                    <a:pt x="13164" y="1526"/>
                  </a:cubicBezTo>
                  <a:lnTo>
                    <a:pt x="10399" y="564"/>
                  </a:lnTo>
                  <a:cubicBezTo>
                    <a:pt x="9320" y="186"/>
                    <a:pt x="8202" y="1"/>
                    <a:pt x="7089" y="1"/>
                  </a:cubicBezTo>
                  <a:close/>
                </a:path>
              </a:pathLst>
            </a:custGeom>
            <a:solidFill>
              <a:srgbClr val="BFDFFA"/>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80"/>
            <p:cNvSpPr/>
            <p:nvPr/>
          </p:nvSpPr>
          <p:spPr>
            <a:xfrm>
              <a:off x="5392835" y="2264998"/>
              <a:ext cx="235804" cy="71355"/>
            </a:xfrm>
            <a:custGeom>
              <a:avLst/>
              <a:gdLst/>
              <a:ahLst/>
              <a:cxnLst/>
              <a:rect l="l" t="t" r="r" b="b"/>
              <a:pathLst>
                <a:path w="14101" h="4267" extrusionOk="0">
                  <a:moveTo>
                    <a:pt x="7013" y="1"/>
                  </a:moveTo>
                  <a:cubicBezTo>
                    <a:pt x="5900" y="1"/>
                    <a:pt x="4782" y="186"/>
                    <a:pt x="3703" y="564"/>
                  </a:cubicBezTo>
                  <a:lnTo>
                    <a:pt x="938" y="1526"/>
                  </a:lnTo>
                  <a:cubicBezTo>
                    <a:pt x="325" y="1730"/>
                    <a:pt x="0" y="2391"/>
                    <a:pt x="217" y="2992"/>
                  </a:cubicBezTo>
                  <a:cubicBezTo>
                    <a:pt x="378" y="3476"/>
                    <a:pt x="824" y="3781"/>
                    <a:pt x="1301" y="3781"/>
                  </a:cubicBezTo>
                  <a:cubicBezTo>
                    <a:pt x="1428" y="3781"/>
                    <a:pt x="1557" y="3759"/>
                    <a:pt x="1683" y="3714"/>
                  </a:cubicBezTo>
                  <a:lnTo>
                    <a:pt x="4448" y="2752"/>
                  </a:lnTo>
                  <a:cubicBezTo>
                    <a:pt x="5287" y="2465"/>
                    <a:pt x="6154" y="2322"/>
                    <a:pt x="7017" y="2322"/>
                  </a:cubicBezTo>
                  <a:cubicBezTo>
                    <a:pt x="8392" y="2322"/>
                    <a:pt x="9757" y="2684"/>
                    <a:pt x="10975" y="3401"/>
                  </a:cubicBezTo>
                  <a:lnTo>
                    <a:pt x="12178" y="4110"/>
                  </a:lnTo>
                  <a:cubicBezTo>
                    <a:pt x="12358" y="4230"/>
                    <a:pt x="12574" y="4266"/>
                    <a:pt x="12767" y="4266"/>
                  </a:cubicBezTo>
                  <a:cubicBezTo>
                    <a:pt x="13151" y="4266"/>
                    <a:pt x="13548" y="4062"/>
                    <a:pt x="13764" y="3702"/>
                  </a:cubicBezTo>
                  <a:cubicBezTo>
                    <a:pt x="14101" y="3149"/>
                    <a:pt x="13921" y="2439"/>
                    <a:pt x="13368" y="2103"/>
                  </a:cubicBezTo>
                  <a:lnTo>
                    <a:pt x="12166" y="1405"/>
                  </a:lnTo>
                  <a:cubicBezTo>
                    <a:pt x="10580" y="479"/>
                    <a:pt x="8802" y="1"/>
                    <a:pt x="7013" y="1"/>
                  </a:cubicBezTo>
                  <a:close/>
                </a:path>
              </a:pathLst>
            </a:custGeom>
            <a:solidFill>
              <a:srgbClr val="BFDFFA"/>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80"/>
            <p:cNvSpPr/>
            <p:nvPr/>
          </p:nvSpPr>
          <p:spPr>
            <a:xfrm>
              <a:off x="5346198" y="2221956"/>
              <a:ext cx="39014" cy="47860"/>
            </a:xfrm>
            <a:custGeom>
              <a:avLst/>
              <a:gdLst/>
              <a:ahLst/>
              <a:cxnLst/>
              <a:rect l="l" t="t" r="r" b="b"/>
              <a:pathLst>
                <a:path w="2333" h="2862" extrusionOk="0">
                  <a:moveTo>
                    <a:pt x="1154" y="1"/>
                  </a:moveTo>
                  <a:cubicBezTo>
                    <a:pt x="529" y="1"/>
                    <a:pt x="0" y="517"/>
                    <a:pt x="0" y="1167"/>
                  </a:cubicBezTo>
                  <a:lnTo>
                    <a:pt x="0" y="1708"/>
                  </a:lnTo>
                  <a:cubicBezTo>
                    <a:pt x="0" y="2333"/>
                    <a:pt x="517" y="2862"/>
                    <a:pt x="1154" y="2862"/>
                  </a:cubicBezTo>
                  <a:cubicBezTo>
                    <a:pt x="1804" y="2862"/>
                    <a:pt x="2332" y="2333"/>
                    <a:pt x="2320" y="1708"/>
                  </a:cubicBezTo>
                  <a:lnTo>
                    <a:pt x="2320" y="1167"/>
                  </a:lnTo>
                  <a:cubicBezTo>
                    <a:pt x="2320" y="529"/>
                    <a:pt x="1804" y="1"/>
                    <a:pt x="1154"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80"/>
            <p:cNvSpPr/>
            <p:nvPr/>
          </p:nvSpPr>
          <p:spPr>
            <a:xfrm>
              <a:off x="5113631" y="2401383"/>
              <a:ext cx="149365" cy="66238"/>
            </a:xfrm>
            <a:custGeom>
              <a:avLst/>
              <a:gdLst/>
              <a:ahLst/>
              <a:cxnLst/>
              <a:rect l="l" t="t" r="r" b="b"/>
              <a:pathLst>
                <a:path w="8932" h="3961" extrusionOk="0">
                  <a:moveTo>
                    <a:pt x="1321" y="0"/>
                  </a:moveTo>
                  <a:cubicBezTo>
                    <a:pt x="917" y="0"/>
                    <a:pt x="524" y="212"/>
                    <a:pt x="313" y="594"/>
                  </a:cubicBezTo>
                  <a:cubicBezTo>
                    <a:pt x="0" y="1147"/>
                    <a:pt x="192" y="1857"/>
                    <a:pt x="745" y="2169"/>
                  </a:cubicBezTo>
                  <a:lnTo>
                    <a:pt x="2056" y="2902"/>
                  </a:lnTo>
                  <a:cubicBezTo>
                    <a:pt x="3282" y="3600"/>
                    <a:pt x="4664" y="3960"/>
                    <a:pt x="6071" y="3960"/>
                  </a:cubicBezTo>
                  <a:cubicBezTo>
                    <a:pt x="6684" y="3960"/>
                    <a:pt x="7297" y="3888"/>
                    <a:pt x="7910" y="3756"/>
                  </a:cubicBezTo>
                  <a:cubicBezTo>
                    <a:pt x="8523" y="3612"/>
                    <a:pt x="8932" y="2974"/>
                    <a:pt x="8787" y="2361"/>
                  </a:cubicBezTo>
                  <a:cubicBezTo>
                    <a:pt x="8654" y="1837"/>
                    <a:pt x="8186" y="1462"/>
                    <a:pt x="7663" y="1462"/>
                  </a:cubicBezTo>
                  <a:cubicBezTo>
                    <a:pt x="7574" y="1462"/>
                    <a:pt x="7484" y="1473"/>
                    <a:pt x="7393" y="1496"/>
                  </a:cubicBezTo>
                  <a:cubicBezTo>
                    <a:pt x="6953" y="1596"/>
                    <a:pt x="6506" y="1646"/>
                    <a:pt x="6063" y="1646"/>
                  </a:cubicBezTo>
                  <a:cubicBezTo>
                    <a:pt x="5065" y="1646"/>
                    <a:pt x="4080" y="1394"/>
                    <a:pt x="3198" y="895"/>
                  </a:cubicBezTo>
                  <a:lnTo>
                    <a:pt x="1887" y="150"/>
                  </a:lnTo>
                  <a:cubicBezTo>
                    <a:pt x="1709" y="49"/>
                    <a:pt x="1514" y="0"/>
                    <a:pt x="1321" y="0"/>
                  </a:cubicBezTo>
                  <a:close/>
                </a:path>
              </a:pathLst>
            </a:custGeom>
            <a:solidFill>
              <a:srgbClr val="BFDFFA"/>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80"/>
            <p:cNvSpPr/>
            <p:nvPr/>
          </p:nvSpPr>
          <p:spPr>
            <a:xfrm>
              <a:off x="5468619" y="2401182"/>
              <a:ext cx="149566" cy="66438"/>
            </a:xfrm>
            <a:custGeom>
              <a:avLst/>
              <a:gdLst/>
              <a:ahLst/>
              <a:cxnLst/>
              <a:rect l="l" t="t" r="r" b="b"/>
              <a:pathLst>
                <a:path w="8944" h="3973" extrusionOk="0">
                  <a:moveTo>
                    <a:pt x="7611" y="0"/>
                  </a:moveTo>
                  <a:cubicBezTo>
                    <a:pt x="7418" y="0"/>
                    <a:pt x="7223" y="49"/>
                    <a:pt x="7044" y="150"/>
                  </a:cubicBezTo>
                  <a:lnTo>
                    <a:pt x="5734" y="895"/>
                  </a:lnTo>
                  <a:cubicBezTo>
                    <a:pt x="4843" y="1383"/>
                    <a:pt x="3845" y="1641"/>
                    <a:pt x="2841" y="1641"/>
                  </a:cubicBezTo>
                  <a:cubicBezTo>
                    <a:pt x="2409" y="1641"/>
                    <a:pt x="1977" y="1593"/>
                    <a:pt x="1551" y="1496"/>
                  </a:cubicBezTo>
                  <a:cubicBezTo>
                    <a:pt x="1455" y="1472"/>
                    <a:pt x="1360" y="1461"/>
                    <a:pt x="1266" y="1461"/>
                  </a:cubicBezTo>
                  <a:cubicBezTo>
                    <a:pt x="740" y="1461"/>
                    <a:pt x="277" y="1820"/>
                    <a:pt x="144" y="2361"/>
                  </a:cubicBezTo>
                  <a:cubicBezTo>
                    <a:pt x="0" y="2999"/>
                    <a:pt x="385" y="3612"/>
                    <a:pt x="1022" y="3756"/>
                  </a:cubicBezTo>
                  <a:cubicBezTo>
                    <a:pt x="1623" y="3900"/>
                    <a:pt x="2236" y="3972"/>
                    <a:pt x="2849" y="3972"/>
                  </a:cubicBezTo>
                  <a:cubicBezTo>
                    <a:pt x="4256" y="3972"/>
                    <a:pt x="5638" y="3612"/>
                    <a:pt x="6876" y="2902"/>
                  </a:cubicBezTo>
                  <a:lnTo>
                    <a:pt x="8186" y="2169"/>
                  </a:lnTo>
                  <a:cubicBezTo>
                    <a:pt x="8739" y="1857"/>
                    <a:pt x="8944" y="1147"/>
                    <a:pt x="8619" y="594"/>
                  </a:cubicBezTo>
                  <a:cubicBezTo>
                    <a:pt x="8408" y="212"/>
                    <a:pt x="8014" y="0"/>
                    <a:pt x="7611" y="0"/>
                  </a:cubicBezTo>
                  <a:close/>
                </a:path>
              </a:pathLst>
            </a:custGeom>
            <a:solidFill>
              <a:srgbClr val="BFDFFA"/>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80"/>
            <p:cNvSpPr/>
            <p:nvPr/>
          </p:nvSpPr>
          <p:spPr>
            <a:xfrm>
              <a:off x="5281669" y="2679018"/>
              <a:ext cx="164650" cy="42776"/>
            </a:xfrm>
            <a:custGeom>
              <a:avLst/>
              <a:gdLst/>
              <a:ahLst/>
              <a:cxnLst/>
              <a:rect l="l" t="t" r="r" b="b"/>
              <a:pathLst>
                <a:path w="9846" h="2558" extrusionOk="0">
                  <a:moveTo>
                    <a:pt x="4923" y="0"/>
                  </a:moveTo>
                  <a:cubicBezTo>
                    <a:pt x="3838" y="0"/>
                    <a:pt x="2753" y="57"/>
                    <a:pt x="1672" y="172"/>
                  </a:cubicBezTo>
                  <a:lnTo>
                    <a:pt x="1095" y="232"/>
                  </a:lnTo>
                  <a:cubicBezTo>
                    <a:pt x="445" y="292"/>
                    <a:pt x="1" y="869"/>
                    <a:pt x="61" y="1506"/>
                  </a:cubicBezTo>
                  <a:cubicBezTo>
                    <a:pt x="121" y="2095"/>
                    <a:pt x="626" y="2552"/>
                    <a:pt x="1215" y="2552"/>
                  </a:cubicBezTo>
                  <a:lnTo>
                    <a:pt x="1335" y="2552"/>
                  </a:lnTo>
                  <a:lnTo>
                    <a:pt x="1912" y="2492"/>
                  </a:lnTo>
                  <a:cubicBezTo>
                    <a:pt x="2892" y="2383"/>
                    <a:pt x="3904" y="2329"/>
                    <a:pt x="4919" y="2329"/>
                  </a:cubicBezTo>
                  <a:cubicBezTo>
                    <a:pt x="5933" y="2329"/>
                    <a:pt x="6949" y="2383"/>
                    <a:pt x="7935" y="2492"/>
                  </a:cubicBezTo>
                  <a:lnTo>
                    <a:pt x="8499" y="2552"/>
                  </a:lnTo>
                  <a:cubicBezTo>
                    <a:pt x="8538" y="2555"/>
                    <a:pt x="8576" y="2557"/>
                    <a:pt x="8614" y="2557"/>
                  </a:cubicBezTo>
                  <a:cubicBezTo>
                    <a:pt x="9215" y="2557"/>
                    <a:pt x="9729" y="2117"/>
                    <a:pt x="9786" y="1506"/>
                  </a:cubicBezTo>
                  <a:cubicBezTo>
                    <a:pt x="9846" y="881"/>
                    <a:pt x="9389" y="292"/>
                    <a:pt x="8740" y="232"/>
                  </a:cubicBezTo>
                  <a:lnTo>
                    <a:pt x="8175" y="172"/>
                  </a:lnTo>
                  <a:cubicBezTo>
                    <a:pt x="7093" y="57"/>
                    <a:pt x="6008" y="0"/>
                    <a:pt x="4923" y="0"/>
                  </a:cubicBezTo>
                  <a:close/>
                </a:path>
              </a:pathLst>
            </a:custGeom>
            <a:solidFill>
              <a:srgbClr val="BFDFFA"/>
            </a:solidFill>
            <a:ln w="9525" cap="flat" cmpd="sng">
              <a:solidFill>
                <a:schemeClr val="dk2"/>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51" name="Google Shape;3151;p80"/>
          <p:cNvSpPr/>
          <p:nvPr/>
        </p:nvSpPr>
        <p:spPr>
          <a:xfrm>
            <a:off x="2348775" y="1823525"/>
            <a:ext cx="114000" cy="1140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80"/>
          <p:cNvSpPr/>
          <p:nvPr/>
        </p:nvSpPr>
        <p:spPr>
          <a:xfrm>
            <a:off x="2348775" y="2893863"/>
            <a:ext cx="114000" cy="1140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80"/>
          <p:cNvSpPr/>
          <p:nvPr/>
        </p:nvSpPr>
        <p:spPr>
          <a:xfrm>
            <a:off x="2348775" y="3964200"/>
            <a:ext cx="114000" cy="1140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80"/>
          <p:cNvSpPr txBox="1"/>
          <p:nvPr/>
        </p:nvSpPr>
        <p:spPr>
          <a:xfrm>
            <a:off x="5707400" y="1548373"/>
            <a:ext cx="1984200" cy="301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b="1">
                <a:solidFill>
                  <a:srgbClr val="007DEA"/>
                </a:solidFill>
                <a:latin typeface="Sen"/>
                <a:ea typeface="Sen"/>
                <a:cs typeface="Sen"/>
                <a:sym typeface="Sen"/>
              </a:rPr>
              <a:t>Mars</a:t>
            </a:r>
            <a:endParaRPr sz="1800" b="1">
              <a:solidFill>
                <a:srgbClr val="007DEA"/>
              </a:solidFill>
              <a:latin typeface="Sen"/>
              <a:ea typeface="Sen"/>
              <a:cs typeface="Sen"/>
              <a:sym typeface="Sen"/>
            </a:endParaRPr>
          </a:p>
        </p:txBody>
      </p:sp>
      <p:sp>
        <p:nvSpPr>
          <p:cNvPr id="3155" name="Google Shape;3155;p80"/>
          <p:cNvSpPr txBox="1"/>
          <p:nvPr/>
        </p:nvSpPr>
        <p:spPr>
          <a:xfrm>
            <a:off x="5707400" y="1850175"/>
            <a:ext cx="1876500" cy="4731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1300">
                <a:solidFill>
                  <a:srgbClr val="007DEA"/>
                </a:solidFill>
                <a:latin typeface="Sen"/>
                <a:ea typeface="Sen"/>
                <a:cs typeface="Sen"/>
                <a:sym typeface="Sen"/>
              </a:rPr>
              <a:t>Despite being red, Mars is a cold place</a:t>
            </a:r>
            <a:endParaRPr sz="1300">
              <a:solidFill>
                <a:srgbClr val="007DEA"/>
              </a:solidFill>
              <a:latin typeface="Sen"/>
              <a:ea typeface="Sen"/>
              <a:cs typeface="Sen"/>
              <a:sym typeface="Sen"/>
            </a:endParaRPr>
          </a:p>
        </p:txBody>
      </p:sp>
      <p:sp>
        <p:nvSpPr>
          <p:cNvPr id="3156" name="Google Shape;3156;p80"/>
          <p:cNvSpPr txBox="1"/>
          <p:nvPr/>
        </p:nvSpPr>
        <p:spPr>
          <a:xfrm>
            <a:off x="5707400" y="3587251"/>
            <a:ext cx="1983000" cy="301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b="1">
                <a:solidFill>
                  <a:srgbClr val="007DEA"/>
                </a:solidFill>
                <a:latin typeface="Sen"/>
                <a:ea typeface="Sen"/>
                <a:cs typeface="Sen"/>
                <a:sym typeface="Sen"/>
              </a:rPr>
              <a:t>Mercury</a:t>
            </a:r>
            <a:endParaRPr sz="1800" b="1">
              <a:solidFill>
                <a:srgbClr val="007DEA"/>
              </a:solidFill>
              <a:latin typeface="Sen"/>
              <a:ea typeface="Sen"/>
              <a:cs typeface="Sen"/>
              <a:sym typeface="Sen"/>
            </a:endParaRPr>
          </a:p>
        </p:txBody>
      </p:sp>
      <p:sp>
        <p:nvSpPr>
          <p:cNvPr id="3157" name="Google Shape;3157;p80"/>
          <p:cNvSpPr txBox="1"/>
          <p:nvPr/>
        </p:nvSpPr>
        <p:spPr>
          <a:xfrm>
            <a:off x="5709310" y="3889050"/>
            <a:ext cx="1872600" cy="4755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1300">
                <a:solidFill>
                  <a:srgbClr val="007DEA"/>
                </a:solidFill>
                <a:latin typeface="Sen"/>
                <a:ea typeface="Sen"/>
                <a:cs typeface="Sen"/>
                <a:sym typeface="Sen"/>
              </a:rPr>
              <a:t>It’s the closest planet to the Sun</a:t>
            </a:r>
            <a:endParaRPr sz="1300">
              <a:solidFill>
                <a:srgbClr val="007DEA"/>
              </a:solidFill>
              <a:latin typeface="Sen"/>
              <a:ea typeface="Sen"/>
              <a:cs typeface="Sen"/>
              <a:sym typeface="Sen"/>
            </a:endParaRPr>
          </a:p>
        </p:txBody>
      </p:sp>
      <p:sp>
        <p:nvSpPr>
          <p:cNvPr id="3158" name="Google Shape;3158;p80"/>
          <p:cNvSpPr txBox="1"/>
          <p:nvPr/>
        </p:nvSpPr>
        <p:spPr>
          <a:xfrm>
            <a:off x="5707400" y="2516848"/>
            <a:ext cx="1984200" cy="301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b="1">
                <a:solidFill>
                  <a:srgbClr val="007DEA"/>
                </a:solidFill>
                <a:latin typeface="Sen"/>
                <a:ea typeface="Sen"/>
                <a:cs typeface="Sen"/>
                <a:sym typeface="Sen"/>
              </a:rPr>
              <a:t>Jupiter</a:t>
            </a:r>
            <a:endParaRPr sz="1800" b="1">
              <a:solidFill>
                <a:srgbClr val="007DEA"/>
              </a:solidFill>
              <a:latin typeface="Sen"/>
              <a:ea typeface="Sen"/>
              <a:cs typeface="Sen"/>
              <a:sym typeface="Sen"/>
            </a:endParaRPr>
          </a:p>
        </p:txBody>
      </p:sp>
      <p:sp>
        <p:nvSpPr>
          <p:cNvPr id="3159" name="Google Shape;3159;p80"/>
          <p:cNvSpPr txBox="1"/>
          <p:nvPr/>
        </p:nvSpPr>
        <p:spPr>
          <a:xfrm>
            <a:off x="5707400" y="2818651"/>
            <a:ext cx="1876500" cy="4755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1300">
                <a:solidFill>
                  <a:srgbClr val="007DEA"/>
                </a:solidFill>
                <a:latin typeface="Sen"/>
                <a:ea typeface="Sen"/>
                <a:cs typeface="Sen"/>
                <a:sym typeface="Sen"/>
              </a:rPr>
              <a:t>It’s the biggest planet of them all</a:t>
            </a:r>
            <a:endParaRPr sz="1300">
              <a:solidFill>
                <a:srgbClr val="007DEA"/>
              </a:solidFill>
              <a:latin typeface="Sen"/>
              <a:ea typeface="Sen"/>
              <a:cs typeface="Sen"/>
              <a:sym typeface="Sen"/>
            </a:endParaRPr>
          </a:p>
        </p:txBody>
      </p:sp>
      <p:cxnSp>
        <p:nvCxnSpPr>
          <p:cNvPr id="3160" name="Google Shape;3160;p80"/>
          <p:cNvCxnSpPr>
            <a:stCxn id="3151" idx="6"/>
            <a:endCxn id="3154" idx="1"/>
          </p:cNvCxnSpPr>
          <p:nvPr/>
        </p:nvCxnSpPr>
        <p:spPr>
          <a:xfrm rot="10800000" flipH="1">
            <a:off x="2462775" y="1699325"/>
            <a:ext cx="3244500" cy="181200"/>
          </a:xfrm>
          <a:prstGeom prst="bentConnector3">
            <a:avLst>
              <a:gd name="adj1" fmla="val 50002"/>
            </a:avLst>
          </a:prstGeom>
          <a:noFill/>
          <a:ln w="9525" cap="flat" cmpd="sng">
            <a:solidFill>
              <a:schemeClr val="dk2"/>
            </a:solidFill>
            <a:prstDash val="solid"/>
            <a:round/>
            <a:headEnd type="none" w="med" len="med"/>
            <a:tailEnd type="none" w="med" len="med"/>
          </a:ln>
        </p:spPr>
      </p:cxnSp>
      <p:cxnSp>
        <p:nvCxnSpPr>
          <p:cNvPr id="3161" name="Google Shape;3161;p80"/>
          <p:cNvCxnSpPr>
            <a:stCxn id="3152" idx="6"/>
            <a:endCxn id="3158" idx="1"/>
          </p:cNvCxnSpPr>
          <p:nvPr/>
        </p:nvCxnSpPr>
        <p:spPr>
          <a:xfrm rot="10800000" flipH="1">
            <a:off x="2462775" y="2667663"/>
            <a:ext cx="3244500" cy="283200"/>
          </a:xfrm>
          <a:prstGeom prst="bentConnector3">
            <a:avLst>
              <a:gd name="adj1" fmla="val 50002"/>
            </a:avLst>
          </a:prstGeom>
          <a:noFill/>
          <a:ln w="9525" cap="flat" cmpd="sng">
            <a:solidFill>
              <a:schemeClr val="dk2"/>
            </a:solidFill>
            <a:prstDash val="solid"/>
            <a:round/>
            <a:headEnd type="none" w="med" len="med"/>
            <a:tailEnd type="none" w="med" len="med"/>
          </a:ln>
        </p:spPr>
      </p:cxnSp>
      <p:cxnSp>
        <p:nvCxnSpPr>
          <p:cNvPr id="3162" name="Google Shape;3162;p80"/>
          <p:cNvCxnSpPr>
            <a:stCxn id="3153" idx="6"/>
            <a:endCxn id="3156" idx="1"/>
          </p:cNvCxnSpPr>
          <p:nvPr/>
        </p:nvCxnSpPr>
        <p:spPr>
          <a:xfrm rot="10800000" flipH="1">
            <a:off x="2462775" y="3738300"/>
            <a:ext cx="3244500" cy="282900"/>
          </a:xfrm>
          <a:prstGeom prst="bentConnector3">
            <a:avLst>
              <a:gd name="adj1" fmla="val 50002"/>
            </a:avLst>
          </a:prstGeom>
          <a:noFill/>
          <a:ln w="9525" cap="flat" cmpd="sng">
            <a:solidFill>
              <a:schemeClr val="dk2"/>
            </a:solidFill>
            <a:prstDash val="solid"/>
            <a:round/>
            <a:headEnd type="none" w="med" len="med"/>
            <a:tailEnd type="none" w="med" len="med"/>
          </a:ln>
        </p:spPr>
      </p:cxnSp>
      <p:sp>
        <p:nvSpPr>
          <p:cNvPr id="3163" name="Google Shape;3163;p80">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80">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0">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80">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80">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3168" name="Google Shape;3168;p80">
            <a:hlinkClick r:id="rId4"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Our Week</a:t>
            </a:r>
            <a:endParaRPr sz="1500">
              <a:solidFill>
                <a:srgbClr val="007DEA"/>
              </a:solidFill>
              <a:latin typeface="Sen"/>
              <a:ea typeface="Sen"/>
              <a:cs typeface="Sen"/>
              <a:sym typeface="Sen"/>
            </a:endParaRPr>
          </a:p>
        </p:txBody>
      </p:sp>
      <p:sp>
        <p:nvSpPr>
          <p:cNvPr id="3169" name="Google Shape;3169;p80">
            <a:hlinkClick r:id="rId5"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Homework</a:t>
            </a:r>
            <a:endParaRPr sz="1500" b="1">
              <a:solidFill>
                <a:srgbClr val="007DEA"/>
              </a:solidFill>
              <a:latin typeface="Sen"/>
              <a:ea typeface="Sen"/>
              <a:cs typeface="Sen"/>
              <a:sym typeface="Sen"/>
            </a:endParaRPr>
          </a:p>
        </p:txBody>
      </p:sp>
      <p:sp>
        <p:nvSpPr>
          <p:cNvPr id="3170" name="Google Shape;3170;p80">
            <a:hlinkClick r:id="rId6"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3171" name="Google Shape;3171;p80">
            <a:hlinkClick r:id="rId7"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0"/>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3" name="Google Shape;3173;p80"/>
          <p:cNvGrpSpPr/>
          <p:nvPr/>
        </p:nvGrpSpPr>
        <p:grpSpPr>
          <a:xfrm>
            <a:off x="4402319" y="4732206"/>
            <a:ext cx="344058" cy="344096"/>
            <a:chOff x="1561313" y="2098162"/>
            <a:chExt cx="383822" cy="383822"/>
          </a:xfrm>
        </p:grpSpPr>
        <p:sp>
          <p:nvSpPr>
            <p:cNvPr id="3174" name="Google Shape;3174;p80"/>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175" name="Google Shape;3175;p80"/>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176" name="Google Shape;3176;p80">
            <a:hlinkClick r:id="rId8"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3180"/>
        <p:cNvGrpSpPr/>
        <p:nvPr/>
      </p:nvGrpSpPr>
      <p:grpSpPr>
        <a:xfrm>
          <a:off x="0" y="0"/>
          <a:ext cx="0" cy="0"/>
          <a:chOff x="0" y="0"/>
          <a:chExt cx="0" cy="0"/>
        </a:xfrm>
      </p:grpSpPr>
      <p:sp>
        <p:nvSpPr>
          <p:cNvPr id="3181" name="Google Shape;3181;p81"/>
          <p:cNvSpPr txBox="1">
            <a:spLocks noGrp="1"/>
          </p:cNvSpPr>
          <p:nvPr>
            <p:ph type="title" idx="2"/>
          </p:nvPr>
        </p:nvSpPr>
        <p:spPr>
          <a:xfrm>
            <a:off x="2130977" y="2030626"/>
            <a:ext cx="1682400" cy="114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9600">
                <a:solidFill>
                  <a:schemeClr val="lt2"/>
                </a:solidFill>
              </a:rPr>
              <a:t>04</a:t>
            </a:r>
            <a:endParaRPr sz="9600">
              <a:solidFill>
                <a:schemeClr val="lt2"/>
              </a:solidFill>
            </a:endParaRPr>
          </a:p>
        </p:txBody>
      </p:sp>
      <p:sp>
        <p:nvSpPr>
          <p:cNvPr id="3182" name="Google Shape;3182;p81"/>
          <p:cNvSpPr txBox="1">
            <a:spLocks noGrp="1"/>
          </p:cNvSpPr>
          <p:nvPr>
            <p:ph type="title"/>
          </p:nvPr>
        </p:nvSpPr>
        <p:spPr>
          <a:xfrm>
            <a:off x="3846500" y="1851825"/>
            <a:ext cx="3888000" cy="736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2"/>
                </a:solidFill>
              </a:rPr>
              <a:t>Upload</a:t>
            </a:r>
            <a:endParaRPr>
              <a:solidFill>
                <a:schemeClr val="lt2"/>
              </a:solidFill>
            </a:endParaRPr>
          </a:p>
        </p:txBody>
      </p:sp>
      <p:sp>
        <p:nvSpPr>
          <p:cNvPr id="3183" name="Google Shape;3183;p81"/>
          <p:cNvSpPr txBox="1">
            <a:spLocks noGrp="1"/>
          </p:cNvSpPr>
          <p:nvPr>
            <p:ph type="subTitle" idx="1"/>
          </p:nvPr>
        </p:nvSpPr>
        <p:spPr>
          <a:xfrm>
            <a:off x="3846500" y="2682388"/>
            <a:ext cx="2920800" cy="609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700" b="0">
                <a:latin typeface="Sen"/>
                <a:ea typeface="Sen"/>
                <a:cs typeface="Sen"/>
                <a:sym typeface="Sen"/>
              </a:rPr>
              <a:t>You could enter a subtitle here if you need it</a:t>
            </a:r>
            <a:endParaRPr sz="1700" b="0">
              <a:latin typeface="Sen"/>
              <a:ea typeface="Sen"/>
              <a:cs typeface="Sen"/>
              <a:sym typeface="Sen"/>
            </a:endParaRPr>
          </a:p>
        </p:txBody>
      </p:sp>
      <p:grpSp>
        <p:nvGrpSpPr>
          <p:cNvPr id="3184" name="Google Shape;3184;p81"/>
          <p:cNvGrpSpPr/>
          <p:nvPr/>
        </p:nvGrpSpPr>
        <p:grpSpPr>
          <a:xfrm>
            <a:off x="57151" y="3106254"/>
            <a:ext cx="9014116" cy="3079969"/>
            <a:chOff x="57151" y="2781304"/>
            <a:chExt cx="9014116" cy="3079969"/>
          </a:xfrm>
        </p:grpSpPr>
        <p:sp>
          <p:nvSpPr>
            <p:cNvPr id="3185" name="Google Shape;3185;p81"/>
            <p:cNvSpPr/>
            <p:nvPr/>
          </p:nvSpPr>
          <p:spPr>
            <a:xfrm rot="-818683">
              <a:off x="1082187" y="2840771"/>
              <a:ext cx="786876" cy="2582901"/>
            </a:xfrm>
            <a:custGeom>
              <a:avLst/>
              <a:gdLst/>
              <a:ahLst/>
              <a:cxnLst/>
              <a:rect l="l" t="t" r="r" b="b"/>
              <a:pathLst>
                <a:path w="5132" h="16846" extrusionOk="0">
                  <a:moveTo>
                    <a:pt x="2594" y="1"/>
                  </a:moveTo>
                  <a:cubicBezTo>
                    <a:pt x="1183" y="1"/>
                    <a:pt x="29" y="5111"/>
                    <a:pt x="15" y="9762"/>
                  </a:cubicBezTo>
                  <a:cubicBezTo>
                    <a:pt x="1" y="14413"/>
                    <a:pt x="1134" y="16846"/>
                    <a:pt x="2538" y="16846"/>
                  </a:cubicBezTo>
                  <a:cubicBezTo>
                    <a:pt x="3950" y="16846"/>
                    <a:pt x="5097" y="14427"/>
                    <a:pt x="5111" y="9783"/>
                  </a:cubicBezTo>
                  <a:cubicBezTo>
                    <a:pt x="5132" y="5131"/>
                    <a:pt x="3998" y="15"/>
                    <a:pt x="2594" y="1"/>
                  </a:cubicBezTo>
                  <a:close/>
                </a:path>
              </a:pathLst>
            </a:custGeom>
            <a:solidFill>
              <a:srgbClr val="DBE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1"/>
            <p:cNvSpPr/>
            <p:nvPr/>
          </p:nvSpPr>
          <p:spPr>
            <a:xfrm rot="-818683">
              <a:off x="1079483" y="2838434"/>
              <a:ext cx="794236" cy="2590414"/>
            </a:xfrm>
            <a:custGeom>
              <a:avLst/>
              <a:gdLst/>
              <a:ahLst/>
              <a:cxnLst/>
              <a:rect l="l" t="t" r="r" b="b"/>
              <a:pathLst>
                <a:path w="5180" h="16895" extrusionOk="0">
                  <a:moveTo>
                    <a:pt x="2614" y="50"/>
                  </a:moveTo>
                  <a:cubicBezTo>
                    <a:pt x="3247" y="63"/>
                    <a:pt x="3893" y="1197"/>
                    <a:pt x="4359" y="3164"/>
                  </a:cubicBezTo>
                  <a:cubicBezTo>
                    <a:pt x="4832" y="5048"/>
                    <a:pt x="5096" y="7523"/>
                    <a:pt x="5089" y="9783"/>
                  </a:cubicBezTo>
                  <a:cubicBezTo>
                    <a:pt x="5089" y="11973"/>
                    <a:pt x="4818" y="13801"/>
                    <a:pt x="4331" y="15052"/>
                  </a:cubicBezTo>
                  <a:cubicBezTo>
                    <a:pt x="3893" y="16186"/>
                    <a:pt x="3254" y="16818"/>
                    <a:pt x="2558" y="16818"/>
                  </a:cubicBezTo>
                  <a:cubicBezTo>
                    <a:pt x="1863" y="16818"/>
                    <a:pt x="1238" y="16193"/>
                    <a:pt x="800" y="15045"/>
                  </a:cubicBezTo>
                  <a:cubicBezTo>
                    <a:pt x="313" y="13794"/>
                    <a:pt x="56" y="11966"/>
                    <a:pt x="70" y="9776"/>
                  </a:cubicBezTo>
                  <a:cubicBezTo>
                    <a:pt x="77" y="7516"/>
                    <a:pt x="362" y="5041"/>
                    <a:pt x="834" y="3164"/>
                  </a:cubicBezTo>
                  <a:cubicBezTo>
                    <a:pt x="1328" y="1183"/>
                    <a:pt x="1981" y="50"/>
                    <a:pt x="2614" y="50"/>
                  </a:cubicBezTo>
                  <a:close/>
                  <a:moveTo>
                    <a:pt x="2614" y="1"/>
                  </a:moveTo>
                  <a:cubicBezTo>
                    <a:pt x="1933" y="1"/>
                    <a:pt x="1286" y="1120"/>
                    <a:pt x="772" y="3157"/>
                  </a:cubicBezTo>
                  <a:cubicBezTo>
                    <a:pt x="299" y="5041"/>
                    <a:pt x="14" y="7516"/>
                    <a:pt x="7" y="9783"/>
                  </a:cubicBezTo>
                  <a:cubicBezTo>
                    <a:pt x="0" y="11979"/>
                    <a:pt x="250" y="13815"/>
                    <a:pt x="737" y="15080"/>
                  </a:cubicBezTo>
                  <a:cubicBezTo>
                    <a:pt x="1196" y="16262"/>
                    <a:pt x="1828" y="16895"/>
                    <a:pt x="2572" y="16895"/>
                  </a:cubicBezTo>
                  <a:cubicBezTo>
                    <a:pt x="4137" y="16895"/>
                    <a:pt x="5159" y="14114"/>
                    <a:pt x="5166" y="9810"/>
                  </a:cubicBezTo>
                  <a:cubicBezTo>
                    <a:pt x="5179" y="7544"/>
                    <a:pt x="4901" y="5055"/>
                    <a:pt x="4436" y="3171"/>
                  </a:cubicBezTo>
                  <a:cubicBezTo>
                    <a:pt x="3935" y="1127"/>
                    <a:pt x="3288" y="1"/>
                    <a:pt x="2614"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1"/>
            <p:cNvSpPr/>
            <p:nvPr/>
          </p:nvSpPr>
          <p:spPr>
            <a:xfrm rot="-818683">
              <a:off x="1469405" y="2838342"/>
              <a:ext cx="15026" cy="2589341"/>
            </a:xfrm>
            <a:custGeom>
              <a:avLst/>
              <a:gdLst/>
              <a:ahLst/>
              <a:cxnLst/>
              <a:rect l="l" t="t" r="r" b="b"/>
              <a:pathLst>
                <a:path w="98" h="16888" extrusionOk="0">
                  <a:moveTo>
                    <a:pt x="77" y="1"/>
                  </a:moveTo>
                  <a:cubicBezTo>
                    <a:pt x="70" y="1"/>
                    <a:pt x="63" y="8"/>
                    <a:pt x="63" y="15"/>
                  </a:cubicBezTo>
                  <a:lnTo>
                    <a:pt x="7" y="16860"/>
                  </a:lnTo>
                  <a:cubicBezTo>
                    <a:pt x="1" y="16874"/>
                    <a:pt x="14" y="16888"/>
                    <a:pt x="28" y="16888"/>
                  </a:cubicBezTo>
                  <a:cubicBezTo>
                    <a:pt x="35" y="16888"/>
                    <a:pt x="42" y="16874"/>
                    <a:pt x="42" y="16867"/>
                  </a:cubicBezTo>
                  <a:lnTo>
                    <a:pt x="98" y="29"/>
                  </a:lnTo>
                  <a:cubicBezTo>
                    <a:pt x="98" y="8"/>
                    <a:pt x="84" y="1"/>
                    <a:pt x="77"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1"/>
            <p:cNvSpPr/>
            <p:nvPr/>
          </p:nvSpPr>
          <p:spPr>
            <a:xfrm rot="-818683">
              <a:off x="1346966" y="4871262"/>
              <a:ext cx="697333" cy="352646"/>
            </a:xfrm>
            <a:custGeom>
              <a:avLst/>
              <a:gdLst/>
              <a:ahLst/>
              <a:cxnLst/>
              <a:rect l="l" t="t" r="r" b="b"/>
              <a:pathLst>
                <a:path w="4548" h="2300" extrusionOk="0">
                  <a:moveTo>
                    <a:pt x="30" y="0"/>
                  </a:moveTo>
                  <a:cubicBezTo>
                    <a:pt x="24" y="0"/>
                    <a:pt x="18" y="2"/>
                    <a:pt x="15" y="5"/>
                  </a:cubicBezTo>
                  <a:cubicBezTo>
                    <a:pt x="1" y="19"/>
                    <a:pt x="1" y="33"/>
                    <a:pt x="15" y="40"/>
                  </a:cubicBezTo>
                  <a:lnTo>
                    <a:pt x="2253" y="2293"/>
                  </a:lnTo>
                  <a:cubicBezTo>
                    <a:pt x="2260" y="2300"/>
                    <a:pt x="2260" y="2300"/>
                    <a:pt x="2274" y="2300"/>
                  </a:cubicBezTo>
                  <a:lnTo>
                    <a:pt x="2288" y="2300"/>
                  </a:lnTo>
                  <a:lnTo>
                    <a:pt x="4541" y="61"/>
                  </a:lnTo>
                  <a:cubicBezTo>
                    <a:pt x="4548" y="47"/>
                    <a:pt x="4548" y="33"/>
                    <a:pt x="4541" y="26"/>
                  </a:cubicBezTo>
                  <a:cubicBezTo>
                    <a:pt x="4537" y="19"/>
                    <a:pt x="4530" y="16"/>
                    <a:pt x="4523" y="16"/>
                  </a:cubicBezTo>
                  <a:cubicBezTo>
                    <a:pt x="4516" y="16"/>
                    <a:pt x="4509" y="19"/>
                    <a:pt x="4506" y="26"/>
                  </a:cubicBezTo>
                  <a:lnTo>
                    <a:pt x="2274" y="2251"/>
                  </a:lnTo>
                  <a:lnTo>
                    <a:pt x="50" y="5"/>
                  </a:lnTo>
                  <a:cubicBezTo>
                    <a:pt x="43" y="2"/>
                    <a:pt x="36" y="0"/>
                    <a:pt x="30"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1"/>
            <p:cNvSpPr/>
            <p:nvPr/>
          </p:nvSpPr>
          <p:spPr>
            <a:xfrm rot="-818683">
              <a:off x="1155636" y="4239536"/>
              <a:ext cx="789022" cy="399256"/>
            </a:xfrm>
            <a:custGeom>
              <a:avLst/>
              <a:gdLst/>
              <a:ahLst/>
              <a:cxnLst/>
              <a:rect l="l" t="t" r="r" b="b"/>
              <a:pathLst>
                <a:path w="5146" h="2604" extrusionOk="0">
                  <a:moveTo>
                    <a:pt x="25" y="0"/>
                  </a:moveTo>
                  <a:cubicBezTo>
                    <a:pt x="18" y="0"/>
                    <a:pt x="11" y="4"/>
                    <a:pt x="8" y="11"/>
                  </a:cubicBezTo>
                  <a:cubicBezTo>
                    <a:pt x="1" y="18"/>
                    <a:pt x="1" y="31"/>
                    <a:pt x="8" y="45"/>
                  </a:cubicBezTo>
                  <a:lnTo>
                    <a:pt x="2545" y="2597"/>
                  </a:lnTo>
                  <a:cubicBezTo>
                    <a:pt x="2559" y="2604"/>
                    <a:pt x="2559" y="2604"/>
                    <a:pt x="2566" y="2604"/>
                  </a:cubicBezTo>
                  <a:cubicBezTo>
                    <a:pt x="2573" y="2604"/>
                    <a:pt x="2580" y="2604"/>
                    <a:pt x="2580" y="2597"/>
                  </a:cubicBezTo>
                  <a:lnTo>
                    <a:pt x="5139" y="59"/>
                  </a:lnTo>
                  <a:cubicBezTo>
                    <a:pt x="5146" y="52"/>
                    <a:pt x="5146" y="31"/>
                    <a:pt x="5139" y="24"/>
                  </a:cubicBezTo>
                  <a:cubicBezTo>
                    <a:pt x="5135" y="21"/>
                    <a:pt x="5128" y="19"/>
                    <a:pt x="5121" y="19"/>
                  </a:cubicBezTo>
                  <a:cubicBezTo>
                    <a:pt x="5114" y="19"/>
                    <a:pt x="5107" y="21"/>
                    <a:pt x="5104" y="24"/>
                  </a:cubicBezTo>
                  <a:lnTo>
                    <a:pt x="2566" y="2548"/>
                  </a:lnTo>
                  <a:lnTo>
                    <a:pt x="43" y="11"/>
                  </a:lnTo>
                  <a:cubicBezTo>
                    <a:pt x="39" y="4"/>
                    <a:pt x="32" y="0"/>
                    <a:pt x="25"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1"/>
            <p:cNvSpPr/>
            <p:nvPr/>
          </p:nvSpPr>
          <p:spPr>
            <a:xfrm rot="-818683">
              <a:off x="1065529" y="3696466"/>
              <a:ext cx="702699" cy="355559"/>
            </a:xfrm>
            <a:custGeom>
              <a:avLst/>
              <a:gdLst/>
              <a:ahLst/>
              <a:cxnLst/>
              <a:rect l="l" t="t" r="r" b="b"/>
              <a:pathLst>
                <a:path w="4583" h="2319" extrusionOk="0">
                  <a:moveTo>
                    <a:pt x="25" y="0"/>
                  </a:moveTo>
                  <a:cubicBezTo>
                    <a:pt x="18" y="0"/>
                    <a:pt x="11" y="4"/>
                    <a:pt x="8" y="11"/>
                  </a:cubicBezTo>
                  <a:cubicBezTo>
                    <a:pt x="1" y="18"/>
                    <a:pt x="1" y="31"/>
                    <a:pt x="8" y="45"/>
                  </a:cubicBezTo>
                  <a:lnTo>
                    <a:pt x="2260" y="2312"/>
                  </a:lnTo>
                  <a:cubicBezTo>
                    <a:pt x="2267" y="2319"/>
                    <a:pt x="2267" y="2319"/>
                    <a:pt x="2274" y="2319"/>
                  </a:cubicBezTo>
                  <a:cubicBezTo>
                    <a:pt x="2274" y="2319"/>
                    <a:pt x="2288" y="2319"/>
                    <a:pt x="2302" y="2312"/>
                  </a:cubicBezTo>
                  <a:lnTo>
                    <a:pt x="4568" y="59"/>
                  </a:lnTo>
                  <a:cubicBezTo>
                    <a:pt x="4582" y="52"/>
                    <a:pt x="4582" y="31"/>
                    <a:pt x="4568" y="25"/>
                  </a:cubicBezTo>
                  <a:cubicBezTo>
                    <a:pt x="4565" y="21"/>
                    <a:pt x="4560" y="19"/>
                    <a:pt x="4554" y="19"/>
                  </a:cubicBezTo>
                  <a:cubicBezTo>
                    <a:pt x="4548" y="19"/>
                    <a:pt x="4541" y="21"/>
                    <a:pt x="4534" y="25"/>
                  </a:cubicBezTo>
                  <a:lnTo>
                    <a:pt x="2288" y="2256"/>
                  </a:lnTo>
                  <a:lnTo>
                    <a:pt x="43" y="11"/>
                  </a:lnTo>
                  <a:cubicBezTo>
                    <a:pt x="39" y="4"/>
                    <a:pt x="32" y="0"/>
                    <a:pt x="25"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1"/>
            <p:cNvSpPr/>
            <p:nvPr/>
          </p:nvSpPr>
          <p:spPr>
            <a:xfrm rot="-818683">
              <a:off x="1041538" y="3215181"/>
              <a:ext cx="491567" cy="250072"/>
            </a:xfrm>
            <a:custGeom>
              <a:avLst/>
              <a:gdLst/>
              <a:ahLst/>
              <a:cxnLst/>
              <a:rect l="l" t="t" r="r" b="b"/>
              <a:pathLst>
                <a:path w="3206" h="1631" extrusionOk="0">
                  <a:moveTo>
                    <a:pt x="24" y="0"/>
                  </a:moveTo>
                  <a:cubicBezTo>
                    <a:pt x="17" y="0"/>
                    <a:pt x="11" y="4"/>
                    <a:pt x="7" y="11"/>
                  </a:cubicBezTo>
                  <a:cubicBezTo>
                    <a:pt x="0" y="18"/>
                    <a:pt x="0" y="32"/>
                    <a:pt x="7" y="46"/>
                  </a:cubicBezTo>
                  <a:lnTo>
                    <a:pt x="1578" y="1624"/>
                  </a:lnTo>
                  <a:cubicBezTo>
                    <a:pt x="1585" y="1631"/>
                    <a:pt x="1585" y="1631"/>
                    <a:pt x="1599" y="1631"/>
                  </a:cubicBezTo>
                  <a:cubicBezTo>
                    <a:pt x="1606" y="1631"/>
                    <a:pt x="1606" y="1631"/>
                    <a:pt x="1613" y="1624"/>
                  </a:cubicBezTo>
                  <a:lnTo>
                    <a:pt x="3198" y="53"/>
                  </a:lnTo>
                  <a:cubicBezTo>
                    <a:pt x="3205" y="46"/>
                    <a:pt x="3205" y="25"/>
                    <a:pt x="3198" y="18"/>
                  </a:cubicBezTo>
                  <a:cubicBezTo>
                    <a:pt x="3191" y="14"/>
                    <a:pt x="3184" y="13"/>
                    <a:pt x="3178" y="13"/>
                  </a:cubicBezTo>
                  <a:cubicBezTo>
                    <a:pt x="3172" y="13"/>
                    <a:pt x="3167" y="14"/>
                    <a:pt x="3163" y="18"/>
                  </a:cubicBezTo>
                  <a:lnTo>
                    <a:pt x="1599" y="1575"/>
                  </a:lnTo>
                  <a:lnTo>
                    <a:pt x="42" y="11"/>
                  </a:lnTo>
                  <a:cubicBezTo>
                    <a:pt x="38" y="4"/>
                    <a:pt x="31" y="0"/>
                    <a:pt x="24"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1"/>
            <p:cNvSpPr/>
            <p:nvPr/>
          </p:nvSpPr>
          <p:spPr>
            <a:xfrm rot="-818683">
              <a:off x="279272" y="3597081"/>
              <a:ext cx="1147042" cy="2020508"/>
            </a:xfrm>
            <a:custGeom>
              <a:avLst/>
              <a:gdLst/>
              <a:ahLst/>
              <a:cxnLst/>
              <a:rect l="l" t="t" r="r" b="b"/>
              <a:pathLst>
                <a:path w="7481" h="13178" extrusionOk="0">
                  <a:moveTo>
                    <a:pt x="1274" y="1"/>
                  </a:moveTo>
                  <a:cubicBezTo>
                    <a:pt x="1207" y="1"/>
                    <a:pt x="1144" y="12"/>
                    <a:pt x="1085" y="35"/>
                  </a:cubicBezTo>
                  <a:cubicBezTo>
                    <a:pt x="0" y="473"/>
                    <a:pt x="674" y="4790"/>
                    <a:pt x="2100" y="8398"/>
                  </a:cubicBezTo>
                  <a:cubicBezTo>
                    <a:pt x="3367" y="11612"/>
                    <a:pt x="4793" y="13178"/>
                    <a:pt x="5866" y="13178"/>
                  </a:cubicBezTo>
                  <a:cubicBezTo>
                    <a:pt x="6000" y="13178"/>
                    <a:pt x="6128" y="13154"/>
                    <a:pt x="6250" y="13105"/>
                  </a:cubicBezTo>
                  <a:cubicBezTo>
                    <a:pt x="7342" y="12681"/>
                    <a:pt x="7481" y="10449"/>
                    <a:pt x="6055" y="6841"/>
                  </a:cubicBezTo>
                  <a:cubicBezTo>
                    <a:pt x="4707" y="3427"/>
                    <a:pt x="2444" y="1"/>
                    <a:pt x="1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1"/>
            <p:cNvSpPr/>
            <p:nvPr/>
          </p:nvSpPr>
          <p:spPr>
            <a:xfrm rot="-818683">
              <a:off x="337933" y="3591853"/>
              <a:ext cx="1036339" cy="2030934"/>
            </a:xfrm>
            <a:custGeom>
              <a:avLst/>
              <a:gdLst/>
              <a:ahLst/>
              <a:cxnLst/>
              <a:rect l="l" t="t" r="r" b="b"/>
              <a:pathLst>
                <a:path w="6759" h="13246" extrusionOk="0">
                  <a:moveTo>
                    <a:pt x="897" y="64"/>
                  </a:moveTo>
                  <a:cubicBezTo>
                    <a:pt x="1398" y="64"/>
                    <a:pt x="2163" y="745"/>
                    <a:pt x="3039" y="1976"/>
                  </a:cubicBezTo>
                  <a:cubicBezTo>
                    <a:pt x="3977" y="3297"/>
                    <a:pt x="4950" y="5132"/>
                    <a:pt x="5646" y="6884"/>
                  </a:cubicBezTo>
                  <a:cubicBezTo>
                    <a:pt x="6320" y="8580"/>
                    <a:pt x="6675" y="10075"/>
                    <a:pt x="6682" y="11194"/>
                  </a:cubicBezTo>
                  <a:cubicBezTo>
                    <a:pt x="6689" y="12216"/>
                    <a:pt x="6397" y="12891"/>
                    <a:pt x="5854" y="13106"/>
                  </a:cubicBezTo>
                  <a:cubicBezTo>
                    <a:pt x="5742" y="13150"/>
                    <a:pt x="5623" y="13172"/>
                    <a:pt x="5499" y="13172"/>
                  </a:cubicBezTo>
                  <a:cubicBezTo>
                    <a:pt x="5032" y="13172"/>
                    <a:pt x="4492" y="12865"/>
                    <a:pt x="3942" y="12272"/>
                  </a:cubicBezTo>
                  <a:cubicBezTo>
                    <a:pt x="3178" y="11445"/>
                    <a:pt x="2427" y="10117"/>
                    <a:pt x="1752" y="8413"/>
                  </a:cubicBezTo>
                  <a:cubicBezTo>
                    <a:pt x="1057" y="6661"/>
                    <a:pt x="522" y="4659"/>
                    <a:pt x="306" y="3053"/>
                  </a:cubicBezTo>
                  <a:cubicBezTo>
                    <a:pt x="77" y="1364"/>
                    <a:pt x="237" y="286"/>
                    <a:pt x="724" y="99"/>
                  </a:cubicBezTo>
                  <a:cubicBezTo>
                    <a:pt x="772" y="71"/>
                    <a:pt x="835" y="64"/>
                    <a:pt x="897" y="64"/>
                  </a:cubicBezTo>
                  <a:close/>
                  <a:moveTo>
                    <a:pt x="890" y="1"/>
                  </a:moveTo>
                  <a:cubicBezTo>
                    <a:pt x="821" y="1"/>
                    <a:pt x="757" y="12"/>
                    <a:pt x="696" y="36"/>
                  </a:cubicBezTo>
                  <a:cubicBezTo>
                    <a:pt x="167" y="245"/>
                    <a:pt x="0" y="1322"/>
                    <a:pt x="237" y="3060"/>
                  </a:cubicBezTo>
                  <a:cubicBezTo>
                    <a:pt x="452" y="4673"/>
                    <a:pt x="988" y="6689"/>
                    <a:pt x="1683" y="8441"/>
                  </a:cubicBezTo>
                  <a:cubicBezTo>
                    <a:pt x="2865" y="11445"/>
                    <a:pt x="4311" y="13245"/>
                    <a:pt x="5472" y="13245"/>
                  </a:cubicBezTo>
                  <a:cubicBezTo>
                    <a:pt x="5611" y="13245"/>
                    <a:pt x="5743" y="13224"/>
                    <a:pt x="5882" y="13162"/>
                  </a:cubicBezTo>
                  <a:cubicBezTo>
                    <a:pt x="6459" y="12932"/>
                    <a:pt x="6758" y="12251"/>
                    <a:pt x="6751" y="11187"/>
                  </a:cubicBezTo>
                  <a:cubicBezTo>
                    <a:pt x="6744" y="10061"/>
                    <a:pt x="6390" y="8566"/>
                    <a:pt x="5708" y="6849"/>
                  </a:cubicBezTo>
                  <a:cubicBezTo>
                    <a:pt x="4393" y="3521"/>
                    <a:pt x="2088" y="1"/>
                    <a:pt x="890"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81"/>
            <p:cNvSpPr/>
            <p:nvPr/>
          </p:nvSpPr>
          <p:spPr>
            <a:xfrm rot="-818683">
              <a:off x="441082" y="3603120"/>
              <a:ext cx="799755" cy="2010388"/>
            </a:xfrm>
            <a:custGeom>
              <a:avLst/>
              <a:gdLst/>
              <a:ahLst/>
              <a:cxnLst/>
              <a:rect l="l" t="t" r="r" b="b"/>
              <a:pathLst>
                <a:path w="5216" h="13112" extrusionOk="0">
                  <a:moveTo>
                    <a:pt x="31" y="1"/>
                  </a:moveTo>
                  <a:cubicBezTo>
                    <a:pt x="27" y="1"/>
                    <a:pt x="24" y="3"/>
                    <a:pt x="22" y="7"/>
                  </a:cubicBezTo>
                  <a:cubicBezTo>
                    <a:pt x="15" y="7"/>
                    <a:pt x="1" y="21"/>
                    <a:pt x="15" y="35"/>
                  </a:cubicBezTo>
                  <a:lnTo>
                    <a:pt x="5173" y="13091"/>
                  </a:lnTo>
                  <a:cubicBezTo>
                    <a:pt x="5173" y="13098"/>
                    <a:pt x="5180" y="13112"/>
                    <a:pt x="5194" y="13112"/>
                  </a:cubicBezTo>
                  <a:cubicBezTo>
                    <a:pt x="5208" y="13098"/>
                    <a:pt x="5215" y="13091"/>
                    <a:pt x="5208" y="13084"/>
                  </a:cubicBezTo>
                  <a:lnTo>
                    <a:pt x="50" y="14"/>
                  </a:lnTo>
                  <a:cubicBezTo>
                    <a:pt x="50" y="9"/>
                    <a:pt x="40" y="1"/>
                    <a:pt x="31"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1"/>
            <p:cNvSpPr/>
            <p:nvPr/>
          </p:nvSpPr>
          <p:spPr>
            <a:xfrm rot="-818683">
              <a:off x="958922" y="5021349"/>
              <a:ext cx="541705" cy="379938"/>
            </a:xfrm>
            <a:custGeom>
              <a:avLst/>
              <a:gdLst/>
              <a:ahLst/>
              <a:cxnLst/>
              <a:rect l="l" t="t" r="r" b="b"/>
              <a:pathLst>
                <a:path w="3533" h="2478" extrusionOk="0">
                  <a:moveTo>
                    <a:pt x="3511" y="0"/>
                  </a:moveTo>
                  <a:cubicBezTo>
                    <a:pt x="3504" y="0"/>
                    <a:pt x="3495" y="5"/>
                    <a:pt x="3491" y="10"/>
                  </a:cubicBezTo>
                  <a:lnTo>
                    <a:pt x="2448" y="2429"/>
                  </a:lnTo>
                  <a:lnTo>
                    <a:pt x="35" y="1386"/>
                  </a:lnTo>
                  <a:cubicBezTo>
                    <a:pt x="31" y="1382"/>
                    <a:pt x="27" y="1380"/>
                    <a:pt x="24" y="1380"/>
                  </a:cubicBezTo>
                  <a:cubicBezTo>
                    <a:pt x="17" y="1380"/>
                    <a:pt x="12" y="1389"/>
                    <a:pt x="7" y="1393"/>
                  </a:cubicBezTo>
                  <a:cubicBezTo>
                    <a:pt x="1" y="1400"/>
                    <a:pt x="7" y="1407"/>
                    <a:pt x="14" y="1421"/>
                  </a:cubicBezTo>
                  <a:lnTo>
                    <a:pt x="2455" y="2478"/>
                  </a:lnTo>
                  <a:cubicBezTo>
                    <a:pt x="2469" y="2478"/>
                    <a:pt x="2476" y="2471"/>
                    <a:pt x="2476" y="2464"/>
                  </a:cubicBezTo>
                  <a:lnTo>
                    <a:pt x="3525" y="31"/>
                  </a:lnTo>
                  <a:cubicBezTo>
                    <a:pt x="3532" y="17"/>
                    <a:pt x="3525" y="10"/>
                    <a:pt x="3518" y="3"/>
                  </a:cubicBezTo>
                  <a:cubicBezTo>
                    <a:pt x="3516" y="1"/>
                    <a:pt x="3514" y="0"/>
                    <a:pt x="3511"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1"/>
            <p:cNvSpPr/>
            <p:nvPr/>
          </p:nvSpPr>
          <p:spPr>
            <a:xfrm rot="-818683">
              <a:off x="614938" y="4565951"/>
              <a:ext cx="613156" cy="427928"/>
            </a:xfrm>
            <a:custGeom>
              <a:avLst/>
              <a:gdLst/>
              <a:ahLst/>
              <a:cxnLst/>
              <a:rect l="l" t="t" r="r" b="b"/>
              <a:pathLst>
                <a:path w="3999" h="2791" extrusionOk="0">
                  <a:moveTo>
                    <a:pt x="3972" y="0"/>
                  </a:moveTo>
                  <a:cubicBezTo>
                    <a:pt x="3967" y="0"/>
                    <a:pt x="3962" y="5"/>
                    <a:pt x="3957" y="10"/>
                  </a:cubicBezTo>
                  <a:lnTo>
                    <a:pt x="2775" y="2742"/>
                  </a:lnTo>
                  <a:lnTo>
                    <a:pt x="36" y="1560"/>
                  </a:lnTo>
                  <a:cubicBezTo>
                    <a:pt x="34" y="1558"/>
                    <a:pt x="31" y="1557"/>
                    <a:pt x="28" y="1557"/>
                  </a:cubicBezTo>
                  <a:cubicBezTo>
                    <a:pt x="21" y="1557"/>
                    <a:pt x="13" y="1562"/>
                    <a:pt x="8" y="1567"/>
                  </a:cubicBezTo>
                  <a:cubicBezTo>
                    <a:pt x="1" y="1574"/>
                    <a:pt x="8" y="1588"/>
                    <a:pt x="15" y="1595"/>
                  </a:cubicBezTo>
                  <a:lnTo>
                    <a:pt x="2782" y="2791"/>
                  </a:lnTo>
                  <a:cubicBezTo>
                    <a:pt x="2789" y="2791"/>
                    <a:pt x="2789" y="2784"/>
                    <a:pt x="2796" y="2784"/>
                  </a:cubicBezTo>
                  <a:lnTo>
                    <a:pt x="3992" y="31"/>
                  </a:lnTo>
                  <a:cubicBezTo>
                    <a:pt x="3999" y="24"/>
                    <a:pt x="3992" y="10"/>
                    <a:pt x="3978" y="3"/>
                  </a:cubicBezTo>
                  <a:cubicBezTo>
                    <a:pt x="3976" y="1"/>
                    <a:pt x="3974" y="0"/>
                    <a:pt x="3972"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1"/>
            <p:cNvSpPr/>
            <p:nvPr/>
          </p:nvSpPr>
          <p:spPr>
            <a:xfrm rot="-818683">
              <a:off x="376755" y="4199233"/>
              <a:ext cx="544772" cy="381011"/>
            </a:xfrm>
            <a:custGeom>
              <a:avLst/>
              <a:gdLst/>
              <a:ahLst/>
              <a:cxnLst/>
              <a:rect l="l" t="t" r="r" b="b"/>
              <a:pathLst>
                <a:path w="3553" h="2485" extrusionOk="0">
                  <a:moveTo>
                    <a:pt x="3529" y="0"/>
                  </a:moveTo>
                  <a:cubicBezTo>
                    <a:pt x="3521" y="0"/>
                    <a:pt x="3516" y="7"/>
                    <a:pt x="3511" y="17"/>
                  </a:cubicBezTo>
                  <a:lnTo>
                    <a:pt x="2461" y="2436"/>
                  </a:lnTo>
                  <a:lnTo>
                    <a:pt x="35" y="1386"/>
                  </a:lnTo>
                  <a:cubicBezTo>
                    <a:pt x="33" y="1384"/>
                    <a:pt x="30" y="1384"/>
                    <a:pt x="27" y="1384"/>
                  </a:cubicBezTo>
                  <a:cubicBezTo>
                    <a:pt x="20" y="1384"/>
                    <a:pt x="12" y="1388"/>
                    <a:pt x="7" y="1393"/>
                  </a:cubicBezTo>
                  <a:cubicBezTo>
                    <a:pt x="0" y="1400"/>
                    <a:pt x="7" y="1414"/>
                    <a:pt x="14" y="1421"/>
                  </a:cubicBezTo>
                  <a:lnTo>
                    <a:pt x="2475" y="2485"/>
                  </a:lnTo>
                  <a:cubicBezTo>
                    <a:pt x="2482" y="2485"/>
                    <a:pt x="2496" y="2485"/>
                    <a:pt x="2482" y="2471"/>
                  </a:cubicBezTo>
                  <a:lnTo>
                    <a:pt x="3546" y="31"/>
                  </a:lnTo>
                  <a:cubicBezTo>
                    <a:pt x="3553" y="24"/>
                    <a:pt x="3546" y="17"/>
                    <a:pt x="3539" y="3"/>
                  </a:cubicBezTo>
                  <a:cubicBezTo>
                    <a:pt x="3535" y="1"/>
                    <a:pt x="3532" y="0"/>
                    <a:pt x="3529"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1"/>
            <p:cNvSpPr/>
            <p:nvPr/>
          </p:nvSpPr>
          <p:spPr>
            <a:xfrm rot="-818683">
              <a:off x="214687" y="3891796"/>
              <a:ext cx="382858" cy="267551"/>
            </a:xfrm>
            <a:custGeom>
              <a:avLst/>
              <a:gdLst/>
              <a:ahLst/>
              <a:cxnLst/>
              <a:rect l="l" t="t" r="r" b="b"/>
              <a:pathLst>
                <a:path w="2497" h="1745" extrusionOk="0">
                  <a:moveTo>
                    <a:pt x="2469" y="1"/>
                  </a:moveTo>
                  <a:cubicBezTo>
                    <a:pt x="2463" y="1"/>
                    <a:pt x="2457" y="9"/>
                    <a:pt x="2447" y="14"/>
                  </a:cubicBezTo>
                  <a:lnTo>
                    <a:pt x="1717" y="1696"/>
                  </a:lnTo>
                  <a:lnTo>
                    <a:pt x="35" y="973"/>
                  </a:lnTo>
                  <a:cubicBezTo>
                    <a:pt x="33" y="969"/>
                    <a:pt x="30" y="967"/>
                    <a:pt x="27" y="967"/>
                  </a:cubicBezTo>
                  <a:cubicBezTo>
                    <a:pt x="20" y="967"/>
                    <a:pt x="12" y="975"/>
                    <a:pt x="7" y="980"/>
                  </a:cubicBezTo>
                  <a:cubicBezTo>
                    <a:pt x="0" y="987"/>
                    <a:pt x="7" y="994"/>
                    <a:pt x="14" y="1001"/>
                  </a:cubicBezTo>
                  <a:lnTo>
                    <a:pt x="1731" y="1745"/>
                  </a:lnTo>
                  <a:cubicBezTo>
                    <a:pt x="1738" y="1745"/>
                    <a:pt x="1745" y="1738"/>
                    <a:pt x="1745" y="1731"/>
                  </a:cubicBezTo>
                  <a:lnTo>
                    <a:pt x="2482" y="28"/>
                  </a:lnTo>
                  <a:cubicBezTo>
                    <a:pt x="2496" y="21"/>
                    <a:pt x="2482" y="14"/>
                    <a:pt x="2475" y="7"/>
                  </a:cubicBezTo>
                  <a:cubicBezTo>
                    <a:pt x="2473" y="2"/>
                    <a:pt x="2471" y="1"/>
                    <a:pt x="2469"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1"/>
            <p:cNvSpPr/>
            <p:nvPr/>
          </p:nvSpPr>
          <p:spPr>
            <a:xfrm rot="-818683">
              <a:off x="1713272" y="3583607"/>
              <a:ext cx="986201" cy="1717846"/>
            </a:xfrm>
            <a:custGeom>
              <a:avLst/>
              <a:gdLst/>
              <a:ahLst/>
              <a:cxnLst/>
              <a:rect l="l" t="t" r="r" b="b"/>
              <a:pathLst>
                <a:path w="6432" h="11204" extrusionOk="0">
                  <a:moveTo>
                    <a:pt x="5332" y="1"/>
                  </a:moveTo>
                  <a:cubicBezTo>
                    <a:pt x="4344" y="1"/>
                    <a:pt x="2399" y="2898"/>
                    <a:pt x="1238" y="5796"/>
                  </a:cubicBezTo>
                  <a:cubicBezTo>
                    <a:pt x="1" y="8862"/>
                    <a:pt x="112" y="10767"/>
                    <a:pt x="1044" y="11142"/>
                  </a:cubicBezTo>
                  <a:cubicBezTo>
                    <a:pt x="1147" y="11183"/>
                    <a:pt x="1255" y="11204"/>
                    <a:pt x="1369" y="11204"/>
                  </a:cubicBezTo>
                  <a:cubicBezTo>
                    <a:pt x="2282" y="11204"/>
                    <a:pt x="3508" y="9879"/>
                    <a:pt x="4596" y="7152"/>
                  </a:cubicBezTo>
                  <a:cubicBezTo>
                    <a:pt x="5834" y="4086"/>
                    <a:pt x="6432" y="401"/>
                    <a:pt x="5500" y="33"/>
                  </a:cubicBezTo>
                  <a:cubicBezTo>
                    <a:pt x="5448" y="11"/>
                    <a:pt x="5392" y="1"/>
                    <a:pt x="5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81"/>
            <p:cNvSpPr/>
            <p:nvPr/>
          </p:nvSpPr>
          <p:spPr>
            <a:xfrm rot="-818683">
              <a:off x="1755924" y="3578320"/>
              <a:ext cx="891292" cy="1729805"/>
            </a:xfrm>
            <a:custGeom>
              <a:avLst/>
              <a:gdLst/>
              <a:ahLst/>
              <a:cxnLst/>
              <a:rect l="l" t="t" r="r" b="b"/>
              <a:pathLst>
                <a:path w="5813" h="11282" extrusionOk="0">
                  <a:moveTo>
                    <a:pt x="5055" y="74"/>
                  </a:moveTo>
                  <a:cubicBezTo>
                    <a:pt x="5110" y="74"/>
                    <a:pt x="5161" y="84"/>
                    <a:pt x="5208" y="103"/>
                  </a:cubicBezTo>
                  <a:cubicBezTo>
                    <a:pt x="5625" y="270"/>
                    <a:pt x="5743" y="1180"/>
                    <a:pt x="5549" y="2612"/>
                  </a:cubicBezTo>
                  <a:cubicBezTo>
                    <a:pt x="5354" y="3982"/>
                    <a:pt x="4888" y="5678"/>
                    <a:pt x="4283" y="7173"/>
                  </a:cubicBezTo>
                  <a:cubicBezTo>
                    <a:pt x="3706" y="8619"/>
                    <a:pt x="3053" y="9759"/>
                    <a:pt x="2399" y="10455"/>
                  </a:cubicBezTo>
                  <a:cubicBezTo>
                    <a:pt x="1936" y="10951"/>
                    <a:pt x="1484" y="11208"/>
                    <a:pt x="1087" y="11208"/>
                  </a:cubicBezTo>
                  <a:cubicBezTo>
                    <a:pt x="978" y="11208"/>
                    <a:pt x="873" y="11189"/>
                    <a:pt x="773" y="11150"/>
                  </a:cubicBezTo>
                  <a:cubicBezTo>
                    <a:pt x="314" y="10955"/>
                    <a:pt x="70" y="10385"/>
                    <a:pt x="77" y="9516"/>
                  </a:cubicBezTo>
                  <a:cubicBezTo>
                    <a:pt x="91" y="8564"/>
                    <a:pt x="404" y="7291"/>
                    <a:pt x="981" y="5845"/>
                  </a:cubicBezTo>
                  <a:cubicBezTo>
                    <a:pt x="1586" y="4350"/>
                    <a:pt x="2427" y="2793"/>
                    <a:pt x="3227" y="1688"/>
                  </a:cubicBezTo>
                  <a:cubicBezTo>
                    <a:pt x="3973" y="646"/>
                    <a:pt x="4625" y="74"/>
                    <a:pt x="5055" y="74"/>
                  </a:cubicBezTo>
                  <a:close/>
                  <a:moveTo>
                    <a:pt x="5059" y="0"/>
                  </a:moveTo>
                  <a:cubicBezTo>
                    <a:pt x="4605" y="0"/>
                    <a:pt x="3947" y="570"/>
                    <a:pt x="3171" y="1639"/>
                  </a:cubicBezTo>
                  <a:cubicBezTo>
                    <a:pt x="2365" y="2765"/>
                    <a:pt x="1523" y="4330"/>
                    <a:pt x="926" y="5824"/>
                  </a:cubicBezTo>
                  <a:cubicBezTo>
                    <a:pt x="335" y="7270"/>
                    <a:pt x="22" y="8550"/>
                    <a:pt x="8" y="9516"/>
                  </a:cubicBezTo>
                  <a:cubicBezTo>
                    <a:pt x="1" y="10427"/>
                    <a:pt x="251" y="11011"/>
                    <a:pt x="752" y="11212"/>
                  </a:cubicBezTo>
                  <a:cubicBezTo>
                    <a:pt x="863" y="11254"/>
                    <a:pt x="974" y="11282"/>
                    <a:pt x="1099" y="11282"/>
                  </a:cubicBezTo>
                  <a:cubicBezTo>
                    <a:pt x="1503" y="11282"/>
                    <a:pt x="1975" y="11011"/>
                    <a:pt x="2441" y="10489"/>
                  </a:cubicBezTo>
                  <a:cubicBezTo>
                    <a:pt x="3095" y="9794"/>
                    <a:pt x="3755" y="8647"/>
                    <a:pt x="4339" y="7194"/>
                  </a:cubicBezTo>
                  <a:cubicBezTo>
                    <a:pt x="4944" y="5699"/>
                    <a:pt x="5417" y="3989"/>
                    <a:pt x="5604" y="2612"/>
                  </a:cubicBezTo>
                  <a:cubicBezTo>
                    <a:pt x="5813" y="1132"/>
                    <a:pt x="5688" y="214"/>
                    <a:pt x="5236" y="33"/>
                  </a:cubicBezTo>
                  <a:cubicBezTo>
                    <a:pt x="5181" y="11"/>
                    <a:pt x="5122" y="0"/>
                    <a:pt x="5059"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1"/>
            <p:cNvSpPr/>
            <p:nvPr/>
          </p:nvSpPr>
          <p:spPr>
            <a:xfrm rot="-818683">
              <a:off x="1867901" y="3582482"/>
              <a:ext cx="693040" cy="1709719"/>
            </a:xfrm>
            <a:custGeom>
              <a:avLst/>
              <a:gdLst/>
              <a:ahLst/>
              <a:cxnLst/>
              <a:rect l="l" t="t" r="r" b="b"/>
              <a:pathLst>
                <a:path w="4520" h="11151" extrusionOk="0">
                  <a:moveTo>
                    <a:pt x="4498" y="0"/>
                  </a:moveTo>
                  <a:cubicBezTo>
                    <a:pt x="4491" y="0"/>
                    <a:pt x="4483" y="8"/>
                    <a:pt x="4478" y="13"/>
                  </a:cubicBezTo>
                  <a:lnTo>
                    <a:pt x="15" y="11130"/>
                  </a:lnTo>
                  <a:cubicBezTo>
                    <a:pt x="1" y="11136"/>
                    <a:pt x="15" y="11143"/>
                    <a:pt x="29" y="11150"/>
                  </a:cubicBezTo>
                  <a:cubicBezTo>
                    <a:pt x="36" y="11150"/>
                    <a:pt x="49" y="11143"/>
                    <a:pt x="49" y="11143"/>
                  </a:cubicBezTo>
                  <a:lnTo>
                    <a:pt x="4513" y="27"/>
                  </a:lnTo>
                  <a:cubicBezTo>
                    <a:pt x="4520" y="20"/>
                    <a:pt x="4513" y="13"/>
                    <a:pt x="4506" y="6"/>
                  </a:cubicBezTo>
                  <a:cubicBezTo>
                    <a:pt x="4504" y="2"/>
                    <a:pt x="4501" y="0"/>
                    <a:pt x="4498"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1"/>
            <p:cNvSpPr/>
            <p:nvPr/>
          </p:nvSpPr>
          <p:spPr>
            <a:xfrm rot="-818683">
              <a:off x="1920781" y="4881178"/>
              <a:ext cx="461822" cy="325661"/>
            </a:xfrm>
            <a:custGeom>
              <a:avLst/>
              <a:gdLst/>
              <a:ahLst/>
              <a:cxnLst/>
              <a:rect l="l" t="t" r="r" b="b"/>
              <a:pathLst>
                <a:path w="3012" h="2124" extrusionOk="0">
                  <a:moveTo>
                    <a:pt x="23" y="1"/>
                  </a:moveTo>
                  <a:cubicBezTo>
                    <a:pt x="19" y="1"/>
                    <a:pt x="17" y="1"/>
                    <a:pt x="15" y="3"/>
                  </a:cubicBezTo>
                  <a:cubicBezTo>
                    <a:pt x="8" y="3"/>
                    <a:pt x="1" y="24"/>
                    <a:pt x="8" y="31"/>
                  </a:cubicBezTo>
                  <a:lnTo>
                    <a:pt x="891" y="2110"/>
                  </a:lnTo>
                  <a:cubicBezTo>
                    <a:pt x="891" y="2117"/>
                    <a:pt x="905" y="2124"/>
                    <a:pt x="912" y="2124"/>
                  </a:cubicBezTo>
                  <a:lnTo>
                    <a:pt x="2997" y="1234"/>
                  </a:lnTo>
                  <a:cubicBezTo>
                    <a:pt x="3004" y="1234"/>
                    <a:pt x="3011" y="1213"/>
                    <a:pt x="3004" y="1206"/>
                  </a:cubicBezTo>
                  <a:cubicBezTo>
                    <a:pt x="3004" y="1201"/>
                    <a:pt x="2994" y="1193"/>
                    <a:pt x="2986" y="1193"/>
                  </a:cubicBezTo>
                  <a:cubicBezTo>
                    <a:pt x="2982" y="1193"/>
                    <a:pt x="2978" y="1195"/>
                    <a:pt x="2976" y="1199"/>
                  </a:cubicBezTo>
                  <a:lnTo>
                    <a:pt x="918" y="2075"/>
                  </a:lnTo>
                  <a:lnTo>
                    <a:pt x="43" y="17"/>
                  </a:lnTo>
                  <a:cubicBezTo>
                    <a:pt x="43" y="7"/>
                    <a:pt x="31" y="1"/>
                    <a:pt x="23"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1"/>
            <p:cNvSpPr/>
            <p:nvPr/>
          </p:nvSpPr>
          <p:spPr>
            <a:xfrm rot="-818683">
              <a:off x="1958071" y="4412875"/>
              <a:ext cx="522540" cy="368898"/>
            </a:xfrm>
            <a:custGeom>
              <a:avLst/>
              <a:gdLst/>
              <a:ahLst/>
              <a:cxnLst/>
              <a:rect l="l" t="t" r="r" b="b"/>
              <a:pathLst>
                <a:path w="3408" h="2406" extrusionOk="0">
                  <a:moveTo>
                    <a:pt x="29" y="1"/>
                  </a:moveTo>
                  <a:cubicBezTo>
                    <a:pt x="26" y="1"/>
                    <a:pt x="23" y="3"/>
                    <a:pt x="21" y="7"/>
                  </a:cubicBezTo>
                  <a:cubicBezTo>
                    <a:pt x="7" y="7"/>
                    <a:pt x="0" y="21"/>
                    <a:pt x="7" y="28"/>
                  </a:cubicBezTo>
                  <a:lnTo>
                    <a:pt x="1016" y="2385"/>
                  </a:lnTo>
                  <a:cubicBezTo>
                    <a:pt x="1016" y="2392"/>
                    <a:pt x="1029" y="2405"/>
                    <a:pt x="1036" y="2405"/>
                  </a:cubicBezTo>
                  <a:lnTo>
                    <a:pt x="3393" y="1377"/>
                  </a:lnTo>
                  <a:cubicBezTo>
                    <a:pt x="3400" y="1377"/>
                    <a:pt x="3407" y="1363"/>
                    <a:pt x="3400" y="1349"/>
                  </a:cubicBezTo>
                  <a:cubicBezTo>
                    <a:pt x="3400" y="1344"/>
                    <a:pt x="3390" y="1339"/>
                    <a:pt x="3381" y="1339"/>
                  </a:cubicBezTo>
                  <a:cubicBezTo>
                    <a:pt x="3378" y="1339"/>
                    <a:pt x="3374" y="1340"/>
                    <a:pt x="3372" y="1342"/>
                  </a:cubicBezTo>
                  <a:lnTo>
                    <a:pt x="1043" y="2343"/>
                  </a:lnTo>
                  <a:lnTo>
                    <a:pt x="42" y="14"/>
                  </a:lnTo>
                  <a:cubicBezTo>
                    <a:pt x="42" y="9"/>
                    <a:pt x="36" y="1"/>
                    <a:pt x="29"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1"/>
            <p:cNvSpPr/>
            <p:nvPr/>
          </p:nvSpPr>
          <p:spPr>
            <a:xfrm rot="-818683">
              <a:off x="2042031" y="4033279"/>
              <a:ext cx="463815" cy="326734"/>
            </a:xfrm>
            <a:custGeom>
              <a:avLst/>
              <a:gdLst/>
              <a:ahLst/>
              <a:cxnLst/>
              <a:rect l="l" t="t" r="r" b="b"/>
              <a:pathLst>
                <a:path w="3025" h="2131" extrusionOk="0">
                  <a:moveTo>
                    <a:pt x="30" y="0"/>
                  </a:moveTo>
                  <a:cubicBezTo>
                    <a:pt x="27" y="0"/>
                    <a:pt x="23" y="1"/>
                    <a:pt x="21" y="3"/>
                  </a:cubicBezTo>
                  <a:cubicBezTo>
                    <a:pt x="14" y="3"/>
                    <a:pt x="1" y="17"/>
                    <a:pt x="14" y="31"/>
                  </a:cubicBezTo>
                  <a:lnTo>
                    <a:pt x="904" y="2116"/>
                  </a:lnTo>
                  <a:cubicBezTo>
                    <a:pt x="904" y="2123"/>
                    <a:pt x="918" y="2130"/>
                    <a:pt x="925" y="2130"/>
                  </a:cubicBezTo>
                  <a:lnTo>
                    <a:pt x="3018" y="1226"/>
                  </a:lnTo>
                  <a:cubicBezTo>
                    <a:pt x="3025" y="1226"/>
                    <a:pt x="3025" y="1213"/>
                    <a:pt x="3025" y="1206"/>
                  </a:cubicBezTo>
                  <a:cubicBezTo>
                    <a:pt x="3025" y="1195"/>
                    <a:pt x="3017" y="1189"/>
                    <a:pt x="3011" y="1189"/>
                  </a:cubicBezTo>
                  <a:cubicBezTo>
                    <a:pt x="3008" y="1189"/>
                    <a:pt x="3006" y="1190"/>
                    <a:pt x="3004" y="1192"/>
                  </a:cubicBezTo>
                  <a:lnTo>
                    <a:pt x="932" y="2082"/>
                  </a:lnTo>
                  <a:lnTo>
                    <a:pt x="49" y="10"/>
                  </a:lnTo>
                  <a:cubicBezTo>
                    <a:pt x="49" y="5"/>
                    <a:pt x="39" y="0"/>
                    <a:pt x="30"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1"/>
            <p:cNvSpPr/>
            <p:nvPr/>
          </p:nvSpPr>
          <p:spPr>
            <a:xfrm rot="-818683">
              <a:off x="2157146" y="3709040"/>
              <a:ext cx="326281" cy="231980"/>
            </a:xfrm>
            <a:custGeom>
              <a:avLst/>
              <a:gdLst/>
              <a:ahLst/>
              <a:cxnLst/>
              <a:rect l="l" t="t" r="r" b="b"/>
              <a:pathLst>
                <a:path w="2128" h="1513" extrusionOk="0">
                  <a:moveTo>
                    <a:pt x="28" y="1"/>
                  </a:moveTo>
                  <a:cubicBezTo>
                    <a:pt x="26" y="1"/>
                    <a:pt x="23" y="2"/>
                    <a:pt x="21" y="3"/>
                  </a:cubicBezTo>
                  <a:cubicBezTo>
                    <a:pt x="7" y="3"/>
                    <a:pt x="1" y="24"/>
                    <a:pt x="7" y="31"/>
                  </a:cubicBezTo>
                  <a:lnTo>
                    <a:pt x="633" y="1491"/>
                  </a:lnTo>
                  <a:cubicBezTo>
                    <a:pt x="633" y="1498"/>
                    <a:pt x="647" y="1512"/>
                    <a:pt x="654" y="1512"/>
                  </a:cubicBezTo>
                  <a:lnTo>
                    <a:pt x="2121" y="873"/>
                  </a:lnTo>
                  <a:cubicBezTo>
                    <a:pt x="2128" y="873"/>
                    <a:pt x="2128" y="859"/>
                    <a:pt x="2128" y="852"/>
                  </a:cubicBezTo>
                  <a:cubicBezTo>
                    <a:pt x="2128" y="841"/>
                    <a:pt x="2120" y="835"/>
                    <a:pt x="2111" y="835"/>
                  </a:cubicBezTo>
                  <a:cubicBezTo>
                    <a:pt x="2108" y="835"/>
                    <a:pt x="2104" y="836"/>
                    <a:pt x="2100" y="838"/>
                  </a:cubicBezTo>
                  <a:lnTo>
                    <a:pt x="661" y="1456"/>
                  </a:lnTo>
                  <a:lnTo>
                    <a:pt x="42" y="17"/>
                  </a:lnTo>
                  <a:cubicBezTo>
                    <a:pt x="42" y="7"/>
                    <a:pt x="35" y="1"/>
                    <a:pt x="28"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06" name="Google Shape;3206;p81"/>
            <p:cNvGrpSpPr/>
            <p:nvPr/>
          </p:nvGrpSpPr>
          <p:grpSpPr>
            <a:xfrm>
              <a:off x="6240251" y="2918204"/>
              <a:ext cx="2831016" cy="2943069"/>
              <a:chOff x="6183101" y="2756279"/>
              <a:chExt cx="2831016" cy="2943069"/>
            </a:xfrm>
          </p:grpSpPr>
          <p:grpSp>
            <p:nvGrpSpPr>
              <p:cNvPr id="3207" name="Google Shape;3207;p81"/>
              <p:cNvGrpSpPr/>
              <p:nvPr/>
            </p:nvGrpSpPr>
            <p:grpSpPr>
              <a:xfrm rot="60885">
                <a:off x="6594070" y="2905444"/>
                <a:ext cx="1284784" cy="2190227"/>
                <a:chOff x="-19439" y="1956375"/>
                <a:chExt cx="1791607" cy="3492566"/>
              </a:xfrm>
            </p:grpSpPr>
            <p:sp>
              <p:nvSpPr>
                <p:cNvPr id="3208" name="Google Shape;3208;p81"/>
                <p:cNvSpPr/>
                <p:nvPr/>
              </p:nvSpPr>
              <p:spPr>
                <a:xfrm rot="38844">
                  <a:off x="67" y="1970847"/>
                  <a:ext cx="1752596" cy="3462573"/>
                </a:xfrm>
                <a:custGeom>
                  <a:avLst/>
                  <a:gdLst/>
                  <a:ahLst/>
                  <a:cxnLst/>
                  <a:rect l="l" t="t" r="r" b="b"/>
                  <a:pathLst>
                    <a:path w="21466" h="42410" extrusionOk="0">
                      <a:moveTo>
                        <a:pt x="4697" y="1"/>
                      </a:moveTo>
                      <a:cubicBezTo>
                        <a:pt x="4697" y="1"/>
                        <a:pt x="1" y="6008"/>
                        <a:pt x="2103" y="11014"/>
                      </a:cubicBezTo>
                      <a:cubicBezTo>
                        <a:pt x="4205" y="16020"/>
                        <a:pt x="3122" y="18802"/>
                        <a:pt x="2969" y="20412"/>
                      </a:cubicBezTo>
                      <a:cubicBezTo>
                        <a:pt x="2817" y="22022"/>
                        <a:pt x="3303" y="24985"/>
                        <a:pt x="5440" y="26279"/>
                      </a:cubicBezTo>
                      <a:cubicBezTo>
                        <a:pt x="7572" y="27573"/>
                        <a:pt x="7976" y="28878"/>
                        <a:pt x="7572" y="31033"/>
                      </a:cubicBezTo>
                      <a:cubicBezTo>
                        <a:pt x="7168" y="33199"/>
                        <a:pt x="7724" y="35793"/>
                        <a:pt x="10294" y="36999"/>
                      </a:cubicBezTo>
                      <a:cubicBezTo>
                        <a:pt x="12859" y="38211"/>
                        <a:pt x="13228" y="42322"/>
                        <a:pt x="17121" y="42410"/>
                      </a:cubicBezTo>
                      <a:cubicBezTo>
                        <a:pt x="20353" y="40231"/>
                        <a:pt x="18450" y="36572"/>
                        <a:pt x="19955" y="34171"/>
                      </a:cubicBezTo>
                      <a:cubicBezTo>
                        <a:pt x="21466" y="31771"/>
                        <a:pt x="20535" y="29288"/>
                        <a:pt x="19024" y="27678"/>
                      </a:cubicBezTo>
                      <a:cubicBezTo>
                        <a:pt x="17519" y="26074"/>
                        <a:pt x="17162" y="24762"/>
                        <a:pt x="18251" y="22514"/>
                      </a:cubicBezTo>
                      <a:cubicBezTo>
                        <a:pt x="19346" y="20271"/>
                        <a:pt x="18164" y="17508"/>
                        <a:pt x="17162" y="16237"/>
                      </a:cubicBezTo>
                      <a:cubicBezTo>
                        <a:pt x="16161" y="14972"/>
                        <a:pt x="13749" y="13204"/>
                        <a:pt x="12818" y="7864"/>
                      </a:cubicBezTo>
                      <a:cubicBezTo>
                        <a:pt x="11893" y="2513"/>
                        <a:pt x="4697" y="1"/>
                        <a:pt x="4697"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1"/>
                <p:cNvSpPr/>
                <p:nvPr/>
              </p:nvSpPr>
              <p:spPr>
                <a:xfrm rot="38844">
                  <a:off x="84237" y="1965452"/>
                  <a:ext cx="1626373" cy="3474412"/>
                </a:xfrm>
                <a:custGeom>
                  <a:avLst/>
                  <a:gdLst/>
                  <a:ahLst/>
                  <a:cxnLst/>
                  <a:rect l="l" t="t" r="r" b="b"/>
                  <a:pathLst>
                    <a:path w="19920" h="42555" extrusionOk="0">
                      <a:moveTo>
                        <a:pt x="3695" y="169"/>
                      </a:moveTo>
                      <a:cubicBezTo>
                        <a:pt x="3994" y="280"/>
                        <a:pt x="5633" y="907"/>
                        <a:pt x="7366" y="2078"/>
                      </a:cubicBezTo>
                      <a:cubicBezTo>
                        <a:pt x="10504" y="4209"/>
                        <a:pt x="11482" y="6458"/>
                        <a:pt x="11746" y="7962"/>
                      </a:cubicBezTo>
                      <a:cubicBezTo>
                        <a:pt x="12519" y="12430"/>
                        <a:pt x="14304" y="14380"/>
                        <a:pt x="15493" y="15679"/>
                      </a:cubicBezTo>
                      <a:cubicBezTo>
                        <a:pt x="15727" y="15931"/>
                        <a:pt x="15932" y="16160"/>
                        <a:pt x="16096" y="16370"/>
                      </a:cubicBezTo>
                      <a:cubicBezTo>
                        <a:pt x="17115" y="17670"/>
                        <a:pt x="18245" y="20393"/>
                        <a:pt x="17174" y="22571"/>
                      </a:cubicBezTo>
                      <a:cubicBezTo>
                        <a:pt x="16125" y="24708"/>
                        <a:pt x="16330" y="26084"/>
                        <a:pt x="17958" y="27811"/>
                      </a:cubicBezTo>
                      <a:cubicBezTo>
                        <a:pt x="18760" y="28678"/>
                        <a:pt x="19322" y="29708"/>
                        <a:pt x="19533" y="30727"/>
                      </a:cubicBezTo>
                      <a:cubicBezTo>
                        <a:pt x="19779" y="31945"/>
                        <a:pt x="19562" y="33116"/>
                        <a:pt x="18872" y="34217"/>
                      </a:cubicBezTo>
                      <a:cubicBezTo>
                        <a:pt x="18257" y="35189"/>
                        <a:pt x="18198" y="36336"/>
                        <a:pt x="18140" y="37560"/>
                      </a:cubicBezTo>
                      <a:cubicBezTo>
                        <a:pt x="18052" y="39317"/>
                        <a:pt x="17964" y="41132"/>
                        <a:pt x="16079" y="42420"/>
                      </a:cubicBezTo>
                      <a:cubicBezTo>
                        <a:pt x="13795" y="42356"/>
                        <a:pt x="12741" y="40874"/>
                        <a:pt x="11722" y="39440"/>
                      </a:cubicBezTo>
                      <a:cubicBezTo>
                        <a:pt x="11014" y="38444"/>
                        <a:pt x="10346" y="37508"/>
                        <a:pt x="9298" y="37022"/>
                      </a:cubicBezTo>
                      <a:cubicBezTo>
                        <a:pt x="8127" y="36471"/>
                        <a:pt x="7308" y="35599"/>
                        <a:pt x="6863" y="34434"/>
                      </a:cubicBezTo>
                      <a:cubicBezTo>
                        <a:pt x="6488" y="33462"/>
                        <a:pt x="6406" y="32291"/>
                        <a:pt x="6622" y="31137"/>
                      </a:cubicBezTo>
                      <a:cubicBezTo>
                        <a:pt x="7050" y="28801"/>
                        <a:pt x="6488" y="27536"/>
                        <a:pt x="4456" y="26295"/>
                      </a:cubicBezTo>
                      <a:cubicBezTo>
                        <a:pt x="2377" y="25030"/>
                        <a:pt x="1856" y="22132"/>
                        <a:pt x="2014" y="20492"/>
                      </a:cubicBezTo>
                      <a:cubicBezTo>
                        <a:pt x="2044" y="20223"/>
                        <a:pt x="2096" y="19924"/>
                        <a:pt x="2155" y="19579"/>
                      </a:cubicBezTo>
                      <a:cubicBezTo>
                        <a:pt x="2448" y="17852"/>
                        <a:pt x="2904" y="15240"/>
                        <a:pt x="1148" y="11060"/>
                      </a:cubicBezTo>
                      <a:cubicBezTo>
                        <a:pt x="545" y="9643"/>
                        <a:pt x="158" y="7225"/>
                        <a:pt x="1651" y="3741"/>
                      </a:cubicBezTo>
                      <a:cubicBezTo>
                        <a:pt x="2465" y="1838"/>
                        <a:pt x="3496" y="427"/>
                        <a:pt x="3695" y="169"/>
                      </a:cubicBezTo>
                      <a:close/>
                      <a:moveTo>
                        <a:pt x="3671" y="1"/>
                      </a:moveTo>
                      <a:cubicBezTo>
                        <a:pt x="3650" y="1"/>
                        <a:pt x="3630" y="12"/>
                        <a:pt x="3613" y="29"/>
                      </a:cubicBezTo>
                      <a:cubicBezTo>
                        <a:pt x="3607" y="40"/>
                        <a:pt x="2430" y="1557"/>
                        <a:pt x="1523" y="3665"/>
                      </a:cubicBezTo>
                      <a:cubicBezTo>
                        <a:pt x="0" y="7201"/>
                        <a:pt x="398" y="9660"/>
                        <a:pt x="1007" y="11101"/>
                      </a:cubicBezTo>
                      <a:cubicBezTo>
                        <a:pt x="2741" y="15246"/>
                        <a:pt x="2296" y="17828"/>
                        <a:pt x="2003" y="19544"/>
                      </a:cubicBezTo>
                      <a:cubicBezTo>
                        <a:pt x="1944" y="19883"/>
                        <a:pt x="1892" y="20194"/>
                        <a:pt x="1862" y="20463"/>
                      </a:cubicBezTo>
                      <a:cubicBezTo>
                        <a:pt x="1704" y="22138"/>
                        <a:pt x="2237" y="25112"/>
                        <a:pt x="4374" y="26406"/>
                      </a:cubicBezTo>
                      <a:cubicBezTo>
                        <a:pt x="6371" y="27624"/>
                        <a:pt x="6898" y="28801"/>
                        <a:pt x="6476" y="31090"/>
                      </a:cubicBezTo>
                      <a:cubicBezTo>
                        <a:pt x="6324" y="31928"/>
                        <a:pt x="6236" y="33192"/>
                        <a:pt x="6722" y="34475"/>
                      </a:cubicBezTo>
                      <a:cubicBezTo>
                        <a:pt x="7185" y="35675"/>
                        <a:pt x="8028" y="36571"/>
                        <a:pt x="9234" y="37139"/>
                      </a:cubicBezTo>
                      <a:cubicBezTo>
                        <a:pt x="10247" y="37613"/>
                        <a:pt x="10903" y="38532"/>
                        <a:pt x="11599" y="39516"/>
                      </a:cubicBezTo>
                      <a:cubicBezTo>
                        <a:pt x="12636" y="40980"/>
                        <a:pt x="13719" y="42496"/>
                        <a:pt x="16090" y="42555"/>
                      </a:cubicBezTo>
                      <a:cubicBezTo>
                        <a:pt x="16108" y="42555"/>
                        <a:pt x="16120" y="42555"/>
                        <a:pt x="16131" y="42531"/>
                      </a:cubicBezTo>
                      <a:cubicBezTo>
                        <a:pt x="18099" y="41208"/>
                        <a:pt x="18186" y="39346"/>
                        <a:pt x="18274" y="37548"/>
                      </a:cubicBezTo>
                      <a:cubicBezTo>
                        <a:pt x="18333" y="36348"/>
                        <a:pt x="18391" y="35212"/>
                        <a:pt x="18983" y="34270"/>
                      </a:cubicBezTo>
                      <a:cubicBezTo>
                        <a:pt x="19691" y="33140"/>
                        <a:pt x="19920" y="31933"/>
                        <a:pt x="19656" y="30675"/>
                      </a:cubicBezTo>
                      <a:cubicBezTo>
                        <a:pt x="19381" y="29334"/>
                        <a:pt x="18631" y="28315"/>
                        <a:pt x="18046" y="27694"/>
                      </a:cubicBezTo>
                      <a:cubicBezTo>
                        <a:pt x="16453" y="26002"/>
                        <a:pt x="16260" y="24726"/>
                        <a:pt x="17285" y="22624"/>
                      </a:cubicBezTo>
                      <a:cubicBezTo>
                        <a:pt x="18374" y="20381"/>
                        <a:pt x="17226" y="17594"/>
                        <a:pt x="16190" y="16271"/>
                      </a:cubicBezTo>
                      <a:cubicBezTo>
                        <a:pt x="16020" y="16054"/>
                        <a:pt x="15815" y="15832"/>
                        <a:pt x="15575" y="15568"/>
                      </a:cubicBezTo>
                      <a:cubicBezTo>
                        <a:pt x="14404" y="14286"/>
                        <a:pt x="12630" y="12348"/>
                        <a:pt x="11863" y="7927"/>
                      </a:cubicBezTo>
                      <a:cubicBezTo>
                        <a:pt x="11594" y="6382"/>
                        <a:pt x="10604" y="4098"/>
                        <a:pt x="7419" y="1937"/>
                      </a:cubicBezTo>
                      <a:cubicBezTo>
                        <a:pt x="5522" y="649"/>
                        <a:pt x="3707" y="11"/>
                        <a:pt x="3695" y="5"/>
                      </a:cubicBezTo>
                      <a:cubicBezTo>
                        <a:pt x="3687" y="2"/>
                        <a:pt x="3679" y="1"/>
                        <a:pt x="3671"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1"/>
                <p:cNvSpPr/>
                <p:nvPr/>
              </p:nvSpPr>
              <p:spPr>
                <a:xfrm rot="38844">
                  <a:off x="376764" y="1966274"/>
                  <a:ext cx="1027913" cy="3473514"/>
                </a:xfrm>
                <a:custGeom>
                  <a:avLst/>
                  <a:gdLst/>
                  <a:ahLst/>
                  <a:cxnLst/>
                  <a:rect l="l" t="t" r="r" b="b"/>
                  <a:pathLst>
                    <a:path w="12590" h="42544" extrusionOk="0">
                      <a:moveTo>
                        <a:pt x="93" y="0"/>
                      </a:moveTo>
                      <a:cubicBezTo>
                        <a:pt x="84" y="0"/>
                        <a:pt x="74" y="2"/>
                        <a:pt x="65" y="6"/>
                      </a:cubicBezTo>
                      <a:cubicBezTo>
                        <a:pt x="24" y="12"/>
                        <a:pt x="1" y="53"/>
                        <a:pt x="18" y="94"/>
                      </a:cubicBezTo>
                      <a:lnTo>
                        <a:pt x="12437" y="42491"/>
                      </a:lnTo>
                      <a:cubicBezTo>
                        <a:pt x="12449" y="42520"/>
                        <a:pt x="12478" y="42544"/>
                        <a:pt x="12507" y="42544"/>
                      </a:cubicBezTo>
                      <a:lnTo>
                        <a:pt x="12525" y="42544"/>
                      </a:lnTo>
                      <a:cubicBezTo>
                        <a:pt x="12566" y="42532"/>
                        <a:pt x="12589" y="42491"/>
                        <a:pt x="12572" y="42456"/>
                      </a:cubicBezTo>
                      <a:lnTo>
                        <a:pt x="153" y="53"/>
                      </a:lnTo>
                      <a:cubicBezTo>
                        <a:pt x="148" y="21"/>
                        <a:pt x="123" y="0"/>
                        <a:pt x="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1"/>
                <p:cNvSpPr/>
                <p:nvPr/>
              </p:nvSpPr>
              <p:spPr>
                <a:xfrm rot="38844">
                  <a:off x="1203414" y="4418217"/>
                  <a:ext cx="231383" cy="424147"/>
                </a:xfrm>
                <a:custGeom>
                  <a:avLst/>
                  <a:gdLst/>
                  <a:ahLst/>
                  <a:cxnLst/>
                  <a:rect l="l" t="t" r="r" b="b"/>
                  <a:pathLst>
                    <a:path w="2834" h="5195" extrusionOk="0">
                      <a:moveTo>
                        <a:pt x="2744" y="0"/>
                      </a:moveTo>
                      <a:cubicBezTo>
                        <a:pt x="2720" y="0"/>
                        <a:pt x="2697" y="15"/>
                        <a:pt x="2682" y="42"/>
                      </a:cubicBezTo>
                      <a:lnTo>
                        <a:pt x="23" y="5083"/>
                      </a:lnTo>
                      <a:cubicBezTo>
                        <a:pt x="0" y="5118"/>
                        <a:pt x="18" y="5165"/>
                        <a:pt x="53" y="5182"/>
                      </a:cubicBezTo>
                      <a:cubicBezTo>
                        <a:pt x="64" y="5194"/>
                        <a:pt x="76" y="5194"/>
                        <a:pt x="88" y="5194"/>
                      </a:cubicBezTo>
                      <a:cubicBezTo>
                        <a:pt x="117" y="5194"/>
                        <a:pt x="141" y="5177"/>
                        <a:pt x="152" y="5153"/>
                      </a:cubicBezTo>
                      <a:lnTo>
                        <a:pt x="2811" y="112"/>
                      </a:lnTo>
                      <a:cubicBezTo>
                        <a:pt x="2834" y="77"/>
                        <a:pt x="2822" y="30"/>
                        <a:pt x="2781" y="12"/>
                      </a:cubicBezTo>
                      <a:cubicBezTo>
                        <a:pt x="2769" y="4"/>
                        <a:pt x="2756" y="0"/>
                        <a:pt x="27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1"/>
                <p:cNvSpPr/>
                <p:nvPr/>
              </p:nvSpPr>
              <p:spPr>
                <a:xfrm rot="38844">
                  <a:off x="735374" y="4532197"/>
                  <a:ext cx="445620" cy="187539"/>
                </a:xfrm>
                <a:custGeom>
                  <a:avLst/>
                  <a:gdLst/>
                  <a:ahLst/>
                  <a:cxnLst/>
                  <a:rect l="l" t="t" r="r" b="b"/>
                  <a:pathLst>
                    <a:path w="5458" h="2297" extrusionOk="0">
                      <a:moveTo>
                        <a:pt x="87" y="1"/>
                      </a:moveTo>
                      <a:cubicBezTo>
                        <a:pt x="59" y="1"/>
                        <a:pt x="32" y="21"/>
                        <a:pt x="18" y="48"/>
                      </a:cubicBezTo>
                      <a:cubicBezTo>
                        <a:pt x="1" y="89"/>
                        <a:pt x="24" y="130"/>
                        <a:pt x="65" y="147"/>
                      </a:cubicBezTo>
                      <a:lnTo>
                        <a:pt x="5341" y="2290"/>
                      </a:lnTo>
                      <a:cubicBezTo>
                        <a:pt x="5347" y="2296"/>
                        <a:pt x="5358" y="2296"/>
                        <a:pt x="5370" y="2296"/>
                      </a:cubicBezTo>
                      <a:cubicBezTo>
                        <a:pt x="5399" y="2296"/>
                        <a:pt x="5429" y="2284"/>
                        <a:pt x="5440" y="2243"/>
                      </a:cubicBezTo>
                      <a:cubicBezTo>
                        <a:pt x="5458" y="2208"/>
                        <a:pt x="5434" y="2167"/>
                        <a:pt x="5399" y="2150"/>
                      </a:cubicBezTo>
                      <a:lnTo>
                        <a:pt x="112" y="7"/>
                      </a:lnTo>
                      <a:cubicBezTo>
                        <a:pt x="104" y="3"/>
                        <a:pt x="95"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1"/>
                <p:cNvSpPr/>
                <p:nvPr/>
              </p:nvSpPr>
              <p:spPr>
                <a:xfrm rot="38844">
                  <a:off x="285019" y="2688491"/>
                  <a:ext cx="367730" cy="155942"/>
                </a:xfrm>
                <a:custGeom>
                  <a:avLst/>
                  <a:gdLst/>
                  <a:ahLst/>
                  <a:cxnLst/>
                  <a:rect l="l" t="t" r="r" b="b"/>
                  <a:pathLst>
                    <a:path w="4504" h="1910" extrusionOk="0">
                      <a:moveTo>
                        <a:pt x="86" y="1"/>
                      </a:moveTo>
                      <a:cubicBezTo>
                        <a:pt x="57" y="1"/>
                        <a:pt x="27" y="21"/>
                        <a:pt x="18" y="48"/>
                      </a:cubicBezTo>
                      <a:cubicBezTo>
                        <a:pt x="1" y="83"/>
                        <a:pt x="24" y="130"/>
                        <a:pt x="59" y="141"/>
                      </a:cubicBezTo>
                      <a:lnTo>
                        <a:pt x="4392" y="1898"/>
                      </a:lnTo>
                      <a:cubicBezTo>
                        <a:pt x="4404" y="1910"/>
                        <a:pt x="4415" y="1910"/>
                        <a:pt x="4421" y="1910"/>
                      </a:cubicBezTo>
                      <a:cubicBezTo>
                        <a:pt x="4451" y="1910"/>
                        <a:pt x="4480" y="1886"/>
                        <a:pt x="4492" y="1857"/>
                      </a:cubicBezTo>
                      <a:cubicBezTo>
                        <a:pt x="4503" y="1822"/>
                        <a:pt x="4480" y="1775"/>
                        <a:pt x="4445" y="1763"/>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1"/>
                <p:cNvSpPr/>
                <p:nvPr/>
              </p:nvSpPr>
              <p:spPr>
                <a:xfrm rot="38844">
                  <a:off x="350319" y="3593986"/>
                  <a:ext cx="583763" cy="242976"/>
                </a:xfrm>
                <a:custGeom>
                  <a:avLst/>
                  <a:gdLst/>
                  <a:ahLst/>
                  <a:cxnLst/>
                  <a:rect l="l" t="t" r="r" b="b"/>
                  <a:pathLst>
                    <a:path w="7150" h="2976" extrusionOk="0">
                      <a:moveTo>
                        <a:pt x="86" y="1"/>
                      </a:moveTo>
                      <a:cubicBezTo>
                        <a:pt x="57" y="1"/>
                        <a:pt x="27" y="21"/>
                        <a:pt x="18" y="48"/>
                      </a:cubicBezTo>
                      <a:cubicBezTo>
                        <a:pt x="1" y="89"/>
                        <a:pt x="24" y="130"/>
                        <a:pt x="59" y="147"/>
                      </a:cubicBezTo>
                      <a:lnTo>
                        <a:pt x="7044" y="2970"/>
                      </a:lnTo>
                      <a:cubicBezTo>
                        <a:pt x="7050" y="2975"/>
                        <a:pt x="7062" y="2975"/>
                        <a:pt x="7074" y="2975"/>
                      </a:cubicBezTo>
                      <a:cubicBezTo>
                        <a:pt x="7103" y="2975"/>
                        <a:pt x="7132" y="2964"/>
                        <a:pt x="7138" y="2934"/>
                      </a:cubicBezTo>
                      <a:cubicBezTo>
                        <a:pt x="7150" y="2899"/>
                        <a:pt x="7132" y="2852"/>
                        <a:pt x="7091" y="2841"/>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1"/>
                <p:cNvSpPr/>
                <p:nvPr/>
              </p:nvSpPr>
              <p:spPr>
                <a:xfrm rot="38844">
                  <a:off x="948940" y="3401493"/>
                  <a:ext cx="287391" cy="530939"/>
                </a:xfrm>
                <a:custGeom>
                  <a:avLst/>
                  <a:gdLst/>
                  <a:ahLst/>
                  <a:cxnLst/>
                  <a:rect l="l" t="t" r="r" b="b"/>
                  <a:pathLst>
                    <a:path w="3520" h="6503" extrusionOk="0">
                      <a:moveTo>
                        <a:pt x="3438" y="1"/>
                      </a:moveTo>
                      <a:cubicBezTo>
                        <a:pt x="3411" y="1"/>
                        <a:pt x="3383" y="14"/>
                        <a:pt x="3367" y="38"/>
                      </a:cubicBezTo>
                      <a:lnTo>
                        <a:pt x="24" y="6391"/>
                      </a:lnTo>
                      <a:cubicBezTo>
                        <a:pt x="0" y="6432"/>
                        <a:pt x="18" y="6473"/>
                        <a:pt x="53" y="6496"/>
                      </a:cubicBezTo>
                      <a:cubicBezTo>
                        <a:pt x="71" y="6502"/>
                        <a:pt x="77" y="6502"/>
                        <a:pt x="88" y="6502"/>
                      </a:cubicBezTo>
                      <a:cubicBezTo>
                        <a:pt x="112" y="6502"/>
                        <a:pt x="141" y="6490"/>
                        <a:pt x="153" y="6467"/>
                      </a:cubicBezTo>
                      <a:lnTo>
                        <a:pt x="3502" y="114"/>
                      </a:lnTo>
                      <a:cubicBezTo>
                        <a:pt x="3519" y="79"/>
                        <a:pt x="3508" y="32"/>
                        <a:pt x="3473" y="9"/>
                      </a:cubicBezTo>
                      <a:cubicBezTo>
                        <a:pt x="3462" y="3"/>
                        <a:pt x="3450" y="1"/>
                        <a:pt x="34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81"/>
                <p:cNvSpPr/>
                <p:nvPr/>
              </p:nvSpPr>
              <p:spPr>
                <a:xfrm rot="38844">
                  <a:off x="683039" y="2660998"/>
                  <a:ext cx="181742" cy="329357"/>
                </a:xfrm>
                <a:custGeom>
                  <a:avLst/>
                  <a:gdLst/>
                  <a:ahLst/>
                  <a:cxnLst/>
                  <a:rect l="l" t="t" r="r" b="b"/>
                  <a:pathLst>
                    <a:path w="2226" h="4034" extrusionOk="0">
                      <a:moveTo>
                        <a:pt x="2139" y="0"/>
                      </a:moveTo>
                      <a:cubicBezTo>
                        <a:pt x="2114" y="0"/>
                        <a:pt x="2090" y="16"/>
                        <a:pt x="2074" y="40"/>
                      </a:cubicBezTo>
                      <a:lnTo>
                        <a:pt x="24" y="3928"/>
                      </a:lnTo>
                      <a:cubicBezTo>
                        <a:pt x="1" y="3963"/>
                        <a:pt x="18" y="4004"/>
                        <a:pt x="54" y="4028"/>
                      </a:cubicBezTo>
                      <a:cubicBezTo>
                        <a:pt x="65" y="4033"/>
                        <a:pt x="77" y="4033"/>
                        <a:pt x="89" y="4033"/>
                      </a:cubicBezTo>
                      <a:cubicBezTo>
                        <a:pt x="118" y="4033"/>
                        <a:pt x="141" y="4022"/>
                        <a:pt x="153" y="3998"/>
                      </a:cubicBezTo>
                      <a:lnTo>
                        <a:pt x="2202" y="110"/>
                      </a:lnTo>
                      <a:cubicBezTo>
                        <a:pt x="2226" y="75"/>
                        <a:pt x="2214" y="34"/>
                        <a:pt x="2173" y="11"/>
                      </a:cubicBezTo>
                      <a:cubicBezTo>
                        <a:pt x="2162" y="4"/>
                        <a:pt x="2151" y="0"/>
                        <a:pt x="21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17" name="Google Shape;3217;p81"/>
              <p:cNvSpPr/>
              <p:nvPr/>
            </p:nvSpPr>
            <p:spPr>
              <a:xfrm rot="818683" flipH="1">
                <a:off x="7202205" y="2815746"/>
                <a:ext cx="786876" cy="2582901"/>
              </a:xfrm>
              <a:custGeom>
                <a:avLst/>
                <a:gdLst/>
                <a:ahLst/>
                <a:cxnLst/>
                <a:rect l="l" t="t" r="r" b="b"/>
                <a:pathLst>
                  <a:path w="5132" h="16846" extrusionOk="0">
                    <a:moveTo>
                      <a:pt x="2594" y="1"/>
                    </a:moveTo>
                    <a:cubicBezTo>
                      <a:pt x="1183" y="1"/>
                      <a:pt x="29" y="5111"/>
                      <a:pt x="15" y="9762"/>
                    </a:cubicBezTo>
                    <a:cubicBezTo>
                      <a:pt x="1" y="14413"/>
                      <a:pt x="1134" y="16846"/>
                      <a:pt x="2538" y="16846"/>
                    </a:cubicBezTo>
                    <a:cubicBezTo>
                      <a:pt x="3950" y="16846"/>
                      <a:pt x="5097" y="14427"/>
                      <a:pt x="5111" y="9783"/>
                    </a:cubicBezTo>
                    <a:cubicBezTo>
                      <a:pt x="5132" y="5131"/>
                      <a:pt x="3998" y="15"/>
                      <a:pt x="2594" y="1"/>
                    </a:cubicBezTo>
                    <a:close/>
                  </a:path>
                </a:pathLst>
              </a:custGeom>
              <a:solidFill>
                <a:srgbClr val="DBE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1"/>
              <p:cNvSpPr/>
              <p:nvPr/>
            </p:nvSpPr>
            <p:spPr>
              <a:xfrm rot="818683" flipH="1">
                <a:off x="7197549" y="2813409"/>
                <a:ext cx="794236" cy="2590414"/>
              </a:xfrm>
              <a:custGeom>
                <a:avLst/>
                <a:gdLst/>
                <a:ahLst/>
                <a:cxnLst/>
                <a:rect l="l" t="t" r="r" b="b"/>
                <a:pathLst>
                  <a:path w="5180" h="16895" extrusionOk="0">
                    <a:moveTo>
                      <a:pt x="2614" y="50"/>
                    </a:moveTo>
                    <a:cubicBezTo>
                      <a:pt x="3247" y="63"/>
                      <a:pt x="3893" y="1197"/>
                      <a:pt x="4359" y="3164"/>
                    </a:cubicBezTo>
                    <a:cubicBezTo>
                      <a:pt x="4832" y="5048"/>
                      <a:pt x="5096" y="7523"/>
                      <a:pt x="5089" y="9783"/>
                    </a:cubicBezTo>
                    <a:cubicBezTo>
                      <a:pt x="5089" y="11973"/>
                      <a:pt x="4818" y="13801"/>
                      <a:pt x="4331" y="15052"/>
                    </a:cubicBezTo>
                    <a:cubicBezTo>
                      <a:pt x="3893" y="16186"/>
                      <a:pt x="3254" y="16818"/>
                      <a:pt x="2558" y="16818"/>
                    </a:cubicBezTo>
                    <a:cubicBezTo>
                      <a:pt x="1863" y="16818"/>
                      <a:pt x="1238" y="16193"/>
                      <a:pt x="800" y="15045"/>
                    </a:cubicBezTo>
                    <a:cubicBezTo>
                      <a:pt x="313" y="13794"/>
                      <a:pt x="56" y="11966"/>
                      <a:pt x="70" y="9776"/>
                    </a:cubicBezTo>
                    <a:cubicBezTo>
                      <a:pt x="77" y="7516"/>
                      <a:pt x="362" y="5041"/>
                      <a:pt x="834" y="3164"/>
                    </a:cubicBezTo>
                    <a:cubicBezTo>
                      <a:pt x="1328" y="1183"/>
                      <a:pt x="1981" y="50"/>
                      <a:pt x="2614" y="50"/>
                    </a:cubicBezTo>
                    <a:close/>
                    <a:moveTo>
                      <a:pt x="2614" y="1"/>
                    </a:moveTo>
                    <a:cubicBezTo>
                      <a:pt x="1933" y="1"/>
                      <a:pt x="1286" y="1120"/>
                      <a:pt x="772" y="3157"/>
                    </a:cubicBezTo>
                    <a:cubicBezTo>
                      <a:pt x="299" y="5041"/>
                      <a:pt x="14" y="7516"/>
                      <a:pt x="7" y="9783"/>
                    </a:cubicBezTo>
                    <a:cubicBezTo>
                      <a:pt x="0" y="11979"/>
                      <a:pt x="250" y="13815"/>
                      <a:pt x="737" y="15080"/>
                    </a:cubicBezTo>
                    <a:cubicBezTo>
                      <a:pt x="1196" y="16262"/>
                      <a:pt x="1828" y="16895"/>
                      <a:pt x="2572" y="16895"/>
                    </a:cubicBezTo>
                    <a:cubicBezTo>
                      <a:pt x="4137" y="16895"/>
                      <a:pt x="5159" y="14114"/>
                      <a:pt x="5166" y="9810"/>
                    </a:cubicBezTo>
                    <a:cubicBezTo>
                      <a:pt x="5179" y="7544"/>
                      <a:pt x="4901" y="5055"/>
                      <a:pt x="4436" y="3171"/>
                    </a:cubicBezTo>
                    <a:cubicBezTo>
                      <a:pt x="3935" y="1127"/>
                      <a:pt x="3288" y="1"/>
                      <a:pt x="2614"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81"/>
              <p:cNvSpPr/>
              <p:nvPr/>
            </p:nvSpPr>
            <p:spPr>
              <a:xfrm rot="818683" flipH="1">
                <a:off x="7586836" y="2813317"/>
                <a:ext cx="15026" cy="2589341"/>
              </a:xfrm>
              <a:custGeom>
                <a:avLst/>
                <a:gdLst/>
                <a:ahLst/>
                <a:cxnLst/>
                <a:rect l="l" t="t" r="r" b="b"/>
                <a:pathLst>
                  <a:path w="98" h="16888" extrusionOk="0">
                    <a:moveTo>
                      <a:pt x="77" y="1"/>
                    </a:moveTo>
                    <a:cubicBezTo>
                      <a:pt x="70" y="1"/>
                      <a:pt x="63" y="8"/>
                      <a:pt x="63" y="15"/>
                    </a:cubicBezTo>
                    <a:lnTo>
                      <a:pt x="7" y="16860"/>
                    </a:lnTo>
                    <a:cubicBezTo>
                      <a:pt x="1" y="16874"/>
                      <a:pt x="14" y="16888"/>
                      <a:pt x="28" y="16888"/>
                    </a:cubicBezTo>
                    <a:cubicBezTo>
                      <a:pt x="35" y="16888"/>
                      <a:pt x="42" y="16874"/>
                      <a:pt x="42" y="16867"/>
                    </a:cubicBezTo>
                    <a:lnTo>
                      <a:pt x="98" y="29"/>
                    </a:lnTo>
                    <a:cubicBezTo>
                      <a:pt x="98" y="8"/>
                      <a:pt x="84" y="1"/>
                      <a:pt x="77"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81"/>
              <p:cNvSpPr/>
              <p:nvPr/>
            </p:nvSpPr>
            <p:spPr>
              <a:xfrm rot="818683" flipH="1">
                <a:off x="7026969" y="4846237"/>
                <a:ext cx="697333" cy="352646"/>
              </a:xfrm>
              <a:custGeom>
                <a:avLst/>
                <a:gdLst/>
                <a:ahLst/>
                <a:cxnLst/>
                <a:rect l="l" t="t" r="r" b="b"/>
                <a:pathLst>
                  <a:path w="4548" h="2300" extrusionOk="0">
                    <a:moveTo>
                      <a:pt x="30" y="0"/>
                    </a:moveTo>
                    <a:cubicBezTo>
                      <a:pt x="24" y="0"/>
                      <a:pt x="18" y="2"/>
                      <a:pt x="15" y="5"/>
                    </a:cubicBezTo>
                    <a:cubicBezTo>
                      <a:pt x="1" y="19"/>
                      <a:pt x="1" y="33"/>
                      <a:pt x="15" y="40"/>
                    </a:cubicBezTo>
                    <a:lnTo>
                      <a:pt x="2253" y="2293"/>
                    </a:lnTo>
                    <a:cubicBezTo>
                      <a:pt x="2260" y="2300"/>
                      <a:pt x="2260" y="2300"/>
                      <a:pt x="2274" y="2300"/>
                    </a:cubicBezTo>
                    <a:lnTo>
                      <a:pt x="2288" y="2300"/>
                    </a:lnTo>
                    <a:lnTo>
                      <a:pt x="4541" y="61"/>
                    </a:lnTo>
                    <a:cubicBezTo>
                      <a:pt x="4548" y="47"/>
                      <a:pt x="4548" y="33"/>
                      <a:pt x="4541" y="26"/>
                    </a:cubicBezTo>
                    <a:cubicBezTo>
                      <a:pt x="4537" y="19"/>
                      <a:pt x="4530" y="16"/>
                      <a:pt x="4523" y="16"/>
                    </a:cubicBezTo>
                    <a:cubicBezTo>
                      <a:pt x="4516" y="16"/>
                      <a:pt x="4509" y="19"/>
                      <a:pt x="4506" y="26"/>
                    </a:cubicBezTo>
                    <a:lnTo>
                      <a:pt x="2274" y="2251"/>
                    </a:lnTo>
                    <a:lnTo>
                      <a:pt x="50" y="5"/>
                    </a:lnTo>
                    <a:cubicBezTo>
                      <a:pt x="43" y="2"/>
                      <a:pt x="36" y="0"/>
                      <a:pt x="30"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1"/>
              <p:cNvSpPr/>
              <p:nvPr/>
            </p:nvSpPr>
            <p:spPr>
              <a:xfrm rot="818683" flipH="1">
                <a:off x="7126609" y="4214511"/>
                <a:ext cx="789022" cy="399256"/>
              </a:xfrm>
              <a:custGeom>
                <a:avLst/>
                <a:gdLst/>
                <a:ahLst/>
                <a:cxnLst/>
                <a:rect l="l" t="t" r="r" b="b"/>
                <a:pathLst>
                  <a:path w="5146" h="2604" extrusionOk="0">
                    <a:moveTo>
                      <a:pt x="25" y="0"/>
                    </a:moveTo>
                    <a:cubicBezTo>
                      <a:pt x="18" y="0"/>
                      <a:pt x="11" y="4"/>
                      <a:pt x="8" y="11"/>
                    </a:cubicBezTo>
                    <a:cubicBezTo>
                      <a:pt x="1" y="18"/>
                      <a:pt x="1" y="31"/>
                      <a:pt x="8" y="45"/>
                    </a:cubicBezTo>
                    <a:lnTo>
                      <a:pt x="2545" y="2597"/>
                    </a:lnTo>
                    <a:cubicBezTo>
                      <a:pt x="2559" y="2604"/>
                      <a:pt x="2559" y="2604"/>
                      <a:pt x="2566" y="2604"/>
                    </a:cubicBezTo>
                    <a:cubicBezTo>
                      <a:pt x="2573" y="2604"/>
                      <a:pt x="2580" y="2604"/>
                      <a:pt x="2580" y="2597"/>
                    </a:cubicBezTo>
                    <a:lnTo>
                      <a:pt x="5139" y="59"/>
                    </a:lnTo>
                    <a:cubicBezTo>
                      <a:pt x="5146" y="52"/>
                      <a:pt x="5146" y="31"/>
                      <a:pt x="5139" y="24"/>
                    </a:cubicBezTo>
                    <a:cubicBezTo>
                      <a:pt x="5135" y="21"/>
                      <a:pt x="5128" y="19"/>
                      <a:pt x="5121" y="19"/>
                    </a:cubicBezTo>
                    <a:cubicBezTo>
                      <a:pt x="5114" y="19"/>
                      <a:pt x="5107" y="21"/>
                      <a:pt x="5104" y="24"/>
                    </a:cubicBezTo>
                    <a:lnTo>
                      <a:pt x="2566" y="2548"/>
                    </a:lnTo>
                    <a:lnTo>
                      <a:pt x="43" y="11"/>
                    </a:lnTo>
                    <a:cubicBezTo>
                      <a:pt x="39" y="4"/>
                      <a:pt x="32" y="0"/>
                      <a:pt x="25"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1"/>
              <p:cNvSpPr/>
              <p:nvPr/>
            </p:nvSpPr>
            <p:spPr>
              <a:xfrm rot="818683" flipH="1">
                <a:off x="7303040" y="3671441"/>
                <a:ext cx="702699" cy="355559"/>
              </a:xfrm>
              <a:custGeom>
                <a:avLst/>
                <a:gdLst/>
                <a:ahLst/>
                <a:cxnLst/>
                <a:rect l="l" t="t" r="r" b="b"/>
                <a:pathLst>
                  <a:path w="4583" h="2319" extrusionOk="0">
                    <a:moveTo>
                      <a:pt x="25" y="0"/>
                    </a:moveTo>
                    <a:cubicBezTo>
                      <a:pt x="18" y="0"/>
                      <a:pt x="11" y="4"/>
                      <a:pt x="8" y="11"/>
                    </a:cubicBezTo>
                    <a:cubicBezTo>
                      <a:pt x="1" y="18"/>
                      <a:pt x="1" y="31"/>
                      <a:pt x="8" y="45"/>
                    </a:cubicBezTo>
                    <a:lnTo>
                      <a:pt x="2260" y="2312"/>
                    </a:lnTo>
                    <a:cubicBezTo>
                      <a:pt x="2267" y="2319"/>
                      <a:pt x="2267" y="2319"/>
                      <a:pt x="2274" y="2319"/>
                    </a:cubicBezTo>
                    <a:cubicBezTo>
                      <a:pt x="2274" y="2319"/>
                      <a:pt x="2288" y="2319"/>
                      <a:pt x="2302" y="2312"/>
                    </a:cubicBezTo>
                    <a:lnTo>
                      <a:pt x="4568" y="59"/>
                    </a:lnTo>
                    <a:cubicBezTo>
                      <a:pt x="4582" y="52"/>
                      <a:pt x="4582" y="31"/>
                      <a:pt x="4568" y="25"/>
                    </a:cubicBezTo>
                    <a:cubicBezTo>
                      <a:pt x="4565" y="21"/>
                      <a:pt x="4560" y="19"/>
                      <a:pt x="4554" y="19"/>
                    </a:cubicBezTo>
                    <a:cubicBezTo>
                      <a:pt x="4548" y="19"/>
                      <a:pt x="4541" y="21"/>
                      <a:pt x="4534" y="25"/>
                    </a:cubicBezTo>
                    <a:lnTo>
                      <a:pt x="2288" y="2256"/>
                    </a:lnTo>
                    <a:lnTo>
                      <a:pt x="43" y="11"/>
                    </a:lnTo>
                    <a:cubicBezTo>
                      <a:pt x="39" y="4"/>
                      <a:pt x="32" y="0"/>
                      <a:pt x="25"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1"/>
              <p:cNvSpPr/>
              <p:nvPr/>
            </p:nvSpPr>
            <p:spPr>
              <a:xfrm rot="818683" flipH="1">
                <a:off x="7538162" y="3190156"/>
                <a:ext cx="491567" cy="250072"/>
              </a:xfrm>
              <a:custGeom>
                <a:avLst/>
                <a:gdLst/>
                <a:ahLst/>
                <a:cxnLst/>
                <a:rect l="l" t="t" r="r" b="b"/>
                <a:pathLst>
                  <a:path w="3206" h="1631" extrusionOk="0">
                    <a:moveTo>
                      <a:pt x="24" y="0"/>
                    </a:moveTo>
                    <a:cubicBezTo>
                      <a:pt x="17" y="0"/>
                      <a:pt x="11" y="4"/>
                      <a:pt x="7" y="11"/>
                    </a:cubicBezTo>
                    <a:cubicBezTo>
                      <a:pt x="0" y="18"/>
                      <a:pt x="0" y="32"/>
                      <a:pt x="7" y="46"/>
                    </a:cubicBezTo>
                    <a:lnTo>
                      <a:pt x="1578" y="1624"/>
                    </a:lnTo>
                    <a:cubicBezTo>
                      <a:pt x="1585" y="1631"/>
                      <a:pt x="1585" y="1631"/>
                      <a:pt x="1599" y="1631"/>
                    </a:cubicBezTo>
                    <a:cubicBezTo>
                      <a:pt x="1606" y="1631"/>
                      <a:pt x="1606" y="1631"/>
                      <a:pt x="1613" y="1624"/>
                    </a:cubicBezTo>
                    <a:lnTo>
                      <a:pt x="3198" y="53"/>
                    </a:lnTo>
                    <a:cubicBezTo>
                      <a:pt x="3205" y="46"/>
                      <a:pt x="3205" y="25"/>
                      <a:pt x="3198" y="18"/>
                    </a:cubicBezTo>
                    <a:cubicBezTo>
                      <a:pt x="3191" y="14"/>
                      <a:pt x="3184" y="13"/>
                      <a:pt x="3178" y="13"/>
                    </a:cubicBezTo>
                    <a:cubicBezTo>
                      <a:pt x="3172" y="13"/>
                      <a:pt x="3167" y="14"/>
                      <a:pt x="3163" y="18"/>
                    </a:cubicBezTo>
                    <a:lnTo>
                      <a:pt x="1599" y="1575"/>
                    </a:lnTo>
                    <a:lnTo>
                      <a:pt x="42" y="11"/>
                    </a:lnTo>
                    <a:cubicBezTo>
                      <a:pt x="38" y="4"/>
                      <a:pt x="31" y="0"/>
                      <a:pt x="24"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1"/>
              <p:cNvSpPr/>
              <p:nvPr/>
            </p:nvSpPr>
            <p:spPr>
              <a:xfrm rot="818683" flipH="1">
                <a:off x="7644954" y="3572056"/>
                <a:ext cx="1147042" cy="2020508"/>
              </a:xfrm>
              <a:custGeom>
                <a:avLst/>
                <a:gdLst/>
                <a:ahLst/>
                <a:cxnLst/>
                <a:rect l="l" t="t" r="r" b="b"/>
                <a:pathLst>
                  <a:path w="7481" h="13178" extrusionOk="0">
                    <a:moveTo>
                      <a:pt x="1274" y="1"/>
                    </a:moveTo>
                    <a:cubicBezTo>
                      <a:pt x="1207" y="1"/>
                      <a:pt x="1144" y="12"/>
                      <a:pt x="1085" y="35"/>
                    </a:cubicBezTo>
                    <a:cubicBezTo>
                      <a:pt x="0" y="473"/>
                      <a:pt x="674" y="4790"/>
                      <a:pt x="2100" y="8398"/>
                    </a:cubicBezTo>
                    <a:cubicBezTo>
                      <a:pt x="3367" y="11612"/>
                      <a:pt x="4793" y="13178"/>
                      <a:pt x="5866" y="13178"/>
                    </a:cubicBezTo>
                    <a:cubicBezTo>
                      <a:pt x="6000" y="13178"/>
                      <a:pt x="6128" y="13154"/>
                      <a:pt x="6250" y="13105"/>
                    </a:cubicBezTo>
                    <a:cubicBezTo>
                      <a:pt x="7342" y="12681"/>
                      <a:pt x="7481" y="10449"/>
                      <a:pt x="6055" y="6841"/>
                    </a:cubicBezTo>
                    <a:cubicBezTo>
                      <a:pt x="4707" y="3427"/>
                      <a:pt x="2444" y="1"/>
                      <a:pt x="1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1"/>
              <p:cNvSpPr/>
              <p:nvPr/>
            </p:nvSpPr>
            <p:spPr>
              <a:xfrm rot="818683" flipH="1">
                <a:off x="7696995" y="3566828"/>
                <a:ext cx="1036339" cy="2030934"/>
              </a:xfrm>
              <a:custGeom>
                <a:avLst/>
                <a:gdLst/>
                <a:ahLst/>
                <a:cxnLst/>
                <a:rect l="l" t="t" r="r" b="b"/>
                <a:pathLst>
                  <a:path w="6759" h="13246" extrusionOk="0">
                    <a:moveTo>
                      <a:pt x="897" y="64"/>
                    </a:moveTo>
                    <a:cubicBezTo>
                      <a:pt x="1398" y="64"/>
                      <a:pt x="2163" y="745"/>
                      <a:pt x="3039" y="1976"/>
                    </a:cubicBezTo>
                    <a:cubicBezTo>
                      <a:pt x="3977" y="3297"/>
                      <a:pt x="4950" y="5132"/>
                      <a:pt x="5646" y="6884"/>
                    </a:cubicBezTo>
                    <a:cubicBezTo>
                      <a:pt x="6320" y="8580"/>
                      <a:pt x="6675" y="10075"/>
                      <a:pt x="6682" y="11194"/>
                    </a:cubicBezTo>
                    <a:cubicBezTo>
                      <a:pt x="6689" y="12216"/>
                      <a:pt x="6397" y="12891"/>
                      <a:pt x="5854" y="13106"/>
                    </a:cubicBezTo>
                    <a:cubicBezTo>
                      <a:pt x="5742" y="13150"/>
                      <a:pt x="5623" y="13172"/>
                      <a:pt x="5499" y="13172"/>
                    </a:cubicBezTo>
                    <a:cubicBezTo>
                      <a:pt x="5032" y="13172"/>
                      <a:pt x="4492" y="12865"/>
                      <a:pt x="3942" y="12272"/>
                    </a:cubicBezTo>
                    <a:cubicBezTo>
                      <a:pt x="3178" y="11445"/>
                      <a:pt x="2427" y="10117"/>
                      <a:pt x="1752" y="8413"/>
                    </a:cubicBezTo>
                    <a:cubicBezTo>
                      <a:pt x="1057" y="6661"/>
                      <a:pt x="522" y="4659"/>
                      <a:pt x="306" y="3053"/>
                    </a:cubicBezTo>
                    <a:cubicBezTo>
                      <a:pt x="77" y="1364"/>
                      <a:pt x="237" y="286"/>
                      <a:pt x="724" y="99"/>
                    </a:cubicBezTo>
                    <a:cubicBezTo>
                      <a:pt x="772" y="71"/>
                      <a:pt x="835" y="64"/>
                      <a:pt x="897" y="64"/>
                    </a:cubicBezTo>
                    <a:close/>
                    <a:moveTo>
                      <a:pt x="890" y="1"/>
                    </a:moveTo>
                    <a:cubicBezTo>
                      <a:pt x="821" y="1"/>
                      <a:pt x="757" y="12"/>
                      <a:pt x="696" y="36"/>
                    </a:cubicBezTo>
                    <a:cubicBezTo>
                      <a:pt x="167" y="245"/>
                      <a:pt x="0" y="1322"/>
                      <a:pt x="237" y="3060"/>
                    </a:cubicBezTo>
                    <a:cubicBezTo>
                      <a:pt x="452" y="4673"/>
                      <a:pt x="988" y="6689"/>
                      <a:pt x="1683" y="8441"/>
                    </a:cubicBezTo>
                    <a:cubicBezTo>
                      <a:pt x="2865" y="11445"/>
                      <a:pt x="4311" y="13245"/>
                      <a:pt x="5472" y="13245"/>
                    </a:cubicBezTo>
                    <a:cubicBezTo>
                      <a:pt x="5611" y="13245"/>
                      <a:pt x="5743" y="13224"/>
                      <a:pt x="5882" y="13162"/>
                    </a:cubicBezTo>
                    <a:cubicBezTo>
                      <a:pt x="6459" y="12932"/>
                      <a:pt x="6758" y="12251"/>
                      <a:pt x="6751" y="11187"/>
                    </a:cubicBezTo>
                    <a:cubicBezTo>
                      <a:pt x="6744" y="10061"/>
                      <a:pt x="6390" y="8566"/>
                      <a:pt x="5708" y="6849"/>
                    </a:cubicBezTo>
                    <a:cubicBezTo>
                      <a:pt x="4393" y="3521"/>
                      <a:pt x="2088" y="1"/>
                      <a:pt x="890"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1"/>
              <p:cNvSpPr/>
              <p:nvPr/>
            </p:nvSpPr>
            <p:spPr>
              <a:xfrm rot="818683" flipH="1">
                <a:off x="7830430" y="3578095"/>
                <a:ext cx="799755" cy="2010388"/>
              </a:xfrm>
              <a:custGeom>
                <a:avLst/>
                <a:gdLst/>
                <a:ahLst/>
                <a:cxnLst/>
                <a:rect l="l" t="t" r="r" b="b"/>
                <a:pathLst>
                  <a:path w="5216" h="13112" extrusionOk="0">
                    <a:moveTo>
                      <a:pt x="31" y="1"/>
                    </a:moveTo>
                    <a:cubicBezTo>
                      <a:pt x="27" y="1"/>
                      <a:pt x="24" y="3"/>
                      <a:pt x="22" y="7"/>
                    </a:cubicBezTo>
                    <a:cubicBezTo>
                      <a:pt x="15" y="7"/>
                      <a:pt x="1" y="21"/>
                      <a:pt x="15" y="35"/>
                    </a:cubicBezTo>
                    <a:lnTo>
                      <a:pt x="5173" y="13091"/>
                    </a:lnTo>
                    <a:cubicBezTo>
                      <a:pt x="5173" y="13098"/>
                      <a:pt x="5180" y="13112"/>
                      <a:pt x="5194" y="13112"/>
                    </a:cubicBezTo>
                    <a:cubicBezTo>
                      <a:pt x="5208" y="13098"/>
                      <a:pt x="5215" y="13091"/>
                      <a:pt x="5208" y="13084"/>
                    </a:cubicBezTo>
                    <a:lnTo>
                      <a:pt x="50" y="14"/>
                    </a:lnTo>
                    <a:cubicBezTo>
                      <a:pt x="50" y="9"/>
                      <a:pt x="40" y="1"/>
                      <a:pt x="31"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1"/>
              <p:cNvSpPr/>
              <p:nvPr/>
            </p:nvSpPr>
            <p:spPr>
              <a:xfrm rot="818683" flipH="1">
                <a:off x="7570640" y="4996324"/>
                <a:ext cx="541705" cy="379938"/>
              </a:xfrm>
              <a:custGeom>
                <a:avLst/>
                <a:gdLst/>
                <a:ahLst/>
                <a:cxnLst/>
                <a:rect l="l" t="t" r="r" b="b"/>
                <a:pathLst>
                  <a:path w="3533" h="2478" extrusionOk="0">
                    <a:moveTo>
                      <a:pt x="3511" y="0"/>
                    </a:moveTo>
                    <a:cubicBezTo>
                      <a:pt x="3504" y="0"/>
                      <a:pt x="3495" y="5"/>
                      <a:pt x="3491" y="10"/>
                    </a:cubicBezTo>
                    <a:lnTo>
                      <a:pt x="2448" y="2429"/>
                    </a:lnTo>
                    <a:lnTo>
                      <a:pt x="35" y="1386"/>
                    </a:lnTo>
                    <a:cubicBezTo>
                      <a:pt x="31" y="1382"/>
                      <a:pt x="27" y="1380"/>
                      <a:pt x="24" y="1380"/>
                    </a:cubicBezTo>
                    <a:cubicBezTo>
                      <a:pt x="17" y="1380"/>
                      <a:pt x="12" y="1389"/>
                      <a:pt x="7" y="1393"/>
                    </a:cubicBezTo>
                    <a:cubicBezTo>
                      <a:pt x="1" y="1400"/>
                      <a:pt x="7" y="1407"/>
                      <a:pt x="14" y="1421"/>
                    </a:cubicBezTo>
                    <a:lnTo>
                      <a:pt x="2455" y="2478"/>
                    </a:lnTo>
                    <a:cubicBezTo>
                      <a:pt x="2469" y="2478"/>
                      <a:pt x="2476" y="2471"/>
                      <a:pt x="2476" y="2464"/>
                    </a:cubicBezTo>
                    <a:lnTo>
                      <a:pt x="3525" y="31"/>
                    </a:lnTo>
                    <a:cubicBezTo>
                      <a:pt x="3532" y="17"/>
                      <a:pt x="3525" y="10"/>
                      <a:pt x="3518" y="3"/>
                    </a:cubicBezTo>
                    <a:cubicBezTo>
                      <a:pt x="3516" y="1"/>
                      <a:pt x="3514" y="0"/>
                      <a:pt x="3511"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81"/>
              <p:cNvSpPr/>
              <p:nvPr/>
            </p:nvSpPr>
            <p:spPr>
              <a:xfrm rot="818683" flipH="1">
                <a:off x="7843173" y="4540926"/>
                <a:ext cx="613156" cy="427928"/>
              </a:xfrm>
              <a:custGeom>
                <a:avLst/>
                <a:gdLst/>
                <a:ahLst/>
                <a:cxnLst/>
                <a:rect l="l" t="t" r="r" b="b"/>
                <a:pathLst>
                  <a:path w="3999" h="2791" extrusionOk="0">
                    <a:moveTo>
                      <a:pt x="3972" y="0"/>
                    </a:moveTo>
                    <a:cubicBezTo>
                      <a:pt x="3967" y="0"/>
                      <a:pt x="3962" y="5"/>
                      <a:pt x="3957" y="10"/>
                    </a:cubicBezTo>
                    <a:lnTo>
                      <a:pt x="2775" y="2742"/>
                    </a:lnTo>
                    <a:lnTo>
                      <a:pt x="36" y="1560"/>
                    </a:lnTo>
                    <a:cubicBezTo>
                      <a:pt x="34" y="1558"/>
                      <a:pt x="31" y="1557"/>
                      <a:pt x="28" y="1557"/>
                    </a:cubicBezTo>
                    <a:cubicBezTo>
                      <a:pt x="21" y="1557"/>
                      <a:pt x="13" y="1562"/>
                      <a:pt x="8" y="1567"/>
                    </a:cubicBezTo>
                    <a:cubicBezTo>
                      <a:pt x="1" y="1574"/>
                      <a:pt x="8" y="1588"/>
                      <a:pt x="15" y="1595"/>
                    </a:cubicBezTo>
                    <a:lnTo>
                      <a:pt x="2782" y="2791"/>
                    </a:lnTo>
                    <a:cubicBezTo>
                      <a:pt x="2789" y="2791"/>
                      <a:pt x="2789" y="2784"/>
                      <a:pt x="2796" y="2784"/>
                    </a:cubicBezTo>
                    <a:lnTo>
                      <a:pt x="3992" y="31"/>
                    </a:lnTo>
                    <a:cubicBezTo>
                      <a:pt x="3999" y="24"/>
                      <a:pt x="3992" y="10"/>
                      <a:pt x="3978" y="3"/>
                    </a:cubicBezTo>
                    <a:cubicBezTo>
                      <a:pt x="3976" y="1"/>
                      <a:pt x="3974" y="0"/>
                      <a:pt x="3972"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1"/>
              <p:cNvSpPr/>
              <p:nvPr/>
            </p:nvSpPr>
            <p:spPr>
              <a:xfrm rot="818683" flipH="1">
                <a:off x="8149740" y="4174208"/>
                <a:ext cx="544772" cy="381011"/>
              </a:xfrm>
              <a:custGeom>
                <a:avLst/>
                <a:gdLst/>
                <a:ahLst/>
                <a:cxnLst/>
                <a:rect l="l" t="t" r="r" b="b"/>
                <a:pathLst>
                  <a:path w="3553" h="2485" extrusionOk="0">
                    <a:moveTo>
                      <a:pt x="3529" y="0"/>
                    </a:moveTo>
                    <a:cubicBezTo>
                      <a:pt x="3521" y="0"/>
                      <a:pt x="3516" y="7"/>
                      <a:pt x="3511" y="17"/>
                    </a:cubicBezTo>
                    <a:lnTo>
                      <a:pt x="2461" y="2436"/>
                    </a:lnTo>
                    <a:lnTo>
                      <a:pt x="35" y="1386"/>
                    </a:lnTo>
                    <a:cubicBezTo>
                      <a:pt x="33" y="1384"/>
                      <a:pt x="30" y="1384"/>
                      <a:pt x="27" y="1384"/>
                    </a:cubicBezTo>
                    <a:cubicBezTo>
                      <a:pt x="20" y="1384"/>
                      <a:pt x="12" y="1388"/>
                      <a:pt x="7" y="1393"/>
                    </a:cubicBezTo>
                    <a:cubicBezTo>
                      <a:pt x="0" y="1400"/>
                      <a:pt x="7" y="1414"/>
                      <a:pt x="14" y="1421"/>
                    </a:cubicBezTo>
                    <a:lnTo>
                      <a:pt x="2475" y="2485"/>
                    </a:lnTo>
                    <a:cubicBezTo>
                      <a:pt x="2482" y="2485"/>
                      <a:pt x="2496" y="2485"/>
                      <a:pt x="2482" y="2471"/>
                    </a:cubicBezTo>
                    <a:lnTo>
                      <a:pt x="3546" y="31"/>
                    </a:lnTo>
                    <a:cubicBezTo>
                      <a:pt x="3553" y="24"/>
                      <a:pt x="3546" y="17"/>
                      <a:pt x="3539" y="3"/>
                    </a:cubicBezTo>
                    <a:cubicBezTo>
                      <a:pt x="3535" y="1"/>
                      <a:pt x="3532" y="0"/>
                      <a:pt x="3529"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1"/>
              <p:cNvSpPr/>
              <p:nvPr/>
            </p:nvSpPr>
            <p:spPr>
              <a:xfrm rot="818683" flipH="1">
                <a:off x="8473722" y="3866771"/>
                <a:ext cx="382858" cy="267551"/>
              </a:xfrm>
              <a:custGeom>
                <a:avLst/>
                <a:gdLst/>
                <a:ahLst/>
                <a:cxnLst/>
                <a:rect l="l" t="t" r="r" b="b"/>
                <a:pathLst>
                  <a:path w="2497" h="1745" extrusionOk="0">
                    <a:moveTo>
                      <a:pt x="2469" y="1"/>
                    </a:moveTo>
                    <a:cubicBezTo>
                      <a:pt x="2463" y="1"/>
                      <a:pt x="2457" y="9"/>
                      <a:pt x="2447" y="14"/>
                    </a:cubicBezTo>
                    <a:lnTo>
                      <a:pt x="1717" y="1696"/>
                    </a:lnTo>
                    <a:lnTo>
                      <a:pt x="35" y="973"/>
                    </a:lnTo>
                    <a:cubicBezTo>
                      <a:pt x="33" y="969"/>
                      <a:pt x="30" y="967"/>
                      <a:pt x="27" y="967"/>
                    </a:cubicBezTo>
                    <a:cubicBezTo>
                      <a:pt x="20" y="967"/>
                      <a:pt x="12" y="975"/>
                      <a:pt x="7" y="980"/>
                    </a:cubicBezTo>
                    <a:cubicBezTo>
                      <a:pt x="0" y="987"/>
                      <a:pt x="7" y="994"/>
                      <a:pt x="14" y="1001"/>
                    </a:cubicBezTo>
                    <a:lnTo>
                      <a:pt x="1731" y="1745"/>
                    </a:lnTo>
                    <a:cubicBezTo>
                      <a:pt x="1738" y="1745"/>
                      <a:pt x="1745" y="1738"/>
                      <a:pt x="1745" y="1731"/>
                    </a:cubicBezTo>
                    <a:lnTo>
                      <a:pt x="2482" y="28"/>
                    </a:lnTo>
                    <a:cubicBezTo>
                      <a:pt x="2496" y="21"/>
                      <a:pt x="2482" y="14"/>
                      <a:pt x="2475" y="7"/>
                    </a:cubicBezTo>
                    <a:cubicBezTo>
                      <a:pt x="2473" y="2"/>
                      <a:pt x="2471" y="1"/>
                      <a:pt x="2469"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1"/>
              <p:cNvSpPr/>
              <p:nvPr/>
            </p:nvSpPr>
            <p:spPr>
              <a:xfrm rot="818683" flipH="1">
                <a:off x="6371794" y="3558582"/>
                <a:ext cx="986201" cy="1717846"/>
              </a:xfrm>
              <a:custGeom>
                <a:avLst/>
                <a:gdLst/>
                <a:ahLst/>
                <a:cxnLst/>
                <a:rect l="l" t="t" r="r" b="b"/>
                <a:pathLst>
                  <a:path w="6432" h="11204" extrusionOk="0">
                    <a:moveTo>
                      <a:pt x="5332" y="1"/>
                    </a:moveTo>
                    <a:cubicBezTo>
                      <a:pt x="4344" y="1"/>
                      <a:pt x="2399" y="2898"/>
                      <a:pt x="1238" y="5796"/>
                    </a:cubicBezTo>
                    <a:cubicBezTo>
                      <a:pt x="1" y="8862"/>
                      <a:pt x="112" y="10767"/>
                      <a:pt x="1044" y="11142"/>
                    </a:cubicBezTo>
                    <a:cubicBezTo>
                      <a:pt x="1147" y="11183"/>
                      <a:pt x="1255" y="11204"/>
                      <a:pt x="1369" y="11204"/>
                    </a:cubicBezTo>
                    <a:cubicBezTo>
                      <a:pt x="2282" y="11204"/>
                      <a:pt x="3508" y="9879"/>
                      <a:pt x="4596" y="7152"/>
                    </a:cubicBezTo>
                    <a:cubicBezTo>
                      <a:pt x="5834" y="4086"/>
                      <a:pt x="6432" y="401"/>
                      <a:pt x="5500" y="33"/>
                    </a:cubicBezTo>
                    <a:cubicBezTo>
                      <a:pt x="5448" y="11"/>
                      <a:pt x="5392" y="1"/>
                      <a:pt x="5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1"/>
              <p:cNvSpPr/>
              <p:nvPr/>
            </p:nvSpPr>
            <p:spPr>
              <a:xfrm rot="818683" flipH="1">
                <a:off x="6424052" y="3553295"/>
                <a:ext cx="891292" cy="1729805"/>
              </a:xfrm>
              <a:custGeom>
                <a:avLst/>
                <a:gdLst/>
                <a:ahLst/>
                <a:cxnLst/>
                <a:rect l="l" t="t" r="r" b="b"/>
                <a:pathLst>
                  <a:path w="5813" h="11282" extrusionOk="0">
                    <a:moveTo>
                      <a:pt x="5055" y="74"/>
                    </a:moveTo>
                    <a:cubicBezTo>
                      <a:pt x="5110" y="74"/>
                      <a:pt x="5161" y="84"/>
                      <a:pt x="5208" y="103"/>
                    </a:cubicBezTo>
                    <a:cubicBezTo>
                      <a:pt x="5625" y="270"/>
                      <a:pt x="5743" y="1180"/>
                      <a:pt x="5549" y="2612"/>
                    </a:cubicBezTo>
                    <a:cubicBezTo>
                      <a:pt x="5354" y="3982"/>
                      <a:pt x="4888" y="5678"/>
                      <a:pt x="4283" y="7173"/>
                    </a:cubicBezTo>
                    <a:cubicBezTo>
                      <a:pt x="3706" y="8619"/>
                      <a:pt x="3053" y="9759"/>
                      <a:pt x="2399" y="10455"/>
                    </a:cubicBezTo>
                    <a:cubicBezTo>
                      <a:pt x="1936" y="10951"/>
                      <a:pt x="1484" y="11208"/>
                      <a:pt x="1087" y="11208"/>
                    </a:cubicBezTo>
                    <a:cubicBezTo>
                      <a:pt x="978" y="11208"/>
                      <a:pt x="873" y="11189"/>
                      <a:pt x="773" y="11150"/>
                    </a:cubicBezTo>
                    <a:cubicBezTo>
                      <a:pt x="314" y="10955"/>
                      <a:pt x="70" y="10385"/>
                      <a:pt x="77" y="9516"/>
                    </a:cubicBezTo>
                    <a:cubicBezTo>
                      <a:pt x="91" y="8564"/>
                      <a:pt x="404" y="7291"/>
                      <a:pt x="981" y="5845"/>
                    </a:cubicBezTo>
                    <a:cubicBezTo>
                      <a:pt x="1586" y="4350"/>
                      <a:pt x="2427" y="2793"/>
                      <a:pt x="3227" y="1688"/>
                    </a:cubicBezTo>
                    <a:cubicBezTo>
                      <a:pt x="3973" y="646"/>
                      <a:pt x="4625" y="74"/>
                      <a:pt x="5055" y="74"/>
                    </a:cubicBezTo>
                    <a:close/>
                    <a:moveTo>
                      <a:pt x="5059" y="0"/>
                    </a:moveTo>
                    <a:cubicBezTo>
                      <a:pt x="4605" y="0"/>
                      <a:pt x="3947" y="570"/>
                      <a:pt x="3171" y="1639"/>
                    </a:cubicBezTo>
                    <a:cubicBezTo>
                      <a:pt x="2365" y="2765"/>
                      <a:pt x="1523" y="4330"/>
                      <a:pt x="926" y="5824"/>
                    </a:cubicBezTo>
                    <a:cubicBezTo>
                      <a:pt x="335" y="7270"/>
                      <a:pt x="22" y="8550"/>
                      <a:pt x="8" y="9516"/>
                    </a:cubicBezTo>
                    <a:cubicBezTo>
                      <a:pt x="1" y="10427"/>
                      <a:pt x="251" y="11011"/>
                      <a:pt x="752" y="11212"/>
                    </a:cubicBezTo>
                    <a:cubicBezTo>
                      <a:pt x="863" y="11254"/>
                      <a:pt x="974" y="11282"/>
                      <a:pt x="1099" y="11282"/>
                    </a:cubicBezTo>
                    <a:cubicBezTo>
                      <a:pt x="1503" y="11282"/>
                      <a:pt x="1975" y="11011"/>
                      <a:pt x="2441" y="10489"/>
                    </a:cubicBezTo>
                    <a:cubicBezTo>
                      <a:pt x="3095" y="9794"/>
                      <a:pt x="3755" y="8647"/>
                      <a:pt x="4339" y="7194"/>
                    </a:cubicBezTo>
                    <a:cubicBezTo>
                      <a:pt x="4944" y="5699"/>
                      <a:pt x="5417" y="3989"/>
                      <a:pt x="5604" y="2612"/>
                    </a:cubicBezTo>
                    <a:cubicBezTo>
                      <a:pt x="5813" y="1132"/>
                      <a:pt x="5688" y="214"/>
                      <a:pt x="5236" y="33"/>
                    </a:cubicBezTo>
                    <a:cubicBezTo>
                      <a:pt x="5181" y="11"/>
                      <a:pt x="5122" y="0"/>
                      <a:pt x="5059"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1"/>
              <p:cNvSpPr/>
              <p:nvPr/>
            </p:nvSpPr>
            <p:spPr>
              <a:xfrm rot="818683" flipH="1">
                <a:off x="6510327" y="3557457"/>
                <a:ext cx="693040" cy="1709719"/>
              </a:xfrm>
              <a:custGeom>
                <a:avLst/>
                <a:gdLst/>
                <a:ahLst/>
                <a:cxnLst/>
                <a:rect l="l" t="t" r="r" b="b"/>
                <a:pathLst>
                  <a:path w="4520" h="11151" extrusionOk="0">
                    <a:moveTo>
                      <a:pt x="4498" y="0"/>
                    </a:moveTo>
                    <a:cubicBezTo>
                      <a:pt x="4491" y="0"/>
                      <a:pt x="4483" y="8"/>
                      <a:pt x="4478" y="13"/>
                    </a:cubicBezTo>
                    <a:lnTo>
                      <a:pt x="15" y="11130"/>
                    </a:lnTo>
                    <a:cubicBezTo>
                      <a:pt x="1" y="11136"/>
                      <a:pt x="15" y="11143"/>
                      <a:pt x="29" y="11150"/>
                    </a:cubicBezTo>
                    <a:cubicBezTo>
                      <a:pt x="36" y="11150"/>
                      <a:pt x="49" y="11143"/>
                      <a:pt x="49" y="11143"/>
                    </a:cubicBezTo>
                    <a:lnTo>
                      <a:pt x="4513" y="27"/>
                    </a:lnTo>
                    <a:cubicBezTo>
                      <a:pt x="4520" y="20"/>
                      <a:pt x="4513" y="13"/>
                      <a:pt x="4506" y="6"/>
                    </a:cubicBezTo>
                    <a:cubicBezTo>
                      <a:pt x="4504" y="2"/>
                      <a:pt x="4501" y="0"/>
                      <a:pt x="4498"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1"/>
              <p:cNvSpPr/>
              <p:nvPr/>
            </p:nvSpPr>
            <p:spPr>
              <a:xfrm rot="818683" flipH="1">
                <a:off x="6688665" y="4856153"/>
                <a:ext cx="461822" cy="325661"/>
              </a:xfrm>
              <a:custGeom>
                <a:avLst/>
                <a:gdLst/>
                <a:ahLst/>
                <a:cxnLst/>
                <a:rect l="l" t="t" r="r" b="b"/>
                <a:pathLst>
                  <a:path w="3012" h="2124" extrusionOk="0">
                    <a:moveTo>
                      <a:pt x="23" y="1"/>
                    </a:moveTo>
                    <a:cubicBezTo>
                      <a:pt x="19" y="1"/>
                      <a:pt x="17" y="1"/>
                      <a:pt x="15" y="3"/>
                    </a:cubicBezTo>
                    <a:cubicBezTo>
                      <a:pt x="8" y="3"/>
                      <a:pt x="1" y="24"/>
                      <a:pt x="8" y="31"/>
                    </a:cubicBezTo>
                    <a:lnTo>
                      <a:pt x="891" y="2110"/>
                    </a:lnTo>
                    <a:cubicBezTo>
                      <a:pt x="891" y="2117"/>
                      <a:pt x="905" y="2124"/>
                      <a:pt x="912" y="2124"/>
                    </a:cubicBezTo>
                    <a:lnTo>
                      <a:pt x="2997" y="1234"/>
                    </a:lnTo>
                    <a:cubicBezTo>
                      <a:pt x="3004" y="1234"/>
                      <a:pt x="3011" y="1213"/>
                      <a:pt x="3004" y="1206"/>
                    </a:cubicBezTo>
                    <a:cubicBezTo>
                      <a:pt x="3004" y="1201"/>
                      <a:pt x="2994" y="1193"/>
                      <a:pt x="2986" y="1193"/>
                    </a:cubicBezTo>
                    <a:cubicBezTo>
                      <a:pt x="2982" y="1193"/>
                      <a:pt x="2978" y="1195"/>
                      <a:pt x="2976" y="1199"/>
                    </a:cubicBezTo>
                    <a:lnTo>
                      <a:pt x="918" y="2075"/>
                    </a:lnTo>
                    <a:lnTo>
                      <a:pt x="43" y="17"/>
                    </a:lnTo>
                    <a:cubicBezTo>
                      <a:pt x="43" y="7"/>
                      <a:pt x="31" y="1"/>
                      <a:pt x="23"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1"/>
              <p:cNvSpPr/>
              <p:nvPr/>
            </p:nvSpPr>
            <p:spPr>
              <a:xfrm rot="818683" flipH="1">
                <a:off x="6590657" y="4387850"/>
                <a:ext cx="522540" cy="368898"/>
              </a:xfrm>
              <a:custGeom>
                <a:avLst/>
                <a:gdLst/>
                <a:ahLst/>
                <a:cxnLst/>
                <a:rect l="l" t="t" r="r" b="b"/>
                <a:pathLst>
                  <a:path w="3408" h="2406" extrusionOk="0">
                    <a:moveTo>
                      <a:pt x="29" y="1"/>
                    </a:moveTo>
                    <a:cubicBezTo>
                      <a:pt x="26" y="1"/>
                      <a:pt x="23" y="3"/>
                      <a:pt x="21" y="7"/>
                    </a:cubicBezTo>
                    <a:cubicBezTo>
                      <a:pt x="7" y="7"/>
                      <a:pt x="0" y="21"/>
                      <a:pt x="7" y="28"/>
                    </a:cubicBezTo>
                    <a:lnTo>
                      <a:pt x="1016" y="2385"/>
                    </a:lnTo>
                    <a:cubicBezTo>
                      <a:pt x="1016" y="2392"/>
                      <a:pt x="1029" y="2405"/>
                      <a:pt x="1036" y="2405"/>
                    </a:cubicBezTo>
                    <a:lnTo>
                      <a:pt x="3393" y="1377"/>
                    </a:lnTo>
                    <a:cubicBezTo>
                      <a:pt x="3400" y="1377"/>
                      <a:pt x="3407" y="1363"/>
                      <a:pt x="3400" y="1349"/>
                    </a:cubicBezTo>
                    <a:cubicBezTo>
                      <a:pt x="3400" y="1344"/>
                      <a:pt x="3390" y="1339"/>
                      <a:pt x="3381" y="1339"/>
                    </a:cubicBezTo>
                    <a:cubicBezTo>
                      <a:pt x="3378" y="1339"/>
                      <a:pt x="3374" y="1340"/>
                      <a:pt x="3372" y="1342"/>
                    </a:cubicBezTo>
                    <a:lnTo>
                      <a:pt x="1043" y="2343"/>
                    </a:lnTo>
                    <a:lnTo>
                      <a:pt x="42" y="14"/>
                    </a:lnTo>
                    <a:cubicBezTo>
                      <a:pt x="42" y="9"/>
                      <a:pt x="36" y="1"/>
                      <a:pt x="29"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1"/>
              <p:cNvSpPr/>
              <p:nvPr/>
            </p:nvSpPr>
            <p:spPr>
              <a:xfrm rot="818683" flipH="1">
                <a:off x="6565421" y="4008254"/>
                <a:ext cx="463815" cy="326734"/>
              </a:xfrm>
              <a:custGeom>
                <a:avLst/>
                <a:gdLst/>
                <a:ahLst/>
                <a:cxnLst/>
                <a:rect l="l" t="t" r="r" b="b"/>
                <a:pathLst>
                  <a:path w="3025" h="2131" extrusionOk="0">
                    <a:moveTo>
                      <a:pt x="30" y="0"/>
                    </a:moveTo>
                    <a:cubicBezTo>
                      <a:pt x="27" y="0"/>
                      <a:pt x="23" y="1"/>
                      <a:pt x="21" y="3"/>
                    </a:cubicBezTo>
                    <a:cubicBezTo>
                      <a:pt x="14" y="3"/>
                      <a:pt x="1" y="17"/>
                      <a:pt x="14" y="31"/>
                    </a:cubicBezTo>
                    <a:lnTo>
                      <a:pt x="904" y="2116"/>
                    </a:lnTo>
                    <a:cubicBezTo>
                      <a:pt x="904" y="2123"/>
                      <a:pt x="918" y="2130"/>
                      <a:pt x="925" y="2130"/>
                    </a:cubicBezTo>
                    <a:lnTo>
                      <a:pt x="3018" y="1226"/>
                    </a:lnTo>
                    <a:cubicBezTo>
                      <a:pt x="3025" y="1226"/>
                      <a:pt x="3025" y="1213"/>
                      <a:pt x="3025" y="1206"/>
                    </a:cubicBezTo>
                    <a:cubicBezTo>
                      <a:pt x="3025" y="1195"/>
                      <a:pt x="3017" y="1189"/>
                      <a:pt x="3011" y="1189"/>
                    </a:cubicBezTo>
                    <a:cubicBezTo>
                      <a:pt x="3008" y="1189"/>
                      <a:pt x="3006" y="1190"/>
                      <a:pt x="3004" y="1192"/>
                    </a:cubicBezTo>
                    <a:lnTo>
                      <a:pt x="932" y="2082"/>
                    </a:lnTo>
                    <a:lnTo>
                      <a:pt x="49" y="10"/>
                    </a:lnTo>
                    <a:cubicBezTo>
                      <a:pt x="49" y="5"/>
                      <a:pt x="39" y="0"/>
                      <a:pt x="30"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1"/>
              <p:cNvSpPr/>
              <p:nvPr/>
            </p:nvSpPr>
            <p:spPr>
              <a:xfrm rot="818683" flipH="1">
                <a:off x="6587841" y="3684015"/>
                <a:ext cx="326281" cy="231980"/>
              </a:xfrm>
              <a:custGeom>
                <a:avLst/>
                <a:gdLst/>
                <a:ahLst/>
                <a:cxnLst/>
                <a:rect l="l" t="t" r="r" b="b"/>
                <a:pathLst>
                  <a:path w="2128" h="1513" extrusionOk="0">
                    <a:moveTo>
                      <a:pt x="28" y="1"/>
                    </a:moveTo>
                    <a:cubicBezTo>
                      <a:pt x="26" y="1"/>
                      <a:pt x="23" y="2"/>
                      <a:pt x="21" y="3"/>
                    </a:cubicBezTo>
                    <a:cubicBezTo>
                      <a:pt x="7" y="3"/>
                      <a:pt x="1" y="24"/>
                      <a:pt x="7" y="31"/>
                    </a:cubicBezTo>
                    <a:lnTo>
                      <a:pt x="633" y="1491"/>
                    </a:lnTo>
                    <a:cubicBezTo>
                      <a:pt x="633" y="1498"/>
                      <a:pt x="647" y="1512"/>
                      <a:pt x="654" y="1512"/>
                    </a:cubicBezTo>
                    <a:lnTo>
                      <a:pt x="2121" y="873"/>
                    </a:lnTo>
                    <a:cubicBezTo>
                      <a:pt x="2128" y="873"/>
                      <a:pt x="2128" y="859"/>
                      <a:pt x="2128" y="852"/>
                    </a:cubicBezTo>
                    <a:cubicBezTo>
                      <a:pt x="2128" y="841"/>
                      <a:pt x="2120" y="835"/>
                      <a:pt x="2111" y="835"/>
                    </a:cubicBezTo>
                    <a:cubicBezTo>
                      <a:pt x="2108" y="835"/>
                      <a:pt x="2104" y="836"/>
                      <a:pt x="2100" y="838"/>
                    </a:cubicBezTo>
                    <a:lnTo>
                      <a:pt x="661" y="1456"/>
                    </a:lnTo>
                    <a:lnTo>
                      <a:pt x="42" y="17"/>
                    </a:lnTo>
                    <a:cubicBezTo>
                      <a:pt x="42" y="7"/>
                      <a:pt x="35" y="1"/>
                      <a:pt x="28"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8" name="Google Shape;3238;p81"/>
            <p:cNvGrpSpPr/>
            <p:nvPr/>
          </p:nvGrpSpPr>
          <p:grpSpPr>
            <a:xfrm rot="3483796">
              <a:off x="1946378" y="3816887"/>
              <a:ext cx="919203" cy="1765323"/>
              <a:chOff x="-19439" y="1956375"/>
              <a:chExt cx="1791607" cy="3492566"/>
            </a:xfrm>
          </p:grpSpPr>
          <p:sp>
            <p:nvSpPr>
              <p:cNvPr id="3239" name="Google Shape;3239;p81"/>
              <p:cNvSpPr/>
              <p:nvPr/>
            </p:nvSpPr>
            <p:spPr>
              <a:xfrm rot="38844">
                <a:off x="67" y="1970847"/>
                <a:ext cx="1752596" cy="3462573"/>
              </a:xfrm>
              <a:custGeom>
                <a:avLst/>
                <a:gdLst/>
                <a:ahLst/>
                <a:cxnLst/>
                <a:rect l="l" t="t" r="r" b="b"/>
                <a:pathLst>
                  <a:path w="21466" h="42410" extrusionOk="0">
                    <a:moveTo>
                      <a:pt x="4697" y="1"/>
                    </a:moveTo>
                    <a:cubicBezTo>
                      <a:pt x="4697" y="1"/>
                      <a:pt x="1" y="6008"/>
                      <a:pt x="2103" y="11014"/>
                    </a:cubicBezTo>
                    <a:cubicBezTo>
                      <a:pt x="4205" y="16020"/>
                      <a:pt x="3122" y="18802"/>
                      <a:pt x="2969" y="20412"/>
                    </a:cubicBezTo>
                    <a:cubicBezTo>
                      <a:pt x="2817" y="22022"/>
                      <a:pt x="3303" y="24985"/>
                      <a:pt x="5440" y="26279"/>
                    </a:cubicBezTo>
                    <a:cubicBezTo>
                      <a:pt x="7572" y="27573"/>
                      <a:pt x="7976" y="28878"/>
                      <a:pt x="7572" y="31033"/>
                    </a:cubicBezTo>
                    <a:cubicBezTo>
                      <a:pt x="7168" y="33199"/>
                      <a:pt x="7724" y="35793"/>
                      <a:pt x="10294" y="36999"/>
                    </a:cubicBezTo>
                    <a:cubicBezTo>
                      <a:pt x="12859" y="38211"/>
                      <a:pt x="13228" y="42322"/>
                      <a:pt x="17121" y="42410"/>
                    </a:cubicBezTo>
                    <a:cubicBezTo>
                      <a:pt x="20353" y="40231"/>
                      <a:pt x="18450" y="36572"/>
                      <a:pt x="19955" y="34171"/>
                    </a:cubicBezTo>
                    <a:cubicBezTo>
                      <a:pt x="21466" y="31771"/>
                      <a:pt x="20535" y="29288"/>
                      <a:pt x="19024" y="27678"/>
                    </a:cubicBezTo>
                    <a:cubicBezTo>
                      <a:pt x="17519" y="26074"/>
                      <a:pt x="17162" y="24762"/>
                      <a:pt x="18251" y="22514"/>
                    </a:cubicBezTo>
                    <a:cubicBezTo>
                      <a:pt x="19346" y="20271"/>
                      <a:pt x="18164" y="17508"/>
                      <a:pt x="17162" y="16237"/>
                    </a:cubicBezTo>
                    <a:cubicBezTo>
                      <a:pt x="16161" y="14972"/>
                      <a:pt x="13749" y="13204"/>
                      <a:pt x="12818" y="7864"/>
                    </a:cubicBezTo>
                    <a:cubicBezTo>
                      <a:pt x="11893" y="2513"/>
                      <a:pt x="4697" y="1"/>
                      <a:pt x="4697"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1"/>
              <p:cNvSpPr/>
              <p:nvPr/>
            </p:nvSpPr>
            <p:spPr>
              <a:xfrm rot="38844">
                <a:off x="84237" y="1965452"/>
                <a:ext cx="1626373" cy="3474412"/>
              </a:xfrm>
              <a:custGeom>
                <a:avLst/>
                <a:gdLst/>
                <a:ahLst/>
                <a:cxnLst/>
                <a:rect l="l" t="t" r="r" b="b"/>
                <a:pathLst>
                  <a:path w="19920" h="42555" extrusionOk="0">
                    <a:moveTo>
                      <a:pt x="3695" y="169"/>
                    </a:moveTo>
                    <a:cubicBezTo>
                      <a:pt x="3994" y="280"/>
                      <a:pt x="5633" y="907"/>
                      <a:pt x="7366" y="2078"/>
                    </a:cubicBezTo>
                    <a:cubicBezTo>
                      <a:pt x="10504" y="4209"/>
                      <a:pt x="11482" y="6458"/>
                      <a:pt x="11746" y="7962"/>
                    </a:cubicBezTo>
                    <a:cubicBezTo>
                      <a:pt x="12519" y="12430"/>
                      <a:pt x="14304" y="14380"/>
                      <a:pt x="15493" y="15679"/>
                    </a:cubicBezTo>
                    <a:cubicBezTo>
                      <a:pt x="15727" y="15931"/>
                      <a:pt x="15932" y="16160"/>
                      <a:pt x="16096" y="16370"/>
                    </a:cubicBezTo>
                    <a:cubicBezTo>
                      <a:pt x="17115" y="17670"/>
                      <a:pt x="18245" y="20393"/>
                      <a:pt x="17174" y="22571"/>
                    </a:cubicBezTo>
                    <a:cubicBezTo>
                      <a:pt x="16125" y="24708"/>
                      <a:pt x="16330" y="26084"/>
                      <a:pt x="17958" y="27811"/>
                    </a:cubicBezTo>
                    <a:cubicBezTo>
                      <a:pt x="18760" y="28678"/>
                      <a:pt x="19322" y="29708"/>
                      <a:pt x="19533" y="30727"/>
                    </a:cubicBezTo>
                    <a:cubicBezTo>
                      <a:pt x="19779" y="31945"/>
                      <a:pt x="19562" y="33116"/>
                      <a:pt x="18872" y="34217"/>
                    </a:cubicBezTo>
                    <a:cubicBezTo>
                      <a:pt x="18257" y="35189"/>
                      <a:pt x="18198" y="36336"/>
                      <a:pt x="18140" y="37560"/>
                    </a:cubicBezTo>
                    <a:cubicBezTo>
                      <a:pt x="18052" y="39317"/>
                      <a:pt x="17964" y="41132"/>
                      <a:pt x="16079" y="42420"/>
                    </a:cubicBezTo>
                    <a:cubicBezTo>
                      <a:pt x="13795" y="42356"/>
                      <a:pt x="12741" y="40874"/>
                      <a:pt x="11722" y="39440"/>
                    </a:cubicBezTo>
                    <a:cubicBezTo>
                      <a:pt x="11014" y="38444"/>
                      <a:pt x="10346" y="37508"/>
                      <a:pt x="9298" y="37022"/>
                    </a:cubicBezTo>
                    <a:cubicBezTo>
                      <a:pt x="8127" y="36471"/>
                      <a:pt x="7308" y="35599"/>
                      <a:pt x="6863" y="34434"/>
                    </a:cubicBezTo>
                    <a:cubicBezTo>
                      <a:pt x="6488" y="33462"/>
                      <a:pt x="6406" y="32291"/>
                      <a:pt x="6622" y="31137"/>
                    </a:cubicBezTo>
                    <a:cubicBezTo>
                      <a:pt x="7050" y="28801"/>
                      <a:pt x="6488" y="27536"/>
                      <a:pt x="4456" y="26295"/>
                    </a:cubicBezTo>
                    <a:cubicBezTo>
                      <a:pt x="2377" y="25030"/>
                      <a:pt x="1856" y="22132"/>
                      <a:pt x="2014" y="20492"/>
                    </a:cubicBezTo>
                    <a:cubicBezTo>
                      <a:pt x="2044" y="20223"/>
                      <a:pt x="2096" y="19924"/>
                      <a:pt x="2155" y="19579"/>
                    </a:cubicBezTo>
                    <a:cubicBezTo>
                      <a:pt x="2448" y="17852"/>
                      <a:pt x="2904" y="15240"/>
                      <a:pt x="1148" y="11060"/>
                    </a:cubicBezTo>
                    <a:cubicBezTo>
                      <a:pt x="545" y="9643"/>
                      <a:pt x="158" y="7225"/>
                      <a:pt x="1651" y="3741"/>
                    </a:cubicBezTo>
                    <a:cubicBezTo>
                      <a:pt x="2465" y="1838"/>
                      <a:pt x="3496" y="427"/>
                      <a:pt x="3695" y="169"/>
                    </a:cubicBezTo>
                    <a:close/>
                    <a:moveTo>
                      <a:pt x="3671" y="1"/>
                    </a:moveTo>
                    <a:cubicBezTo>
                      <a:pt x="3650" y="1"/>
                      <a:pt x="3630" y="12"/>
                      <a:pt x="3613" y="29"/>
                    </a:cubicBezTo>
                    <a:cubicBezTo>
                      <a:pt x="3607" y="40"/>
                      <a:pt x="2430" y="1557"/>
                      <a:pt x="1523" y="3665"/>
                    </a:cubicBezTo>
                    <a:cubicBezTo>
                      <a:pt x="0" y="7201"/>
                      <a:pt x="398" y="9660"/>
                      <a:pt x="1007" y="11101"/>
                    </a:cubicBezTo>
                    <a:cubicBezTo>
                      <a:pt x="2741" y="15246"/>
                      <a:pt x="2296" y="17828"/>
                      <a:pt x="2003" y="19544"/>
                    </a:cubicBezTo>
                    <a:cubicBezTo>
                      <a:pt x="1944" y="19883"/>
                      <a:pt x="1892" y="20194"/>
                      <a:pt x="1862" y="20463"/>
                    </a:cubicBezTo>
                    <a:cubicBezTo>
                      <a:pt x="1704" y="22138"/>
                      <a:pt x="2237" y="25112"/>
                      <a:pt x="4374" y="26406"/>
                    </a:cubicBezTo>
                    <a:cubicBezTo>
                      <a:pt x="6371" y="27624"/>
                      <a:pt x="6898" y="28801"/>
                      <a:pt x="6476" y="31090"/>
                    </a:cubicBezTo>
                    <a:cubicBezTo>
                      <a:pt x="6324" y="31928"/>
                      <a:pt x="6236" y="33192"/>
                      <a:pt x="6722" y="34475"/>
                    </a:cubicBezTo>
                    <a:cubicBezTo>
                      <a:pt x="7185" y="35675"/>
                      <a:pt x="8028" y="36571"/>
                      <a:pt x="9234" y="37139"/>
                    </a:cubicBezTo>
                    <a:cubicBezTo>
                      <a:pt x="10247" y="37613"/>
                      <a:pt x="10903" y="38532"/>
                      <a:pt x="11599" y="39516"/>
                    </a:cubicBezTo>
                    <a:cubicBezTo>
                      <a:pt x="12636" y="40980"/>
                      <a:pt x="13719" y="42496"/>
                      <a:pt x="16090" y="42555"/>
                    </a:cubicBezTo>
                    <a:cubicBezTo>
                      <a:pt x="16108" y="42555"/>
                      <a:pt x="16120" y="42555"/>
                      <a:pt x="16131" y="42531"/>
                    </a:cubicBezTo>
                    <a:cubicBezTo>
                      <a:pt x="18099" y="41208"/>
                      <a:pt x="18186" y="39346"/>
                      <a:pt x="18274" y="37548"/>
                    </a:cubicBezTo>
                    <a:cubicBezTo>
                      <a:pt x="18333" y="36348"/>
                      <a:pt x="18391" y="35212"/>
                      <a:pt x="18983" y="34270"/>
                    </a:cubicBezTo>
                    <a:cubicBezTo>
                      <a:pt x="19691" y="33140"/>
                      <a:pt x="19920" y="31933"/>
                      <a:pt x="19656" y="30675"/>
                    </a:cubicBezTo>
                    <a:cubicBezTo>
                      <a:pt x="19381" y="29334"/>
                      <a:pt x="18631" y="28315"/>
                      <a:pt x="18046" y="27694"/>
                    </a:cubicBezTo>
                    <a:cubicBezTo>
                      <a:pt x="16453" y="26002"/>
                      <a:pt x="16260" y="24726"/>
                      <a:pt x="17285" y="22624"/>
                    </a:cubicBezTo>
                    <a:cubicBezTo>
                      <a:pt x="18374" y="20381"/>
                      <a:pt x="17226" y="17594"/>
                      <a:pt x="16190" y="16271"/>
                    </a:cubicBezTo>
                    <a:cubicBezTo>
                      <a:pt x="16020" y="16054"/>
                      <a:pt x="15815" y="15832"/>
                      <a:pt x="15575" y="15568"/>
                    </a:cubicBezTo>
                    <a:cubicBezTo>
                      <a:pt x="14404" y="14286"/>
                      <a:pt x="12630" y="12348"/>
                      <a:pt x="11863" y="7927"/>
                    </a:cubicBezTo>
                    <a:cubicBezTo>
                      <a:pt x="11594" y="6382"/>
                      <a:pt x="10604" y="4098"/>
                      <a:pt x="7419" y="1937"/>
                    </a:cubicBezTo>
                    <a:cubicBezTo>
                      <a:pt x="5522" y="649"/>
                      <a:pt x="3707" y="11"/>
                      <a:pt x="3695" y="5"/>
                    </a:cubicBezTo>
                    <a:cubicBezTo>
                      <a:pt x="3687" y="2"/>
                      <a:pt x="3679" y="1"/>
                      <a:pt x="3671"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1"/>
              <p:cNvSpPr/>
              <p:nvPr/>
            </p:nvSpPr>
            <p:spPr>
              <a:xfrm rot="38844">
                <a:off x="376764" y="1966274"/>
                <a:ext cx="1027913" cy="3473514"/>
              </a:xfrm>
              <a:custGeom>
                <a:avLst/>
                <a:gdLst/>
                <a:ahLst/>
                <a:cxnLst/>
                <a:rect l="l" t="t" r="r" b="b"/>
                <a:pathLst>
                  <a:path w="12590" h="42544" extrusionOk="0">
                    <a:moveTo>
                      <a:pt x="93" y="0"/>
                    </a:moveTo>
                    <a:cubicBezTo>
                      <a:pt x="84" y="0"/>
                      <a:pt x="74" y="2"/>
                      <a:pt x="65" y="6"/>
                    </a:cubicBezTo>
                    <a:cubicBezTo>
                      <a:pt x="24" y="12"/>
                      <a:pt x="1" y="53"/>
                      <a:pt x="18" y="94"/>
                    </a:cubicBezTo>
                    <a:lnTo>
                      <a:pt x="12437" y="42491"/>
                    </a:lnTo>
                    <a:cubicBezTo>
                      <a:pt x="12449" y="42520"/>
                      <a:pt x="12478" y="42544"/>
                      <a:pt x="12507" y="42544"/>
                    </a:cubicBezTo>
                    <a:lnTo>
                      <a:pt x="12525" y="42544"/>
                    </a:lnTo>
                    <a:cubicBezTo>
                      <a:pt x="12566" y="42532"/>
                      <a:pt x="12589" y="42491"/>
                      <a:pt x="12572" y="42456"/>
                    </a:cubicBezTo>
                    <a:lnTo>
                      <a:pt x="153" y="53"/>
                    </a:lnTo>
                    <a:cubicBezTo>
                      <a:pt x="148" y="21"/>
                      <a:pt x="123" y="0"/>
                      <a:pt x="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1"/>
              <p:cNvSpPr/>
              <p:nvPr/>
            </p:nvSpPr>
            <p:spPr>
              <a:xfrm rot="38844">
                <a:off x="1203414" y="4418217"/>
                <a:ext cx="231383" cy="424147"/>
              </a:xfrm>
              <a:custGeom>
                <a:avLst/>
                <a:gdLst/>
                <a:ahLst/>
                <a:cxnLst/>
                <a:rect l="l" t="t" r="r" b="b"/>
                <a:pathLst>
                  <a:path w="2834" h="5195" extrusionOk="0">
                    <a:moveTo>
                      <a:pt x="2744" y="0"/>
                    </a:moveTo>
                    <a:cubicBezTo>
                      <a:pt x="2720" y="0"/>
                      <a:pt x="2697" y="15"/>
                      <a:pt x="2682" y="42"/>
                    </a:cubicBezTo>
                    <a:lnTo>
                      <a:pt x="23" y="5083"/>
                    </a:lnTo>
                    <a:cubicBezTo>
                      <a:pt x="0" y="5118"/>
                      <a:pt x="18" y="5165"/>
                      <a:pt x="53" y="5182"/>
                    </a:cubicBezTo>
                    <a:cubicBezTo>
                      <a:pt x="64" y="5194"/>
                      <a:pt x="76" y="5194"/>
                      <a:pt x="88" y="5194"/>
                    </a:cubicBezTo>
                    <a:cubicBezTo>
                      <a:pt x="117" y="5194"/>
                      <a:pt x="141" y="5177"/>
                      <a:pt x="152" y="5153"/>
                    </a:cubicBezTo>
                    <a:lnTo>
                      <a:pt x="2811" y="112"/>
                    </a:lnTo>
                    <a:cubicBezTo>
                      <a:pt x="2834" y="77"/>
                      <a:pt x="2822" y="30"/>
                      <a:pt x="2781" y="12"/>
                    </a:cubicBezTo>
                    <a:cubicBezTo>
                      <a:pt x="2769" y="4"/>
                      <a:pt x="2756" y="0"/>
                      <a:pt x="27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1"/>
              <p:cNvSpPr/>
              <p:nvPr/>
            </p:nvSpPr>
            <p:spPr>
              <a:xfrm rot="38844">
                <a:off x="735374" y="4532197"/>
                <a:ext cx="445620" cy="187539"/>
              </a:xfrm>
              <a:custGeom>
                <a:avLst/>
                <a:gdLst/>
                <a:ahLst/>
                <a:cxnLst/>
                <a:rect l="l" t="t" r="r" b="b"/>
                <a:pathLst>
                  <a:path w="5458" h="2297" extrusionOk="0">
                    <a:moveTo>
                      <a:pt x="87" y="1"/>
                    </a:moveTo>
                    <a:cubicBezTo>
                      <a:pt x="59" y="1"/>
                      <a:pt x="32" y="21"/>
                      <a:pt x="18" y="48"/>
                    </a:cubicBezTo>
                    <a:cubicBezTo>
                      <a:pt x="1" y="89"/>
                      <a:pt x="24" y="130"/>
                      <a:pt x="65" y="147"/>
                    </a:cubicBezTo>
                    <a:lnTo>
                      <a:pt x="5341" y="2290"/>
                    </a:lnTo>
                    <a:cubicBezTo>
                      <a:pt x="5347" y="2296"/>
                      <a:pt x="5358" y="2296"/>
                      <a:pt x="5370" y="2296"/>
                    </a:cubicBezTo>
                    <a:cubicBezTo>
                      <a:pt x="5399" y="2296"/>
                      <a:pt x="5429" y="2284"/>
                      <a:pt x="5440" y="2243"/>
                    </a:cubicBezTo>
                    <a:cubicBezTo>
                      <a:pt x="5458" y="2208"/>
                      <a:pt x="5434" y="2167"/>
                      <a:pt x="5399" y="2150"/>
                    </a:cubicBezTo>
                    <a:lnTo>
                      <a:pt x="112" y="7"/>
                    </a:lnTo>
                    <a:cubicBezTo>
                      <a:pt x="104" y="3"/>
                      <a:pt x="95"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81"/>
              <p:cNvSpPr/>
              <p:nvPr/>
            </p:nvSpPr>
            <p:spPr>
              <a:xfrm rot="38844">
                <a:off x="285019" y="2688491"/>
                <a:ext cx="367730" cy="155942"/>
              </a:xfrm>
              <a:custGeom>
                <a:avLst/>
                <a:gdLst/>
                <a:ahLst/>
                <a:cxnLst/>
                <a:rect l="l" t="t" r="r" b="b"/>
                <a:pathLst>
                  <a:path w="4504" h="1910" extrusionOk="0">
                    <a:moveTo>
                      <a:pt x="86" y="1"/>
                    </a:moveTo>
                    <a:cubicBezTo>
                      <a:pt x="57" y="1"/>
                      <a:pt x="27" y="21"/>
                      <a:pt x="18" y="48"/>
                    </a:cubicBezTo>
                    <a:cubicBezTo>
                      <a:pt x="1" y="83"/>
                      <a:pt x="24" y="130"/>
                      <a:pt x="59" y="141"/>
                    </a:cubicBezTo>
                    <a:lnTo>
                      <a:pt x="4392" y="1898"/>
                    </a:lnTo>
                    <a:cubicBezTo>
                      <a:pt x="4404" y="1910"/>
                      <a:pt x="4415" y="1910"/>
                      <a:pt x="4421" y="1910"/>
                    </a:cubicBezTo>
                    <a:cubicBezTo>
                      <a:pt x="4451" y="1910"/>
                      <a:pt x="4480" y="1886"/>
                      <a:pt x="4492" y="1857"/>
                    </a:cubicBezTo>
                    <a:cubicBezTo>
                      <a:pt x="4503" y="1822"/>
                      <a:pt x="4480" y="1775"/>
                      <a:pt x="4445" y="1763"/>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1"/>
              <p:cNvSpPr/>
              <p:nvPr/>
            </p:nvSpPr>
            <p:spPr>
              <a:xfrm rot="38844">
                <a:off x="350319" y="3593986"/>
                <a:ext cx="583763" cy="242976"/>
              </a:xfrm>
              <a:custGeom>
                <a:avLst/>
                <a:gdLst/>
                <a:ahLst/>
                <a:cxnLst/>
                <a:rect l="l" t="t" r="r" b="b"/>
                <a:pathLst>
                  <a:path w="7150" h="2976" extrusionOk="0">
                    <a:moveTo>
                      <a:pt x="86" y="1"/>
                    </a:moveTo>
                    <a:cubicBezTo>
                      <a:pt x="57" y="1"/>
                      <a:pt x="27" y="21"/>
                      <a:pt x="18" y="48"/>
                    </a:cubicBezTo>
                    <a:cubicBezTo>
                      <a:pt x="1" y="89"/>
                      <a:pt x="24" y="130"/>
                      <a:pt x="59" y="147"/>
                    </a:cubicBezTo>
                    <a:lnTo>
                      <a:pt x="7044" y="2970"/>
                    </a:lnTo>
                    <a:cubicBezTo>
                      <a:pt x="7050" y="2975"/>
                      <a:pt x="7062" y="2975"/>
                      <a:pt x="7074" y="2975"/>
                    </a:cubicBezTo>
                    <a:cubicBezTo>
                      <a:pt x="7103" y="2975"/>
                      <a:pt x="7132" y="2964"/>
                      <a:pt x="7138" y="2934"/>
                    </a:cubicBezTo>
                    <a:cubicBezTo>
                      <a:pt x="7150" y="2899"/>
                      <a:pt x="7132" y="2852"/>
                      <a:pt x="7091" y="2841"/>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1"/>
              <p:cNvSpPr/>
              <p:nvPr/>
            </p:nvSpPr>
            <p:spPr>
              <a:xfrm rot="38844">
                <a:off x="948940" y="3401493"/>
                <a:ext cx="287391" cy="530939"/>
              </a:xfrm>
              <a:custGeom>
                <a:avLst/>
                <a:gdLst/>
                <a:ahLst/>
                <a:cxnLst/>
                <a:rect l="l" t="t" r="r" b="b"/>
                <a:pathLst>
                  <a:path w="3520" h="6503" extrusionOk="0">
                    <a:moveTo>
                      <a:pt x="3438" y="1"/>
                    </a:moveTo>
                    <a:cubicBezTo>
                      <a:pt x="3411" y="1"/>
                      <a:pt x="3383" y="14"/>
                      <a:pt x="3367" y="38"/>
                    </a:cubicBezTo>
                    <a:lnTo>
                      <a:pt x="24" y="6391"/>
                    </a:lnTo>
                    <a:cubicBezTo>
                      <a:pt x="0" y="6432"/>
                      <a:pt x="18" y="6473"/>
                      <a:pt x="53" y="6496"/>
                    </a:cubicBezTo>
                    <a:cubicBezTo>
                      <a:pt x="71" y="6502"/>
                      <a:pt x="77" y="6502"/>
                      <a:pt x="88" y="6502"/>
                    </a:cubicBezTo>
                    <a:cubicBezTo>
                      <a:pt x="112" y="6502"/>
                      <a:pt x="141" y="6490"/>
                      <a:pt x="153" y="6467"/>
                    </a:cubicBezTo>
                    <a:lnTo>
                      <a:pt x="3502" y="114"/>
                    </a:lnTo>
                    <a:cubicBezTo>
                      <a:pt x="3519" y="79"/>
                      <a:pt x="3508" y="32"/>
                      <a:pt x="3473" y="9"/>
                    </a:cubicBezTo>
                    <a:cubicBezTo>
                      <a:pt x="3462" y="3"/>
                      <a:pt x="3450" y="1"/>
                      <a:pt x="34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1"/>
              <p:cNvSpPr/>
              <p:nvPr/>
            </p:nvSpPr>
            <p:spPr>
              <a:xfrm rot="38844">
                <a:off x="683039" y="2660998"/>
                <a:ext cx="181742" cy="329357"/>
              </a:xfrm>
              <a:custGeom>
                <a:avLst/>
                <a:gdLst/>
                <a:ahLst/>
                <a:cxnLst/>
                <a:rect l="l" t="t" r="r" b="b"/>
                <a:pathLst>
                  <a:path w="2226" h="4034" extrusionOk="0">
                    <a:moveTo>
                      <a:pt x="2139" y="0"/>
                    </a:moveTo>
                    <a:cubicBezTo>
                      <a:pt x="2114" y="0"/>
                      <a:pt x="2090" y="16"/>
                      <a:pt x="2074" y="40"/>
                    </a:cubicBezTo>
                    <a:lnTo>
                      <a:pt x="24" y="3928"/>
                    </a:lnTo>
                    <a:cubicBezTo>
                      <a:pt x="1" y="3963"/>
                      <a:pt x="18" y="4004"/>
                      <a:pt x="54" y="4028"/>
                    </a:cubicBezTo>
                    <a:cubicBezTo>
                      <a:pt x="65" y="4033"/>
                      <a:pt x="77" y="4033"/>
                      <a:pt x="89" y="4033"/>
                    </a:cubicBezTo>
                    <a:cubicBezTo>
                      <a:pt x="118" y="4033"/>
                      <a:pt x="141" y="4022"/>
                      <a:pt x="153" y="3998"/>
                    </a:cubicBezTo>
                    <a:lnTo>
                      <a:pt x="2202" y="110"/>
                    </a:lnTo>
                    <a:cubicBezTo>
                      <a:pt x="2226" y="75"/>
                      <a:pt x="2214" y="34"/>
                      <a:pt x="2173" y="11"/>
                    </a:cubicBezTo>
                    <a:cubicBezTo>
                      <a:pt x="2162" y="4"/>
                      <a:pt x="2151" y="0"/>
                      <a:pt x="21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248" name="Google Shape;3248;p81">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1">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1">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1">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1">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3253" name="Google Shape;3253;p81">
            <a:hlinkClick r:id="rId4"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Our Week</a:t>
            </a:r>
            <a:endParaRPr sz="1500">
              <a:solidFill>
                <a:srgbClr val="007DEA"/>
              </a:solidFill>
              <a:latin typeface="Sen"/>
              <a:ea typeface="Sen"/>
              <a:cs typeface="Sen"/>
              <a:sym typeface="Sen"/>
            </a:endParaRPr>
          </a:p>
        </p:txBody>
      </p:sp>
      <p:sp>
        <p:nvSpPr>
          <p:cNvPr id="3254" name="Google Shape;3254;p81">
            <a:hlinkClick r:id="rId5"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3255" name="Google Shape;3255;p81">
            <a:hlinkClick r:id="rId6"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Upload</a:t>
            </a:r>
            <a:endParaRPr sz="1500" b="1">
              <a:solidFill>
                <a:srgbClr val="007DEA"/>
              </a:solidFill>
              <a:latin typeface="Sen"/>
              <a:ea typeface="Sen"/>
              <a:cs typeface="Sen"/>
              <a:sym typeface="Sen"/>
            </a:endParaRPr>
          </a:p>
        </p:txBody>
      </p:sp>
      <p:sp>
        <p:nvSpPr>
          <p:cNvPr id="3256" name="Google Shape;3256;p81">
            <a:hlinkClick r:id="rId7"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1"/>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58" name="Google Shape;3258;p81"/>
          <p:cNvGrpSpPr/>
          <p:nvPr/>
        </p:nvGrpSpPr>
        <p:grpSpPr>
          <a:xfrm>
            <a:off x="4402319" y="4732206"/>
            <a:ext cx="344058" cy="344096"/>
            <a:chOff x="1561313" y="2098162"/>
            <a:chExt cx="383822" cy="383822"/>
          </a:xfrm>
        </p:grpSpPr>
        <p:sp>
          <p:nvSpPr>
            <p:cNvPr id="3259" name="Google Shape;3259;p81"/>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260" name="Google Shape;3260;p81"/>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261" name="Google Shape;3261;p81">
            <a:hlinkClick r:id="rId8"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3265"/>
        <p:cNvGrpSpPr/>
        <p:nvPr/>
      </p:nvGrpSpPr>
      <p:grpSpPr>
        <a:xfrm>
          <a:off x="0" y="0"/>
          <a:ext cx="0" cy="0"/>
          <a:chOff x="0" y="0"/>
          <a:chExt cx="0" cy="0"/>
        </a:xfrm>
      </p:grpSpPr>
      <p:sp>
        <p:nvSpPr>
          <p:cNvPr id="3266" name="Google Shape;3266;p82"/>
          <p:cNvSpPr txBox="1">
            <a:spLocks noGrp="1"/>
          </p:cNvSpPr>
          <p:nvPr>
            <p:ph type="title"/>
          </p:nvPr>
        </p:nvSpPr>
        <p:spPr>
          <a:xfrm>
            <a:off x="713250" y="798343"/>
            <a:ext cx="7717500" cy="65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Upload</a:t>
            </a:r>
            <a:endParaRPr/>
          </a:p>
        </p:txBody>
      </p:sp>
      <p:sp>
        <p:nvSpPr>
          <p:cNvPr id="3267" name="Google Shape;3267;p82"/>
          <p:cNvSpPr txBox="1">
            <a:spLocks noGrp="1"/>
          </p:cNvSpPr>
          <p:nvPr>
            <p:ph type="subTitle" idx="1"/>
          </p:nvPr>
        </p:nvSpPr>
        <p:spPr>
          <a:xfrm>
            <a:off x="1749817" y="2273272"/>
            <a:ext cx="1819500" cy="33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How to</a:t>
            </a:r>
            <a:endParaRPr/>
          </a:p>
        </p:txBody>
      </p:sp>
      <p:sp>
        <p:nvSpPr>
          <p:cNvPr id="3268" name="Google Shape;3268;p82"/>
          <p:cNvSpPr txBox="1">
            <a:spLocks noGrp="1"/>
          </p:cNvSpPr>
          <p:nvPr>
            <p:ph type="subTitle" idx="2"/>
          </p:nvPr>
        </p:nvSpPr>
        <p:spPr>
          <a:xfrm>
            <a:off x="5553436" y="2273872"/>
            <a:ext cx="1819800" cy="329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Devices</a:t>
            </a:r>
            <a:endParaRPr/>
          </a:p>
        </p:txBody>
      </p:sp>
      <p:sp>
        <p:nvSpPr>
          <p:cNvPr id="3269" name="Google Shape;3269;p82"/>
          <p:cNvSpPr txBox="1">
            <a:spLocks noGrp="1"/>
          </p:cNvSpPr>
          <p:nvPr>
            <p:ph type="subTitle" idx="3"/>
          </p:nvPr>
        </p:nvSpPr>
        <p:spPr>
          <a:xfrm>
            <a:off x="1004917" y="2602975"/>
            <a:ext cx="3309300" cy="99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3270" name="Google Shape;3270;p82"/>
          <p:cNvSpPr txBox="1">
            <a:spLocks noGrp="1"/>
          </p:cNvSpPr>
          <p:nvPr>
            <p:ph type="subTitle" idx="4"/>
          </p:nvPr>
        </p:nvSpPr>
        <p:spPr>
          <a:xfrm>
            <a:off x="4808236" y="2603125"/>
            <a:ext cx="3310200" cy="99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composed mostly of hydrogen and helium</a:t>
            </a:r>
            <a:endParaRPr/>
          </a:p>
        </p:txBody>
      </p:sp>
      <p:sp>
        <p:nvSpPr>
          <p:cNvPr id="3271" name="Google Shape;3271;p82">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82">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2">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2">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2">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3276" name="Google Shape;3276;p82">
            <a:hlinkClick r:id="rId4"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Our Week</a:t>
            </a:r>
            <a:endParaRPr sz="1500">
              <a:solidFill>
                <a:srgbClr val="007DEA"/>
              </a:solidFill>
              <a:latin typeface="Sen"/>
              <a:ea typeface="Sen"/>
              <a:cs typeface="Sen"/>
              <a:sym typeface="Sen"/>
            </a:endParaRPr>
          </a:p>
        </p:txBody>
      </p:sp>
      <p:sp>
        <p:nvSpPr>
          <p:cNvPr id="3277" name="Google Shape;3277;p82">
            <a:hlinkClick r:id="rId5"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3278" name="Google Shape;3278;p82">
            <a:hlinkClick r:id="rId6"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Upload</a:t>
            </a:r>
            <a:endParaRPr sz="1500" b="1">
              <a:solidFill>
                <a:srgbClr val="007DEA"/>
              </a:solidFill>
              <a:latin typeface="Sen"/>
              <a:ea typeface="Sen"/>
              <a:cs typeface="Sen"/>
              <a:sym typeface="Sen"/>
            </a:endParaRPr>
          </a:p>
        </p:txBody>
      </p:sp>
      <p:sp>
        <p:nvSpPr>
          <p:cNvPr id="3279" name="Google Shape;3279;p82">
            <a:hlinkClick r:id="rId7"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82"/>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81" name="Google Shape;3281;p82"/>
          <p:cNvGrpSpPr/>
          <p:nvPr/>
        </p:nvGrpSpPr>
        <p:grpSpPr>
          <a:xfrm>
            <a:off x="4402319" y="4732206"/>
            <a:ext cx="344058" cy="344096"/>
            <a:chOff x="1561313" y="2098162"/>
            <a:chExt cx="383822" cy="383822"/>
          </a:xfrm>
        </p:grpSpPr>
        <p:sp>
          <p:nvSpPr>
            <p:cNvPr id="3282" name="Google Shape;3282;p82"/>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283" name="Google Shape;3283;p82"/>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284" name="Google Shape;3284;p82">
            <a:hlinkClick r:id="rId8"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3288"/>
        <p:cNvGrpSpPr/>
        <p:nvPr/>
      </p:nvGrpSpPr>
      <p:grpSpPr>
        <a:xfrm>
          <a:off x="0" y="0"/>
          <a:ext cx="0" cy="0"/>
          <a:chOff x="0" y="0"/>
          <a:chExt cx="0" cy="0"/>
        </a:xfrm>
      </p:grpSpPr>
      <p:cxnSp>
        <p:nvCxnSpPr>
          <p:cNvPr id="3289" name="Google Shape;3289;p83"/>
          <p:cNvCxnSpPr/>
          <p:nvPr/>
        </p:nvCxnSpPr>
        <p:spPr>
          <a:xfrm>
            <a:off x="2340825" y="1848283"/>
            <a:ext cx="9900" cy="953700"/>
          </a:xfrm>
          <a:prstGeom prst="straightConnector1">
            <a:avLst/>
          </a:prstGeom>
          <a:noFill/>
          <a:ln w="9525" cap="flat" cmpd="sng">
            <a:solidFill>
              <a:schemeClr val="dk2"/>
            </a:solidFill>
            <a:prstDash val="solid"/>
            <a:round/>
            <a:headEnd type="none" w="med" len="med"/>
            <a:tailEnd type="none" w="med" len="med"/>
          </a:ln>
        </p:spPr>
      </p:cxnSp>
      <p:sp>
        <p:nvSpPr>
          <p:cNvPr id="3290" name="Google Shape;3290;p83"/>
          <p:cNvSpPr txBox="1">
            <a:spLocks noGrp="1"/>
          </p:cNvSpPr>
          <p:nvPr>
            <p:ph type="title"/>
          </p:nvPr>
        </p:nvSpPr>
        <p:spPr>
          <a:xfrm>
            <a:off x="716250" y="794806"/>
            <a:ext cx="7711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How to Upload</a:t>
            </a:r>
            <a:endParaRPr/>
          </a:p>
        </p:txBody>
      </p:sp>
      <p:cxnSp>
        <p:nvCxnSpPr>
          <p:cNvPr id="3291" name="Google Shape;3291;p83"/>
          <p:cNvCxnSpPr/>
          <p:nvPr/>
        </p:nvCxnSpPr>
        <p:spPr>
          <a:xfrm>
            <a:off x="692100" y="2803976"/>
            <a:ext cx="7759800" cy="0"/>
          </a:xfrm>
          <a:prstGeom prst="straightConnector1">
            <a:avLst/>
          </a:prstGeom>
          <a:noFill/>
          <a:ln w="9525" cap="flat" cmpd="sng">
            <a:solidFill>
              <a:schemeClr val="dk2"/>
            </a:solidFill>
            <a:prstDash val="solid"/>
            <a:round/>
            <a:headEnd type="none" w="med" len="med"/>
            <a:tailEnd type="none" w="med" len="med"/>
          </a:ln>
        </p:spPr>
      </p:cxnSp>
      <p:cxnSp>
        <p:nvCxnSpPr>
          <p:cNvPr id="3292" name="Google Shape;3292;p83"/>
          <p:cNvCxnSpPr>
            <a:endCxn id="3293" idx="4"/>
          </p:cNvCxnSpPr>
          <p:nvPr/>
        </p:nvCxnSpPr>
        <p:spPr>
          <a:xfrm>
            <a:off x="1312800" y="2799101"/>
            <a:ext cx="0" cy="953700"/>
          </a:xfrm>
          <a:prstGeom prst="straightConnector1">
            <a:avLst/>
          </a:prstGeom>
          <a:noFill/>
          <a:ln w="9525" cap="flat" cmpd="sng">
            <a:solidFill>
              <a:schemeClr val="dk2"/>
            </a:solidFill>
            <a:prstDash val="solid"/>
            <a:round/>
            <a:headEnd type="none" w="med" len="med"/>
            <a:tailEnd type="none" w="med" len="med"/>
          </a:ln>
        </p:spPr>
      </p:cxnSp>
      <p:sp>
        <p:nvSpPr>
          <p:cNvPr id="3293" name="Google Shape;3293;p83"/>
          <p:cNvSpPr/>
          <p:nvPr/>
        </p:nvSpPr>
        <p:spPr>
          <a:xfrm>
            <a:off x="1149300" y="3425801"/>
            <a:ext cx="327000" cy="327000"/>
          </a:xfrm>
          <a:prstGeom prst="ellipse">
            <a:avLst/>
          </a:prstGeom>
          <a:solidFill>
            <a:schemeClr val="accent3"/>
          </a:solidFill>
          <a:ln w="9525" cap="flat" cmpd="sng">
            <a:solidFill>
              <a:schemeClr val="dk2"/>
            </a:solidFill>
            <a:prstDash val="solid"/>
            <a:round/>
            <a:headEnd type="none" w="sm" len="sm"/>
            <a:tailEnd type="none" w="sm" len="sm"/>
          </a:ln>
        </p:spPr>
        <p:txBody>
          <a:bodyPr spcFirstLastPara="1" wrap="square" lIns="64000" tIns="91425" rIns="91425" bIns="91425" anchor="ctr" anchorCtr="0">
            <a:noAutofit/>
          </a:bodyPr>
          <a:lstStyle/>
          <a:p>
            <a:pPr marL="0" lvl="0" indent="0" algn="ctr" rtl="0">
              <a:spcBef>
                <a:spcPts val="0"/>
              </a:spcBef>
              <a:spcAft>
                <a:spcPts val="0"/>
              </a:spcAft>
              <a:buNone/>
            </a:pPr>
            <a:r>
              <a:rPr lang="en" b="1">
                <a:solidFill>
                  <a:schemeClr val="dk1"/>
                </a:solidFill>
                <a:latin typeface="Sen"/>
                <a:ea typeface="Sen"/>
                <a:cs typeface="Sen"/>
                <a:sym typeface="Sen"/>
              </a:rPr>
              <a:t>1</a:t>
            </a:r>
            <a:endParaRPr b="1">
              <a:solidFill>
                <a:schemeClr val="dk1"/>
              </a:solidFill>
              <a:latin typeface="Sen"/>
              <a:ea typeface="Sen"/>
              <a:cs typeface="Sen"/>
              <a:sym typeface="Sen"/>
            </a:endParaRPr>
          </a:p>
        </p:txBody>
      </p:sp>
      <p:sp>
        <p:nvSpPr>
          <p:cNvPr id="3294" name="Google Shape;3294;p83"/>
          <p:cNvSpPr txBox="1">
            <a:spLocks noGrp="1"/>
          </p:cNvSpPr>
          <p:nvPr>
            <p:ph type="subTitle" idx="4294967295"/>
          </p:nvPr>
        </p:nvSpPr>
        <p:spPr>
          <a:xfrm>
            <a:off x="1503125" y="3425800"/>
            <a:ext cx="1942500" cy="7086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400"/>
              <a:t>Jupiter is the biggest planet of them all</a:t>
            </a:r>
            <a:endParaRPr sz="1400"/>
          </a:p>
        </p:txBody>
      </p:sp>
      <p:sp>
        <p:nvSpPr>
          <p:cNvPr id="3295" name="Google Shape;3295;p83"/>
          <p:cNvSpPr/>
          <p:nvPr/>
        </p:nvSpPr>
        <p:spPr>
          <a:xfrm>
            <a:off x="2177315" y="1848285"/>
            <a:ext cx="327000" cy="327000"/>
          </a:xfrm>
          <a:prstGeom prst="ellipse">
            <a:avLst/>
          </a:prstGeom>
          <a:solidFill>
            <a:schemeClr val="accent3"/>
          </a:solidFill>
          <a:ln w="9525" cap="flat" cmpd="sng">
            <a:solidFill>
              <a:schemeClr val="dk2"/>
            </a:solidFill>
            <a:prstDash val="solid"/>
            <a:round/>
            <a:headEnd type="none" w="sm" len="sm"/>
            <a:tailEnd type="none" w="sm" len="sm"/>
          </a:ln>
        </p:spPr>
        <p:txBody>
          <a:bodyPr spcFirstLastPara="1" wrap="square" lIns="64000" tIns="91425" rIns="91425" bIns="91425" anchor="ctr" anchorCtr="0">
            <a:noAutofit/>
          </a:bodyPr>
          <a:lstStyle/>
          <a:p>
            <a:pPr marL="0" lvl="0" indent="0" algn="ctr" rtl="0">
              <a:spcBef>
                <a:spcPts val="0"/>
              </a:spcBef>
              <a:spcAft>
                <a:spcPts val="0"/>
              </a:spcAft>
              <a:buNone/>
            </a:pPr>
            <a:r>
              <a:rPr lang="en" b="1">
                <a:solidFill>
                  <a:schemeClr val="dk1"/>
                </a:solidFill>
                <a:latin typeface="Sen"/>
                <a:ea typeface="Sen"/>
                <a:cs typeface="Sen"/>
                <a:sym typeface="Sen"/>
              </a:rPr>
              <a:t>2</a:t>
            </a:r>
            <a:endParaRPr b="1">
              <a:solidFill>
                <a:schemeClr val="dk1"/>
              </a:solidFill>
              <a:latin typeface="Sen"/>
              <a:ea typeface="Sen"/>
              <a:cs typeface="Sen"/>
              <a:sym typeface="Sen"/>
            </a:endParaRPr>
          </a:p>
        </p:txBody>
      </p:sp>
      <p:sp>
        <p:nvSpPr>
          <p:cNvPr id="3296" name="Google Shape;3296;p83"/>
          <p:cNvSpPr txBox="1">
            <a:spLocks noGrp="1"/>
          </p:cNvSpPr>
          <p:nvPr>
            <p:ph type="subTitle" idx="4294967295"/>
          </p:nvPr>
        </p:nvSpPr>
        <p:spPr>
          <a:xfrm>
            <a:off x="2531152" y="1848282"/>
            <a:ext cx="1942500" cy="7086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400"/>
              <a:t>Venus has a really beautiful name</a:t>
            </a:r>
            <a:endParaRPr sz="1400"/>
          </a:p>
        </p:txBody>
      </p:sp>
      <p:cxnSp>
        <p:nvCxnSpPr>
          <p:cNvPr id="3297" name="Google Shape;3297;p83"/>
          <p:cNvCxnSpPr>
            <a:endCxn id="3298" idx="4"/>
          </p:cNvCxnSpPr>
          <p:nvPr/>
        </p:nvCxnSpPr>
        <p:spPr>
          <a:xfrm flipH="1">
            <a:off x="5212513" y="2799101"/>
            <a:ext cx="5100" cy="953700"/>
          </a:xfrm>
          <a:prstGeom prst="straightConnector1">
            <a:avLst/>
          </a:prstGeom>
          <a:noFill/>
          <a:ln w="9525" cap="flat" cmpd="sng">
            <a:solidFill>
              <a:schemeClr val="dk2"/>
            </a:solidFill>
            <a:prstDash val="solid"/>
            <a:round/>
            <a:headEnd type="none" w="med" len="med"/>
            <a:tailEnd type="none" w="med" len="med"/>
          </a:ln>
        </p:spPr>
      </p:cxnSp>
      <p:sp>
        <p:nvSpPr>
          <p:cNvPr id="3298" name="Google Shape;3298;p83"/>
          <p:cNvSpPr/>
          <p:nvPr/>
        </p:nvSpPr>
        <p:spPr>
          <a:xfrm>
            <a:off x="5049013" y="3425801"/>
            <a:ext cx="327000" cy="327000"/>
          </a:xfrm>
          <a:prstGeom prst="ellipse">
            <a:avLst/>
          </a:prstGeom>
          <a:solidFill>
            <a:schemeClr val="accent3"/>
          </a:solidFill>
          <a:ln w="9525" cap="flat" cmpd="sng">
            <a:solidFill>
              <a:schemeClr val="dk2"/>
            </a:solidFill>
            <a:prstDash val="solid"/>
            <a:round/>
            <a:headEnd type="none" w="sm" len="sm"/>
            <a:tailEnd type="none" w="sm" len="sm"/>
          </a:ln>
        </p:spPr>
        <p:txBody>
          <a:bodyPr spcFirstLastPara="1" wrap="square" lIns="64000" tIns="91425" rIns="91425" bIns="91425" anchor="ctr" anchorCtr="0">
            <a:noAutofit/>
          </a:bodyPr>
          <a:lstStyle/>
          <a:p>
            <a:pPr marL="0" lvl="0" indent="0" algn="ctr" rtl="0">
              <a:spcBef>
                <a:spcPts val="0"/>
              </a:spcBef>
              <a:spcAft>
                <a:spcPts val="0"/>
              </a:spcAft>
              <a:buNone/>
            </a:pPr>
            <a:r>
              <a:rPr lang="en" b="1">
                <a:solidFill>
                  <a:schemeClr val="dk1"/>
                </a:solidFill>
                <a:latin typeface="Sen"/>
                <a:ea typeface="Sen"/>
                <a:cs typeface="Sen"/>
                <a:sym typeface="Sen"/>
              </a:rPr>
              <a:t>3</a:t>
            </a:r>
            <a:endParaRPr b="1">
              <a:solidFill>
                <a:schemeClr val="dk1"/>
              </a:solidFill>
              <a:latin typeface="Sen"/>
              <a:ea typeface="Sen"/>
              <a:cs typeface="Sen"/>
              <a:sym typeface="Sen"/>
            </a:endParaRPr>
          </a:p>
        </p:txBody>
      </p:sp>
      <p:sp>
        <p:nvSpPr>
          <p:cNvPr id="3299" name="Google Shape;3299;p83"/>
          <p:cNvSpPr txBox="1">
            <a:spLocks noGrp="1"/>
          </p:cNvSpPr>
          <p:nvPr>
            <p:ph type="subTitle" idx="4294967295"/>
          </p:nvPr>
        </p:nvSpPr>
        <p:spPr>
          <a:xfrm>
            <a:off x="5402852" y="3425800"/>
            <a:ext cx="1942500" cy="7086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400"/>
              <a:t>Mercury was named after a Roman god</a:t>
            </a:r>
            <a:endParaRPr sz="1400"/>
          </a:p>
        </p:txBody>
      </p:sp>
      <p:cxnSp>
        <p:nvCxnSpPr>
          <p:cNvPr id="3300" name="Google Shape;3300;p83"/>
          <p:cNvCxnSpPr/>
          <p:nvPr/>
        </p:nvCxnSpPr>
        <p:spPr>
          <a:xfrm>
            <a:off x="6255400" y="1848283"/>
            <a:ext cx="0" cy="953700"/>
          </a:xfrm>
          <a:prstGeom prst="straightConnector1">
            <a:avLst/>
          </a:prstGeom>
          <a:noFill/>
          <a:ln w="9525" cap="flat" cmpd="sng">
            <a:solidFill>
              <a:schemeClr val="dk2"/>
            </a:solidFill>
            <a:prstDash val="solid"/>
            <a:round/>
            <a:headEnd type="none" w="med" len="med"/>
            <a:tailEnd type="none" w="med" len="med"/>
          </a:ln>
        </p:spPr>
      </p:cxnSp>
      <p:sp>
        <p:nvSpPr>
          <p:cNvPr id="3301" name="Google Shape;3301;p83"/>
          <p:cNvSpPr/>
          <p:nvPr/>
        </p:nvSpPr>
        <p:spPr>
          <a:xfrm>
            <a:off x="6091904" y="1848285"/>
            <a:ext cx="327000" cy="327000"/>
          </a:xfrm>
          <a:prstGeom prst="ellipse">
            <a:avLst/>
          </a:prstGeom>
          <a:solidFill>
            <a:schemeClr val="accent3"/>
          </a:solidFill>
          <a:ln w="9525" cap="flat" cmpd="sng">
            <a:solidFill>
              <a:schemeClr val="dk2"/>
            </a:solidFill>
            <a:prstDash val="solid"/>
            <a:round/>
            <a:headEnd type="none" w="sm" len="sm"/>
            <a:tailEnd type="none" w="sm" len="sm"/>
          </a:ln>
        </p:spPr>
        <p:txBody>
          <a:bodyPr spcFirstLastPara="1" wrap="square" lIns="54850" tIns="91425" rIns="91425" bIns="91425" anchor="ctr" anchorCtr="0">
            <a:noAutofit/>
          </a:bodyPr>
          <a:lstStyle/>
          <a:p>
            <a:pPr marL="0" lvl="0" indent="0" algn="ctr" rtl="0">
              <a:spcBef>
                <a:spcPts val="0"/>
              </a:spcBef>
              <a:spcAft>
                <a:spcPts val="0"/>
              </a:spcAft>
              <a:buNone/>
            </a:pPr>
            <a:r>
              <a:rPr lang="en" b="1">
                <a:solidFill>
                  <a:schemeClr val="dk1"/>
                </a:solidFill>
                <a:latin typeface="Sen"/>
                <a:ea typeface="Sen"/>
                <a:cs typeface="Sen"/>
                <a:sym typeface="Sen"/>
              </a:rPr>
              <a:t>4</a:t>
            </a:r>
            <a:endParaRPr b="1">
              <a:solidFill>
                <a:schemeClr val="dk1"/>
              </a:solidFill>
              <a:latin typeface="Sen"/>
              <a:ea typeface="Sen"/>
              <a:cs typeface="Sen"/>
              <a:sym typeface="Sen"/>
            </a:endParaRPr>
          </a:p>
        </p:txBody>
      </p:sp>
      <p:sp>
        <p:nvSpPr>
          <p:cNvPr id="3302" name="Google Shape;3302;p83"/>
          <p:cNvSpPr txBox="1">
            <a:spLocks noGrp="1"/>
          </p:cNvSpPr>
          <p:nvPr>
            <p:ph type="subTitle" idx="4294967295"/>
          </p:nvPr>
        </p:nvSpPr>
        <p:spPr>
          <a:xfrm>
            <a:off x="6445725" y="1848282"/>
            <a:ext cx="1942500" cy="7086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400"/>
              <a:t>Despite being red, Mars is cold</a:t>
            </a:r>
            <a:endParaRPr sz="1400"/>
          </a:p>
        </p:txBody>
      </p:sp>
      <p:sp>
        <p:nvSpPr>
          <p:cNvPr id="3303" name="Google Shape;3303;p83">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3">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3">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3">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3">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3308" name="Google Shape;3308;p83">
            <a:hlinkClick r:id="rId4"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Our Week</a:t>
            </a:r>
            <a:endParaRPr sz="1500">
              <a:solidFill>
                <a:srgbClr val="007DEA"/>
              </a:solidFill>
              <a:latin typeface="Sen"/>
              <a:ea typeface="Sen"/>
              <a:cs typeface="Sen"/>
              <a:sym typeface="Sen"/>
            </a:endParaRPr>
          </a:p>
        </p:txBody>
      </p:sp>
      <p:sp>
        <p:nvSpPr>
          <p:cNvPr id="3309" name="Google Shape;3309;p83">
            <a:hlinkClick r:id="rId5"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3310" name="Google Shape;3310;p83">
            <a:hlinkClick r:id="rId6"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Upload</a:t>
            </a:r>
            <a:endParaRPr sz="1500" b="1">
              <a:solidFill>
                <a:srgbClr val="007DEA"/>
              </a:solidFill>
              <a:latin typeface="Sen"/>
              <a:ea typeface="Sen"/>
              <a:cs typeface="Sen"/>
              <a:sym typeface="Sen"/>
            </a:endParaRPr>
          </a:p>
        </p:txBody>
      </p:sp>
      <p:sp>
        <p:nvSpPr>
          <p:cNvPr id="3311" name="Google Shape;3311;p83">
            <a:hlinkClick r:id="rId7"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3"/>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13" name="Google Shape;3313;p83"/>
          <p:cNvGrpSpPr/>
          <p:nvPr/>
        </p:nvGrpSpPr>
        <p:grpSpPr>
          <a:xfrm>
            <a:off x="4402319" y="4732206"/>
            <a:ext cx="344058" cy="344096"/>
            <a:chOff x="1561313" y="2098162"/>
            <a:chExt cx="383822" cy="383822"/>
          </a:xfrm>
        </p:grpSpPr>
        <p:sp>
          <p:nvSpPr>
            <p:cNvPr id="3314" name="Google Shape;3314;p83"/>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315" name="Google Shape;3315;p83"/>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316" name="Google Shape;3316;p83">
            <a:hlinkClick r:id="rId8"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3320"/>
        <p:cNvGrpSpPr/>
        <p:nvPr/>
      </p:nvGrpSpPr>
      <p:grpSpPr>
        <a:xfrm>
          <a:off x="0" y="0"/>
          <a:ext cx="0" cy="0"/>
          <a:chOff x="0" y="0"/>
          <a:chExt cx="0" cy="0"/>
        </a:xfrm>
      </p:grpSpPr>
      <p:sp>
        <p:nvSpPr>
          <p:cNvPr id="3321" name="Google Shape;3321;p84"/>
          <p:cNvSpPr txBox="1">
            <a:spLocks noGrp="1"/>
          </p:cNvSpPr>
          <p:nvPr>
            <p:ph type="title"/>
          </p:nvPr>
        </p:nvSpPr>
        <p:spPr>
          <a:xfrm>
            <a:off x="719550" y="794812"/>
            <a:ext cx="770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Social Media</a:t>
            </a:r>
            <a:endParaRPr/>
          </a:p>
        </p:txBody>
      </p:sp>
      <p:sp>
        <p:nvSpPr>
          <p:cNvPr id="3322" name="Google Shape;3322;p84"/>
          <p:cNvSpPr/>
          <p:nvPr/>
        </p:nvSpPr>
        <p:spPr>
          <a:xfrm>
            <a:off x="1606075" y="1642125"/>
            <a:ext cx="1365419" cy="2722722"/>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324" name="Google Shape;3324;p84"/>
          <p:cNvSpPr txBox="1">
            <a:spLocks noGrp="1"/>
          </p:cNvSpPr>
          <p:nvPr>
            <p:ph type="subTitle" idx="1"/>
          </p:nvPr>
        </p:nvSpPr>
        <p:spPr>
          <a:xfrm>
            <a:off x="3980796" y="2415725"/>
            <a:ext cx="3509100" cy="92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delete this one, add yours and center it properly</a:t>
            </a:r>
            <a:endParaRPr/>
          </a:p>
        </p:txBody>
      </p:sp>
      <p:sp>
        <p:nvSpPr>
          <p:cNvPr id="3325" name="Google Shape;3325;p84"/>
          <p:cNvSpPr txBox="1">
            <a:spLocks noGrp="1"/>
          </p:cNvSpPr>
          <p:nvPr>
            <p:ph type="subTitle" idx="2"/>
          </p:nvPr>
        </p:nvSpPr>
        <p:spPr>
          <a:xfrm flipH="1">
            <a:off x="4183113" y="2047250"/>
            <a:ext cx="3104400" cy="33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Mobile App</a:t>
            </a:r>
            <a:endParaRPr/>
          </a:p>
        </p:txBody>
      </p:sp>
      <p:sp>
        <p:nvSpPr>
          <p:cNvPr id="3326" name="Google Shape;3326;p84">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4">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4">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4">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4">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3331" name="Google Shape;3331;p84">
            <a:hlinkClick r:id="rId4"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Our Week</a:t>
            </a:r>
            <a:endParaRPr sz="1500">
              <a:solidFill>
                <a:srgbClr val="007DEA"/>
              </a:solidFill>
              <a:latin typeface="Sen"/>
              <a:ea typeface="Sen"/>
              <a:cs typeface="Sen"/>
              <a:sym typeface="Sen"/>
            </a:endParaRPr>
          </a:p>
        </p:txBody>
      </p:sp>
      <p:sp>
        <p:nvSpPr>
          <p:cNvPr id="3332" name="Google Shape;3332;p84">
            <a:hlinkClick r:id="rId5"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3333" name="Google Shape;3333;p84">
            <a:hlinkClick r:id="rId6"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Upload</a:t>
            </a:r>
            <a:endParaRPr sz="1500" b="1">
              <a:solidFill>
                <a:srgbClr val="007DEA"/>
              </a:solidFill>
              <a:latin typeface="Sen"/>
              <a:ea typeface="Sen"/>
              <a:cs typeface="Sen"/>
              <a:sym typeface="Sen"/>
            </a:endParaRPr>
          </a:p>
        </p:txBody>
      </p:sp>
      <p:sp>
        <p:nvSpPr>
          <p:cNvPr id="3334" name="Google Shape;3334;p84">
            <a:hlinkClick r:id="rId7"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4"/>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36" name="Google Shape;3336;p84"/>
          <p:cNvGrpSpPr/>
          <p:nvPr/>
        </p:nvGrpSpPr>
        <p:grpSpPr>
          <a:xfrm>
            <a:off x="4402319" y="4732206"/>
            <a:ext cx="344058" cy="344096"/>
            <a:chOff x="1561313" y="2098162"/>
            <a:chExt cx="383822" cy="383822"/>
          </a:xfrm>
        </p:grpSpPr>
        <p:sp>
          <p:nvSpPr>
            <p:cNvPr id="3337" name="Google Shape;3337;p84"/>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338" name="Google Shape;3338;p84"/>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339" name="Google Shape;3339;p84">
            <a:hlinkClick r:id="rId8"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3343"/>
        <p:cNvGrpSpPr/>
        <p:nvPr/>
      </p:nvGrpSpPr>
      <p:grpSpPr>
        <a:xfrm>
          <a:off x="0" y="0"/>
          <a:ext cx="0" cy="0"/>
          <a:chOff x="0" y="0"/>
          <a:chExt cx="0" cy="0"/>
        </a:xfrm>
      </p:grpSpPr>
      <p:sp>
        <p:nvSpPr>
          <p:cNvPr id="3344" name="Google Shape;3344;p85"/>
          <p:cNvSpPr txBox="1">
            <a:spLocks noGrp="1"/>
          </p:cNvSpPr>
          <p:nvPr>
            <p:ph type="title"/>
          </p:nvPr>
        </p:nvSpPr>
        <p:spPr>
          <a:xfrm>
            <a:off x="719550" y="794812"/>
            <a:ext cx="770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Social Media</a:t>
            </a:r>
            <a:endParaRPr/>
          </a:p>
        </p:txBody>
      </p:sp>
      <p:grpSp>
        <p:nvGrpSpPr>
          <p:cNvPr id="3345" name="Google Shape;3345;p85"/>
          <p:cNvGrpSpPr/>
          <p:nvPr/>
        </p:nvGrpSpPr>
        <p:grpSpPr>
          <a:xfrm>
            <a:off x="4779151" y="1841602"/>
            <a:ext cx="3292000" cy="2507279"/>
            <a:chOff x="720010" y="1419647"/>
            <a:chExt cx="4021500" cy="3062887"/>
          </a:xfrm>
        </p:grpSpPr>
        <p:sp>
          <p:nvSpPr>
            <p:cNvPr id="3346" name="Google Shape;3346;p85"/>
            <p:cNvSpPr/>
            <p:nvPr/>
          </p:nvSpPr>
          <p:spPr>
            <a:xfrm>
              <a:off x="720010" y="1419647"/>
              <a:ext cx="4021500" cy="2544300"/>
            </a:xfrm>
            <a:prstGeom prst="roundRect">
              <a:avLst>
                <a:gd name="adj" fmla="val 3857"/>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5"/>
            <p:cNvSpPr/>
            <p:nvPr/>
          </p:nvSpPr>
          <p:spPr>
            <a:xfrm>
              <a:off x="747353" y="1447364"/>
              <a:ext cx="3966900" cy="2488800"/>
            </a:xfrm>
            <a:prstGeom prst="roundRect">
              <a:avLst>
                <a:gd name="adj" fmla="val 3282"/>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5"/>
            <p:cNvSpPr/>
            <p:nvPr/>
          </p:nvSpPr>
          <p:spPr>
            <a:xfrm>
              <a:off x="858158" y="1548119"/>
              <a:ext cx="3748500" cy="22857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5"/>
            <p:cNvSpPr/>
            <p:nvPr/>
          </p:nvSpPr>
          <p:spPr>
            <a:xfrm>
              <a:off x="2042408" y="3963886"/>
              <a:ext cx="1373274" cy="518648"/>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noFill/>
            <a:ln w="19050" cap="flat" cmpd="sng">
              <a:solidFill>
                <a:schemeClr val="accent1"/>
              </a:solidFill>
              <a:prstDash val="solid"/>
              <a:round/>
              <a:headEnd type="none" w="med" len="med"/>
              <a:tailEnd type="none" w="med" len="med"/>
            </a:ln>
          </p:spPr>
        </p:sp>
        <p:cxnSp>
          <p:nvCxnSpPr>
            <p:cNvPr id="3350" name="Google Shape;3350;p85"/>
            <p:cNvCxnSpPr/>
            <p:nvPr/>
          </p:nvCxnSpPr>
          <p:spPr>
            <a:xfrm>
              <a:off x="2057250" y="4433452"/>
              <a:ext cx="1353300" cy="0"/>
            </a:xfrm>
            <a:prstGeom prst="straightConnector1">
              <a:avLst/>
            </a:prstGeom>
            <a:noFill/>
            <a:ln w="19050" cap="flat" cmpd="sng">
              <a:solidFill>
                <a:schemeClr val="accent1"/>
              </a:solidFill>
              <a:prstDash val="solid"/>
              <a:round/>
              <a:headEnd type="none" w="med" len="med"/>
              <a:tailEnd type="none" w="med" len="med"/>
            </a:ln>
          </p:spPr>
        </p:cxnSp>
      </p:grpSp>
      <p:sp>
        <p:nvSpPr>
          <p:cNvPr id="3352" name="Google Shape;3352;p85"/>
          <p:cNvSpPr txBox="1">
            <a:spLocks noGrp="1"/>
          </p:cNvSpPr>
          <p:nvPr>
            <p:ph type="subTitle" idx="1"/>
          </p:nvPr>
        </p:nvSpPr>
        <p:spPr>
          <a:xfrm>
            <a:off x="923796" y="2415725"/>
            <a:ext cx="3509100" cy="92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delete this one, add yours and center it properly</a:t>
            </a:r>
            <a:endParaRPr/>
          </a:p>
        </p:txBody>
      </p:sp>
      <p:sp>
        <p:nvSpPr>
          <p:cNvPr id="3353" name="Google Shape;3353;p85"/>
          <p:cNvSpPr txBox="1">
            <a:spLocks noGrp="1"/>
          </p:cNvSpPr>
          <p:nvPr>
            <p:ph type="subTitle" idx="2"/>
          </p:nvPr>
        </p:nvSpPr>
        <p:spPr>
          <a:xfrm flipH="1">
            <a:off x="1126113" y="2047250"/>
            <a:ext cx="3104400" cy="33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Desktop app</a:t>
            </a:r>
            <a:endParaRPr/>
          </a:p>
        </p:txBody>
      </p:sp>
      <p:sp>
        <p:nvSpPr>
          <p:cNvPr id="3354" name="Google Shape;3354;p85">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5">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5">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5">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5">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3359" name="Google Shape;3359;p85">
            <a:hlinkClick r:id="rId4"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Our Week</a:t>
            </a:r>
            <a:endParaRPr sz="1500">
              <a:solidFill>
                <a:srgbClr val="007DEA"/>
              </a:solidFill>
              <a:latin typeface="Sen"/>
              <a:ea typeface="Sen"/>
              <a:cs typeface="Sen"/>
              <a:sym typeface="Sen"/>
            </a:endParaRPr>
          </a:p>
        </p:txBody>
      </p:sp>
      <p:sp>
        <p:nvSpPr>
          <p:cNvPr id="3360" name="Google Shape;3360;p85">
            <a:hlinkClick r:id="rId5"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3361" name="Google Shape;3361;p85">
            <a:hlinkClick r:id="rId6"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Upload</a:t>
            </a:r>
            <a:endParaRPr sz="1500" b="1">
              <a:solidFill>
                <a:srgbClr val="007DEA"/>
              </a:solidFill>
              <a:latin typeface="Sen"/>
              <a:ea typeface="Sen"/>
              <a:cs typeface="Sen"/>
              <a:sym typeface="Sen"/>
            </a:endParaRPr>
          </a:p>
        </p:txBody>
      </p:sp>
      <p:sp>
        <p:nvSpPr>
          <p:cNvPr id="3362" name="Google Shape;3362;p85">
            <a:hlinkClick r:id="rId7"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5"/>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64" name="Google Shape;3364;p85"/>
          <p:cNvGrpSpPr/>
          <p:nvPr/>
        </p:nvGrpSpPr>
        <p:grpSpPr>
          <a:xfrm>
            <a:off x="4402319" y="4732206"/>
            <a:ext cx="344058" cy="344096"/>
            <a:chOff x="1561313" y="2098162"/>
            <a:chExt cx="383822" cy="383822"/>
          </a:xfrm>
        </p:grpSpPr>
        <p:sp>
          <p:nvSpPr>
            <p:cNvPr id="3365" name="Google Shape;3365;p85"/>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366" name="Google Shape;3366;p85"/>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367" name="Google Shape;3367;p85">
            <a:hlinkClick r:id="rId8"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3371"/>
        <p:cNvGrpSpPr/>
        <p:nvPr/>
      </p:nvGrpSpPr>
      <p:grpSpPr>
        <a:xfrm>
          <a:off x="0" y="0"/>
          <a:ext cx="0" cy="0"/>
          <a:chOff x="0" y="0"/>
          <a:chExt cx="0" cy="0"/>
        </a:xfrm>
      </p:grpSpPr>
      <p:sp>
        <p:nvSpPr>
          <p:cNvPr id="3372" name="Google Shape;3372;p86"/>
          <p:cNvSpPr txBox="1">
            <a:spLocks noGrp="1"/>
          </p:cNvSpPr>
          <p:nvPr>
            <p:ph type="title"/>
          </p:nvPr>
        </p:nvSpPr>
        <p:spPr>
          <a:xfrm>
            <a:off x="719550" y="794812"/>
            <a:ext cx="770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Social Media</a:t>
            </a:r>
            <a:endParaRPr/>
          </a:p>
        </p:txBody>
      </p:sp>
      <p:grpSp>
        <p:nvGrpSpPr>
          <p:cNvPr id="3373" name="Google Shape;3373;p86"/>
          <p:cNvGrpSpPr/>
          <p:nvPr/>
        </p:nvGrpSpPr>
        <p:grpSpPr>
          <a:xfrm flipH="1">
            <a:off x="1168796" y="1665102"/>
            <a:ext cx="2055371" cy="2826296"/>
            <a:chOff x="1835466" y="929768"/>
            <a:chExt cx="2388300" cy="3284100"/>
          </a:xfrm>
        </p:grpSpPr>
        <p:sp>
          <p:nvSpPr>
            <p:cNvPr id="3374" name="Google Shape;3374;p86"/>
            <p:cNvSpPr/>
            <p:nvPr/>
          </p:nvSpPr>
          <p:spPr>
            <a:xfrm>
              <a:off x="1835466" y="929768"/>
              <a:ext cx="2388300" cy="3284100"/>
            </a:xfrm>
            <a:prstGeom prst="roundRect">
              <a:avLst>
                <a:gd name="adj" fmla="val 4846"/>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375" name="Google Shape;3375;p86"/>
            <p:cNvSpPr/>
            <p:nvPr/>
          </p:nvSpPr>
          <p:spPr>
            <a:xfrm>
              <a:off x="2010540" y="1124747"/>
              <a:ext cx="2038200" cy="29091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6"/>
            <p:cNvSpPr/>
            <p:nvPr/>
          </p:nvSpPr>
          <p:spPr>
            <a:xfrm>
              <a:off x="2947422" y="4091356"/>
              <a:ext cx="164400" cy="97500"/>
            </a:xfrm>
            <a:prstGeom prst="roundRect">
              <a:avLst>
                <a:gd name="adj" fmla="val 50000"/>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78" name="Google Shape;3378;p86"/>
          <p:cNvSpPr txBox="1">
            <a:spLocks noGrp="1"/>
          </p:cNvSpPr>
          <p:nvPr>
            <p:ph type="subTitle" idx="1"/>
          </p:nvPr>
        </p:nvSpPr>
        <p:spPr>
          <a:xfrm>
            <a:off x="3980796" y="2415725"/>
            <a:ext cx="3509100" cy="92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You can replace the image on the screen with your own work. Just delete this one, add yours and center it properly</a:t>
            </a:r>
            <a:endParaRPr dirty="0"/>
          </a:p>
        </p:txBody>
      </p:sp>
      <p:sp>
        <p:nvSpPr>
          <p:cNvPr id="3379" name="Google Shape;3379;p86"/>
          <p:cNvSpPr txBox="1">
            <a:spLocks noGrp="1"/>
          </p:cNvSpPr>
          <p:nvPr>
            <p:ph type="subTitle" idx="2"/>
          </p:nvPr>
        </p:nvSpPr>
        <p:spPr>
          <a:xfrm flipH="1">
            <a:off x="4183113" y="2047250"/>
            <a:ext cx="3104400" cy="33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Tablet App</a:t>
            </a:r>
            <a:endParaRPr/>
          </a:p>
        </p:txBody>
      </p:sp>
      <p:sp>
        <p:nvSpPr>
          <p:cNvPr id="3380" name="Google Shape;3380;p86">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6">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6">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6">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6">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3385" name="Google Shape;3385;p86">
            <a:hlinkClick r:id="rId4"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Our Week</a:t>
            </a:r>
            <a:endParaRPr sz="1500">
              <a:solidFill>
                <a:srgbClr val="007DEA"/>
              </a:solidFill>
              <a:latin typeface="Sen"/>
              <a:ea typeface="Sen"/>
              <a:cs typeface="Sen"/>
              <a:sym typeface="Sen"/>
            </a:endParaRPr>
          </a:p>
        </p:txBody>
      </p:sp>
      <p:sp>
        <p:nvSpPr>
          <p:cNvPr id="3386" name="Google Shape;3386;p86">
            <a:hlinkClick r:id="rId5"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3387" name="Google Shape;3387;p86">
            <a:hlinkClick r:id="rId6"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Upload</a:t>
            </a:r>
            <a:endParaRPr sz="1500" b="1">
              <a:solidFill>
                <a:srgbClr val="007DEA"/>
              </a:solidFill>
              <a:latin typeface="Sen"/>
              <a:ea typeface="Sen"/>
              <a:cs typeface="Sen"/>
              <a:sym typeface="Sen"/>
            </a:endParaRPr>
          </a:p>
        </p:txBody>
      </p:sp>
      <p:sp>
        <p:nvSpPr>
          <p:cNvPr id="3388" name="Google Shape;3388;p86">
            <a:hlinkClick r:id="rId7"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6"/>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90" name="Google Shape;3390;p86"/>
          <p:cNvGrpSpPr/>
          <p:nvPr/>
        </p:nvGrpSpPr>
        <p:grpSpPr>
          <a:xfrm>
            <a:off x="4402319" y="4732206"/>
            <a:ext cx="344058" cy="344096"/>
            <a:chOff x="1561313" y="2098162"/>
            <a:chExt cx="383822" cy="383822"/>
          </a:xfrm>
        </p:grpSpPr>
        <p:sp>
          <p:nvSpPr>
            <p:cNvPr id="3391" name="Google Shape;3391;p86"/>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392" name="Google Shape;3392;p86"/>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393" name="Google Shape;3393;p86">
            <a:hlinkClick r:id="rId8"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Shape 3397"/>
        <p:cNvGrpSpPr/>
        <p:nvPr/>
      </p:nvGrpSpPr>
      <p:grpSpPr>
        <a:xfrm>
          <a:off x="0" y="0"/>
          <a:ext cx="0" cy="0"/>
          <a:chOff x="0" y="0"/>
          <a:chExt cx="0" cy="0"/>
        </a:xfrm>
      </p:grpSpPr>
      <p:sp>
        <p:nvSpPr>
          <p:cNvPr id="3398" name="Google Shape;3398;p87"/>
          <p:cNvSpPr txBox="1">
            <a:spLocks noGrp="1"/>
          </p:cNvSpPr>
          <p:nvPr>
            <p:ph type="title"/>
          </p:nvPr>
        </p:nvSpPr>
        <p:spPr>
          <a:xfrm>
            <a:off x="1243500" y="1909188"/>
            <a:ext cx="3328500" cy="83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sp>
        <p:nvSpPr>
          <p:cNvPr id="3399" name="Google Shape;3399;p87"/>
          <p:cNvSpPr txBox="1">
            <a:spLocks noGrp="1"/>
          </p:cNvSpPr>
          <p:nvPr>
            <p:ph type="subTitle" idx="1"/>
          </p:nvPr>
        </p:nvSpPr>
        <p:spPr>
          <a:xfrm>
            <a:off x="5024080" y="1506800"/>
            <a:ext cx="2777100" cy="119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Do you have any questions?</a:t>
            </a:r>
            <a:endParaRPr dirty="0"/>
          </a:p>
          <a:p>
            <a:pPr marL="0" lvl="0" indent="0" algn="l" rtl="0">
              <a:spcBef>
                <a:spcPts val="0"/>
              </a:spcBef>
              <a:spcAft>
                <a:spcPts val="0"/>
              </a:spcAft>
              <a:buNone/>
            </a:pPr>
            <a:r>
              <a:rPr lang="en-US" dirty="0"/>
              <a:t>g</a:t>
            </a:r>
            <a:r>
              <a:rPr lang="en" dirty="0"/>
              <a:t>reat_ppt@outlook.com </a:t>
            </a:r>
            <a:endParaRPr dirty="0"/>
          </a:p>
          <a:p>
            <a:pPr marL="0" lvl="0" indent="0" algn="l" rtl="0">
              <a:spcBef>
                <a:spcPts val="0"/>
              </a:spcBef>
              <a:spcAft>
                <a:spcPts val="0"/>
              </a:spcAft>
              <a:buNone/>
            </a:pPr>
            <a:r>
              <a:rPr lang="en" dirty="0"/>
              <a:t>+00 000 000 000</a:t>
            </a:r>
            <a:endParaRPr dirty="0"/>
          </a:p>
          <a:p>
            <a:pPr marL="0" lvl="0" indent="0" algn="l" rtl="0">
              <a:spcBef>
                <a:spcPts val="0"/>
              </a:spcBef>
              <a:spcAft>
                <a:spcPts val="0"/>
              </a:spcAft>
              <a:buNone/>
            </a:pPr>
            <a:r>
              <a:rPr lang="en" dirty="0"/>
              <a:t>www.greatppt.com</a:t>
            </a:r>
            <a:endParaRPr dirty="0"/>
          </a:p>
          <a:p>
            <a:pPr marL="0" lvl="0" indent="0" algn="l" rtl="0">
              <a:spcBef>
                <a:spcPts val="0"/>
              </a:spcBef>
              <a:spcAft>
                <a:spcPts val="0"/>
              </a:spcAft>
              <a:buNone/>
            </a:pPr>
            <a:endParaRPr dirty="0"/>
          </a:p>
        </p:txBody>
      </p:sp>
      <p:sp>
        <p:nvSpPr>
          <p:cNvPr id="3400" name="Google Shape;3400;p87"/>
          <p:cNvSpPr txBox="1">
            <a:spLocks noGrp="1"/>
          </p:cNvSpPr>
          <p:nvPr>
            <p:ph type="subTitle" idx="2"/>
          </p:nvPr>
        </p:nvSpPr>
        <p:spPr>
          <a:xfrm>
            <a:off x="5024074" y="3525325"/>
            <a:ext cx="3406800" cy="38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200" dirty="0"/>
              <a:t>Free Template from GreatPPT.com</a:t>
            </a:r>
            <a:endParaRPr sz="1200" dirty="0"/>
          </a:p>
        </p:txBody>
      </p:sp>
      <p:grpSp>
        <p:nvGrpSpPr>
          <p:cNvPr id="3401" name="Google Shape;3401;p87"/>
          <p:cNvGrpSpPr/>
          <p:nvPr/>
        </p:nvGrpSpPr>
        <p:grpSpPr>
          <a:xfrm>
            <a:off x="3484899" y="3002161"/>
            <a:ext cx="407391" cy="407391"/>
            <a:chOff x="4500573" y="2571753"/>
            <a:chExt cx="417024" cy="417024"/>
          </a:xfrm>
        </p:grpSpPr>
        <p:sp>
          <p:nvSpPr>
            <p:cNvPr id="3402" name="Google Shape;3402;p87"/>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7"/>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04" name="Google Shape;3404;p87"/>
          <p:cNvSpPr/>
          <p:nvPr/>
        </p:nvSpPr>
        <p:spPr>
          <a:xfrm>
            <a:off x="1923189" y="3002165"/>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05" name="Google Shape;3405;p87"/>
          <p:cNvGrpSpPr/>
          <p:nvPr/>
        </p:nvGrpSpPr>
        <p:grpSpPr>
          <a:xfrm>
            <a:off x="2443740" y="3002103"/>
            <a:ext cx="407432" cy="407391"/>
            <a:chOff x="812101" y="2571761"/>
            <a:chExt cx="417066" cy="417024"/>
          </a:xfrm>
        </p:grpSpPr>
        <p:sp>
          <p:nvSpPr>
            <p:cNvPr id="3406" name="Google Shape;3406;p87"/>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7"/>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7"/>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7"/>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0" name="Google Shape;3410;p87"/>
          <p:cNvGrpSpPr/>
          <p:nvPr/>
        </p:nvGrpSpPr>
        <p:grpSpPr>
          <a:xfrm>
            <a:off x="2964340" y="3002103"/>
            <a:ext cx="407391" cy="407391"/>
            <a:chOff x="1323129" y="2571761"/>
            <a:chExt cx="417024" cy="417024"/>
          </a:xfrm>
        </p:grpSpPr>
        <p:sp>
          <p:nvSpPr>
            <p:cNvPr id="3411" name="Google Shape;3411;p87"/>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7"/>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7"/>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7"/>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15" name="Google Shape;3415;p87">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7">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7">
            <a:hlinkClick r:id="rId4"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3418" name="Google Shape;3418;p87">
            <a:hlinkClick r:id="rId5"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Our Week</a:t>
            </a:r>
            <a:endParaRPr sz="1500">
              <a:solidFill>
                <a:srgbClr val="007DEA"/>
              </a:solidFill>
              <a:latin typeface="Sen"/>
              <a:ea typeface="Sen"/>
              <a:cs typeface="Sen"/>
              <a:sym typeface="Sen"/>
            </a:endParaRPr>
          </a:p>
        </p:txBody>
      </p:sp>
      <p:sp>
        <p:nvSpPr>
          <p:cNvPr id="3419" name="Google Shape;3419;p87">
            <a:hlinkClick r:id="rId6"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3420" name="Google Shape;3420;p87">
            <a:hlinkClick r:id="rId7"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3421" name="Google Shape;3421;p87">
            <a:hlinkClick r:id="rId8"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7"/>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23" name="Google Shape;3423;p87"/>
          <p:cNvGrpSpPr/>
          <p:nvPr/>
        </p:nvGrpSpPr>
        <p:grpSpPr>
          <a:xfrm>
            <a:off x="4402319" y="4732206"/>
            <a:ext cx="344058" cy="344096"/>
            <a:chOff x="1561313" y="2098162"/>
            <a:chExt cx="383822" cy="383822"/>
          </a:xfrm>
        </p:grpSpPr>
        <p:sp>
          <p:nvSpPr>
            <p:cNvPr id="3424" name="Google Shape;3424;p87"/>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425" name="Google Shape;3425;p87"/>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426" name="Google Shape;3426;p87">
            <a:hlinkClick r:id="rId9"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246"/>
        <p:cNvGrpSpPr/>
        <p:nvPr/>
      </p:nvGrpSpPr>
      <p:grpSpPr>
        <a:xfrm>
          <a:off x="0" y="0"/>
          <a:ext cx="0" cy="0"/>
          <a:chOff x="0" y="0"/>
          <a:chExt cx="0" cy="0"/>
        </a:xfrm>
      </p:grpSpPr>
      <p:sp>
        <p:nvSpPr>
          <p:cNvPr id="1247" name="Google Shape;1247;p43"/>
          <p:cNvSpPr txBox="1">
            <a:spLocks noGrp="1"/>
          </p:cNvSpPr>
          <p:nvPr>
            <p:ph type="title" idx="2"/>
          </p:nvPr>
        </p:nvSpPr>
        <p:spPr>
          <a:xfrm>
            <a:off x="2130977" y="2030626"/>
            <a:ext cx="1682400" cy="114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1248" name="Google Shape;1248;p43"/>
          <p:cNvSpPr txBox="1">
            <a:spLocks noGrp="1"/>
          </p:cNvSpPr>
          <p:nvPr>
            <p:ph type="title"/>
          </p:nvPr>
        </p:nvSpPr>
        <p:spPr>
          <a:xfrm>
            <a:off x="3846500" y="1851825"/>
            <a:ext cx="3888000" cy="736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Your Teacher</a:t>
            </a:r>
            <a:endParaRPr/>
          </a:p>
        </p:txBody>
      </p:sp>
      <p:sp>
        <p:nvSpPr>
          <p:cNvPr id="1249" name="Google Shape;1249;p43"/>
          <p:cNvSpPr txBox="1">
            <a:spLocks noGrp="1"/>
          </p:cNvSpPr>
          <p:nvPr>
            <p:ph type="subTitle" idx="1"/>
          </p:nvPr>
        </p:nvSpPr>
        <p:spPr>
          <a:xfrm>
            <a:off x="3846500" y="2682388"/>
            <a:ext cx="2920800" cy="609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could enter a subtitle here if you need it</a:t>
            </a:r>
            <a:endParaRPr/>
          </a:p>
        </p:txBody>
      </p:sp>
      <p:grpSp>
        <p:nvGrpSpPr>
          <p:cNvPr id="1250" name="Google Shape;1250;p43"/>
          <p:cNvGrpSpPr/>
          <p:nvPr/>
        </p:nvGrpSpPr>
        <p:grpSpPr>
          <a:xfrm>
            <a:off x="57151" y="3106254"/>
            <a:ext cx="9014116" cy="3079969"/>
            <a:chOff x="57151" y="2781304"/>
            <a:chExt cx="9014116" cy="3079969"/>
          </a:xfrm>
        </p:grpSpPr>
        <p:sp>
          <p:nvSpPr>
            <p:cNvPr id="1251" name="Google Shape;1251;p43"/>
            <p:cNvSpPr/>
            <p:nvPr/>
          </p:nvSpPr>
          <p:spPr>
            <a:xfrm rot="-818683">
              <a:off x="1082187" y="2840771"/>
              <a:ext cx="786876" cy="2582901"/>
            </a:xfrm>
            <a:custGeom>
              <a:avLst/>
              <a:gdLst/>
              <a:ahLst/>
              <a:cxnLst/>
              <a:rect l="l" t="t" r="r" b="b"/>
              <a:pathLst>
                <a:path w="5132" h="16846" extrusionOk="0">
                  <a:moveTo>
                    <a:pt x="2594" y="1"/>
                  </a:moveTo>
                  <a:cubicBezTo>
                    <a:pt x="1183" y="1"/>
                    <a:pt x="29" y="5111"/>
                    <a:pt x="15" y="9762"/>
                  </a:cubicBezTo>
                  <a:cubicBezTo>
                    <a:pt x="1" y="14413"/>
                    <a:pt x="1134" y="16846"/>
                    <a:pt x="2538" y="16846"/>
                  </a:cubicBezTo>
                  <a:cubicBezTo>
                    <a:pt x="3950" y="16846"/>
                    <a:pt x="5097" y="14427"/>
                    <a:pt x="5111" y="9783"/>
                  </a:cubicBezTo>
                  <a:cubicBezTo>
                    <a:pt x="5132" y="5131"/>
                    <a:pt x="3998" y="15"/>
                    <a:pt x="2594" y="1"/>
                  </a:cubicBezTo>
                  <a:close/>
                </a:path>
              </a:pathLst>
            </a:custGeom>
            <a:solidFill>
              <a:srgbClr val="DBE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3"/>
            <p:cNvSpPr/>
            <p:nvPr/>
          </p:nvSpPr>
          <p:spPr>
            <a:xfrm rot="-818683">
              <a:off x="1079483" y="2838434"/>
              <a:ext cx="794236" cy="2590414"/>
            </a:xfrm>
            <a:custGeom>
              <a:avLst/>
              <a:gdLst/>
              <a:ahLst/>
              <a:cxnLst/>
              <a:rect l="l" t="t" r="r" b="b"/>
              <a:pathLst>
                <a:path w="5180" h="16895" extrusionOk="0">
                  <a:moveTo>
                    <a:pt x="2614" y="50"/>
                  </a:moveTo>
                  <a:cubicBezTo>
                    <a:pt x="3247" y="63"/>
                    <a:pt x="3893" y="1197"/>
                    <a:pt x="4359" y="3164"/>
                  </a:cubicBezTo>
                  <a:cubicBezTo>
                    <a:pt x="4832" y="5048"/>
                    <a:pt x="5096" y="7523"/>
                    <a:pt x="5089" y="9783"/>
                  </a:cubicBezTo>
                  <a:cubicBezTo>
                    <a:pt x="5089" y="11973"/>
                    <a:pt x="4818" y="13801"/>
                    <a:pt x="4331" y="15052"/>
                  </a:cubicBezTo>
                  <a:cubicBezTo>
                    <a:pt x="3893" y="16186"/>
                    <a:pt x="3254" y="16818"/>
                    <a:pt x="2558" y="16818"/>
                  </a:cubicBezTo>
                  <a:cubicBezTo>
                    <a:pt x="1863" y="16818"/>
                    <a:pt x="1238" y="16193"/>
                    <a:pt x="800" y="15045"/>
                  </a:cubicBezTo>
                  <a:cubicBezTo>
                    <a:pt x="313" y="13794"/>
                    <a:pt x="56" y="11966"/>
                    <a:pt x="70" y="9776"/>
                  </a:cubicBezTo>
                  <a:cubicBezTo>
                    <a:pt x="77" y="7516"/>
                    <a:pt x="362" y="5041"/>
                    <a:pt x="834" y="3164"/>
                  </a:cubicBezTo>
                  <a:cubicBezTo>
                    <a:pt x="1328" y="1183"/>
                    <a:pt x="1981" y="50"/>
                    <a:pt x="2614" y="50"/>
                  </a:cubicBezTo>
                  <a:close/>
                  <a:moveTo>
                    <a:pt x="2614" y="1"/>
                  </a:moveTo>
                  <a:cubicBezTo>
                    <a:pt x="1933" y="1"/>
                    <a:pt x="1286" y="1120"/>
                    <a:pt x="772" y="3157"/>
                  </a:cubicBezTo>
                  <a:cubicBezTo>
                    <a:pt x="299" y="5041"/>
                    <a:pt x="14" y="7516"/>
                    <a:pt x="7" y="9783"/>
                  </a:cubicBezTo>
                  <a:cubicBezTo>
                    <a:pt x="0" y="11979"/>
                    <a:pt x="250" y="13815"/>
                    <a:pt x="737" y="15080"/>
                  </a:cubicBezTo>
                  <a:cubicBezTo>
                    <a:pt x="1196" y="16262"/>
                    <a:pt x="1828" y="16895"/>
                    <a:pt x="2572" y="16895"/>
                  </a:cubicBezTo>
                  <a:cubicBezTo>
                    <a:pt x="4137" y="16895"/>
                    <a:pt x="5159" y="14114"/>
                    <a:pt x="5166" y="9810"/>
                  </a:cubicBezTo>
                  <a:cubicBezTo>
                    <a:pt x="5179" y="7544"/>
                    <a:pt x="4901" y="5055"/>
                    <a:pt x="4436" y="3171"/>
                  </a:cubicBezTo>
                  <a:cubicBezTo>
                    <a:pt x="3935" y="1127"/>
                    <a:pt x="3288" y="1"/>
                    <a:pt x="2614"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3"/>
            <p:cNvSpPr/>
            <p:nvPr/>
          </p:nvSpPr>
          <p:spPr>
            <a:xfrm rot="-818683">
              <a:off x="1469405" y="2838342"/>
              <a:ext cx="15026" cy="2589341"/>
            </a:xfrm>
            <a:custGeom>
              <a:avLst/>
              <a:gdLst/>
              <a:ahLst/>
              <a:cxnLst/>
              <a:rect l="l" t="t" r="r" b="b"/>
              <a:pathLst>
                <a:path w="98" h="16888" extrusionOk="0">
                  <a:moveTo>
                    <a:pt x="77" y="1"/>
                  </a:moveTo>
                  <a:cubicBezTo>
                    <a:pt x="70" y="1"/>
                    <a:pt x="63" y="8"/>
                    <a:pt x="63" y="15"/>
                  </a:cubicBezTo>
                  <a:lnTo>
                    <a:pt x="7" y="16860"/>
                  </a:lnTo>
                  <a:cubicBezTo>
                    <a:pt x="1" y="16874"/>
                    <a:pt x="14" y="16888"/>
                    <a:pt x="28" y="16888"/>
                  </a:cubicBezTo>
                  <a:cubicBezTo>
                    <a:pt x="35" y="16888"/>
                    <a:pt x="42" y="16874"/>
                    <a:pt x="42" y="16867"/>
                  </a:cubicBezTo>
                  <a:lnTo>
                    <a:pt x="98" y="29"/>
                  </a:lnTo>
                  <a:cubicBezTo>
                    <a:pt x="98" y="8"/>
                    <a:pt x="84" y="1"/>
                    <a:pt x="77"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3"/>
            <p:cNvSpPr/>
            <p:nvPr/>
          </p:nvSpPr>
          <p:spPr>
            <a:xfrm rot="-818683">
              <a:off x="1346966" y="4871262"/>
              <a:ext cx="697333" cy="352646"/>
            </a:xfrm>
            <a:custGeom>
              <a:avLst/>
              <a:gdLst/>
              <a:ahLst/>
              <a:cxnLst/>
              <a:rect l="l" t="t" r="r" b="b"/>
              <a:pathLst>
                <a:path w="4548" h="2300" extrusionOk="0">
                  <a:moveTo>
                    <a:pt x="30" y="0"/>
                  </a:moveTo>
                  <a:cubicBezTo>
                    <a:pt x="24" y="0"/>
                    <a:pt x="18" y="2"/>
                    <a:pt x="15" y="5"/>
                  </a:cubicBezTo>
                  <a:cubicBezTo>
                    <a:pt x="1" y="19"/>
                    <a:pt x="1" y="33"/>
                    <a:pt x="15" y="40"/>
                  </a:cubicBezTo>
                  <a:lnTo>
                    <a:pt x="2253" y="2293"/>
                  </a:lnTo>
                  <a:cubicBezTo>
                    <a:pt x="2260" y="2300"/>
                    <a:pt x="2260" y="2300"/>
                    <a:pt x="2274" y="2300"/>
                  </a:cubicBezTo>
                  <a:lnTo>
                    <a:pt x="2288" y="2300"/>
                  </a:lnTo>
                  <a:lnTo>
                    <a:pt x="4541" y="61"/>
                  </a:lnTo>
                  <a:cubicBezTo>
                    <a:pt x="4548" y="47"/>
                    <a:pt x="4548" y="33"/>
                    <a:pt x="4541" y="26"/>
                  </a:cubicBezTo>
                  <a:cubicBezTo>
                    <a:pt x="4537" y="19"/>
                    <a:pt x="4530" y="16"/>
                    <a:pt x="4523" y="16"/>
                  </a:cubicBezTo>
                  <a:cubicBezTo>
                    <a:pt x="4516" y="16"/>
                    <a:pt x="4509" y="19"/>
                    <a:pt x="4506" y="26"/>
                  </a:cubicBezTo>
                  <a:lnTo>
                    <a:pt x="2274" y="2251"/>
                  </a:lnTo>
                  <a:lnTo>
                    <a:pt x="50" y="5"/>
                  </a:lnTo>
                  <a:cubicBezTo>
                    <a:pt x="43" y="2"/>
                    <a:pt x="36" y="0"/>
                    <a:pt x="30"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3"/>
            <p:cNvSpPr/>
            <p:nvPr/>
          </p:nvSpPr>
          <p:spPr>
            <a:xfrm rot="-818683">
              <a:off x="1155636" y="4239536"/>
              <a:ext cx="789022" cy="399256"/>
            </a:xfrm>
            <a:custGeom>
              <a:avLst/>
              <a:gdLst/>
              <a:ahLst/>
              <a:cxnLst/>
              <a:rect l="l" t="t" r="r" b="b"/>
              <a:pathLst>
                <a:path w="5146" h="2604" extrusionOk="0">
                  <a:moveTo>
                    <a:pt x="25" y="0"/>
                  </a:moveTo>
                  <a:cubicBezTo>
                    <a:pt x="18" y="0"/>
                    <a:pt x="11" y="4"/>
                    <a:pt x="8" y="11"/>
                  </a:cubicBezTo>
                  <a:cubicBezTo>
                    <a:pt x="1" y="18"/>
                    <a:pt x="1" y="31"/>
                    <a:pt x="8" y="45"/>
                  </a:cubicBezTo>
                  <a:lnTo>
                    <a:pt x="2545" y="2597"/>
                  </a:lnTo>
                  <a:cubicBezTo>
                    <a:pt x="2559" y="2604"/>
                    <a:pt x="2559" y="2604"/>
                    <a:pt x="2566" y="2604"/>
                  </a:cubicBezTo>
                  <a:cubicBezTo>
                    <a:pt x="2573" y="2604"/>
                    <a:pt x="2580" y="2604"/>
                    <a:pt x="2580" y="2597"/>
                  </a:cubicBezTo>
                  <a:lnTo>
                    <a:pt x="5139" y="59"/>
                  </a:lnTo>
                  <a:cubicBezTo>
                    <a:pt x="5146" y="52"/>
                    <a:pt x="5146" y="31"/>
                    <a:pt x="5139" y="24"/>
                  </a:cubicBezTo>
                  <a:cubicBezTo>
                    <a:pt x="5135" y="21"/>
                    <a:pt x="5128" y="19"/>
                    <a:pt x="5121" y="19"/>
                  </a:cubicBezTo>
                  <a:cubicBezTo>
                    <a:pt x="5114" y="19"/>
                    <a:pt x="5107" y="21"/>
                    <a:pt x="5104" y="24"/>
                  </a:cubicBezTo>
                  <a:lnTo>
                    <a:pt x="2566" y="2548"/>
                  </a:lnTo>
                  <a:lnTo>
                    <a:pt x="43" y="11"/>
                  </a:lnTo>
                  <a:cubicBezTo>
                    <a:pt x="39" y="4"/>
                    <a:pt x="32" y="0"/>
                    <a:pt x="25"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3"/>
            <p:cNvSpPr/>
            <p:nvPr/>
          </p:nvSpPr>
          <p:spPr>
            <a:xfrm rot="-818683">
              <a:off x="1065529" y="3696466"/>
              <a:ext cx="702699" cy="355559"/>
            </a:xfrm>
            <a:custGeom>
              <a:avLst/>
              <a:gdLst/>
              <a:ahLst/>
              <a:cxnLst/>
              <a:rect l="l" t="t" r="r" b="b"/>
              <a:pathLst>
                <a:path w="4583" h="2319" extrusionOk="0">
                  <a:moveTo>
                    <a:pt x="25" y="0"/>
                  </a:moveTo>
                  <a:cubicBezTo>
                    <a:pt x="18" y="0"/>
                    <a:pt x="11" y="4"/>
                    <a:pt x="8" y="11"/>
                  </a:cubicBezTo>
                  <a:cubicBezTo>
                    <a:pt x="1" y="18"/>
                    <a:pt x="1" y="31"/>
                    <a:pt x="8" y="45"/>
                  </a:cubicBezTo>
                  <a:lnTo>
                    <a:pt x="2260" y="2312"/>
                  </a:lnTo>
                  <a:cubicBezTo>
                    <a:pt x="2267" y="2319"/>
                    <a:pt x="2267" y="2319"/>
                    <a:pt x="2274" y="2319"/>
                  </a:cubicBezTo>
                  <a:cubicBezTo>
                    <a:pt x="2274" y="2319"/>
                    <a:pt x="2288" y="2319"/>
                    <a:pt x="2302" y="2312"/>
                  </a:cubicBezTo>
                  <a:lnTo>
                    <a:pt x="4568" y="59"/>
                  </a:lnTo>
                  <a:cubicBezTo>
                    <a:pt x="4582" y="52"/>
                    <a:pt x="4582" y="31"/>
                    <a:pt x="4568" y="25"/>
                  </a:cubicBezTo>
                  <a:cubicBezTo>
                    <a:pt x="4565" y="21"/>
                    <a:pt x="4560" y="19"/>
                    <a:pt x="4554" y="19"/>
                  </a:cubicBezTo>
                  <a:cubicBezTo>
                    <a:pt x="4548" y="19"/>
                    <a:pt x="4541" y="21"/>
                    <a:pt x="4534" y="25"/>
                  </a:cubicBezTo>
                  <a:lnTo>
                    <a:pt x="2288" y="2256"/>
                  </a:lnTo>
                  <a:lnTo>
                    <a:pt x="43" y="11"/>
                  </a:lnTo>
                  <a:cubicBezTo>
                    <a:pt x="39" y="4"/>
                    <a:pt x="32" y="0"/>
                    <a:pt x="25"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3"/>
            <p:cNvSpPr/>
            <p:nvPr/>
          </p:nvSpPr>
          <p:spPr>
            <a:xfrm rot="-818683">
              <a:off x="1041538" y="3215181"/>
              <a:ext cx="491567" cy="250072"/>
            </a:xfrm>
            <a:custGeom>
              <a:avLst/>
              <a:gdLst/>
              <a:ahLst/>
              <a:cxnLst/>
              <a:rect l="l" t="t" r="r" b="b"/>
              <a:pathLst>
                <a:path w="3206" h="1631" extrusionOk="0">
                  <a:moveTo>
                    <a:pt x="24" y="0"/>
                  </a:moveTo>
                  <a:cubicBezTo>
                    <a:pt x="17" y="0"/>
                    <a:pt x="11" y="4"/>
                    <a:pt x="7" y="11"/>
                  </a:cubicBezTo>
                  <a:cubicBezTo>
                    <a:pt x="0" y="18"/>
                    <a:pt x="0" y="32"/>
                    <a:pt x="7" y="46"/>
                  </a:cubicBezTo>
                  <a:lnTo>
                    <a:pt x="1578" y="1624"/>
                  </a:lnTo>
                  <a:cubicBezTo>
                    <a:pt x="1585" y="1631"/>
                    <a:pt x="1585" y="1631"/>
                    <a:pt x="1599" y="1631"/>
                  </a:cubicBezTo>
                  <a:cubicBezTo>
                    <a:pt x="1606" y="1631"/>
                    <a:pt x="1606" y="1631"/>
                    <a:pt x="1613" y="1624"/>
                  </a:cubicBezTo>
                  <a:lnTo>
                    <a:pt x="3198" y="53"/>
                  </a:lnTo>
                  <a:cubicBezTo>
                    <a:pt x="3205" y="46"/>
                    <a:pt x="3205" y="25"/>
                    <a:pt x="3198" y="18"/>
                  </a:cubicBezTo>
                  <a:cubicBezTo>
                    <a:pt x="3191" y="14"/>
                    <a:pt x="3184" y="13"/>
                    <a:pt x="3178" y="13"/>
                  </a:cubicBezTo>
                  <a:cubicBezTo>
                    <a:pt x="3172" y="13"/>
                    <a:pt x="3167" y="14"/>
                    <a:pt x="3163" y="18"/>
                  </a:cubicBezTo>
                  <a:lnTo>
                    <a:pt x="1599" y="1575"/>
                  </a:lnTo>
                  <a:lnTo>
                    <a:pt x="42" y="11"/>
                  </a:lnTo>
                  <a:cubicBezTo>
                    <a:pt x="38" y="4"/>
                    <a:pt x="31" y="0"/>
                    <a:pt x="24"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3"/>
            <p:cNvSpPr/>
            <p:nvPr/>
          </p:nvSpPr>
          <p:spPr>
            <a:xfrm rot="-818683">
              <a:off x="279272" y="3597081"/>
              <a:ext cx="1147042" cy="2020508"/>
            </a:xfrm>
            <a:custGeom>
              <a:avLst/>
              <a:gdLst/>
              <a:ahLst/>
              <a:cxnLst/>
              <a:rect l="l" t="t" r="r" b="b"/>
              <a:pathLst>
                <a:path w="7481" h="13178" extrusionOk="0">
                  <a:moveTo>
                    <a:pt x="1274" y="1"/>
                  </a:moveTo>
                  <a:cubicBezTo>
                    <a:pt x="1207" y="1"/>
                    <a:pt x="1144" y="12"/>
                    <a:pt x="1085" y="35"/>
                  </a:cubicBezTo>
                  <a:cubicBezTo>
                    <a:pt x="0" y="473"/>
                    <a:pt x="674" y="4790"/>
                    <a:pt x="2100" y="8398"/>
                  </a:cubicBezTo>
                  <a:cubicBezTo>
                    <a:pt x="3367" y="11612"/>
                    <a:pt x="4793" y="13178"/>
                    <a:pt x="5866" y="13178"/>
                  </a:cubicBezTo>
                  <a:cubicBezTo>
                    <a:pt x="6000" y="13178"/>
                    <a:pt x="6128" y="13154"/>
                    <a:pt x="6250" y="13105"/>
                  </a:cubicBezTo>
                  <a:cubicBezTo>
                    <a:pt x="7342" y="12681"/>
                    <a:pt x="7481" y="10449"/>
                    <a:pt x="6055" y="6841"/>
                  </a:cubicBezTo>
                  <a:cubicBezTo>
                    <a:pt x="4707" y="3427"/>
                    <a:pt x="2444" y="1"/>
                    <a:pt x="1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3"/>
            <p:cNvSpPr/>
            <p:nvPr/>
          </p:nvSpPr>
          <p:spPr>
            <a:xfrm rot="-818683">
              <a:off x="337933" y="3591853"/>
              <a:ext cx="1036339" cy="2030934"/>
            </a:xfrm>
            <a:custGeom>
              <a:avLst/>
              <a:gdLst/>
              <a:ahLst/>
              <a:cxnLst/>
              <a:rect l="l" t="t" r="r" b="b"/>
              <a:pathLst>
                <a:path w="6759" h="13246" extrusionOk="0">
                  <a:moveTo>
                    <a:pt x="897" y="64"/>
                  </a:moveTo>
                  <a:cubicBezTo>
                    <a:pt x="1398" y="64"/>
                    <a:pt x="2163" y="745"/>
                    <a:pt x="3039" y="1976"/>
                  </a:cubicBezTo>
                  <a:cubicBezTo>
                    <a:pt x="3977" y="3297"/>
                    <a:pt x="4950" y="5132"/>
                    <a:pt x="5646" y="6884"/>
                  </a:cubicBezTo>
                  <a:cubicBezTo>
                    <a:pt x="6320" y="8580"/>
                    <a:pt x="6675" y="10075"/>
                    <a:pt x="6682" y="11194"/>
                  </a:cubicBezTo>
                  <a:cubicBezTo>
                    <a:pt x="6689" y="12216"/>
                    <a:pt x="6397" y="12891"/>
                    <a:pt x="5854" y="13106"/>
                  </a:cubicBezTo>
                  <a:cubicBezTo>
                    <a:pt x="5742" y="13150"/>
                    <a:pt x="5623" y="13172"/>
                    <a:pt x="5499" y="13172"/>
                  </a:cubicBezTo>
                  <a:cubicBezTo>
                    <a:pt x="5032" y="13172"/>
                    <a:pt x="4492" y="12865"/>
                    <a:pt x="3942" y="12272"/>
                  </a:cubicBezTo>
                  <a:cubicBezTo>
                    <a:pt x="3178" y="11445"/>
                    <a:pt x="2427" y="10117"/>
                    <a:pt x="1752" y="8413"/>
                  </a:cubicBezTo>
                  <a:cubicBezTo>
                    <a:pt x="1057" y="6661"/>
                    <a:pt x="522" y="4659"/>
                    <a:pt x="306" y="3053"/>
                  </a:cubicBezTo>
                  <a:cubicBezTo>
                    <a:pt x="77" y="1364"/>
                    <a:pt x="237" y="286"/>
                    <a:pt x="724" y="99"/>
                  </a:cubicBezTo>
                  <a:cubicBezTo>
                    <a:pt x="772" y="71"/>
                    <a:pt x="835" y="64"/>
                    <a:pt x="897" y="64"/>
                  </a:cubicBezTo>
                  <a:close/>
                  <a:moveTo>
                    <a:pt x="890" y="1"/>
                  </a:moveTo>
                  <a:cubicBezTo>
                    <a:pt x="821" y="1"/>
                    <a:pt x="757" y="12"/>
                    <a:pt x="696" y="36"/>
                  </a:cubicBezTo>
                  <a:cubicBezTo>
                    <a:pt x="167" y="245"/>
                    <a:pt x="0" y="1322"/>
                    <a:pt x="237" y="3060"/>
                  </a:cubicBezTo>
                  <a:cubicBezTo>
                    <a:pt x="452" y="4673"/>
                    <a:pt x="988" y="6689"/>
                    <a:pt x="1683" y="8441"/>
                  </a:cubicBezTo>
                  <a:cubicBezTo>
                    <a:pt x="2865" y="11445"/>
                    <a:pt x="4311" y="13245"/>
                    <a:pt x="5472" y="13245"/>
                  </a:cubicBezTo>
                  <a:cubicBezTo>
                    <a:pt x="5611" y="13245"/>
                    <a:pt x="5743" y="13224"/>
                    <a:pt x="5882" y="13162"/>
                  </a:cubicBezTo>
                  <a:cubicBezTo>
                    <a:pt x="6459" y="12932"/>
                    <a:pt x="6758" y="12251"/>
                    <a:pt x="6751" y="11187"/>
                  </a:cubicBezTo>
                  <a:cubicBezTo>
                    <a:pt x="6744" y="10061"/>
                    <a:pt x="6390" y="8566"/>
                    <a:pt x="5708" y="6849"/>
                  </a:cubicBezTo>
                  <a:cubicBezTo>
                    <a:pt x="4393" y="3521"/>
                    <a:pt x="2088" y="1"/>
                    <a:pt x="890"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3"/>
            <p:cNvSpPr/>
            <p:nvPr/>
          </p:nvSpPr>
          <p:spPr>
            <a:xfrm rot="-818683">
              <a:off x="441082" y="3603120"/>
              <a:ext cx="799755" cy="2010388"/>
            </a:xfrm>
            <a:custGeom>
              <a:avLst/>
              <a:gdLst/>
              <a:ahLst/>
              <a:cxnLst/>
              <a:rect l="l" t="t" r="r" b="b"/>
              <a:pathLst>
                <a:path w="5216" h="13112" extrusionOk="0">
                  <a:moveTo>
                    <a:pt x="31" y="1"/>
                  </a:moveTo>
                  <a:cubicBezTo>
                    <a:pt x="27" y="1"/>
                    <a:pt x="24" y="3"/>
                    <a:pt x="22" y="7"/>
                  </a:cubicBezTo>
                  <a:cubicBezTo>
                    <a:pt x="15" y="7"/>
                    <a:pt x="1" y="21"/>
                    <a:pt x="15" y="35"/>
                  </a:cubicBezTo>
                  <a:lnTo>
                    <a:pt x="5173" y="13091"/>
                  </a:lnTo>
                  <a:cubicBezTo>
                    <a:pt x="5173" y="13098"/>
                    <a:pt x="5180" y="13112"/>
                    <a:pt x="5194" y="13112"/>
                  </a:cubicBezTo>
                  <a:cubicBezTo>
                    <a:pt x="5208" y="13098"/>
                    <a:pt x="5215" y="13091"/>
                    <a:pt x="5208" y="13084"/>
                  </a:cubicBezTo>
                  <a:lnTo>
                    <a:pt x="50" y="14"/>
                  </a:lnTo>
                  <a:cubicBezTo>
                    <a:pt x="50" y="9"/>
                    <a:pt x="40" y="1"/>
                    <a:pt x="31"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3"/>
            <p:cNvSpPr/>
            <p:nvPr/>
          </p:nvSpPr>
          <p:spPr>
            <a:xfrm rot="-818683">
              <a:off x="958922" y="5021349"/>
              <a:ext cx="541705" cy="379938"/>
            </a:xfrm>
            <a:custGeom>
              <a:avLst/>
              <a:gdLst/>
              <a:ahLst/>
              <a:cxnLst/>
              <a:rect l="l" t="t" r="r" b="b"/>
              <a:pathLst>
                <a:path w="3533" h="2478" extrusionOk="0">
                  <a:moveTo>
                    <a:pt x="3511" y="0"/>
                  </a:moveTo>
                  <a:cubicBezTo>
                    <a:pt x="3504" y="0"/>
                    <a:pt x="3495" y="5"/>
                    <a:pt x="3491" y="10"/>
                  </a:cubicBezTo>
                  <a:lnTo>
                    <a:pt x="2448" y="2429"/>
                  </a:lnTo>
                  <a:lnTo>
                    <a:pt x="35" y="1386"/>
                  </a:lnTo>
                  <a:cubicBezTo>
                    <a:pt x="31" y="1382"/>
                    <a:pt x="27" y="1380"/>
                    <a:pt x="24" y="1380"/>
                  </a:cubicBezTo>
                  <a:cubicBezTo>
                    <a:pt x="17" y="1380"/>
                    <a:pt x="12" y="1389"/>
                    <a:pt x="7" y="1393"/>
                  </a:cubicBezTo>
                  <a:cubicBezTo>
                    <a:pt x="1" y="1400"/>
                    <a:pt x="7" y="1407"/>
                    <a:pt x="14" y="1421"/>
                  </a:cubicBezTo>
                  <a:lnTo>
                    <a:pt x="2455" y="2478"/>
                  </a:lnTo>
                  <a:cubicBezTo>
                    <a:pt x="2469" y="2478"/>
                    <a:pt x="2476" y="2471"/>
                    <a:pt x="2476" y="2464"/>
                  </a:cubicBezTo>
                  <a:lnTo>
                    <a:pt x="3525" y="31"/>
                  </a:lnTo>
                  <a:cubicBezTo>
                    <a:pt x="3532" y="17"/>
                    <a:pt x="3525" y="10"/>
                    <a:pt x="3518" y="3"/>
                  </a:cubicBezTo>
                  <a:cubicBezTo>
                    <a:pt x="3516" y="1"/>
                    <a:pt x="3514" y="0"/>
                    <a:pt x="3511"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3"/>
            <p:cNvSpPr/>
            <p:nvPr/>
          </p:nvSpPr>
          <p:spPr>
            <a:xfrm rot="-818683">
              <a:off x="614938" y="4565951"/>
              <a:ext cx="613156" cy="427928"/>
            </a:xfrm>
            <a:custGeom>
              <a:avLst/>
              <a:gdLst/>
              <a:ahLst/>
              <a:cxnLst/>
              <a:rect l="l" t="t" r="r" b="b"/>
              <a:pathLst>
                <a:path w="3999" h="2791" extrusionOk="0">
                  <a:moveTo>
                    <a:pt x="3972" y="0"/>
                  </a:moveTo>
                  <a:cubicBezTo>
                    <a:pt x="3967" y="0"/>
                    <a:pt x="3962" y="5"/>
                    <a:pt x="3957" y="10"/>
                  </a:cubicBezTo>
                  <a:lnTo>
                    <a:pt x="2775" y="2742"/>
                  </a:lnTo>
                  <a:lnTo>
                    <a:pt x="36" y="1560"/>
                  </a:lnTo>
                  <a:cubicBezTo>
                    <a:pt x="34" y="1558"/>
                    <a:pt x="31" y="1557"/>
                    <a:pt x="28" y="1557"/>
                  </a:cubicBezTo>
                  <a:cubicBezTo>
                    <a:pt x="21" y="1557"/>
                    <a:pt x="13" y="1562"/>
                    <a:pt x="8" y="1567"/>
                  </a:cubicBezTo>
                  <a:cubicBezTo>
                    <a:pt x="1" y="1574"/>
                    <a:pt x="8" y="1588"/>
                    <a:pt x="15" y="1595"/>
                  </a:cubicBezTo>
                  <a:lnTo>
                    <a:pt x="2782" y="2791"/>
                  </a:lnTo>
                  <a:cubicBezTo>
                    <a:pt x="2789" y="2791"/>
                    <a:pt x="2789" y="2784"/>
                    <a:pt x="2796" y="2784"/>
                  </a:cubicBezTo>
                  <a:lnTo>
                    <a:pt x="3992" y="31"/>
                  </a:lnTo>
                  <a:cubicBezTo>
                    <a:pt x="3999" y="24"/>
                    <a:pt x="3992" y="10"/>
                    <a:pt x="3978" y="3"/>
                  </a:cubicBezTo>
                  <a:cubicBezTo>
                    <a:pt x="3976" y="1"/>
                    <a:pt x="3974" y="0"/>
                    <a:pt x="3972"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3"/>
            <p:cNvSpPr/>
            <p:nvPr/>
          </p:nvSpPr>
          <p:spPr>
            <a:xfrm rot="-818683">
              <a:off x="376755" y="4199233"/>
              <a:ext cx="544772" cy="381011"/>
            </a:xfrm>
            <a:custGeom>
              <a:avLst/>
              <a:gdLst/>
              <a:ahLst/>
              <a:cxnLst/>
              <a:rect l="l" t="t" r="r" b="b"/>
              <a:pathLst>
                <a:path w="3553" h="2485" extrusionOk="0">
                  <a:moveTo>
                    <a:pt x="3529" y="0"/>
                  </a:moveTo>
                  <a:cubicBezTo>
                    <a:pt x="3521" y="0"/>
                    <a:pt x="3516" y="7"/>
                    <a:pt x="3511" y="17"/>
                  </a:cubicBezTo>
                  <a:lnTo>
                    <a:pt x="2461" y="2436"/>
                  </a:lnTo>
                  <a:lnTo>
                    <a:pt x="35" y="1386"/>
                  </a:lnTo>
                  <a:cubicBezTo>
                    <a:pt x="33" y="1384"/>
                    <a:pt x="30" y="1384"/>
                    <a:pt x="27" y="1384"/>
                  </a:cubicBezTo>
                  <a:cubicBezTo>
                    <a:pt x="20" y="1384"/>
                    <a:pt x="12" y="1388"/>
                    <a:pt x="7" y="1393"/>
                  </a:cubicBezTo>
                  <a:cubicBezTo>
                    <a:pt x="0" y="1400"/>
                    <a:pt x="7" y="1414"/>
                    <a:pt x="14" y="1421"/>
                  </a:cubicBezTo>
                  <a:lnTo>
                    <a:pt x="2475" y="2485"/>
                  </a:lnTo>
                  <a:cubicBezTo>
                    <a:pt x="2482" y="2485"/>
                    <a:pt x="2496" y="2485"/>
                    <a:pt x="2482" y="2471"/>
                  </a:cubicBezTo>
                  <a:lnTo>
                    <a:pt x="3546" y="31"/>
                  </a:lnTo>
                  <a:cubicBezTo>
                    <a:pt x="3553" y="24"/>
                    <a:pt x="3546" y="17"/>
                    <a:pt x="3539" y="3"/>
                  </a:cubicBezTo>
                  <a:cubicBezTo>
                    <a:pt x="3535" y="1"/>
                    <a:pt x="3532" y="0"/>
                    <a:pt x="3529"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3"/>
            <p:cNvSpPr/>
            <p:nvPr/>
          </p:nvSpPr>
          <p:spPr>
            <a:xfrm rot="-818683">
              <a:off x="214687" y="3891796"/>
              <a:ext cx="382858" cy="267551"/>
            </a:xfrm>
            <a:custGeom>
              <a:avLst/>
              <a:gdLst/>
              <a:ahLst/>
              <a:cxnLst/>
              <a:rect l="l" t="t" r="r" b="b"/>
              <a:pathLst>
                <a:path w="2497" h="1745" extrusionOk="0">
                  <a:moveTo>
                    <a:pt x="2469" y="1"/>
                  </a:moveTo>
                  <a:cubicBezTo>
                    <a:pt x="2463" y="1"/>
                    <a:pt x="2457" y="9"/>
                    <a:pt x="2447" y="14"/>
                  </a:cubicBezTo>
                  <a:lnTo>
                    <a:pt x="1717" y="1696"/>
                  </a:lnTo>
                  <a:lnTo>
                    <a:pt x="35" y="973"/>
                  </a:lnTo>
                  <a:cubicBezTo>
                    <a:pt x="33" y="969"/>
                    <a:pt x="30" y="967"/>
                    <a:pt x="27" y="967"/>
                  </a:cubicBezTo>
                  <a:cubicBezTo>
                    <a:pt x="20" y="967"/>
                    <a:pt x="12" y="975"/>
                    <a:pt x="7" y="980"/>
                  </a:cubicBezTo>
                  <a:cubicBezTo>
                    <a:pt x="0" y="987"/>
                    <a:pt x="7" y="994"/>
                    <a:pt x="14" y="1001"/>
                  </a:cubicBezTo>
                  <a:lnTo>
                    <a:pt x="1731" y="1745"/>
                  </a:lnTo>
                  <a:cubicBezTo>
                    <a:pt x="1738" y="1745"/>
                    <a:pt x="1745" y="1738"/>
                    <a:pt x="1745" y="1731"/>
                  </a:cubicBezTo>
                  <a:lnTo>
                    <a:pt x="2482" y="28"/>
                  </a:lnTo>
                  <a:cubicBezTo>
                    <a:pt x="2496" y="21"/>
                    <a:pt x="2482" y="14"/>
                    <a:pt x="2475" y="7"/>
                  </a:cubicBezTo>
                  <a:cubicBezTo>
                    <a:pt x="2473" y="2"/>
                    <a:pt x="2471" y="1"/>
                    <a:pt x="2469"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3"/>
            <p:cNvSpPr/>
            <p:nvPr/>
          </p:nvSpPr>
          <p:spPr>
            <a:xfrm rot="-818683">
              <a:off x="1713272" y="3583607"/>
              <a:ext cx="986201" cy="1717846"/>
            </a:xfrm>
            <a:custGeom>
              <a:avLst/>
              <a:gdLst/>
              <a:ahLst/>
              <a:cxnLst/>
              <a:rect l="l" t="t" r="r" b="b"/>
              <a:pathLst>
                <a:path w="6432" h="11204" extrusionOk="0">
                  <a:moveTo>
                    <a:pt x="5332" y="1"/>
                  </a:moveTo>
                  <a:cubicBezTo>
                    <a:pt x="4344" y="1"/>
                    <a:pt x="2399" y="2898"/>
                    <a:pt x="1238" y="5796"/>
                  </a:cubicBezTo>
                  <a:cubicBezTo>
                    <a:pt x="1" y="8862"/>
                    <a:pt x="112" y="10767"/>
                    <a:pt x="1044" y="11142"/>
                  </a:cubicBezTo>
                  <a:cubicBezTo>
                    <a:pt x="1147" y="11183"/>
                    <a:pt x="1255" y="11204"/>
                    <a:pt x="1369" y="11204"/>
                  </a:cubicBezTo>
                  <a:cubicBezTo>
                    <a:pt x="2282" y="11204"/>
                    <a:pt x="3508" y="9879"/>
                    <a:pt x="4596" y="7152"/>
                  </a:cubicBezTo>
                  <a:cubicBezTo>
                    <a:pt x="5834" y="4086"/>
                    <a:pt x="6432" y="401"/>
                    <a:pt x="5500" y="33"/>
                  </a:cubicBezTo>
                  <a:cubicBezTo>
                    <a:pt x="5448" y="11"/>
                    <a:pt x="5392" y="1"/>
                    <a:pt x="5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3"/>
            <p:cNvSpPr/>
            <p:nvPr/>
          </p:nvSpPr>
          <p:spPr>
            <a:xfrm rot="-818683">
              <a:off x="1755924" y="3578320"/>
              <a:ext cx="891292" cy="1729805"/>
            </a:xfrm>
            <a:custGeom>
              <a:avLst/>
              <a:gdLst/>
              <a:ahLst/>
              <a:cxnLst/>
              <a:rect l="l" t="t" r="r" b="b"/>
              <a:pathLst>
                <a:path w="5813" h="11282" extrusionOk="0">
                  <a:moveTo>
                    <a:pt x="5055" y="74"/>
                  </a:moveTo>
                  <a:cubicBezTo>
                    <a:pt x="5110" y="74"/>
                    <a:pt x="5161" y="84"/>
                    <a:pt x="5208" y="103"/>
                  </a:cubicBezTo>
                  <a:cubicBezTo>
                    <a:pt x="5625" y="270"/>
                    <a:pt x="5743" y="1180"/>
                    <a:pt x="5549" y="2612"/>
                  </a:cubicBezTo>
                  <a:cubicBezTo>
                    <a:pt x="5354" y="3982"/>
                    <a:pt x="4888" y="5678"/>
                    <a:pt x="4283" y="7173"/>
                  </a:cubicBezTo>
                  <a:cubicBezTo>
                    <a:pt x="3706" y="8619"/>
                    <a:pt x="3053" y="9759"/>
                    <a:pt x="2399" y="10455"/>
                  </a:cubicBezTo>
                  <a:cubicBezTo>
                    <a:pt x="1936" y="10951"/>
                    <a:pt x="1484" y="11208"/>
                    <a:pt x="1087" y="11208"/>
                  </a:cubicBezTo>
                  <a:cubicBezTo>
                    <a:pt x="978" y="11208"/>
                    <a:pt x="873" y="11189"/>
                    <a:pt x="773" y="11150"/>
                  </a:cubicBezTo>
                  <a:cubicBezTo>
                    <a:pt x="314" y="10955"/>
                    <a:pt x="70" y="10385"/>
                    <a:pt x="77" y="9516"/>
                  </a:cubicBezTo>
                  <a:cubicBezTo>
                    <a:pt x="91" y="8564"/>
                    <a:pt x="404" y="7291"/>
                    <a:pt x="981" y="5845"/>
                  </a:cubicBezTo>
                  <a:cubicBezTo>
                    <a:pt x="1586" y="4350"/>
                    <a:pt x="2427" y="2793"/>
                    <a:pt x="3227" y="1688"/>
                  </a:cubicBezTo>
                  <a:cubicBezTo>
                    <a:pt x="3973" y="646"/>
                    <a:pt x="4625" y="74"/>
                    <a:pt x="5055" y="74"/>
                  </a:cubicBezTo>
                  <a:close/>
                  <a:moveTo>
                    <a:pt x="5059" y="0"/>
                  </a:moveTo>
                  <a:cubicBezTo>
                    <a:pt x="4605" y="0"/>
                    <a:pt x="3947" y="570"/>
                    <a:pt x="3171" y="1639"/>
                  </a:cubicBezTo>
                  <a:cubicBezTo>
                    <a:pt x="2365" y="2765"/>
                    <a:pt x="1523" y="4330"/>
                    <a:pt x="926" y="5824"/>
                  </a:cubicBezTo>
                  <a:cubicBezTo>
                    <a:pt x="335" y="7270"/>
                    <a:pt x="22" y="8550"/>
                    <a:pt x="8" y="9516"/>
                  </a:cubicBezTo>
                  <a:cubicBezTo>
                    <a:pt x="1" y="10427"/>
                    <a:pt x="251" y="11011"/>
                    <a:pt x="752" y="11212"/>
                  </a:cubicBezTo>
                  <a:cubicBezTo>
                    <a:pt x="863" y="11254"/>
                    <a:pt x="974" y="11282"/>
                    <a:pt x="1099" y="11282"/>
                  </a:cubicBezTo>
                  <a:cubicBezTo>
                    <a:pt x="1503" y="11282"/>
                    <a:pt x="1975" y="11011"/>
                    <a:pt x="2441" y="10489"/>
                  </a:cubicBezTo>
                  <a:cubicBezTo>
                    <a:pt x="3095" y="9794"/>
                    <a:pt x="3755" y="8647"/>
                    <a:pt x="4339" y="7194"/>
                  </a:cubicBezTo>
                  <a:cubicBezTo>
                    <a:pt x="4944" y="5699"/>
                    <a:pt x="5417" y="3989"/>
                    <a:pt x="5604" y="2612"/>
                  </a:cubicBezTo>
                  <a:cubicBezTo>
                    <a:pt x="5813" y="1132"/>
                    <a:pt x="5688" y="214"/>
                    <a:pt x="5236" y="33"/>
                  </a:cubicBezTo>
                  <a:cubicBezTo>
                    <a:pt x="5181" y="11"/>
                    <a:pt x="5122" y="0"/>
                    <a:pt x="5059"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3"/>
            <p:cNvSpPr/>
            <p:nvPr/>
          </p:nvSpPr>
          <p:spPr>
            <a:xfrm rot="-818683">
              <a:off x="1867901" y="3582482"/>
              <a:ext cx="693040" cy="1709719"/>
            </a:xfrm>
            <a:custGeom>
              <a:avLst/>
              <a:gdLst/>
              <a:ahLst/>
              <a:cxnLst/>
              <a:rect l="l" t="t" r="r" b="b"/>
              <a:pathLst>
                <a:path w="4520" h="11151" extrusionOk="0">
                  <a:moveTo>
                    <a:pt x="4498" y="0"/>
                  </a:moveTo>
                  <a:cubicBezTo>
                    <a:pt x="4491" y="0"/>
                    <a:pt x="4483" y="8"/>
                    <a:pt x="4478" y="13"/>
                  </a:cubicBezTo>
                  <a:lnTo>
                    <a:pt x="15" y="11130"/>
                  </a:lnTo>
                  <a:cubicBezTo>
                    <a:pt x="1" y="11136"/>
                    <a:pt x="15" y="11143"/>
                    <a:pt x="29" y="11150"/>
                  </a:cubicBezTo>
                  <a:cubicBezTo>
                    <a:pt x="36" y="11150"/>
                    <a:pt x="49" y="11143"/>
                    <a:pt x="49" y="11143"/>
                  </a:cubicBezTo>
                  <a:lnTo>
                    <a:pt x="4513" y="27"/>
                  </a:lnTo>
                  <a:cubicBezTo>
                    <a:pt x="4520" y="20"/>
                    <a:pt x="4513" y="13"/>
                    <a:pt x="4506" y="6"/>
                  </a:cubicBezTo>
                  <a:cubicBezTo>
                    <a:pt x="4504" y="2"/>
                    <a:pt x="4501" y="0"/>
                    <a:pt x="4498"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3"/>
            <p:cNvSpPr/>
            <p:nvPr/>
          </p:nvSpPr>
          <p:spPr>
            <a:xfrm rot="-818683">
              <a:off x="1920781" y="4881178"/>
              <a:ext cx="461822" cy="325661"/>
            </a:xfrm>
            <a:custGeom>
              <a:avLst/>
              <a:gdLst/>
              <a:ahLst/>
              <a:cxnLst/>
              <a:rect l="l" t="t" r="r" b="b"/>
              <a:pathLst>
                <a:path w="3012" h="2124" extrusionOk="0">
                  <a:moveTo>
                    <a:pt x="23" y="1"/>
                  </a:moveTo>
                  <a:cubicBezTo>
                    <a:pt x="19" y="1"/>
                    <a:pt x="17" y="1"/>
                    <a:pt x="15" y="3"/>
                  </a:cubicBezTo>
                  <a:cubicBezTo>
                    <a:pt x="8" y="3"/>
                    <a:pt x="1" y="24"/>
                    <a:pt x="8" y="31"/>
                  </a:cubicBezTo>
                  <a:lnTo>
                    <a:pt x="891" y="2110"/>
                  </a:lnTo>
                  <a:cubicBezTo>
                    <a:pt x="891" y="2117"/>
                    <a:pt x="905" y="2124"/>
                    <a:pt x="912" y="2124"/>
                  </a:cubicBezTo>
                  <a:lnTo>
                    <a:pt x="2997" y="1234"/>
                  </a:lnTo>
                  <a:cubicBezTo>
                    <a:pt x="3004" y="1234"/>
                    <a:pt x="3011" y="1213"/>
                    <a:pt x="3004" y="1206"/>
                  </a:cubicBezTo>
                  <a:cubicBezTo>
                    <a:pt x="3004" y="1201"/>
                    <a:pt x="2994" y="1193"/>
                    <a:pt x="2986" y="1193"/>
                  </a:cubicBezTo>
                  <a:cubicBezTo>
                    <a:pt x="2982" y="1193"/>
                    <a:pt x="2978" y="1195"/>
                    <a:pt x="2976" y="1199"/>
                  </a:cubicBezTo>
                  <a:lnTo>
                    <a:pt x="918" y="2075"/>
                  </a:lnTo>
                  <a:lnTo>
                    <a:pt x="43" y="17"/>
                  </a:lnTo>
                  <a:cubicBezTo>
                    <a:pt x="43" y="7"/>
                    <a:pt x="31" y="1"/>
                    <a:pt x="23"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3"/>
            <p:cNvSpPr/>
            <p:nvPr/>
          </p:nvSpPr>
          <p:spPr>
            <a:xfrm rot="-818683">
              <a:off x="1958071" y="4412875"/>
              <a:ext cx="522540" cy="368898"/>
            </a:xfrm>
            <a:custGeom>
              <a:avLst/>
              <a:gdLst/>
              <a:ahLst/>
              <a:cxnLst/>
              <a:rect l="l" t="t" r="r" b="b"/>
              <a:pathLst>
                <a:path w="3408" h="2406" extrusionOk="0">
                  <a:moveTo>
                    <a:pt x="29" y="1"/>
                  </a:moveTo>
                  <a:cubicBezTo>
                    <a:pt x="26" y="1"/>
                    <a:pt x="23" y="3"/>
                    <a:pt x="21" y="7"/>
                  </a:cubicBezTo>
                  <a:cubicBezTo>
                    <a:pt x="7" y="7"/>
                    <a:pt x="0" y="21"/>
                    <a:pt x="7" y="28"/>
                  </a:cubicBezTo>
                  <a:lnTo>
                    <a:pt x="1016" y="2385"/>
                  </a:lnTo>
                  <a:cubicBezTo>
                    <a:pt x="1016" y="2392"/>
                    <a:pt x="1029" y="2405"/>
                    <a:pt x="1036" y="2405"/>
                  </a:cubicBezTo>
                  <a:lnTo>
                    <a:pt x="3393" y="1377"/>
                  </a:lnTo>
                  <a:cubicBezTo>
                    <a:pt x="3400" y="1377"/>
                    <a:pt x="3407" y="1363"/>
                    <a:pt x="3400" y="1349"/>
                  </a:cubicBezTo>
                  <a:cubicBezTo>
                    <a:pt x="3400" y="1344"/>
                    <a:pt x="3390" y="1339"/>
                    <a:pt x="3381" y="1339"/>
                  </a:cubicBezTo>
                  <a:cubicBezTo>
                    <a:pt x="3378" y="1339"/>
                    <a:pt x="3374" y="1340"/>
                    <a:pt x="3372" y="1342"/>
                  </a:cubicBezTo>
                  <a:lnTo>
                    <a:pt x="1043" y="2343"/>
                  </a:lnTo>
                  <a:lnTo>
                    <a:pt x="42" y="14"/>
                  </a:lnTo>
                  <a:cubicBezTo>
                    <a:pt x="42" y="9"/>
                    <a:pt x="36" y="1"/>
                    <a:pt x="29"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3"/>
            <p:cNvSpPr/>
            <p:nvPr/>
          </p:nvSpPr>
          <p:spPr>
            <a:xfrm rot="-818683">
              <a:off x="2042031" y="4033279"/>
              <a:ext cx="463815" cy="326734"/>
            </a:xfrm>
            <a:custGeom>
              <a:avLst/>
              <a:gdLst/>
              <a:ahLst/>
              <a:cxnLst/>
              <a:rect l="l" t="t" r="r" b="b"/>
              <a:pathLst>
                <a:path w="3025" h="2131" extrusionOk="0">
                  <a:moveTo>
                    <a:pt x="30" y="0"/>
                  </a:moveTo>
                  <a:cubicBezTo>
                    <a:pt x="27" y="0"/>
                    <a:pt x="23" y="1"/>
                    <a:pt x="21" y="3"/>
                  </a:cubicBezTo>
                  <a:cubicBezTo>
                    <a:pt x="14" y="3"/>
                    <a:pt x="1" y="17"/>
                    <a:pt x="14" y="31"/>
                  </a:cubicBezTo>
                  <a:lnTo>
                    <a:pt x="904" y="2116"/>
                  </a:lnTo>
                  <a:cubicBezTo>
                    <a:pt x="904" y="2123"/>
                    <a:pt x="918" y="2130"/>
                    <a:pt x="925" y="2130"/>
                  </a:cubicBezTo>
                  <a:lnTo>
                    <a:pt x="3018" y="1226"/>
                  </a:lnTo>
                  <a:cubicBezTo>
                    <a:pt x="3025" y="1226"/>
                    <a:pt x="3025" y="1213"/>
                    <a:pt x="3025" y="1206"/>
                  </a:cubicBezTo>
                  <a:cubicBezTo>
                    <a:pt x="3025" y="1195"/>
                    <a:pt x="3017" y="1189"/>
                    <a:pt x="3011" y="1189"/>
                  </a:cubicBezTo>
                  <a:cubicBezTo>
                    <a:pt x="3008" y="1189"/>
                    <a:pt x="3006" y="1190"/>
                    <a:pt x="3004" y="1192"/>
                  </a:cubicBezTo>
                  <a:lnTo>
                    <a:pt x="932" y="2082"/>
                  </a:lnTo>
                  <a:lnTo>
                    <a:pt x="49" y="10"/>
                  </a:lnTo>
                  <a:cubicBezTo>
                    <a:pt x="49" y="5"/>
                    <a:pt x="39" y="0"/>
                    <a:pt x="30"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3"/>
            <p:cNvSpPr/>
            <p:nvPr/>
          </p:nvSpPr>
          <p:spPr>
            <a:xfrm rot="-818683">
              <a:off x="2157146" y="3709040"/>
              <a:ext cx="326281" cy="231980"/>
            </a:xfrm>
            <a:custGeom>
              <a:avLst/>
              <a:gdLst/>
              <a:ahLst/>
              <a:cxnLst/>
              <a:rect l="l" t="t" r="r" b="b"/>
              <a:pathLst>
                <a:path w="2128" h="1513" extrusionOk="0">
                  <a:moveTo>
                    <a:pt x="28" y="1"/>
                  </a:moveTo>
                  <a:cubicBezTo>
                    <a:pt x="26" y="1"/>
                    <a:pt x="23" y="2"/>
                    <a:pt x="21" y="3"/>
                  </a:cubicBezTo>
                  <a:cubicBezTo>
                    <a:pt x="7" y="3"/>
                    <a:pt x="1" y="24"/>
                    <a:pt x="7" y="31"/>
                  </a:cubicBezTo>
                  <a:lnTo>
                    <a:pt x="633" y="1491"/>
                  </a:lnTo>
                  <a:cubicBezTo>
                    <a:pt x="633" y="1498"/>
                    <a:pt x="647" y="1512"/>
                    <a:pt x="654" y="1512"/>
                  </a:cubicBezTo>
                  <a:lnTo>
                    <a:pt x="2121" y="873"/>
                  </a:lnTo>
                  <a:cubicBezTo>
                    <a:pt x="2128" y="873"/>
                    <a:pt x="2128" y="859"/>
                    <a:pt x="2128" y="852"/>
                  </a:cubicBezTo>
                  <a:cubicBezTo>
                    <a:pt x="2128" y="841"/>
                    <a:pt x="2120" y="835"/>
                    <a:pt x="2111" y="835"/>
                  </a:cubicBezTo>
                  <a:cubicBezTo>
                    <a:pt x="2108" y="835"/>
                    <a:pt x="2104" y="836"/>
                    <a:pt x="2100" y="838"/>
                  </a:cubicBezTo>
                  <a:lnTo>
                    <a:pt x="661" y="1456"/>
                  </a:lnTo>
                  <a:lnTo>
                    <a:pt x="42" y="17"/>
                  </a:lnTo>
                  <a:cubicBezTo>
                    <a:pt x="42" y="7"/>
                    <a:pt x="35" y="1"/>
                    <a:pt x="28"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2" name="Google Shape;1272;p43"/>
            <p:cNvGrpSpPr/>
            <p:nvPr/>
          </p:nvGrpSpPr>
          <p:grpSpPr>
            <a:xfrm>
              <a:off x="6240251" y="2918204"/>
              <a:ext cx="2831016" cy="2943069"/>
              <a:chOff x="6183101" y="2756279"/>
              <a:chExt cx="2831016" cy="2943069"/>
            </a:xfrm>
          </p:grpSpPr>
          <p:grpSp>
            <p:nvGrpSpPr>
              <p:cNvPr id="1273" name="Google Shape;1273;p43"/>
              <p:cNvGrpSpPr/>
              <p:nvPr/>
            </p:nvGrpSpPr>
            <p:grpSpPr>
              <a:xfrm rot="60885">
                <a:off x="6594070" y="2905444"/>
                <a:ext cx="1284784" cy="2190227"/>
                <a:chOff x="-19439" y="1956375"/>
                <a:chExt cx="1791607" cy="3492566"/>
              </a:xfrm>
            </p:grpSpPr>
            <p:sp>
              <p:nvSpPr>
                <p:cNvPr id="1274" name="Google Shape;1274;p43"/>
                <p:cNvSpPr/>
                <p:nvPr/>
              </p:nvSpPr>
              <p:spPr>
                <a:xfrm rot="38844">
                  <a:off x="67" y="1970847"/>
                  <a:ext cx="1752596" cy="3462573"/>
                </a:xfrm>
                <a:custGeom>
                  <a:avLst/>
                  <a:gdLst/>
                  <a:ahLst/>
                  <a:cxnLst/>
                  <a:rect l="l" t="t" r="r" b="b"/>
                  <a:pathLst>
                    <a:path w="21466" h="42410" extrusionOk="0">
                      <a:moveTo>
                        <a:pt x="4697" y="1"/>
                      </a:moveTo>
                      <a:cubicBezTo>
                        <a:pt x="4697" y="1"/>
                        <a:pt x="1" y="6008"/>
                        <a:pt x="2103" y="11014"/>
                      </a:cubicBezTo>
                      <a:cubicBezTo>
                        <a:pt x="4205" y="16020"/>
                        <a:pt x="3122" y="18802"/>
                        <a:pt x="2969" y="20412"/>
                      </a:cubicBezTo>
                      <a:cubicBezTo>
                        <a:pt x="2817" y="22022"/>
                        <a:pt x="3303" y="24985"/>
                        <a:pt x="5440" y="26279"/>
                      </a:cubicBezTo>
                      <a:cubicBezTo>
                        <a:pt x="7572" y="27573"/>
                        <a:pt x="7976" y="28878"/>
                        <a:pt x="7572" y="31033"/>
                      </a:cubicBezTo>
                      <a:cubicBezTo>
                        <a:pt x="7168" y="33199"/>
                        <a:pt x="7724" y="35793"/>
                        <a:pt x="10294" y="36999"/>
                      </a:cubicBezTo>
                      <a:cubicBezTo>
                        <a:pt x="12859" y="38211"/>
                        <a:pt x="13228" y="42322"/>
                        <a:pt x="17121" y="42410"/>
                      </a:cubicBezTo>
                      <a:cubicBezTo>
                        <a:pt x="20353" y="40231"/>
                        <a:pt x="18450" y="36572"/>
                        <a:pt x="19955" y="34171"/>
                      </a:cubicBezTo>
                      <a:cubicBezTo>
                        <a:pt x="21466" y="31771"/>
                        <a:pt x="20535" y="29288"/>
                        <a:pt x="19024" y="27678"/>
                      </a:cubicBezTo>
                      <a:cubicBezTo>
                        <a:pt x="17519" y="26074"/>
                        <a:pt x="17162" y="24762"/>
                        <a:pt x="18251" y="22514"/>
                      </a:cubicBezTo>
                      <a:cubicBezTo>
                        <a:pt x="19346" y="20271"/>
                        <a:pt x="18164" y="17508"/>
                        <a:pt x="17162" y="16237"/>
                      </a:cubicBezTo>
                      <a:cubicBezTo>
                        <a:pt x="16161" y="14972"/>
                        <a:pt x="13749" y="13204"/>
                        <a:pt x="12818" y="7864"/>
                      </a:cubicBezTo>
                      <a:cubicBezTo>
                        <a:pt x="11893" y="2513"/>
                        <a:pt x="4697" y="1"/>
                        <a:pt x="4697"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3"/>
                <p:cNvSpPr/>
                <p:nvPr/>
              </p:nvSpPr>
              <p:spPr>
                <a:xfrm rot="38844">
                  <a:off x="84237" y="1965452"/>
                  <a:ext cx="1626373" cy="3474412"/>
                </a:xfrm>
                <a:custGeom>
                  <a:avLst/>
                  <a:gdLst/>
                  <a:ahLst/>
                  <a:cxnLst/>
                  <a:rect l="l" t="t" r="r" b="b"/>
                  <a:pathLst>
                    <a:path w="19920" h="42555" extrusionOk="0">
                      <a:moveTo>
                        <a:pt x="3695" y="169"/>
                      </a:moveTo>
                      <a:cubicBezTo>
                        <a:pt x="3994" y="280"/>
                        <a:pt x="5633" y="907"/>
                        <a:pt x="7366" y="2078"/>
                      </a:cubicBezTo>
                      <a:cubicBezTo>
                        <a:pt x="10504" y="4209"/>
                        <a:pt x="11482" y="6458"/>
                        <a:pt x="11746" y="7962"/>
                      </a:cubicBezTo>
                      <a:cubicBezTo>
                        <a:pt x="12519" y="12430"/>
                        <a:pt x="14304" y="14380"/>
                        <a:pt x="15493" y="15679"/>
                      </a:cubicBezTo>
                      <a:cubicBezTo>
                        <a:pt x="15727" y="15931"/>
                        <a:pt x="15932" y="16160"/>
                        <a:pt x="16096" y="16370"/>
                      </a:cubicBezTo>
                      <a:cubicBezTo>
                        <a:pt x="17115" y="17670"/>
                        <a:pt x="18245" y="20393"/>
                        <a:pt x="17174" y="22571"/>
                      </a:cubicBezTo>
                      <a:cubicBezTo>
                        <a:pt x="16125" y="24708"/>
                        <a:pt x="16330" y="26084"/>
                        <a:pt x="17958" y="27811"/>
                      </a:cubicBezTo>
                      <a:cubicBezTo>
                        <a:pt x="18760" y="28678"/>
                        <a:pt x="19322" y="29708"/>
                        <a:pt x="19533" y="30727"/>
                      </a:cubicBezTo>
                      <a:cubicBezTo>
                        <a:pt x="19779" y="31945"/>
                        <a:pt x="19562" y="33116"/>
                        <a:pt x="18872" y="34217"/>
                      </a:cubicBezTo>
                      <a:cubicBezTo>
                        <a:pt x="18257" y="35189"/>
                        <a:pt x="18198" y="36336"/>
                        <a:pt x="18140" y="37560"/>
                      </a:cubicBezTo>
                      <a:cubicBezTo>
                        <a:pt x="18052" y="39317"/>
                        <a:pt x="17964" y="41132"/>
                        <a:pt x="16079" y="42420"/>
                      </a:cubicBezTo>
                      <a:cubicBezTo>
                        <a:pt x="13795" y="42356"/>
                        <a:pt x="12741" y="40874"/>
                        <a:pt x="11722" y="39440"/>
                      </a:cubicBezTo>
                      <a:cubicBezTo>
                        <a:pt x="11014" y="38444"/>
                        <a:pt x="10346" y="37508"/>
                        <a:pt x="9298" y="37022"/>
                      </a:cubicBezTo>
                      <a:cubicBezTo>
                        <a:pt x="8127" y="36471"/>
                        <a:pt x="7308" y="35599"/>
                        <a:pt x="6863" y="34434"/>
                      </a:cubicBezTo>
                      <a:cubicBezTo>
                        <a:pt x="6488" y="33462"/>
                        <a:pt x="6406" y="32291"/>
                        <a:pt x="6622" y="31137"/>
                      </a:cubicBezTo>
                      <a:cubicBezTo>
                        <a:pt x="7050" y="28801"/>
                        <a:pt x="6488" y="27536"/>
                        <a:pt x="4456" y="26295"/>
                      </a:cubicBezTo>
                      <a:cubicBezTo>
                        <a:pt x="2377" y="25030"/>
                        <a:pt x="1856" y="22132"/>
                        <a:pt x="2014" y="20492"/>
                      </a:cubicBezTo>
                      <a:cubicBezTo>
                        <a:pt x="2044" y="20223"/>
                        <a:pt x="2096" y="19924"/>
                        <a:pt x="2155" y="19579"/>
                      </a:cubicBezTo>
                      <a:cubicBezTo>
                        <a:pt x="2448" y="17852"/>
                        <a:pt x="2904" y="15240"/>
                        <a:pt x="1148" y="11060"/>
                      </a:cubicBezTo>
                      <a:cubicBezTo>
                        <a:pt x="545" y="9643"/>
                        <a:pt x="158" y="7225"/>
                        <a:pt x="1651" y="3741"/>
                      </a:cubicBezTo>
                      <a:cubicBezTo>
                        <a:pt x="2465" y="1838"/>
                        <a:pt x="3496" y="427"/>
                        <a:pt x="3695" y="169"/>
                      </a:cubicBezTo>
                      <a:close/>
                      <a:moveTo>
                        <a:pt x="3671" y="1"/>
                      </a:moveTo>
                      <a:cubicBezTo>
                        <a:pt x="3650" y="1"/>
                        <a:pt x="3630" y="12"/>
                        <a:pt x="3613" y="29"/>
                      </a:cubicBezTo>
                      <a:cubicBezTo>
                        <a:pt x="3607" y="40"/>
                        <a:pt x="2430" y="1557"/>
                        <a:pt x="1523" y="3665"/>
                      </a:cubicBezTo>
                      <a:cubicBezTo>
                        <a:pt x="0" y="7201"/>
                        <a:pt x="398" y="9660"/>
                        <a:pt x="1007" y="11101"/>
                      </a:cubicBezTo>
                      <a:cubicBezTo>
                        <a:pt x="2741" y="15246"/>
                        <a:pt x="2296" y="17828"/>
                        <a:pt x="2003" y="19544"/>
                      </a:cubicBezTo>
                      <a:cubicBezTo>
                        <a:pt x="1944" y="19883"/>
                        <a:pt x="1892" y="20194"/>
                        <a:pt x="1862" y="20463"/>
                      </a:cubicBezTo>
                      <a:cubicBezTo>
                        <a:pt x="1704" y="22138"/>
                        <a:pt x="2237" y="25112"/>
                        <a:pt x="4374" y="26406"/>
                      </a:cubicBezTo>
                      <a:cubicBezTo>
                        <a:pt x="6371" y="27624"/>
                        <a:pt x="6898" y="28801"/>
                        <a:pt x="6476" y="31090"/>
                      </a:cubicBezTo>
                      <a:cubicBezTo>
                        <a:pt x="6324" y="31928"/>
                        <a:pt x="6236" y="33192"/>
                        <a:pt x="6722" y="34475"/>
                      </a:cubicBezTo>
                      <a:cubicBezTo>
                        <a:pt x="7185" y="35675"/>
                        <a:pt x="8028" y="36571"/>
                        <a:pt x="9234" y="37139"/>
                      </a:cubicBezTo>
                      <a:cubicBezTo>
                        <a:pt x="10247" y="37613"/>
                        <a:pt x="10903" y="38532"/>
                        <a:pt x="11599" y="39516"/>
                      </a:cubicBezTo>
                      <a:cubicBezTo>
                        <a:pt x="12636" y="40980"/>
                        <a:pt x="13719" y="42496"/>
                        <a:pt x="16090" y="42555"/>
                      </a:cubicBezTo>
                      <a:cubicBezTo>
                        <a:pt x="16108" y="42555"/>
                        <a:pt x="16120" y="42555"/>
                        <a:pt x="16131" y="42531"/>
                      </a:cubicBezTo>
                      <a:cubicBezTo>
                        <a:pt x="18099" y="41208"/>
                        <a:pt x="18186" y="39346"/>
                        <a:pt x="18274" y="37548"/>
                      </a:cubicBezTo>
                      <a:cubicBezTo>
                        <a:pt x="18333" y="36348"/>
                        <a:pt x="18391" y="35212"/>
                        <a:pt x="18983" y="34270"/>
                      </a:cubicBezTo>
                      <a:cubicBezTo>
                        <a:pt x="19691" y="33140"/>
                        <a:pt x="19920" y="31933"/>
                        <a:pt x="19656" y="30675"/>
                      </a:cubicBezTo>
                      <a:cubicBezTo>
                        <a:pt x="19381" y="29334"/>
                        <a:pt x="18631" y="28315"/>
                        <a:pt x="18046" y="27694"/>
                      </a:cubicBezTo>
                      <a:cubicBezTo>
                        <a:pt x="16453" y="26002"/>
                        <a:pt x="16260" y="24726"/>
                        <a:pt x="17285" y="22624"/>
                      </a:cubicBezTo>
                      <a:cubicBezTo>
                        <a:pt x="18374" y="20381"/>
                        <a:pt x="17226" y="17594"/>
                        <a:pt x="16190" y="16271"/>
                      </a:cubicBezTo>
                      <a:cubicBezTo>
                        <a:pt x="16020" y="16054"/>
                        <a:pt x="15815" y="15832"/>
                        <a:pt x="15575" y="15568"/>
                      </a:cubicBezTo>
                      <a:cubicBezTo>
                        <a:pt x="14404" y="14286"/>
                        <a:pt x="12630" y="12348"/>
                        <a:pt x="11863" y="7927"/>
                      </a:cubicBezTo>
                      <a:cubicBezTo>
                        <a:pt x="11594" y="6382"/>
                        <a:pt x="10604" y="4098"/>
                        <a:pt x="7419" y="1937"/>
                      </a:cubicBezTo>
                      <a:cubicBezTo>
                        <a:pt x="5522" y="649"/>
                        <a:pt x="3707" y="11"/>
                        <a:pt x="3695" y="5"/>
                      </a:cubicBezTo>
                      <a:cubicBezTo>
                        <a:pt x="3687" y="2"/>
                        <a:pt x="3679" y="1"/>
                        <a:pt x="3671"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3"/>
                <p:cNvSpPr/>
                <p:nvPr/>
              </p:nvSpPr>
              <p:spPr>
                <a:xfrm rot="38844">
                  <a:off x="376764" y="1966274"/>
                  <a:ext cx="1027913" cy="3473514"/>
                </a:xfrm>
                <a:custGeom>
                  <a:avLst/>
                  <a:gdLst/>
                  <a:ahLst/>
                  <a:cxnLst/>
                  <a:rect l="l" t="t" r="r" b="b"/>
                  <a:pathLst>
                    <a:path w="12590" h="42544" extrusionOk="0">
                      <a:moveTo>
                        <a:pt x="93" y="0"/>
                      </a:moveTo>
                      <a:cubicBezTo>
                        <a:pt x="84" y="0"/>
                        <a:pt x="74" y="2"/>
                        <a:pt x="65" y="6"/>
                      </a:cubicBezTo>
                      <a:cubicBezTo>
                        <a:pt x="24" y="12"/>
                        <a:pt x="1" y="53"/>
                        <a:pt x="18" y="94"/>
                      </a:cubicBezTo>
                      <a:lnTo>
                        <a:pt x="12437" y="42491"/>
                      </a:lnTo>
                      <a:cubicBezTo>
                        <a:pt x="12449" y="42520"/>
                        <a:pt x="12478" y="42544"/>
                        <a:pt x="12507" y="42544"/>
                      </a:cubicBezTo>
                      <a:lnTo>
                        <a:pt x="12525" y="42544"/>
                      </a:lnTo>
                      <a:cubicBezTo>
                        <a:pt x="12566" y="42532"/>
                        <a:pt x="12589" y="42491"/>
                        <a:pt x="12572" y="42456"/>
                      </a:cubicBezTo>
                      <a:lnTo>
                        <a:pt x="153" y="53"/>
                      </a:lnTo>
                      <a:cubicBezTo>
                        <a:pt x="148" y="21"/>
                        <a:pt x="123" y="0"/>
                        <a:pt x="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3"/>
                <p:cNvSpPr/>
                <p:nvPr/>
              </p:nvSpPr>
              <p:spPr>
                <a:xfrm rot="38844">
                  <a:off x="1203414" y="4418217"/>
                  <a:ext cx="231383" cy="424147"/>
                </a:xfrm>
                <a:custGeom>
                  <a:avLst/>
                  <a:gdLst/>
                  <a:ahLst/>
                  <a:cxnLst/>
                  <a:rect l="l" t="t" r="r" b="b"/>
                  <a:pathLst>
                    <a:path w="2834" h="5195" extrusionOk="0">
                      <a:moveTo>
                        <a:pt x="2744" y="0"/>
                      </a:moveTo>
                      <a:cubicBezTo>
                        <a:pt x="2720" y="0"/>
                        <a:pt x="2697" y="15"/>
                        <a:pt x="2682" y="42"/>
                      </a:cubicBezTo>
                      <a:lnTo>
                        <a:pt x="23" y="5083"/>
                      </a:lnTo>
                      <a:cubicBezTo>
                        <a:pt x="0" y="5118"/>
                        <a:pt x="18" y="5165"/>
                        <a:pt x="53" y="5182"/>
                      </a:cubicBezTo>
                      <a:cubicBezTo>
                        <a:pt x="64" y="5194"/>
                        <a:pt x="76" y="5194"/>
                        <a:pt x="88" y="5194"/>
                      </a:cubicBezTo>
                      <a:cubicBezTo>
                        <a:pt x="117" y="5194"/>
                        <a:pt x="141" y="5177"/>
                        <a:pt x="152" y="5153"/>
                      </a:cubicBezTo>
                      <a:lnTo>
                        <a:pt x="2811" y="112"/>
                      </a:lnTo>
                      <a:cubicBezTo>
                        <a:pt x="2834" y="77"/>
                        <a:pt x="2822" y="30"/>
                        <a:pt x="2781" y="12"/>
                      </a:cubicBezTo>
                      <a:cubicBezTo>
                        <a:pt x="2769" y="4"/>
                        <a:pt x="2756" y="0"/>
                        <a:pt x="27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3"/>
                <p:cNvSpPr/>
                <p:nvPr/>
              </p:nvSpPr>
              <p:spPr>
                <a:xfrm rot="38844">
                  <a:off x="735374" y="4532197"/>
                  <a:ext cx="445620" cy="187539"/>
                </a:xfrm>
                <a:custGeom>
                  <a:avLst/>
                  <a:gdLst/>
                  <a:ahLst/>
                  <a:cxnLst/>
                  <a:rect l="l" t="t" r="r" b="b"/>
                  <a:pathLst>
                    <a:path w="5458" h="2297" extrusionOk="0">
                      <a:moveTo>
                        <a:pt x="87" y="1"/>
                      </a:moveTo>
                      <a:cubicBezTo>
                        <a:pt x="59" y="1"/>
                        <a:pt x="32" y="21"/>
                        <a:pt x="18" y="48"/>
                      </a:cubicBezTo>
                      <a:cubicBezTo>
                        <a:pt x="1" y="89"/>
                        <a:pt x="24" y="130"/>
                        <a:pt x="65" y="147"/>
                      </a:cubicBezTo>
                      <a:lnTo>
                        <a:pt x="5341" y="2290"/>
                      </a:lnTo>
                      <a:cubicBezTo>
                        <a:pt x="5347" y="2296"/>
                        <a:pt x="5358" y="2296"/>
                        <a:pt x="5370" y="2296"/>
                      </a:cubicBezTo>
                      <a:cubicBezTo>
                        <a:pt x="5399" y="2296"/>
                        <a:pt x="5429" y="2284"/>
                        <a:pt x="5440" y="2243"/>
                      </a:cubicBezTo>
                      <a:cubicBezTo>
                        <a:pt x="5458" y="2208"/>
                        <a:pt x="5434" y="2167"/>
                        <a:pt x="5399" y="2150"/>
                      </a:cubicBezTo>
                      <a:lnTo>
                        <a:pt x="112" y="7"/>
                      </a:lnTo>
                      <a:cubicBezTo>
                        <a:pt x="104" y="3"/>
                        <a:pt x="95"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3"/>
                <p:cNvSpPr/>
                <p:nvPr/>
              </p:nvSpPr>
              <p:spPr>
                <a:xfrm rot="38844">
                  <a:off x="285019" y="2688491"/>
                  <a:ext cx="367730" cy="155942"/>
                </a:xfrm>
                <a:custGeom>
                  <a:avLst/>
                  <a:gdLst/>
                  <a:ahLst/>
                  <a:cxnLst/>
                  <a:rect l="l" t="t" r="r" b="b"/>
                  <a:pathLst>
                    <a:path w="4504" h="1910" extrusionOk="0">
                      <a:moveTo>
                        <a:pt x="86" y="1"/>
                      </a:moveTo>
                      <a:cubicBezTo>
                        <a:pt x="57" y="1"/>
                        <a:pt x="27" y="21"/>
                        <a:pt x="18" y="48"/>
                      </a:cubicBezTo>
                      <a:cubicBezTo>
                        <a:pt x="1" y="83"/>
                        <a:pt x="24" y="130"/>
                        <a:pt x="59" y="141"/>
                      </a:cubicBezTo>
                      <a:lnTo>
                        <a:pt x="4392" y="1898"/>
                      </a:lnTo>
                      <a:cubicBezTo>
                        <a:pt x="4404" y="1910"/>
                        <a:pt x="4415" y="1910"/>
                        <a:pt x="4421" y="1910"/>
                      </a:cubicBezTo>
                      <a:cubicBezTo>
                        <a:pt x="4451" y="1910"/>
                        <a:pt x="4480" y="1886"/>
                        <a:pt x="4492" y="1857"/>
                      </a:cubicBezTo>
                      <a:cubicBezTo>
                        <a:pt x="4503" y="1822"/>
                        <a:pt x="4480" y="1775"/>
                        <a:pt x="4445" y="1763"/>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3"/>
                <p:cNvSpPr/>
                <p:nvPr/>
              </p:nvSpPr>
              <p:spPr>
                <a:xfrm rot="38844">
                  <a:off x="350319" y="3593986"/>
                  <a:ext cx="583763" cy="242976"/>
                </a:xfrm>
                <a:custGeom>
                  <a:avLst/>
                  <a:gdLst/>
                  <a:ahLst/>
                  <a:cxnLst/>
                  <a:rect l="l" t="t" r="r" b="b"/>
                  <a:pathLst>
                    <a:path w="7150" h="2976" extrusionOk="0">
                      <a:moveTo>
                        <a:pt x="86" y="1"/>
                      </a:moveTo>
                      <a:cubicBezTo>
                        <a:pt x="57" y="1"/>
                        <a:pt x="27" y="21"/>
                        <a:pt x="18" y="48"/>
                      </a:cubicBezTo>
                      <a:cubicBezTo>
                        <a:pt x="1" y="89"/>
                        <a:pt x="24" y="130"/>
                        <a:pt x="59" y="147"/>
                      </a:cubicBezTo>
                      <a:lnTo>
                        <a:pt x="7044" y="2970"/>
                      </a:lnTo>
                      <a:cubicBezTo>
                        <a:pt x="7050" y="2975"/>
                        <a:pt x="7062" y="2975"/>
                        <a:pt x="7074" y="2975"/>
                      </a:cubicBezTo>
                      <a:cubicBezTo>
                        <a:pt x="7103" y="2975"/>
                        <a:pt x="7132" y="2964"/>
                        <a:pt x="7138" y="2934"/>
                      </a:cubicBezTo>
                      <a:cubicBezTo>
                        <a:pt x="7150" y="2899"/>
                        <a:pt x="7132" y="2852"/>
                        <a:pt x="7091" y="2841"/>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3"/>
                <p:cNvSpPr/>
                <p:nvPr/>
              </p:nvSpPr>
              <p:spPr>
                <a:xfrm rot="38844">
                  <a:off x="948940" y="3401493"/>
                  <a:ext cx="287391" cy="530939"/>
                </a:xfrm>
                <a:custGeom>
                  <a:avLst/>
                  <a:gdLst/>
                  <a:ahLst/>
                  <a:cxnLst/>
                  <a:rect l="l" t="t" r="r" b="b"/>
                  <a:pathLst>
                    <a:path w="3520" h="6503" extrusionOk="0">
                      <a:moveTo>
                        <a:pt x="3438" y="1"/>
                      </a:moveTo>
                      <a:cubicBezTo>
                        <a:pt x="3411" y="1"/>
                        <a:pt x="3383" y="14"/>
                        <a:pt x="3367" y="38"/>
                      </a:cubicBezTo>
                      <a:lnTo>
                        <a:pt x="24" y="6391"/>
                      </a:lnTo>
                      <a:cubicBezTo>
                        <a:pt x="0" y="6432"/>
                        <a:pt x="18" y="6473"/>
                        <a:pt x="53" y="6496"/>
                      </a:cubicBezTo>
                      <a:cubicBezTo>
                        <a:pt x="71" y="6502"/>
                        <a:pt x="77" y="6502"/>
                        <a:pt x="88" y="6502"/>
                      </a:cubicBezTo>
                      <a:cubicBezTo>
                        <a:pt x="112" y="6502"/>
                        <a:pt x="141" y="6490"/>
                        <a:pt x="153" y="6467"/>
                      </a:cubicBezTo>
                      <a:lnTo>
                        <a:pt x="3502" y="114"/>
                      </a:lnTo>
                      <a:cubicBezTo>
                        <a:pt x="3519" y="79"/>
                        <a:pt x="3508" y="32"/>
                        <a:pt x="3473" y="9"/>
                      </a:cubicBezTo>
                      <a:cubicBezTo>
                        <a:pt x="3462" y="3"/>
                        <a:pt x="3450" y="1"/>
                        <a:pt x="34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3"/>
                <p:cNvSpPr/>
                <p:nvPr/>
              </p:nvSpPr>
              <p:spPr>
                <a:xfrm rot="38844">
                  <a:off x="683039" y="2660998"/>
                  <a:ext cx="181742" cy="329357"/>
                </a:xfrm>
                <a:custGeom>
                  <a:avLst/>
                  <a:gdLst/>
                  <a:ahLst/>
                  <a:cxnLst/>
                  <a:rect l="l" t="t" r="r" b="b"/>
                  <a:pathLst>
                    <a:path w="2226" h="4034" extrusionOk="0">
                      <a:moveTo>
                        <a:pt x="2139" y="0"/>
                      </a:moveTo>
                      <a:cubicBezTo>
                        <a:pt x="2114" y="0"/>
                        <a:pt x="2090" y="16"/>
                        <a:pt x="2074" y="40"/>
                      </a:cubicBezTo>
                      <a:lnTo>
                        <a:pt x="24" y="3928"/>
                      </a:lnTo>
                      <a:cubicBezTo>
                        <a:pt x="1" y="3963"/>
                        <a:pt x="18" y="4004"/>
                        <a:pt x="54" y="4028"/>
                      </a:cubicBezTo>
                      <a:cubicBezTo>
                        <a:pt x="65" y="4033"/>
                        <a:pt x="77" y="4033"/>
                        <a:pt x="89" y="4033"/>
                      </a:cubicBezTo>
                      <a:cubicBezTo>
                        <a:pt x="118" y="4033"/>
                        <a:pt x="141" y="4022"/>
                        <a:pt x="153" y="3998"/>
                      </a:cubicBezTo>
                      <a:lnTo>
                        <a:pt x="2202" y="110"/>
                      </a:lnTo>
                      <a:cubicBezTo>
                        <a:pt x="2226" y="75"/>
                        <a:pt x="2214" y="34"/>
                        <a:pt x="2173" y="11"/>
                      </a:cubicBezTo>
                      <a:cubicBezTo>
                        <a:pt x="2162" y="4"/>
                        <a:pt x="2151" y="0"/>
                        <a:pt x="21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3" name="Google Shape;1283;p43"/>
              <p:cNvSpPr/>
              <p:nvPr/>
            </p:nvSpPr>
            <p:spPr>
              <a:xfrm rot="818683" flipH="1">
                <a:off x="7202205" y="2815746"/>
                <a:ext cx="786876" cy="2582901"/>
              </a:xfrm>
              <a:custGeom>
                <a:avLst/>
                <a:gdLst/>
                <a:ahLst/>
                <a:cxnLst/>
                <a:rect l="l" t="t" r="r" b="b"/>
                <a:pathLst>
                  <a:path w="5132" h="16846" extrusionOk="0">
                    <a:moveTo>
                      <a:pt x="2594" y="1"/>
                    </a:moveTo>
                    <a:cubicBezTo>
                      <a:pt x="1183" y="1"/>
                      <a:pt x="29" y="5111"/>
                      <a:pt x="15" y="9762"/>
                    </a:cubicBezTo>
                    <a:cubicBezTo>
                      <a:pt x="1" y="14413"/>
                      <a:pt x="1134" y="16846"/>
                      <a:pt x="2538" y="16846"/>
                    </a:cubicBezTo>
                    <a:cubicBezTo>
                      <a:pt x="3950" y="16846"/>
                      <a:pt x="5097" y="14427"/>
                      <a:pt x="5111" y="9783"/>
                    </a:cubicBezTo>
                    <a:cubicBezTo>
                      <a:pt x="5132" y="5131"/>
                      <a:pt x="3998" y="15"/>
                      <a:pt x="2594" y="1"/>
                    </a:cubicBezTo>
                    <a:close/>
                  </a:path>
                </a:pathLst>
              </a:custGeom>
              <a:solidFill>
                <a:srgbClr val="DBE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3"/>
              <p:cNvSpPr/>
              <p:nvPr/>
            </p:nvSpPr>
            <p:spPr>
              <a:xfrm rot="818683" flipH="1">
                <a:off x="7197549" y="2813409"/>
                <a:ext cx="794236" cy="2590414"/>
              </a:xfrm>
              <a:custGeom>
                <a:avLst/>
                <a:gdLst/>
                <a:ahLst/>
                <a:cxnLst/>
                <a:rect l="l" t="t" r="r" b="b"/>
                <a:pathLst>
                  <a:path w="5180" h="16895" extrusionOk="0">
                    <a:moveTo>
                      <a:pt x="2614" y="50"/>
                    </a:moveTo>
                    <a:cubicBezTo>
                      <a:pt x="3247" y="63"/>
                      <a:pt x="3893" y="1197"/>
                      <a:pt x="4359" y="3164"/>
                    </a:cubicBezTo>
                    <a:cubicBezTo>
                      <a:pt x="4832" y="5048"/>
                      <a:pt x="5096" y="7523"/>
                      <a:pt x="5089" y="9783"/>
                    </a:cubicBezTo>
                    <a:cubicBezTo>
                      <a:pt x="5089" y="11973"/>
                      <a:pt x="4818" y="13801"/>
                      <a:pt x="4331" y="15052"/>
                    </a:cubicBezTo>
                    <a:cubicBezTo>
                      <a:pt x="3893" y="16186"/>
                      <a:pt x="3254" y="16818"/>
                      <a:pt x="2558" y="16818"/>
                    </a:cubicBezTo>
                    <a:cubicBezTo>
                      <a:pt x="1863" y="16818"/>
                      <a:pt x="1238" y="16193"/>
                      <a:pt x="800" y="15045"/>
                    </a:cubicBezTo>
                    <a:cubicBezTo>
                      <a:pt x="313" y="13794"/>
                      <a:pt x="56" y="11966"/>
                      <a:pt x="70" y="9776"/>
                    </a:cubicBezTo>
                    <a:cubicBezTo>
                      <a:pt x="77" y="7516"/>
                      <a:pt x="362" y="5041"/>
                      <a:pt x="834" y="3164"/>
                    </a:cubicBezTo>
                    <a:cubicBezTo>
                      <a:pt x="1328" y="1183"/>
                      <a:pt x="1981" y="50"/>
                      <a:pt x="2614" y="50"/>
                    </a:cubicBezTo>
                    <a:close/>
                    <a:moveTo>
                      <a:pt x="2614" y="1"/>
                    </a:moveTo>
                    <a:cubicBezTo>
                      <a:pt x="1933" y="1"/>
                      <a:pt x="1286" y="1120"/>
                      <a:pt x="772" y="3157"/>
                    </a:cubicBezTo>
                    <a:cubicBezTo>
                      <a:pt x="299" y="5041"/>
                      <a:pt x="14" y="7516"/>
                      <a:pt x="7" y="9783"/>
                    </a:cubicBezTo>
                    <a:cubicBezTo>
                      <a:pt x="0" y="11979"/>
                      <a:pt x="250" y="13815"/>
                      <a:pt x="737" y="15080"/>
                    </a:cubicBezTo>
                    <a:cubicBezTo>
                      <a:pt x="1196" y="16262"/>
                      <a:pt x="1828" y="16895"/>
                      <a:pt x="2572" y="16895"/>
                    </a:cubicBezTo>
                    <a:cubicBezTo>
                      <a:pt x="4137" y="16895"/>
                      <a:pt x="5159" y="14114"/>
                      <a:pt x="5166" y="9810"/>
                    </a:cubicBezTo>
                    <a:cubicBezTo>
                      <a:pt x="5179" y="7544"/>
                      <a:pt x="4901" y="5055"/>
                      <a:pt x="4436" y="3171"/>
                    </a:cubicBezTo>
                    <a:cubicBezTo>
                      <a:pt x="3935" y="1127"/>
                      <a:pt x="3288" y="1"/>
                      <a:pt x="2614"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3"/>
              <p:cNvSpPr/>
              <p:nvPr/>
            </p:nvSpPr>
            <p:spPr>
              <a:xfrm rot="818683" flipH="1">
                <a:off x="7586836" y="2813317"/>
                <a:ext cx="15026" cy="2589341"/>
              </a:xfrm>
              <a:custGeom>
                <a:avLst/>
                <a:gdLst/>
                <a:ahLst/>
                <a:cxnLst/>
                <a:rect l="l" t="t" r="r" b="b"/>
                <a:pathLst>
                  <a:path w="98" h="16888" extrusionOk="0">
                    <a:moveTo>
                      <a:pt x="77" y="1"/>
                    </a:moveTo>
                    <a:cubicBezTo>
                      <a:pt x="70" y="1"/>
                      <a:pt x="63" y="8"/>
                      <a:pt x="63" y="15"/>
                    </a:cubicBezTo>
                    <a:lnTo>
                      <a:pt x="7" y="16860"/>
                    </a:lnTo>
                    <a:cubicBezTo>
                      <a:pt x="1" y="16874"/>
                      <a:pt x="14" y="16888"/>
                      <a:pt x="28" y="16888"/>
                    </a:cubicBezTo>
                    <a:cubicBezTo>
                      <a:pt x="35" y="16888"/>
                      <a:pt x="42" y="16874"/>
                      <a:pt x="42" y="16867"/>
                    </a:cubicBezTo>
                    <a:lnTo>
                      <a:pt x="98" y="29"/>
                    </a:lnTo>
                    <a:cubicBezTo>
                      <a:pt x="98" y="8"/>
                      <a:pt x="84" y="1"/>
                      <a:pt x="77"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3"/>
              <p:cNvSpPr/>
              <p:nvPr/>
            </p:nvSpPr>
            <p:spPr>
              <a:xfrm rot="818683" flipH="1">
                <a:off x="7026969" y="4846237"/>
                <a:ext cx="697333" cy="352646"/>
              </a:xfrm>
              <a:custGeom>
                <a:avLst/>
                <a:gdLst/>
                <a:ahLst/>
                <a:cxnLst/>
                <a:rect l="l" t="t" r="r" b="b"/>
                <a:pathLst>
                  <a:path w="4548" h="2300" extrusionOk="0">
                    <a:moveTo>
                      <a:pt x="30" y="0"/>
                    </a:moveTo>
                    <a:cubicBezTo>
                      <a:pt x="24" y="0"/>
                      <a:pt x="18" y="2"/>
                      <a:pt x="15" y="5"/>
                    </a:cubicBezTo>
                    <a:cubicBezTo>
                      <a:pt x="1" y="19"/>
                      <a:pt x="1" y="33"/>
                      <a:pt x="15" y="40"/>
                    </a:cubicBezTo>
                    <a:lnTo>
                      <a:pt x="2253" y="2293"/>
                    </a:lnTo>
                    <a:cubicBezTo>
                      <a:pt x="2260" y="2300"/>
                      <a:pt x="2260" y="2300"/>
                      <a:pt x="2274" y="2300"/>
                    </a:cubicBezTo>
                    <a:lnTo>
                      <a:pt x="2288" y="2300"/>
                    </a:lnTo>
                    <a:lnTo>
                      <a:pt x="4541" y="61"/>
                    </a:lnTo>
                    <a:cubicBezTo>
                      <a:pt x="4548" y="47"/>
                      <a:pt x="4548" y="33"/>
                      <a:pt x="4541" y="26"/>
                    </a:cubicBezTo>
                    <a:cubicBezTo>
                      <a:pt x="4537" y="19"/>
                      <a:pt x="4530" y="16"/>
                      <a:pt x="4523" y="16"/>
                    </a:cubicBezTo>
                    <a:cubicBezTo>
                      <a:pt x="4516" y="16"/>
                      <a:pt x="4509" y="19"/>
                      <a:pt x="4506" y="26"/>
                    </a:cubicBezTo>
                    <a:lnTo>
                      <a:pt x="2274" y="2251"/>
                    </a:lnTo>
                    <a:lnTo>
                      <a:pt x="50" y="5"/>
                    </a:lnTo>
                    <a:cubicBezTo>
                      <a:pt x="43" y="2"/>
                      <a:pt x="36" y="0"/>
                      <a:pt x="30"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3"/>
              <p:cNvSpPr/>
              <p:nvPr/>
            </p:nvSpPr>
            <p:spPr>
              <a:xfrm rot="818683" flipH="1">
                <a:off x="7126609" y="4214511"/>
                <a:ext cx="789022" cy="399256"/>
              </a:xfrm>
              <a:custGeom>
                <a:avLst/>
                <a:gdLst/>
                <a:ahLst/>
                <a:cxnLst/>
                <a:rect l="l" t="t" r="r" b="b"/>
                <a:pathLst>
                  <a:path w="5146" h="2604" extrusionOk="0">
                    <a:moveTo>
                      <a:pt x="25" y="0"/>
                    </a:moveTo>
                    <a:cubicBezTo>
                      <a:pt x="18" y="0"/>
                      <a:pt x="11" y="4"/>
                      <a:pt x="8" y="11"/>
                    </a:cubicBezTo>
                    <a:cubicBezTo>
                      <a:pt x="1" y="18"/>
                      <a:pt x="1" y="31"/>
                      <a:pt x="8" y="45"/>
                    </a:cubicBezTo>
                    <a:lnTo>
                      <a:pt x="2545" y="2597"/>
                    </a:lnTo>
                    <a:cubicBezTo>
                      <a:pt x="2559" y="2604"/>
                      <a:pt x="2559" y="2604"/>
                      <a:pt x="2566" y="2604"/>
                    </a:cubicBezTo>
                    <a:cubicBezTo>
                      <a:pt x="2573" y="2604"/>
                      <a:pt x="2580" y="2604"/>
                      <a:pt x="2580" y="2597"/>
                    </a:cubicBezTo>
                    <a:lnTo>
                      <a:pt x="5139" y="59"/>
                    </a:lnTo>
                    <a:cubicBezTo>
                      <a:pt x="5146" y="52"/>
                      <a:pt x="5146" y="31"/>
                      <a:pt x="5139" y="24"/>
                    </a:cubicBezTo>
                    <a:cubicBezTo>
                      <a:pt x="5135" y="21"/>
                      <a:pt x="5128" y="19"/>
                      <a:pt x="5121" y="19"/>
                    </a:cubicBezTo>
                    <a:cubicBezTo>
                      <a:pt x="5114" y="19"/>
                      <a:pt x="5107" y="21"/>
                      <a:pt x="5104" y="24"/>
                    </a:cubicBezTo>
                    <a:lnTo>
                      <a:pt x="2566" y="2548"/>
                    </a:lnTo>
                    <a:lnTo>
                      <a:pt x="43" y="11"/>
                    </a:lnTo>
                    <a:cubicBezTo>
                      <a:pt x="39" y="4"/>
                      <a:pt x="32" y="0"/>
                      <a:pt x="25"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3"/>
              <p:cNvSpPr/>
              <p:nvPr/>
            </p:nvSpPr>
            <p:spPr>
              <a:xfrm rot="818683" flipH="1">
                <a:off x="7303040" y="3671441"/>
                <a:ext cx="702699" cy="355559"/>
              </a:xfrm>
              <a:custGeom>
                <a:avLst/>
                <a:gdLst/>
                <a:ahLst/>
                <a:cxnLst/>
                <a:rect l="l" t="t" r="r" b="b"/>
                <a:pathLst>
                  <a:path w="4583" h="2319" extrusionOk="0">
                    <a:moveTo>
                      <a:pt x="25" y="0"/>
                    </a:moveTo>
                    <a:cubicBezTo>
                      <a:pt x="18" y="0"/>
                      <a:pt x="11" y="4"/>
                      <a:pt x="8" y="11"/>
                    </a:cubicBezTo>
                    <a:cubicBezTo>
                      <a:pt x="1" y="18"/>
                      <a:pt x="1" y="31"/>
                      <a:pt x="8" y="45"/>
                    </a:cubicBezTo>
                    <a:lnTo>
                      <a:pt x="2260" y="2312"/>
                    </a:lnTo>
                    <a:cubicBezTo>
                      <a:pt x="2267" y="2319"/>
                      <a:pt x="2267" y="2319"/>
                      <a:pt x="2274" y="2319"/>
                    </a:cubicBezTo>
                    <a:cubicBezTo>
                      <a:pt x="2274" y="2319"/>
                      <a:pt x="2288" y="2319"/>
                      <a:pt x="2302" y="2312"/>
                    </a:cubicBezTo>
                    <a:lnTo>
                      <a:pt x="4568" y="59"/>
                    </a:lnTo>
                    <a:cubicBezTo>
                      <a:pt x="4582" y="52"/>
                      <a:pt x="4582" y="31"/>
                      <a:pt x="4568" y="25"/>
                    </a:cubicBezTo>
                    <a:cubicBezTo>
                      <a:pt x="4565" y="21"/>
                      <a:pt x="4560" y="19"/>
                      <a:pt x="4554" y="19"/>
                    </a:cubicBezTo>
                    <a:cubicBezTo>
                      <a:pt x="4548" y="19"/>
                      <a:pt x="4541" y="21"/>
                      <a:pt x="4534" y="25"/>
                    </a:cubicBezTo>
                    <a:lnTo>
                      <a:pt x="2288" y="2256"/>
                    </a:lnTo>
                    <a:lnTo>
                      <a:pt x="43" y="11"/>
                    </a:lnTo>
                    <a:cubicBezTo>
                      <a:pt x="39" y="4"/>
                      <a:pt x="32" y="0"/>
                      <a:pt x="25"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3"/>
              <p:cNvSpPr/>
              <p:nvPr/>
            </p:nvSpPr>
            <p:spPr>
              <a:xfrm rot="818683" flipH="1">
                <a:off x="7538162" y="3190156"/>
                <a:ext cx="491567" cy="250072"/>
              </a:xfrm>
              <a:custGeom>
                <a:avLst/>
                <a:gdLst/>
                <a:ahLst/>
                <a:cxnLst/>
                <a:rect l="l" t="t" r="r" b="b"/>
                <a:pathLst>
                  <a:path w="3206" h="1631" extrusionOk="0">
                    <a:moveTo>
                      <a:pt x="24" y="0"/>
                    </a:moveTo>
                    <a:cubicBezTo>
                      <a:pt x="17" y="0"/>
                      <a:pt x="11" y="4"/>
                      <a:pt x="7" y="11"/>
                    </a:cubicBezTo>
                    <a:cubicBezTo>
                      <a:pt x="0" y="18"/>
                      <a:pt x="0" y="32"/>
                      <a:pt x="7" y="46"/>
                    </a:cubicBezTo>
                    <a:lnTo>
                      <a:pt x="1578" y="1624"/>
                    </a:lnTo>
                    <a:cubicBezTo>
                      <a:pt x="1585" y="1631"/>
                      <a:pt x="1585" y="1631"/>
                      <a:pt x="1599" y="1631"/>
                    </a:cubicBezTo>
                    <a:cubicBezTo>
                      <a:pt x="1606" y="1631"/>
                      <a:pt x="1606" y="1631"/>
                      <a:pt x="1613" y="1624"/>
                    </a:cubicBezTo>
                    <a:lnTo>
                      <a:pt x="3198" y="53"/>
                    </a:lnTo>
                    <a:cubicBezTo>
                      <a:pt x="3205" y="46"/>
                      <a:pt x="3205" y="25"/>
                      <a:pt x="3198" y="18"/>
                    </a:cubicBezTo>
                    <a:cubicBezTo>
                      <a:pt x="3191" y="14"/>
                      <a:pt x="3184" y="13"/>
                      <a:pt x="3178" y="13"/>
                    </a:cubicBezTo>
                    <a:cubicBezTo>
                      <a:pt x="3172" y="13"/>
                      <a:pt x="3167" y="14"/>
                      <a:pt x="3163" y="18"/>
                    </a:cubicBezTo>
                    <a:lnTo>
                      <a:pt x="1599" y="1575"/>
                    </a:lnTo>
                    <a:lnTo>
                      <a:pt x="42" y="11"/>
                    </a:lnTo>
                    <a:cubicBezTo>
                      <a:pt x="38" y="4"/>
                      <a:pt x="31" y="0"/>
                      <a:pt x="24"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3"/>
              <p:cNvSpPr/>
              <p:nvPr/>
            </p:nvSpPr>
            <p:spPr>
              <a:xfrm rot="818683" flipH="1">
                <a:off x="7644954" y="3572056"/>
                <a:ext cx="1147042" cy="2020508"/>
              </a:xfrm>
              <a:custGeom>
                <a:avLst/>
                <a:gdLst/>
                <a:ahLst/>
                <a:cxnLst/>
                <a:rect l="l" t="t" r="r" b="b"/>
                <a:pathLst>
                  <a:path w="7481" h="13178" extrusionOk="0">
                    <a:moveTo>
                      <a:pt x="1274" y="1"/>
                    </a:moveTo>
                    <a:cubicBezTo>
                      <a:pt x="1207" y="1"/>
                      <a:pt x="1144" y="12"/>
                      <a:pt x="1085" y="35"/>
                    </a:cubicBezTo>
                    <a:cubicBezTo>
                      <a:pt x="0" y="473"/>
                      <a:pt x="674" y="4790"/>
                      <a:pt x="2100" y="8398"/>
                    </a:cubicBezTo>
                    <a:cubicBezTo>
                      <a:pt x="3367" y="11612"/>
                      <a:pt x="4793" y="13178"/>
                      <a:pt x="5866" y="13178"/>
                    </a:cubicBezTo>
                    <a:cubicBezTo>
                      <a:pt x="6000" y="13178"/>
                      <a:pt x="6128" y="13154"/>
                      <a:pt x="6250" y="13105"/>
                    </a:cubicBezTo>
                    <a:cubicBezTo>
                      <a:pt x="7342" y="12681"/>
                      <a:pt x="7481" y="10449"/>
                      <a:pt x="6055" y="6841"/>
                    </a:cubicBezTo>
                    <a:cubicBezTo>
                      <a:pt x="4707" y="3427"/>
                      <a:pt x="2444" y="1"/>
                      <a:pt x="1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3"/>
              <p:cNvSpPr/>
              <p:nvPr/>
            </p:nvSpPr>
            <p:spPr>
              <a:xfrm rot="818683" flipH="1">
                <a:off x="7696995" y="3566828"/>
                <a:ext cx="1036339" cy="2030934"/>
              </a:xfrm>
              <a:custGeom>
                <a:avLst/>
                <a:gdLst/>
                <a:ahLst/>
                <a:cxnLst/>
                <a:rect l="l" t="t" r="r" b="b"/>
                <a:pathLst>
                  <a:path w="6759" h="13246" extrusionOk="0">
                    <a:moveTo>
                      <a:pt x="897" y="64"/>
                    </a:moveTo>
                    <a:cubicBezTo>
                      <a:pt x="1398" y="64"/>
                      <a:pt x="2163" y="745"/>
                      <a:pt x="3039" y="1976"/>
                    </a:cubicBezTo>
                    <a:cubicBezTo>
                      <a:pt x="3977" y="3297"/>
                      <a:pt x="4950" y="5132"/>
                      <a:pt x="5646" y="6884"/>
                    </a:cubicBezTo>
                    <a:cubicBezTo>
                      <a:pt x="6320" y="8580"/>
                      <a:pt x="6675" y="10075"/>
                      <a:pt x="6682" y="11194"/>
                    </a:cubicBezTo>
                    <a:cubicBezTo>
                      <a:pt x="6689" y="12216"/>
                      <a:pt x="6397" y="12891"/>
                      <a:pt x="5854" y="13106"/>
                    </a:cubicBezTo>
                    <a:cubicBezTo>
                      <a:pt x="5742" y="13150"/>
                      <a:pt x="5623" y="13172"/>
                      <a:pt x="5499" y="13172"/>
                    </a:cubicBezTo>
                    <a:cubicBezTo>
                      <a:pt x="5032" y="13172"/>
                      <a:pt x="4492" y="12865"/>
                      <a:pt x="3942" y="12272"/>
                    </a:cubicBezTo>
                    <a:cubicBezTo>
                      <a:pt x="3178" y="11445"/>
                      <a:pt x="2427" y="10117"/>
                      <a:pt x="1752" y="8413"/>
                    </a:cubicBezTo>
                    <a:cubicBezTo>
                      <a:pt x="1057" y="6661"/>
                      <a:pt x="522" y="4659"/>
                      <a:pt x="306" y="3053"/>
                    </a:cubicBezTo>
                    <a:cubicBezTo>
                      <a:pt x="77" y="1364"/>
                      <a:pt x="237" y="286"/>
                      <a:pt x="724" y="99"/>
                    </a:cubicBezTo>
                    <a:cubicBezTo>
                      <a:pt x="772" y="71"/>
                      <a:pt x="835" y="64"/>
                      <a:pt x="897" y="64"/>
                    </a:cubicBezTo>
                    <a:close/>
                    <a:moveTo>
                      <a:pt x="890" y="1"/>
                    </a:moveTo>
                    <a:cubicBezTo>
                      <a:pt x="821" y="1"/>
                      <a:pt x="757" y="12"/>
                      <a:pt x="696" y="36"/>
                    </a:cubicBezTo>
                    <a:cubicBezTo>
                      <a:pt x="167" y="245"/>
                      <a:pt x="0" y="1322"/>
                      <a:pt x="237" y="3060"/>
                    </a:cubicBezTo>
                    <a:cubicBezTo>
                      <a:pt x="452" y="4673"/>
                      <a:pt x="988" y="6689"/>
                      <a:pt x="1683" y="8441"/>
                    </a:cubicBezTo>
                    <a:cubicBezTo>
                      <a:pt x="2865" y="11445"/>
                      <a:pt x="4311" y="13245"/>
                      <a:pt x="5472" y="13245"/>
                    </a:cubicBezTo>
                    <a:cubicBezTo>
                      <a:pt x="5611" y="13245"/>
                      <a:pt x="5743" y="13224"/>
                      <a:pt x="5882" y="13162"/>
                    </a:cubicBezTo>
                    <a:cubicBezTo>
                      <a:pt x="6459" y="12932"/>
                      <a:pt x="6758" y="12251"/>
                      <a:pt x="6751" y="11187"/>
                    </a:cubicBezTo>
                    <a:cubicBezTo>
                      <a:pt x="6744" y="10061"/>
                      <a:pt x="6390" y="8566"/>
                      <a:pt x="5708" y="6849"/>
                    </a:cubicBezTo>
                    <a:cubicBezTo>
                      <a:pt x="4393" y="3521"/>
                      <a:pt x="2088" y="1"/>
                      <a:pt x="890"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3"/>
              <p:cNvSpPr/>
              <p:nvPr/>
            </p:nvSpPr>
            <p:spPr>
              <a:xfrm rot="818683" flipH="1">
                <a:off x="7830430" y="3578095"/>
                <a:ext cx="799755" cy="2010388"/>
              </a:xfrm>
              <a:custGeom>
                <a:avLst/>
                <a:gdLst/>
                <a:ahLst/>
                <a:cxnLst/>
                <a:rect l="l" t="t" r="r" b="b"/>
                <a:pathLst>
                  <a:path w="5216" h="13112" extrusionOk="0">
                    <a:moveTo>
                      <a:pt x="31" y="1"/>
                    </a:moveTo>
                    <a:cubicBezTo>
                      <a:pt x="27" y="1"/>
                      <a:pt x="24" y="3"/>
                      <a:pt x="22" y="7"/>
                    </a:cubicBezTo>
                    <a:cubicBezTo>
                      <a:pt x="15" y="7"/>
                      <a:pt x="1" y="21"/>
                      <a:pt x="15" y="35"/>
                    </a:cubicBezTo>
                    <a:lnTo>
                      <a:pt x="5173" y="13091"/>
                    </a:lnTo>
                    <a:cubicBezTo>
                      <a:pt x="5173" y="13098"/>
                      <a:pt x="5180" y="13112"/>
                      <a:pt x="5194" y="13112"/>
                    </a:cubicBezTo>
                    <a:cubicBezTo>
                      <a:pt x="5208" y="13098"/>
                      <a:pt x="5215" y="13091"/>
                      <a:pt x="5208" y="13084"/>
                    </a:cubicBezTo>
                    <a:lnTo>
                      <a:pt x="50" y="14"/>
                    </a:lnTo>
                    <a:cubicBezTo>
                      <a:pt x="50" y="9"/>
                      <a:pt x="40" y="1"/>
                      <a:pt x="31"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3"/>
              <p:cNvSpPr/>
              <p:nvPr/>
            </p:nvSpPr>
            <p:spPr>
              <a:xfrm rot="818683" flipH="1">
                <a:off x="7570640" y="4996324"/>
                <a:ext cx="541705" cy="379938"/>
              </a:xfrm>
              <a:custGeom>
                <a:avLst/>
                <a:gdLst/>
                <a:ahLst/>
                <a:cxnLst/>
                <a:rect l="l" t="t" r="r" b="b"/>
                <a:pathLst>
                  <a:path w="3533" h="2478" extrusionOk="0">
                    <a:moveTo>
                      <a:pt x="3511" y="0"/>
                    </a:moveTo>
                    <a:cubicBezTo>
                      <a:pt x="3504" y="0"/>
                      <a:pt x="3495" y="5"/>
                      <a:pt x="3491" y="10"/>
                    </a:cubicBezTo>
                    <a:lnTo>
                      <a:pt x="2448" y="2429"/>
                    </a:lnTo>
                    <a:lnTo>
                      <a:pt x="35" y="1386"/>
                    </a:lnTo>
                    <a:cubicBezTo>
                      <a:pt x="31" y="1382"/>
                      <a:pt x="27" y="1380"/>
                      <a:pt x="24" y="1380"/>
                    </a:cubicBezTo>
                    <a:cubicBezTo>
                      <a:pt x="17" y="1380"/>
                      <a:pt x="12" y="1389"/>
                      <a:pt x="7" y="1393"/>
                    </a:cubicBezTo>
                    <a:cubicBezTo>
                      <a:pt x="1" y="1400"/>
                      <a:pt x="7" y="1407"/>
                      <a:pt x="14" y="1421"/>
                    </a:cubicBezTo>
                    <a:lnTo>
                      <a:pt x="2455" y="2478"/>
                    </a:lnTo>
                    <a:cubicBezTo>
                      <a:pt x="2469" y="2478"/>
                      <a:pt x="2476" y="2471"/>
                      <a:pt x="2476" y="2464"/>
                    </a:cubicBezTo>
                    <a:lnTo>
                      <a:pt x="3525" y="31"/>
                    </a:lnTo>
                    <a:cubicBezTo>
                      <a:pt x="3532" y="17"/>
                      <a:pt x="3525" y="10"/>
                      <a:pt x="3518" y="3"/>
                    </a:cubicBezTo>
                    <a:cubicBezTo>
                      <a:pt x="3516" y="1"/>
                      <a:pt x="3514" y="0"/>
                      <a:pt x="3511"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3"/>
              <p:cNvSpPr/>
              <p:nvPr/>
            </p:nvSpPr>
            <p:spPr>
              <a:xfrm rot="818683" flipH="1">
                <a:off x="7843173" y="4540926"/>
                <a:ext cx="613156" cy="427928"/>
              </a:xfrm>
              <a:custGeom>
                <a:avLst/>
                <a:gdLst/>
                <a:ahLst/>
                <a:cxnLst/>
                <a:rect l="l" t="t" r="r" b="b"/>
                <a:pathLst>
                  <a:path w="3999" h="2791" extrusionOk="0">
                    <a:moveTo>
                      <a:pt x="3972" y="0"/>
                    </a:moveTo>
                    <a:cubicBezTo>
                      <a:pt x="3967" y="0"/>
                      <a:pt x="3962" y="5"/>
                      <a:pt x="3957" y="10"/>
                    </a:cubicBezTo>
                    <a:lnTo>
                      <a:pt x="2775" y="2742"/>
                    </a:lnTo>
                    <a:lnTo>
                      <a:pt x="36" y="1560"/>
                    </a:lnTo>
                    <a:cubicBezTo>
                      <a:pt x="34" y="1558"/>
                      <a:pt x="31" y="1557"/>
                      <a:pt x="28" y="1557"/>
                    </a:cubicBezTo>
                    <a:cubicBezTo>
                      <a:pt x="21" y="1557"/>
                      <a:pt x="13" y="1562"/>
                      <a:pt x="8" y="1567"/>
                    </a:cubicBezTo>
                    <a:cubicBezTo>
                      <a:pt x="1" y="1574"/>
                      <a:pt x="8" y="1588"/>
                      <a:pt x="15" y="1595"/>
                    </a:cubicBezTo>
                    <a:lnTo>
                      <a:pt x="2782" y="2791"/>
                    </a:lnTo>
                    <a:cubicBezTo>
                      <a:pt x="2789" y="2791"/>
                      <a:pt x="2789" y="2784"/>
                      <a:pt x="2796" y="2784"/>
                    </a:cubicBezTo>
                    <a:lnTo>
                      <a:pt x="3992" y="31"/>
                    </a:lnTo>
                    <a:cubicBezTo>
                      <a:pt x="3999" y="24"/>
                      <a:pt x="3992" y="10"/>
                      <a:pt x="3978" y="3"/>
                    </a:cubicBezTo>
                    <a:cubicBezTo>
                      <a:pt x="3976" y="1"/>
                      <a:pt x="3974" y="0"/>
                      <a:pt x="3972"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3"/>
              <p:cNvSpPr/>
              <p:nvPr/>
            </p:nvSpPr>
            <p:spPr>
              <a:xfrm rot="818683" flipH="1">
                <a:off x="8149740" y="4174208"/>
                <a:ext cx="544772" cy="381011"/>
              </a:xfrm>
              <a:custGeom>
                <a:avLst/>
                <a:gdLst/>
                <a:ahLst/>
                <a:cxnLst/>
                <a:rect l="l" t="t" r="r" b="b"/>
                <a:pathLst>
                  <a:path w="3553" h="2485" extrusionOk="0">
                    <a:moveTo>
                      <a:pt x="3529" y="0"/>
                    </a:moveTo>
                    <a:cubicBezTo>
                      <a:pt x="3521" y="0"/>
                      <a:pt x="3516" y="7"/>
                      <a:pt x="3511" y="17"/>
                    </a:cubicBezTo>
                    <a:lnTo>
                      <a:pt x="2461" y="2436"/>
                    </a:lnTo>
                    <a:lnTo>
                      <a:pt x="35" y="1386"/>
                    </a:lnTo>
                    <a:cubicBezTo>
                      <a:pt x="33" y="1384"/>
                      <a:pt x="30" y="1384"/>
                      <a:pt x="27" y="1384"/>
                    </a:cubicBezTo>
                    <a:cubicBezTo>
                      <a:pt x="20" y="1384"/>
                      <a:pt x="12" y="1388"/>
                      <a:pt x="7" y="1393"/>
                    </a:cubicBezTo>
                    <a:cubicBezTo>
                      <a:pt x="0" y="1400"/>
                      <a:pt x="7" y="1414"/>
                      <a:pt x="14" y="1421"/>
                    </a:cubicBezTo>
                    <a:lnTo>
                      <a:pt x="2475" y="2485"/>
                    </a:lnTo>
                    <a:cubicBezTo>
                      <a:pt x="2482" y="2485"/>
                      <a:pt x="2496" y="2485"/>
                      <a:pt x="2482" y="2471"/>
                    </a:cubicBezTo>
                    <a:lnTo>
                      <a:pt x="3546" y="31"/>
                    </a:lnTo>
                    <a:cubicBezTo>
                      <a:pt x="3553" y="24"/>
                      <a:pt x="3546" y="17"/>
                      <a:pt x="3539" y="3"/>
                    </a:cubicBezTo>
                    <a:cubicBezTo>
                      <a:pt x="3535" y="1"/>
                      <a:pt x="3532" y="0"/>
                      <a:pt x="3529"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3"/>
              <p:cNvSpPr/>
              <p:nvPr/>
            </p:nvSpPr>
            <p:spPr>
              <a:xfrm rot="818683" flipH="1">
                <a:off x="8473722" y="3866771"/>
                <a:ext cx="382858" cy="267551"/>
              </a:xfrm>
              <a:custGeom>
                <a:avLst/>
                <a:gdLst/>
                <a:ahLst/>
                <a:cxnLst/>
                <a:rect l="l" t="t" r="r" b="b"/>
                <a:pathLst>
                  <a:path w="2497" h="1745" extrusionOk="0">
                    <a:moveTo>
                      <a:pt x="2469" y="1"/>
                    </a:moveTo>
                    <a:cubicBezTo>
                      <a:pt x="2463" y="1"/>
                      <a:pt x="2457" y="9"/>
                      <a:pt x="2447" y="14"/>
                    </a:cubicBezTo>
                    <a:lnTo>
                      <a:pt x="1717" y="1696"/>
                    </a:lnTo>
                    <a:lnTo>
                      <a:pt x="35" y="973"/>
                    </a:lnTo>
                    <a:cubicBezTo>
                      <a:pt x="33" y="969"/>
                      <a:pt x="30" y="967"/>
                      <a:pt x="27" y="967"/>
                    </a:cubicBezTo>
                    <a:cubicBezTo>
                      <a:pt x="20" y="967"/>
                      <a:pt x="12" y="975"/>
                      <a:pt x="7" y="980"/>
                    </a:cubicBezTo>
                    <a:cubicBezTo>
                      <a:pt x="0" y="987"/>
                      <a:pt x="7" y="994"/>
                      <a:pt x="14" y="1001"/>
                    </a:cubicBezTo>
                    <a:lnTo>
                      <a:pt x="1731" y="1745"/>
                    </a:lnTo>
                    <a:cubicBezTo>
                      <a:pt x="1738" y="1745"/>
                      <a:pt x="1745" y="1738"/>
                      <a:pt x="1745" y="1731"/>
                    </a:cubicBezTo>
                    <a:lnTo>
                      <a:pt x="2482" y="28"/>
                    </a:lnTo>
                    <a:cubicBezTo>
                      <a:pt x="2496" y="21"/>
                      <a:pt x="2482" y="14"/>
                      <a:pt x="2475" y="7"/>
                    </a:cubicBezTo>
                    <a:cubicBezTo>
                      <a:pt x="2473" y="2"/>
                      <a:pt x="2471" y="1"/>
                      <a:pt x="2469"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3"/>
              <p:cNvSpPr/>
              <p:nvPr/>
            </p:nvSpPr>
            <p:spPr>
              <a:xfrm rot="818683" flipH="1">
                <a:off x="6371794" y="3558582"/>
                <a:ext cx="986201" cy="1717846"/>
              </a:xfrm>
              <a:custGeom>
                <a:avLst/>
                <a:gdLst/>
                <a:ahLst/>
                <a:cxnLst/>
                <a:rect l="l" t="t" r="r" b="b"/>
                <a:pathLst>
                  <a:path w="6432" h="11204" extrusionOk="0">
                    <a:moveTo>
                      <a:pt x="5332" y="1"/>
                    </a:moveTo>
                    <a:cubicBezTo>
                      <a:pt x="4344" y="1"/>
                      <a:pt x="2399" y="2898"/>
                      <a:pt x="1238" y="5796"/>
                    </a:cubicBezTo>
                    <a:cubicBezTo>
                      <a:pt x="1" y="8862"/>
                      <a:pt x="112" y="10767"/>
                      <a:pt x="1044" y="11142"/>
                    </a:cubicBezTo>
                    <a:cubicBezTo>
                      <a:pt x="1147" y="11183"/>
                      <a:pt x="1255" y="11204"/>
                      <a:pt x="1369" y="11204"/>
                    </a:cubicBezTo>
                    <a:cubicBezTo>
                      <a:pt x="2282" y="11204"/>
                      <a:pt x="3508" y="9879"/>
                      <a:pt x="4596" y="7152"/>
                    </a:cubicBezTo>
                    <a:cubicBezTo>
                      <a:pt x="5834" y="4086"/>
                      <a:pt x="6432" y="401"/>
                      <a:pt x="5500" y="33"/>
                    </a:cubicBezTo>
                    <a:cubicBezTo>
                      <a:pt x="5448" y="11"/>
                      <a:pt x="5392" y="1"/>
                      <a:pt x="5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3"/>
              <p:cNvSpPr/>
              <p:nvPr/>
            </p:nvSpPr>
            <p:spPr>
              <a:xfrm rot="818683" flipH="1">
                <a:off x="6424052" y="3553295"/>
                <a:ext cx="891292" cy="1729805"/>
              </a:xfrm>
              <a:custGeom>
                <a:avLst/>
                <a:gdLst/>
                <a:ahLst/>
                <a:cxnLst/>
                <a:rect l="l" t="t" r="r" b="b"/>
                <a:pathLst>
                  <a:path w="5813" h="11282" extrusionOk="0">
                    <a:moveTo>
                      <a:pt x="5055" y="74"/>
                    </a:moveTo>
                    <a:cubicBezTo>
                      <a:pt x="5110" y="74"/>
                      <a:pt x="5161" y="84"/>
                      <a:pt x="5208" y="103"/>
                    </a:cubicBezTo>
                    <a:cubicBezTo>
                      <a:pt x="5625" y="270"/>
                      <a:pt x="5743" y="1180"/>
                      <a:pt x="5549" y="2612"/>
                    </a:cubicBezTo>
                    <a:cubicBezTo>
                      <a:pt x="5354" y="3982"/>
                      <a:pt x="4888" y="5678"/>
                      <a:pt x="4283" y="7173"/>
                    </a:cubicBezTo>
                    <a:cubicBezTo>
                      <a:pt x="3706" y="8619"/>
                      <a:pt x="3053" y="9759"/>
                      <a:pt x="2399" y="10455"/>
                    </a:cubicBezTo>
                    <a:cubicBezTo>
                      <a:pt x="1936" y="10951"/>
                      <a:pt x="1484" y="11208"/>
                      <a:pt x="1087" y="11208"/>
                    </a:cubicBezTo>
                    <a:cubicBezTo>
                      <a:pt x="978" y="11208"/>
                      <a:pt x="873" y="11189"/>
                      <a:pt x="773" y="11150"/>
                    </a:cubicBezTo>
                    <a:cubicBezTo>
                      <a:pt x="314" y="10955"/>
                      <a:pt x="70" y="10385"/>
                      <a:pt x="77" y="9516"/>
                    </a:cubicBezTo>
                    <a:cubicBezTo>
                      <a:pt x="91" y="8564"/>
                      <a:pt x="404" y="7291"/>
                      <a:pt x="981" y="5845"/>
                    </a:cubicBezTo>
                    <a:cubicBezTo>
                      <a:pt x="1586" y="4350"/>
                      <a:pt x="2427" y="2793"/>
                      <a:pt x="3227" y="1688"/>
                    </a:cubicBezTo>
                    <a:cubicBezTo>
                      <a:pt x="3973" y="646"/>
                      <a:pt x="4625" y="74"/>
                      <a:pt x="5055" y="74"/>
                    </a:cubicBezTo>
                    <a:close/>
                    <a:moveTo>
                      <a:pt x="5059" y="0"/>
                    </a:moveTo>
                    <a:cubicBezTo>
                      <a:pt x="4605" y="0"/>
                      <a:pt x="3947" y="570"/>
                      <a:pt x="3171" y="1639"/>
                    </a:cubicBezTo>
                    <a:cubicBezTo>
                      <a:pt x="2365" y="2765"/>
                      <a:pt x="1523" y="4330"/>
                      <a:pt x="926" y="5824"/>
                    </a:cubicBezTo>
                    <a:cubicBezTo>
                      <a:pt x="335" y="7270"/>
                      <a:pt x="22" y="8550"/>
                      <a:pt x="8" y="9516"/>
                    </a:cubicBezTo>
                    <a:cubicBezTo>
                      <a:pt x="1" y="10427"/>
                      <a:pt x="251" y="11011"/>
                      <a:pt x="752" y="11212"/>
                    </a:cubicBezTo>
                    <a:cubicBezTo>
                      <a:pt x="863" y="11254"/>
                      <a:pt x="974" y="11282"/>
                      <a:pt x="1099" y="11282"/>
                    </a:cubicBezTo>
                    <a:cubicBezTo>
                      <a:pt x="1503" y="11282"/>
                      <a:pt x="1975" y="11011"/>
                      <a:pt x="2441" y="10489"/>
                    </a:cubicBezTo>
                    <a:cubicBezTo>
                      <a:pt x="3095" y="9794"/>
                      <a:pt x="3755" y="8647"/>
                      <a:pt x="4339" y="7194"/>
                    </a:cubicBezTo>
                    <a:cubicBezTo>
                      <a:pt x="4944" y="5699"/>
                      <a:pt x="5417" y="3989"/>
                      <a:pt x="5604" y="2612"/>
                    </a:cubicBezTo>
                    <a:cubicBezTo>
                      <a:pt x="5813" y="1132"/>
                      <a:pt x="5688" y="214"/>
                      <a:pt x="5236" y="33"/>
                    </a:cubicBezTo>
                    <a:cubicBezTo>
                      <a:pt x="5181" y="11"/>
                      <a:pt x="5122" y="0"/>
                      <a:pt x="5059"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3"/>
              <p:cNvSpPr/>
              <p:nvPr/>
            </p:nvSpPr>
            <p:spPr>
              <a:xfrm rot="818683" flipH="1">
                <a:off x="6510327" y="3557457"/>
                <a:ext cx="693040" cy="1709719"/>
              </a:xfrm>
              <a:custGeom>
                <a:avLst/>
                <a:gdLst/>
                <a:ahLst/>
                <a:cxnLst/>
                <a:rect l="l" t="t" r="r" b="b"/>
                <a:pathLst>
                  <a:path w="4520" h="11151" extrusionOk="0">
                    <a:moveTo>
                      <a:pt x="4498" y="0"/>
                    </a:moveTo>
                    <a:cubicBezTo>
                      <a:pt x="4491" y="0"/>
                      <a:pt x="4483" y="8"/>
                      <a:pt x="4478" y="13"/>
                    </a:cubicBezTo>
                    <a:lnTo>
                      <a:pt x="15" y="11130"/>
                    </a:lnTo>
                    <a:cubicBezTo>
                      <a:pt x="1" y="11136"/>
                      <a:pt x="15" y="11143"/>
                      <a:pt x="29" y="11150"/>
                    </a:cubicBezTo>
                    <a:cubicBezTo>
                      <a:pt x="36" y="11150"/>
                      <a:pt x="49" y="11143"/>
                      <a:pt x="49" y="11143"/>
                    </a:cubicBezTo>
                    <a:lnTo>
                      <a:pt x="4513" y="27"/>
                    </a:lnTo>
                    <a:cubicBezTo>
                      <a:pt x="4520" y="20"/>
                      <a:pt x="4513" y="13"/>
                      <a:pt x="4506" y="6"/>
                    </a:cubicBezTo>
                    <a:cubicBezTo>
                      <a:pt x="4504" y="2"/>
                      <a:pt x="4501" y="0"/>
                      <a:pt x="4498"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3"/>
              <p:cNvSpPr/>
              <p:nvPr/>
            </p:nvSpPr>
            <p:spPr>
              <a:xfrm rot="818683" flipH="1">
                <a:off x="6688665" y="4856153"/>
                <a:ext cx="461822" cy="325661"/>
              </a:xfrm>
              <a:custGeom>
                <a:avLst/>
                <a:gdLst/>
                <a:ahLst/>
                <a:cxnLst/>
                <a:rect l="l" t="t" r="r" b="b"/>
                <a:pathLst>
                  <a:path w="3012" h="2124" extrusionOk="0">
                    <a:moveTo>
                      <a:pt x="23" y="1"/>
                    </a:moveTo>
                    <a:cubicBezTo>
                      <a:pt x="19" y="1"/>
                      <a:pt x="17" y="1"/>
                      <a:pt x="15" y="3"/>
                    </a:cubicBezTo>
                    <a:cubicBezTo>
                      <a:pt x="8" y="3"/>
                      <a:pt x="1" y="24"/>
                      <a:pt x="8" y="31"/>
                    </a:cubicBezTo>
                    <a:lnTo>
                      <a:pt x="891" y="2110"/>
                    </a:lnTo>
                    <a:cubicBezTo>
                      <a:pt x="891" y="2117"/>
                      <a:pt x="905" y="2124"/>
                      <a:pt x="912" y="2124"/>
                    </a:cubicBezTo>
                    <a:lnTo>
                      <a:pt x="2997" y="1234"/>
                    </a:lnTo>
                    <a:cubicBezTo>
                      <a:pt x="3004" y="1234"/>
                      <a:pt x="3011" y="1213"/>
                      <a:pt x="3004" y="1206"/>
                    </a:cubicBezTo>
                    <a:cubicBezTo>
                      <a:pt x="3004" y="1201"/>
                      <a:pt x="2994" y="1193"/>
                      <a:pt x="2986" y="1193"/>
                    </a:cubicBezTo>
                    <a:cubicBezTo>
                      <a:pt x="2982" y="1193"/>
                      <a:pt x="2978" y="1195"/>
                      <a:pt x="2976" y="1199"/>
                    </a:cubicBezTo>
                    <a:lnTo>
                      <a:pt x="918" y="2075"/>
                    </a:lnTo>
                    <a:lnTo>
                      <a:pt x="43" y="17"/>
                    </a:lnTo>
                    <a:cubicBezTo>
                      <a:pt x="43" y="7"/>
                      <a:pt x="31" y="1"/>
                      <a:pt x="23"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3"/>
              <p:cNvSpPr/>
              <p:nvPr/>
            </p:nvSpPr>
            <p:spPr>
              <a:xfrm rot="818683" flipH="1">
                <a:off x="6590657" y="4387850"/>
                <a:ext cx="522540" cy="368898"/>
              </a:xfrm>
              <a:custGeom>
                <a:avLst/>
                <a:gdLst/>
                <a:ahLst/>
                <a:cxnLst/>
                <a:rect l="l" t="t" r="r" b="b"/>
                <a:pathLst>
                  <a:path w="3408" h="2406" extrusionOk="0">
                    <a:moveTo>
                      <a:pt x="29" y="1"/>
                    </a:moveTo>
                    <a:cubicBezTo>
                      <a:pt x="26" y="1"/>
                      <a:pt x="23" y="3"/>
                      <a:pt x="21" y="7"/>
                    </a:cubicBezTo>
                    <a:cubicBezTo>
                      <a:pt x="7" y="7"/>
                      <a:pt x="0" y="21"/>
                      <a:pt x="7" y="28"/>
                    </a:cubicBezTo>
                    <a:lnTo>
                      <a:pt x="1016" y="2385"/>
                    </a:lnTo>
                    <a:cubicBezTo>
                      <a:pt x="1016" y="2392"/>
                      <a:pt x="1029" y="2405"/>
                      <a:pt x="1036" y="2405"/>
                    </a:cubicBezTo>
                    <a:lnTo>
                      <a:pt x="3393" y="1377"/>
                    </a:lnTo>
                    <a:cubicBezTo>
                      <a:pt x="3400" y="1377"/>
                      <a:pt x="3407" y="1363"/>
                      <a:pt x="3400" y="1349"/>
                    </a:cubicBezTo>
                    <a:cubicBezTo>
                      <a:pt x="3400" y="1344"/>
                      <a:pt x="3390" y="1339"/>
                      <a:pt x="3381" y="1339"/>
                    </a:cubicBezTo>
                    <a:cubicBezTo>
                      <a:pt x="3378" y="1339"/>
                      <a:pt x="3374" y="1340"/>
                      <a:pt x="3372" y="1342"/>
                    </a:cubicBezTo>
                    <a:lnTo>
                      <a:pt x="1043" y="2343"/>
                    </a:lnTo>
                    <a:lnTo>
                      <a:pt x="42" y="14"/>
                    </a:lnTo>
                    <a:cubicBezTo>
                      <a:pt x="42" y="9"/>
                      <a:pt x="36" y="1"/>
                      <a:pt x="29"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3"/>
              <p:cNvSpPr/>
              <p:nvPr/>
            </p:nvSpPr>
            <p:spPr>
              <a:xfrm rot="818683" flipH="1">
                <a:off x="6565421" y="4008254"/>
                <a:ext cx="463815" cy="326734"/>
              </a:xfrm>
              <a:custGeom>
                <a:avLst/>
                <a:gdLst/>
                <a:ahLst/>
                <a:cxnLst/>
                <a:rect l="l" t="t" r="r" b="b"/>
                <a:pathLst>
                  <a:path w="3025" h="2131" extrusionOk="0">
                    <a:moveTo>
                      <a:pt x="30" y="0"/>
                    </a:moveTo>
                    <a:cubicBezTo>
                      <a:pt x="27" y="0"/>
                      <a:pt x="23" y="1"/>
                      <a:pt x="21" y="3"/>
                    </a:cubicBezTo>
                    <a:cubicBezTo>
                      <a:pt x="14" y="3"/>
                      <a:pt x="1" y="17"/>
                      <a:pt x="14" y="31"/>
                    </a:cubicBezTo>
                    <a:lnTo>
                      <a:pt x="904" y="2116"/>
                    </a:lnTo>
                    <a:cubicBezTo>
                      <a:pt x="904" y="2123"/>
                      <a:pt x="918" y="2130"/>
                      <a:pt x="925" y="2130"/>
                    </a:cubicBezTo>
                    <a:lnTo>
                      <a:pt x="3018" y="1226"/>
                    </a:lnTo>
                    <a:cubicBezTo>
                      <a:pt x="3025" y="1226"/>
                      <a:pt x="3025" y="1213"/>
                      <a:pt x="3025" y="1206"/>
                    </a:cubicBezTo>
                    <a:cubicBezTo>
                      <a:pt x="3025" y="1195"/>
                      <a:pt x="3017" y="1189"/>
                      <a:pt x="3011" y="1189"/>
                    </a:cubicBezTo>
                    <a:cubicBezTo>
                      <a:pt x="3008" y="1189"/>
                      <a:pt x="3006" y="1190"/>
                      <a:pt x="3004" y="1192"/>
                    </a:cubicBezTo>
                    <a:lnTo>
                      <a:pt x="932" y="2082"/>
                    </a:lnTo>
                    <a:lnTo>
                      <a:pt x="49" y="10"/>
                    </a:lnTo>
                    <a:cubicBezTo>
                      <a:pt x="49" y="5"/>
                      <a:pt x="39" y="0"/>
                      <a:pt x="30"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3"/>
              <p:cNvSpPr/>
              <p:nvPr/>
            </p:nvSpPr>
            <p:spPr>
              <a:xfrm rot="818683" flipH="1">
                <a:off x="6587841" y="3684015"/>
                <a:ext cx="326281" cy="231980"/>
              </a:xfrm>
              <a:custGeom>
                <a:avLst/>
                <a:gdLst/>
                <a:ahLst/>
                <a:cxnLst/>
                <a:rect l="l" t="t" r="r" b="b"/>
                <a:pathLst>
                  <a:path w="2128" h="1513" extrusionOk="0">
                    <a:moveTo>
                      <a:pt x="28" y="1"/>
                    </a:moveTo>
                    <a:cubicBezTo>
                      <a:pt x="26" y="1"/>
                      <a:pt x="23" y="2"/>
                      <a:pt x="21" y="3"/>
                    </a:cubicBezTo>
                    <a:cubicBezTo>
                      <a:pt x="7" y="3"/>
                      <a:pt x="1" y="24"/>
                      <a:pt x="7" y="31"/>
                    </a:cubicBezTo>
                    <a:lnTo>
                      <a:pt x="633" y="1491"/>
                    </a:lnTo>
                    <a:cubicBezTo>
                      <a:pt x="633" y="1498"/>
                      <a:pt x="647" y="1512"/>
                      <a:pt x="654" y="1512"/>
                    </a:cubicBezTo>
                    <a:lnTo>
                      <a:pt x="2121" y="873"/>
                    </a:lnTo>
                    <a:cubicBezTo>
                      <a:pt x="2128" y="873"/>
                      <a:pt x="2128" y="859"/>
                      <a:pt x="2128" y="852"/>
                    </a:cubicBezTo>
                    <a:cubicBezTo>
                      <a:pt x="2128" y="841"/>
                      <a:pt x="2120" y="835"/>
                      <a:pt x="2111" y="835"/>
                    </a:cubicBezTo>
                    <a:cubicBezTo>
                      <a:pt x="2108" y="835"/>
                      <a:pt x="2104" y="836"/>
                      <a:pt x="2100" y="838"/>
                    </a:cubicBezTo>
                    <a:lnTo>
                      <a:pt x="661" y="1456"/>
                    </a:lnTo>
                    <a:lnTo>
                      <a:pt x="42" y="17"/>
                    </a:lnTo>
                    <a:cubicBezTo>
                      <a:pt x="42" y="7"/>
                      <a:pt x="35" y="1"/>
                      <a:pt x="28"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 name="Google Shape;1304;p43"/>
            <p:cNvGrpSpPr/>
            <p:nvPr/>
          </p:nvGrpSpPr>
          <p:grpSpPr>
            <a:xfrm rot="3483796">
              <a:off x="1946378" y="3816887"/>
              <a:ext cx="919203" cy="1765323"/>
              <a:chOff x="-19439" y="1956375"/>
              <a:chExt cx="1791607" cy="3492566"/>
            </a:xfrm>
          </p:grpSpPr>
          <p:sp>
            <p:nvSpPr>
              <p:cNvPr id="1305" name="Google Shape;1305;p43"/>
              <p:cNvSpPr/>
              <p:nvPr/>
            </p:nvSpPr>
            <p:spPr>
              <a:xfrm rot="38844">
                <a:off x="67" y="1970847"/>
                <a:ext cx="1752596" cy="3462573"/>
              </a:xfrm>
              <a:custGeom>
                <a:avLst/>
                <a:gdLst/>
                <a:ahLst/>
                <a:cxnLst/>
                <a:rect l="l" t="t" r="r" b="b"/>
                <a:pathLst>
                  <a:path w="21466" h="42410" extrusionOk="0">
                    <a:moveTo>
                      <a:pt x="4697" y="1"/>
                    </a:moveTo>
                    <a:cubicBezTo>
                      <a:pt x="4697" y="1"/>
                      <a:pt x="1" y="6008"/>
                      <a:pt x="2103" y="11014"/>
                    </a:cubicBezTo>
                    <a:cubicBezTo>
                      <a:pt x="4205" y="16020"/>
                      <a:pt x="3122" y="18802"/>
                      <a:pt x="2969" y="20412"/>
                    </a:cubicBezTo>
                    <a:cubicBezTo>
                      <a:pt x="2817" y="22022"/>
                      <a:pt x="3303" y="24985"/>
                      <a:pt x="5440" y="26279"/>
                    </a:cubicBezTo>
                    <a:cubicBezTo>
                      <a:pt x="7572" y="27573"/>
                      <a:pt x="7976" y="28878"/>
                      <a:pt x="7572" y="31033"/>
                    </a:cubicBezTo>
                    <a:cubicBezTo>
                      <a:pt x="7168" y="33199"/>
                      <a:pt x="7724" y="35793"/>
                      <a:pt x="10294" y="36999"/>
                    </a:cubicBezTo>
                    <a:cubicBezTo>
                      <a:pt x="12859" y="38211"/>
                      <a:pt x="13228" y="42322"/>
                      <a:pt x="17121" y="42410"/>
                    </a:cubicBezTo>
                    <a:cubicBezTo>
                      <a:pt x="20353" y="40231"/>
                      <a:pt x="18450" y="36572"/>
                      <a:pt x="19955" y="34171"/>
                    </a:cubicBezTo>
                    <a:cubicBezTo>
                      <a:pt x="21466" y="31771"/>
                      <a:pt x="20535" y="29288"/>
                      <a:pt x="19024" y="27678"/>
                    </a:cubicBezTo>
                    <a:cubicBezTo>
                      <a:pt x="17519" y="26074"/>
                      <a:pt x="17162" y="24762"/>
                      <a:pt x="18251" y="22514"/>
                    </a:cubicBezTo>
                    <a:cubicBezTo>
                      <a:pt x="19346" y="20271"/>
                      <a:pt x="18164" y="17508"/>
                      <a:pt x="17162" y="16237"/>
                    </a:cubicBezTo>
                    <a:cubicBezTo>
                      <a:pt x="16161" y="14972"/>
                      <a:pt x="13749" y="13204"/>
                      <a:pt x="12818" y="7864"/>
                    </a:cubicBezTo>
                    <a:cubicBezTo>
                      <a:pt x="11893" y="2513"/>
                      <a:pt x="4697" y="1"/>
                      <a:pt x="4697"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3"/>
              <p:cNvSpPr/>
              <p:nvPr/>
            </p:nvSpPr>
            <p:spPr>
              <a:xfrm rot="38844">
                <a:off x="84237" y="1965452"/>
                <a:ext cx="1626373" cy="3474412"/>
              </a:xfrm>
              <a:custGeom>
                <a:avLst/>
                <a:gdLst/>
                <a:ahLst/>
                <a:cxnLst/>
                <a:rect l="l" t="t" r="r" b="b"/>
                <a:pathLst>
                  <a:path w="19920" h="42555" extrusionOk="0">
                    <a:moveTo>
                      <a:pt x="3695" y="169"/>
                    </a:moveTo>
                    <a:cubicBezTo>
                      <a:pt x="3994" y="280"/>
                      <a:pt x="5633" y="907"/>
                      <a:pt x="7366" y="2078"/>
                    </a:cubicBezTo>
                    <a:cubicBezTo>
                      <a:pt x="10504" y="4209"/>
                      <a:pt x="11482" y="6458"/>
                      <a:pt x="11746" y="7962"/>
                    </a:cubicBezTo>
                    <a:cubicBezTo>
                      <a:pt x="12519" y="12430"/>
                      <a:pt x="14304" y="14380"/>
                      <a:pt x="15493" y="15679"/>
                    </a:cubicBezTo>
                    <a:cubicBezTo>
                      <a:pt x="15727" y="15931"/>
                      <a:pt x="15932" y="16160"/>
                      <a:pt x="16096" y="16370"/>
                    </a:cubicBezTo>
                    <a:cubicBezTo>
                      <a:pt x="17115" y="17670"/>
                      <a:pt x="18245" y="20393"/>
                      <a:pt x="17174" y="22571"/>
                    </a:cubicBezTo>
                    <a:cubicBezTo>
                      <a:pt x="16125" y="24708"/>
                      <a:pt x="16330" y="26084"/>
                      <a:pt x="17958" y="27811"/>
                    </a:cubicBezTo>
                    <a:cubicBezTo>
                      <a:pt x="18760" y="28678"/>
                      <a:pt x="19322" y="29708"/>
                      <a:pt x="19533" y="30727"/>
                    </a:cubicBezTo>
                    <a:cubicBezTo>
                      <a:pt x="19779" y="31945"/>
                      <a:pt x="19562" y="33116"/>
                      <a:pt x="18872" y="34217"/>
                    </a:cubicBezTo>
                    <a:cubicBezTo>
                      <a:pt x="18257" y="35189"/>
                      <a:pt x="18198" y="36336"/>
                      <a:pt x="18140" y="37560"/>
                    </a:cubicBezTo>
                    <a:cubicBezTo>
                      <a:pt x="18052" y="39317"/>
                      <a:pt x="17964" y="41132"/>
                      <a:pt x="16079" y="42420"/>
                    </a:cubicBezTo>
                    <a:cubicBezTo>
                      <a:pt x="13795" y="42356"/>
                      <a:pt x="12741" y="40874"/>
                      <a:pt x="11722" y="39440"/>
                    </a:cubicBezTo>
                    <a:cubicBezTo>
                      <a:pt x="11014" y="38444"/>
                      <a:pt x="10346" y="37508"/>
                      <a:pt x="9298" y="37022"/>
                    </a:cubicBezTo>
                    <a:cubicBezTo>
                      <a:pt x="8127" y="36471"/>
                      <a:pt x="7308" y="35599"/>
                      <a:pt x="6863" y="34434"/>
                    </a:cubicBezTo>
                    <a:cubicBezTo>
                      <a:pt x="6488" y="33462"/>
                      <a:pt x="6406" y="32291"/>
                      <a:pt x="6622" y="31137"/>
                    </a:cubicBezTo>
                    <a:cubicBezTo>
                      <a:pt x="7050" y="28801"/>
                      <a:pt x="6488" y="27536"/>
                      <a:pt x="4456" y="26295"/>
                    </a:cubicBezTo>
                    <a:cubicBezTo>
                      <a:pt x="2377" y="25030"/>
                      <a:pt x="1856" y="22132"/>
                      <a:pt x="2014" y="20492"/>
                    </a:cubicBezTo>
                    <a:cubicBezTo>
                      <a:pt x="2044" y="20223"/>
                      <a:pt x="2096" y="19924"/>
                      <a:pt x="2155" y="19579"/>
                    </a:cubicBezTo>
                    <a:cubicBezTo>
                      <a:pt x="2448" y="17852"/>
                      <a:pt x="2904" y="15240"/>
                      <a:pt x="1148" y="11060"/>
                    </a:cubicBezTo>
                    <a:cubicBezTo>
                      <a:pt x="545" y="9643"/>
                      <a:pt x="158" y="7225"/>
                      <a:pt x="1651" y="3741"/>
                    </a:cubicBezTo>
                    <a:cubicBezTo>
                      <a:pt x="2465" y="1838"/>
                      <a:pt x="3496" y="427"/>
                      <a:pt x="3695" y="169"/>
                    </a:cubicBezTo>
                    <a:close/>
                    <a:moveTo>
                      <a:pt x="3671" y="1"/>
                    </a:moveTo>
                    <a:cubicBezTo>
                      <a:pt x="3650" y="1"/>
                      <a:pt x="3630" y="12"/>
                      <a:pt x="3613" y="29"/>
                    </a:cubicBezTo>
                    <a:cubicBezTo>
                      <a:pt x="3607" y="40"/>
                      <a:pt x="2430" y="1557"/>
                      <a:pt x="1523" y="3665"/>
                    </a:cubicBezTo>
                    <a:cubicBezTo>
                      <a:pt x="0" y="7201"/>
                      <a:pt x="398" y="9660"/>
                      <a:pt x="1007" y="11101"/>
                    </a:cubicBezTo>
                    <a:cubicBezTo>
                      <a:pt x="2741" y="15246"/>
                      <a:pt x="2296" y="17828"/>
                      <a:pt x="2003" y="19544"/>
                    </a:cubicBezTo>
                    <a:cubicBezTo>
                      <a:pt x="1944" y="19883"/>
                      <a:pt x="1892" y="20194"/>
                      <a:pt x="1862" y="20463"/>
                    </a:cubicBezTo>
                    <a:cubicBezTo>
                      <a:pt x="1704" y="22138"/>
                      <a:pt x="2237" y="25112"/>
                      <a:pt x="4374" y="26406"/>
                    </a:cubicBezTo>
                    <a:cubicBezTo>
                      <a:pt x="6371" y="27624"/>
                      <a:pt x="6898" y="28801"/>
                      <a:pt x="6476" y="31090"/>
                    </a:cubicBezTo>
                    <a:cubicBezTo>
                      <a:pt x="6324" y="31928"/>
                      <a:pt x="6236" y="33192"/>
                      <a:pt x="6722" y="34475"/>
                    </a:cubicBezTo>
                    <a:cubicBezTo>
                      <a:pt x="7185" y="35675"/>
                      <a:pt x="8028" y="36571"/>
                      <a:pt x="9234" y="37139"/>
                    </a:cubicBezTo>
                    <a:cubicBezTo>
                      <a:pt x="10247" y="37613"/>
                      <a:pt x="10903" y="38532"/>
                      <a:pt x="11599" y="39516"/>
                    </a:cubicBezTo>
                    <a:cubicBezTo>
                      <a:pt x="12636" y="40980"/>
                      <a:pt x="13719" y="42496"/>
                      <a:pt x="16090" y="42555"/>
                    </a:cubicBezTo>
                    <a:cubicBezTo>
                      <a:pt x="16108" y="42555"/>
                      <a:pt x="16120" y="42555"/>
                      <a:pt x="16131" y="42531"/>
                    </a:cubicBezTo>
                    <a:cubicBezTo>
                      <a:pt x="18099" y="41208"/>
                      <a:pt x="18186" y="39346"/>
                      <a:pt x="18274" y="37548"/>
                    </a:cubicBezTo>
                    <a:cubicBezTo>
                      <a:pt x="18333" y="36348"/>
                      <a:pt x="18391" y="35212"/>
                      <a:pt x="18983" y="34270"/>
                    </a:cubicBezTo>
                    <a:cubicBezTo>
                      <a:pt x="19691" y="33140"/>
                      <a:pt x="19920" y="31933"/>
                      <a:pt x="19656" y="30675"/>
                    </a:cubicBezTo>
                    <a:cubicBezTo>
                      <a:pt x="19381" y="29334"/>
                      <a:pt x="18631" y="28315"/>
                      <a:pt x="18046" y="27694"/>
                    </a:cubicBezTo>
                    <a:cubicBezTo>
                      <a:pt x="16453" y="26002"/>
                      <a:pt x="16260" y="24726"/>
                      <a:pt x="17285" y="22624"/>
                    </a:cubicBezTo>
                    <a:cubicBezTo>
                      <a:pt x="18374" y="20381"/>
                      <a:pt x="17226" y="17594"/>
                      <a:pt x="16190" y="16271"/>
                    </a:cubicBezTo>
                    <a:cubicBezTo>
                      <a:pt x="16020" y="16054"/>
                      <a:pt x="15815" y="15832"/>
                      <a:pt x="15575" y="15568"/>
                    </a:cubicBezTo>
                    <a:cubicBezTo>
                      <a:pt x="14404" y="14286"/>
                      <a:pt x="12630" y="12348"/>
                      <a:pt x="11863" y="7927"/>
                    </a:cubicBezTo>
                    <a:cubicBezTo>
                      <a:pt x="11594" y="6382"/>
                      <a:pt x="10604" y="4098"/>
                      <a:pt x="7419" y="1937"/>
                    </a:cubicBezTo>
                    <a:cubicBezTo>
                      <a:pt x="5522" y="649"/>
                      <a:pt x="3707" y="11"/>
                      <a:pt x="3695" y="5"/>
                    </a:cubicBezTo>
                    <a:cubicBezTo>
                      <a:pt x="3687" y="2"/>
                      <a:pt x="3679" y="1"/>
                      <a:pt x="3671"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3"/>
              <p:cNvSpPr/>
              <p:nvPr/>
            </p:nvSpPr>
            <p:spPr>
              <a:xfrm rot="38844">
                <a:off x="376764" y="1966274"/>
                <a:ext cx="1027913" cy="3473514"/>
              </a:xfrm>
              <a:custGeom>
                <a:avLst/>
                <a:gdLst/>
                <a:ahLst/>
                <a:cxnLst/>
                <a:rect l="l" t="t" r="r" b="b"/>
                <a:pathLst>
                  <a:path w="12590" h="42544" extrusionOk="0">
                    <a:moveTo>
                      <a:pt x="93" y="0"/>
                    </a:moveTo>
                    <a:cubicBezTo>
                      <a:pt x="84" y="0"/>
                      <a:pt x="74" y="2"/>
                      <a:pt x="65" y="6"/>
                    </a:cubicBezTo>
                    <a:cubicBezTo>
                      <a:pt x="24" y="12"/>
                      <a:pt x="1" y="53"/>
                      <a:pt x="18" y="94"/>
                    </a:cubicBezTo>
                    <a:lnTo>
                      <a:pt x="12437" y="42491"/>
                    </a:lnTo>
                    <a:cubicBezTo>
                      <a:pt x="12449" y="42520"/>
                      <a:pt x="12478" y="42544"/>
                      <a:pt x="12507" y="42544"/>
                    </a:cubicBezTo>
                    <a:lnTo>
                      <a:pt x="12525" y="42544"/>
                    </a:lnTo>
                    <a:cubicBezTo>
                      <a:pt x="12566" y="42532"/>
                      <a:pt x="12589" y="42491"/>
                      <a:pt x="12572" y="42456"/>
                    </a:cubicBezTo>
                    <a:lnTo>
                      <a:pt x="153" y="53"/>
                    </a:lnTo>
                    <a:cubicBezTo>
                      <a:pt x="148" y="21"/>
                      <a:pt x="123" y="0"/>
                      <a:pt x="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3"/>
              <p:cNvSpPr/>
              <p:nvPr/>
            </p:nvSpPr>
            <p:spPr>
              <a:xfrm rot="38844">
                <a:off x="1203414" y="4418217"/>
                <a:ext cx="231383" cy="424147"/>
              </a:xfrm>
              <a:custGeom>
                <a:avLst/>
                <a:gdLst/>
                <a:ahLst/>
                <a:cxnLst/>
                <a:rect l="l" t="t" r="r" b="b"/>
                <a:pathLst>
                  <a:path w="2834" h="5195" extrusionOk="0">
                    <a:moveTo>
                      <a:pt x="2744" y="0"/>
                    </a:moveTo>
                    <a:cubicBezTo>
                      <a:pt x="2720" y="0"/>
                      <a:pt x="2697" y="15"/>
                      <a:pt x="2682" y="42"/>
                    </a:cubicBezTo>
                    <a:lnTo>
                      <a:pt x="23" y="5083"/>
                    </a:lnTo>
                    <a:cubicBezTo>
                      <a:pt x="0" y="5118"/>
                      <a:pt x="18" y="5165"/>
                      <a:pt x="53" y="5182"/>
                    </a:cubicBezTo>
                    <a:cubicBezTo>
                      <a:pt x="64" y="5194"/>
                      <a:pt x="76" y="5194"/>
                      <a:pt x="88" y="5194"/>
                    </a:cubicBezTo>
                    <a:cubicBezTo>
                      <a:pt x="117" y="5194"/>
                      <a:pt x="141" y="5177"/>
                      <a:pt x="152" y="5153"/>
                    </a:cubicBezTo>
                    <a:lnTo>
                      <a:pt x="2811" y="112"/>
                    </a:lnTo>
                    <a:cubicBezTo>
                      <a:pt x="2834" y="77"/>
                      <a:pt x="2822" y="30"/>
                      <a:pt x="2781" y="12"/>
                    </a:cubicBezTo>
                    <a:cubicBezTo>
                      <a:pt x="2769" y="4"/>
                      <a:pt x="2756" y="0"/>
                      <a:pt x="27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3"/>
              <p:cNvSpPr/>
              <p:nvPr/>
            </p:nvSpPr>
            <p:spPr>
              <a:xfrm rot="38844">
                <a:off x="735374" y="4532197"/>
                <a:ext cx="445620" cy="187539"/>
              </a:xfrm>
              <a:custGeom>
                <a:avLst/>
                <a:gdLst/>
                <a:ahLst/>
                <a:cxnLst/>
                <a:rect l="l" t="t" r="r" b="b"/>
                <a:pathLst>
                  <a:path w="5458" h="2297" extrusionOk="0">
                    <a:moveTo>
                      <a:pt x="87" y="1"/>
                    </a:moveTo>
                    <a:cubicBezTo>
                      <a:pt x="59" y="1"/>
                      <a:pt x="32" y="21"/>
                      <a:pt x="18" y="48"/>
                    </a:cubicBezTo>
                    <a:cubicBezTo>
                      <a:pt x="1" y="89"/>
                      <a:pt x="24" y="130"/>
                      <a:pt x="65" y="147"/>
                    </a:cubicBezTo>
                    <a:lnTo>
                      <a:pt x="5341" y="2290"/>
                    </a:lnTo>
                    <a:cubicBezTo>
                      <a:pt x="5347" y="2296"/>
                      <a:pt x="5358" y="2296"/>
                      <a:pt x="5370" y="2296"/>
                    </a:cubicBezTo>
                    <a:cubicBezTo>
                      <a:pt x="5399" y="2296"/>
                      <a:pt x="5429" y="2284"/>
                      <a:pt x="5440" y="2243"/>
                    </a:cubicBezTo>
                    <a:cubicBezTo>
                      <a:pt x="5458" y="2208"/>
                      <a:pt x="5434" y="2167"/>
                      <a:pt x="5399" y="2150"/>
                    </a:cubicBezTo>
                    <a:lnTo>
                      <a:pt x="112" y="7"/>
                    </a:lnTo>
                    <a:cubicBezTo>
                      <a:pt x="104" y="3"/>
                      <a:pt x="95"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3"/>
              <p:cNvSpPr/>
              <p:nvPr/>
            </p:nvSpPr>
            <p:spPr>
              <a:xfrm rot="38844">
                <a:off x="285019" y="2688491"/>
                <a:ext cx="367730" cy="155942"/>
              </a:xfrm>
              <a:custGeom>
                <a:avLst/>
                <a:gdLst/>
                <a:ahLst/>
                <a:cxnLst/>
                <a:rect l="l" t="t" r="r" b="b"/>
                <a:pathLst>
                  <a:path w="4504" h="1910" extrusionOk="0">
                    <a:moveTo>
                      <a:pt x="86" y="1"/>
                    </a:moveTo>
                    <a:cubicBezTo>
                      <a:pt x="57" y="1"/>
                      <a:pt x="27" y="21"/>
                      <a:pt x="18" y="48"/>
                    </a:cubicBezTo>
                    <a:cubicBezTo>
                      <a:pt x="1" y="83"/>
                      <a:pt x="24" y="130"/>
                      <a:pt x="59" y="141"/>
                    </a:cubicBezTo>
                    <a:lnTo>
                      <a:pt x="4392" y="1898"/>
                    </a:lnTo>
                    <a:cubicBezTo>
                      <a:pt x="4404" y="1910"/>
                      <a:pt x="4415" y="1910"/>
                      <a:pt x="4421" y="1910"/>
                    </a:cubicBezTo>
                    <a:cubicBezTo>
                      <a:pt x="4451" y="1910"/>
                      <a:pt x="4480" y="1886"/>
                      <a:pt x="4492" y="1857"/>
                    </a:cubicBezTo>
                    <a:cubicBezTo>
                      <a:pt x="4503" y="1822"/>
                      <a:pt x="4480" y="1775"/>
                      <a:pt x="4445" y="1763"/>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3"/>
              <p:cNvSpPr/>
              <p:nvPr/>
            </p:nvSpPr>
            <p:spPr>
              <a:xfrm rot="38844">
                <a:off x="350319" y="3593986"/>
                <a:ext cx="583763" cy="242976"/>
              </a:xfrm>
              <a:custGeom>
                <a:avLst/>
                <a:gdLst/>
                <a:ahLst/>
                <a:cxnLst/>
                <a:rect l="l" t="t" r="r" b="b"/>
                <a:pathLst>
                  <a:path w="7150" h="2976" extrusionOk="0">
                    <a:moveTo>
                      <a:pt x="86" y="1"/>
                    </a:moveTo>
                    <a:cubicBezTo>
                      <a:pt x="57" y="1"/>
                      <a:pt x="27" y="21"/>
                      <a:pt x="18" y="48"/>
                    </a:cubicBezTo>
                    <a:cubicBezTo>
                      <a:pt x="1" y="89"/>
                      <a:pt x="24" y="130"/>
                      <a:pt x="59" y="147"/>
                    </a:cubicBezTo>
                    <a:lnTo>
                      <a:pt x="7044" y="2970"/>
                    </a:lnTo>
                    <a:cubicBezTo>
                      <a:pt x="7050" y="2975"/>
                      <a:pt x="7062" y="2975"/>
                      <a:pt x="7074" y="2975"/>
                    </a:cubicBezTo>
                    <a:cubicBezTo>
                      <a:pt x="7103" y="2975"/>
                      <a:pt x="7132" y="2964"/>
                      <a:pt x="7138" y="2934"/>
                    </a:cubicBezTo>
                    <a:cubicBezTo>
                      <a:pt x="7150" y="2899"/>
                      <a:pt x="7132" y="2852"/>
                      <a:pt x="7091" y="2841"/>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3"/>
              <p:cNvSpPr/>
              <p:nvPr/>
            </p:nvSpPr>
            <p:spPr>
              <a:xfrm rot="38844">
                <a:off x="948940" y="3401493"/>
                <a:ext cx="287391" cy="530939"/>
              </a:xfrm>
              <a:custGeom>
                <a:avLst/>
                <a:gdLst/>
                <a:ahLst/>
                <a:cxnLst/>
                <a:rect l="l" t="t" r="r" b="b"/>
                <a:pathLst>
                  <a:path w="3520" h="6503" extrusionOk="0">
                    <a:moveTo>
                      <a:pt x="3438" y="1"/>
                    </a:moveTo>
                    <a:cubicBezTo>
                      <a:pt x="3411" y="1"/>
                      <a:pt x="3383" y="14"/>
                      <a:pt x="3367" y="38"/>
                    </a:cubicBezTo>
                    <a:lnTo>
                      <a:pt x="24" y="6391"/>
                    </a:lnTo>
                    <a:cubicBezTo>
                      <a:pt x="0" y="6432"/>
                      <a:pt x="18" y="6473"/>
                      <a:pt x="53" y="6496"/>
                    </a:cubicBezTo>
                    <a:cubicBezTo>
                      <a:pt x="71" y="6502"/>
                      <a:pt x="77" y="6502"/>
                      <a:pt x="88" y="6502"/>
                    </a:cubicBezTo>
                    <a:cubicBezTo>
                      <a:pt x="112" y="6502"/>
                      <a:pt x="141" y="6490"/>
                      <a:pt x="153" y="6467"/>
                    </a:cubicBezTo>
                    <a:lnTo>
                      <a:pt x="3502" y="114"/>
                    </a:lnTo>
                    <a:cubicBezTo>
                      <a:pt x="3519" y="79"/>
                      <a:pt x="3508" y="32"/>
                      <a:pt x="3473" y="9"/>
                    </a:cubicBezTo>
                    <a:cubicBezTo>
                      <a:pt x="3462" y="3"/>
                      <a:pt x="3450" y="1"/>
                      <a:pt x="34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3"/>
              <p:cNvSpPr/>
              <p:nvPr/>
            </p:nvSpPr>
            <p:spPr>
              <a:xfrm rot="38844">
                <a:off x="683039" y="2660998"/>
                <a:ext cx="181742" cy="329357"/>
              </a:xfrm>
              <a:custGeom>
                <a:avLst/>
                <a:gdLst/>
                <a:ahLst/>
                <a:cxnLst/>
                <a:rect l="l" t="t" r="r" b="b"/>
                <a:pathLst>
                  <a:path w="2226" h="4034" extrusionOk="0">
                    <a:moveTo>
                      <a:pt x="2139" y="0"/>
                    </a:moveTo>
                    <a:cubicBezTo>
                      <a:pt x="2114" y="0"/>
                      <a:pt x="2090" y="16"/>
                      <a:pt x="2074" y="40"/>
                    </a:cubicBezTo>
                    <a:lnTo>
                      <a:pt x="24" y="3928"/>
                    </a:lnTo>
                    <a:cubicBezTo>
                      <a:pt x="1" y="3963"/>
                      <a:pt x="18" y="4004"/>
                      <a:pt x="54" y="4028"/>
                    </a:cubicBezTo>
                    <a:cubicBezTo>
                      <a:pt x="65" y="4033"/>
                      <a:pt x="77" y="4033"/>
                      <a:pt x="89" y="4033"/>
                    </a:cubicBezTo>
                    <a:cubicBezTo>
                      <a:pt x="118" y="4033"/>
                      <a:pt x="141" y="4022"/>
                      <a:pt x="153" y="3998"/>
                    </a:cubicBezTo>
                    <a:lnTo>
                      <a:pt x="2202" y="110"/>
                    </a:lnTo>
                    <a:cubicBezTo>
                      <a:pt x="2226" y="75"/>
                      <a:pt x="2214" y="34"/>
                      <a:pt x="2173" y="11"/>
                    </a:cubicBezTo>
                    <a:cubicBezTo>
                      <a:pt x="2162" y="4"/>
                      <a:pt x="2151" y="0"/>
                      <a:pt x="21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14" name="Google Shape;1314;p43">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3">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3">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3">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3">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Your Teacher</a:t>
            </a:r>
            <a:endParaRPr sz="1500" b="1">
              <a:solidFill>
                <a:srgbClr val="007DEA"/>
              </a:solidFill>
              <a:latin typeface="Sen"/>
              <a:ea typeface="Sen"/>
              <a:cs typeface="Sen"/>
              <a:sym typeface="Sen"/>
            </a:endParaRPr>
          </a:p>
        </p:txBody>
      </p:sp>
      <p:sp>
        <p:nvSpPr>
          <p:cNvPr id="1319" name="Google Shape;1319;p43">
            <a:hlinkClick r:id="rId4"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Our Week</a:t>
            </a:r>
            <a:endParaRPr sz="1500">
              <a:solidFill>
                <a:srgbClr val="007DEA"/>
              </a:solidFill>
              <a:latin typeface="Sen"/>
              <a:ea typeface="Sen"/>
              <a:cs typeface="Sen"/>
              <a:sym typeface="Sen"/>
            </a:endParaRPr>
          </a:p>
        </p:txBody>
      </p:sp>
      <p:sp>
        <p:nvSpPr>
          <p:cNvPr id="1320" name="Google Shape;1320;p43">
            <a:hlinkClick r:id="rId5"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1321" name="Google Shape;1321;p43">
            <a:hlinkClick r:id="rId6"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1322" name="Google Shape;1322;p43">
            <a:hlinkClick r:id="rId7"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3"/>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4" name="Google Shape;1324;p43"/>
          <p:cNvGrpSpPr/>
          <p:nvPr/>
        </p:nvGrpSpPr>
        <p:grpSpPr>
          <a:xfrm>
            <a:off x="4402319" y="4732206"/>
            <a:ext cx="344058" cy="344096"/>
            <a:chOff x="1561313" y="2098162"/>
            <a:chExt cx="383822" cy="383822"/>
          </a:xfrm>
        </p:grpSpPr>
        <p:sp>
          <p:nvSpPr>
            <p:cNvPr id="1325" name="Google Shape;1325;p43"/>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6" name="Google Shape;1326;p43"/>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27" name="Google Shape;1327;p43">
            <a:hlinkClick r:id="rId8"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449"/>
        <p:cNvGrpSpPr/>
        <p:nvPr/>
      </p:nvGrpSpPr>
      <p:grpSpPr>
        <a:xfrm>
          <a:off x="0" y="0"/>
          <a:ext cx="0" cy="0"/>
          <a:chOff x="0" y="0"/>
          <a:chExt cx="0" cy="0"/>
        </a:xfrm>
      </p:grpSpPr>
      <p:sp>
        <p:nvSpPr>
          <p:cNvPr id="3450" name="Google Shape;3450;p91"/>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451" name="Google Shape;3451;p91"/>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3452" name="Google Shape;3452;p91"/>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Sen</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chemeClr val="lt1"/>
                </a:solidFill>
                <a:uFill>
                  <a:noFill/>
                </a:uFill>
                <a:latin typeface="Arial"/>
                <a:ea typeface="Arial"/>
                <a:cs typeface="Arial"/>
                <a:sym typeface="Arial"/>
                <a:hlinkClick r:id="rId3"/>
              </a:rPr>
              <a:t>https://fonts.google.com/specimen/Sen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3453" name="Google Shape;3453;p91"/>
          <p:cNvGrpSpPr/>
          <p:nvPr/>
        </p:nvGrpSpPr>
        <p:grpSpPr>
          <a:xfrm>
            <a:off x="2583563" y="3498875"/>
            <a:ext cx="3976875" cy="754200"/>
            <a:chOff x="2052655" y="3498875"/>
            <a:chExt cx="3976875" cy="754200"/>
          </a:xfrm>
        </p:grpSpPr>
        <p:sp>
          <p:nvSpPr>
            <p:cNvPr id="3454" name="Google Shape;3454;p91"/>
            <p:cNvSpPr/>
            <p:nvPr/>
          </p:nvSpPr>
          <p:spPr>
            <a:xfrm>
              <a:off x="3114480" y="3498875"/>
              <a:ext cx="791400" cy="754200"/>
            </a:xfrm>
            <a:prstGeom prst="roundRect">
              <a:avLst>
                <a:gd name="adj" fmla="val 16667"/>
              </a:avLst>
            </a:prstGeom>
            <a:solidFill>
              <a:srgbClr val="EA698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91"/>
            <p:cNvSpPr/>
            <p:nvPr/>
          </p:nvSpPr>
          <p:spPr>
            <a:xfrm>
              <a:off x="4176300" y="3498875"/>
              <a:ext cx="791400" cy="754200"/>
            </a:xfrm>
            <a:prstGeom prst="roundRect">
              <a:avLst>
                <a:gd name="adj" fmla="val 16667"/>
              </a:avLst>
            </a:prstGeom>
            <a:solidFill>
              <a:srgbClr val="BFDFF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91"/>
            <p:cNvSpPr/>
            <p:nvPr/>
          </p:nvSpPr>
          <p:spPr>
            <a:xfrm>
              <a:off x="5238120" y="3498875"/>
              <a:ext cx="791400" cy="754200"/>
            </a:xfrm>
            <a:prstGeom prst="roundRect">
              <a:avLst>
                <a:gd name="adj" fmla="val 16667"/>
              </a:avLst>
            </a:prstGeom>
            <a:solidFill>
              <a:schemeClr val="lt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91"/>
            <p:cNvSpPr/>
            <p:nvPr/>
          </p:nvSpPr>
          <p:spPr>
            <a:xfrm>
              <a:off x="2052655" y="3498875"/>
              <a:ext cx="791400" cy="754200"/>
            </a:xfrm>
            <a:prstGeom prst="roundRect">
              <a:avLst>
                <a:gd name="adj" fmla="val 16667"/>
              </a:avLst>
            </a:prstGeom>
            <a:solidFill>
              <a:srgbClr val="007DE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91"/>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#ea698c</a:t>
              </a:r>
              <a:endParaRPr sz="1000">
                <a:solidFill>
                  <a:srgbClr val="FFFFFF"/>
                </a:solidFill>
              </a:endParaRPr>
            </a:p>
          </p:txBody>
        </p:sp>
        <p:sp>
          <p:nvSpPr>
            <p:cNvPr id="3459" name="Google Shape;3459;p91"/>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007DEA"/>
                  </a:solidFill>
                </a:rPr>
                <a:t>#bfdffa</a:t>
              </a:r>
              <a:endParaRPr sz="1000">
                <a:solidFill>
                  <a:srgbClr val="007DEA"/>
                </a:solidFill>
              </a:endParaRPr>
            </a:p>
          </p:txBody>
        </p:sp>
        <p:sp>
          <p:nvSpPr>
            <p:cNvPr id="3460" name="Google Shape;3460;p91"/>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D8CF5"/>
                  </a:solidFill>
                </a:rPr>
                <a:t>##ffffff</a:t>
              </a:r>
              <a:endParaRPr sz="1000">
                <a:solidFill>
                  <a:srgbClr val="4D8CF5"/>
                </a:solidFill>
              </a:endParaRPr>
            </a:p>
          </p:txBody>
        </p:sp>
        <p:sp>
          <p:nvSpPr>
            <p:cNvPr id="3461" name="Google Shape;3461;p91"/>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#007dea</a:t>
              </a:r>
              <a:endParaRPr sz="1000">
                <a:solidFill>
                  <a:srgbClr val="FFFFFF"/>
                </a:solidFill>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479"/>
        <p:cNvGrpSpPr/>
        <p:nvPr/>
      </p:nvGrpSpPr>
      <p:grpSpPr>
        <a:xfrm>
          <a:off x="0" y="0"/>
          <a:ext cx="0" cy="0"/>
          <a:chOff x="0" y="0"/>
          <a:chExt cx="0" cy="0"/>
        </a:xfrm>
      </p:grpSpPr>
      <p:sp>
        <p:nvSpPr>
          <p:cNvPr id="3480" name="Google Shape;3480;p93"/>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Slidesgo.</a:t>
            </a:r>
            <a:endParaRPr sz="1100" dirty="0">
              <a:solidFill>
                <a:srgbClr val="FFFFFF"/>
              </a:solidFill>
            </a:endParaRPr>
          </a:p>
        </p:txBody>
      </p:sp>
      <p:grpSp>
        <p:nvGrpSpPr>
          <p:cNvPr id="3481" name="Google Shape;3481;p93"/>
          <p:cNvGrpSpPr/>
          <p:nvPr/>
        </p:nvGrpSpPr>
        <p:grpSpPr>
          <a:xfrm>
            <a:off x="5156078" y="3085736"/>
            <a:ext cx="474294" cy="551291"/>
            <a:chOff x="4727025" y="1332775"/>
            <a:chExt cx="59900" cy="69625"/>
          </a:xfrm>
        </p:grpSpPr>
        <p:sp>
          <p:nvSpPr>
            <p:cNvPr id="3482" name="Google Shape;3482;p9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9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4" name="Google Shape;3484;p93"/>
          <p:cNvGrpSpPr/>
          <p:nvPr/>
        </p:nvGrpSpPr>
        <p:grpSpPr>
          <a:xfrm>
            <a:off x="5769734" y="2314340"/>
            <a:ext cx="555653" cy="557031"/>
            <a:chOff x="4820425" y="1329900"/>
            <a:chExt cx="70175" cy="70350"/>
          </a:xfrm>
        </p:grpSpPr>
        <p:sp>
          <p:nvSpPr>
            <p:cNvPr id="3485" name="Google Shape;3485;p9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9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9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9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9" name="Google Shape;3489;p93"/>
          <p:cNvGrpSpPr/>
          <p:nvPr/>
        </p:nvGrpSpPr>
        <p:grpSpPr>
          <a:xfrm>
            <a:off x="6396103" y="2318845"/>
            <a:ext cx="582574" cy="533871"/>
            <a:chOff x="4903200" y="1331525"/>
            <a:chExt cx="73575" cy="67425"/>
          </a:xfrm>
        </p:grpSpPr>
        <p:sp>
          <p:nvSpPr>
            <p:cNvPr id="3490" name="Google Shape;3490;p9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9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2" name="Google Shape;3492;p93"/>
          <p:cNvGrpSpPr/>
          <p:nvPr/>
        </p:nvGrpSpPr>
        <p:grpSpPr>
          <a:xfrm>
            <a:off x="5755581" y="3078709"/>
            <a:ext cx="583960" cy="565345"/>
            <a:chOff x="4815575" y="1416800"/>
            <a:chExt cx="73750" cy="71400"/>
          </a:xfrm>
        </p:grpSpPr>
        <p:sp>
          <p:nvSpPr>
            <p:cNvPr id="3493" name="Google Shape;3493;p9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9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9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6" name="Google Shape;3496;p93"/>
          <p:cNvGrpSpPr/>
          <p:nvPr/>
        </p:nvGrpSpPr>
        <p:grpSpPr>
          <a:xfrm>
            <a:off x="6390362" y="3108896"/>
            <a:ext cx="589898" cy="504970"/>
            <a:chOff x="4902475" y="1418875"/>
            <a:chExt cx="74500" cy="63775"/>
          </a:xfrm>
        </p:grpSpPr>
        <p:sp>
          <p:nvSpPr>
            <p:cNvPr id="3497" name="Google Shape;3497;p9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9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9" name="Google Shape;3499;p93"/>
          <p:cNvGrpSpPr/>
          <p:nvPr/>
        </p:nvGrpSpPr>
        <p:grpSpPr>
          <a:xfrm>
            <a:off x="5765577" y="3826000"/>
            <a:ext cx="563967" cy="567127"/>
            <a:chOff x="4818100" y="1507675"/>
            <a:chExt cx="71225" cy="71625"/>
          </a:xfrm>
        </p:grpSpPr>
        <p:sp>
          <p:nvSpPr>
            <p:cNvPr id="3500" name="Google Shape;3500;p9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9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9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9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4" name="Google Shape;3504;p93"/>
          <p:cNvGrpSpPr/>
          <p:nvPr/>
        </p:nvGrpSpPr>
        <p:grpSpPr>
          <a:xfrm>
            <a:off x="5079075" y="3829461"/>
            <a:ext cx="628301" cy="588505"/>
            <a:chOff x="4721450" y="1509475"/>
            <a:chExt cx="79350" cy="74325"/>
          </a:xfrm>
        </p:grpSpPr>
        <p:sp>
          <p:nvSpPr>
            <p:cNvPr id="3505" name="Google Shape;3505;p9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9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9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9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9" name="Google Shape;3509;p93"/>
          <p:cNvGrpSpPr/>
          <p:nvPr/>
        </p:nvGrpSpPr>
        <p:grpSpPr>
          <a:xfrm>
            <a:off x="6424608" y="3814027"/>
            <a:ext cx="557038" cy="562772"/>
            <a:chOff x="4906800" y="1507500"/>
            <a:chExt cx="70350" cy="71075"/>
          </a:xfrm>
        </p:grpSpPr>
        <p:sp>
          <p:nvSpPr>
            <p:cNvPr id="3510" name="Google Shape;3510;p9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9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9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9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9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5" name="Google Shape;3515;p93"/>
          <p:cNvGrpSpPr/>
          <p:nvPr/>
        </p:nvGrpSpPr>
        <p:grpSpPr>
          <a:xfrm>
            <a:off x="4462216" y="2340963"/>
            <a:ext cx="517934" cy="517934"/>
            <a:chOff x="3736598" y="2170606"/>
            <a:chExt cx="404889" cy="404889"/>
          </a:xfrm>
        </p:grpSpPr>
        <p:sp>
          <p:nvSpPr>
            <p:cNvPr id="3516" name="Google Shape;3516;p9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9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9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9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0" name="Google Shape;3520;p93"/>
          <p:cNvGrpSpPr/>
          <p:nvPr/>
        </p:nvGrpSpPr>
        <p:grpSpPr>
          <a:xfrm>
            <a:off x="3729277" y="2341061"/>
            <a:ext cx="586986" cy="517740"/>
            <a:chOff x="3161917" y="2170682"/>
            <a:chExt cx="458870" cy="404737"/>
          </a:xfrm>
        </p:grpSpPr>
        <p:sp>
          <p:nvSpPr>
            <p:cNvPr id="3521" name="Google Shape;3521;p9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9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9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4" name="Google Shape;3524;p93"/>
          <p:cNvGrpSpPr/>
          <p:nvPr/>
        </p:nvGrpSpPr>
        <p:grpSpPr>
          <a:xfrm>
            <a:off x="3752299" y="3102400"/>
            <a:ext cx="540943" cy="517963"/>
            <a:chOff x="3179914" y="2889488"/>
            <a:chExt cx="422876" cy="404911"/>
          </a:xfrm>
        </p:grpSpPr>
        <p:sp>
          <p:nvSpPr>
            <p:cNvPr id="3525" name="Google Shape;3525;p9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9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9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9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9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9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1" name="Google Shape;3531;p93"/>
          <p:cNvGrpSpPr/>
          <p:nvPr/>
        </p:nvGrpSpPr>
        <p:grpSpPr>
          <a:xfrm>
            <a:off x="4453093" y="3102358"/>
            <a:ext cx="536180" cy="518047"/>
            <a:chOff x="3729467" y="2889422"/>
            <a:chExt cx="419153" cy="404977"/>
          </a:xfrm>
        </p:grpSpPr>
        <p:sp>
          <p:nvSpPr>
            <p:cNvPr id="3532" name="Google Shape;3532;p9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9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9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9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9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9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9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9" name="Google Shape;3539;p93"/>
          <p:cNvGrpSpPr/>
          <p:nvPr/>
        </p:nvGrpSpPr>
        <p:grpSpPr>
          <a:xfrm>
            <a:off x="1990126" y="3445787"/>
            <a:ext cx="965351" cy="134611"/>
            <a:chOff x="4411970" y="2962952"/>
            <a:chExt cx="706544" cy="104212"/>
          </a:xfrm>
        </p:grpSpPr>
        <p:sp>
          <p:nvSpPr>
            <p:cNvPr id="3540" name="Google Shape;3540;p9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9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9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9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4" name="Google Shape;3544;p93"/>
          <p:cNvGrpSpPr/>
          <p:nvPr/>
        </p:nvGrpSpPr>
        <p:grpSpPr>
          <a:xfrm>
            <a:off x="1990126" y="3041077"/>
            <a:ext cx="960158" cy="289172"/>
            <a:chOff x="4411970" y="2726085"/>
            <a:chExt cx="643107" cy="193659"/>
          </a:xfrm>
        </p:grpSpPr>
        <p:sp>
          <p:nvSpPr>
            <p:cNvPr id="3545" name="Google Shape;3545;p9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9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9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8" name="Google Shape;3548;p93"/>
          <p:cNvGrpSpPr/>
          <p:nvPr/>
        </p:nvGrpSpPr>
        <p:grpSpPr>
          <a:xfrm>
            <a:off x="998624" y="3295400"/>
            <a:ext cx="811503" cy="252584"/>
            <a:chOff x="4411970" y="4340222"/>
            <a:chExt cx="779467" cy="242683"/>
          </a:xfrm>
        </p:grpSpPr>
        <p:sp>
          <p:nvSpPr>
            <p:cNvPr id="3549" name="Google Shape;3549;p9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9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9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2" name="Google Shape;3552;p93"/>
          <p:cNvGrpSpPr/>
          <p:nvPr/>
        </p:nvGrpSpPr>
        <p:grpSpPr>
          <a:xfrm>
            <a:off x="1990126" y="2709308"/>
            <a:ext cx="965160" cy="216230"/>
            <a:chOff x="4411970" y="2468674"/>
            <a:chExt cx="747317" cy="167425"/>
          </a:xfrm>
        </p:grpSpPr>
        <p:sp>
          <p:nvSpPr>
            <p:cNvPr id="3553" name="Google Shape;3553;p9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9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55" name="Google Shape;3555;p93"/>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56" name="Google Shape;3556;p93"/>
          <p:cNvGrpSpPr/>
          <p:nvPr/>
        </p:nvGrpSpPr>
        <p:grpSpPr>
          <a:xfrm>
            <a:off x="997692" y="2334687"/>
            <a:ext cx="1959041" cy="208784"/>
            <a:chOff x="6336019" y="3733725"/>
            <a:chExt cx="2566206" cy="351310"/>
          </a:xfrm>
        </p:grpSpPr>
        <p:sp>
          <p:nvSpPr>
            <p:cNvPr id="3557" name="Google Shape;3557;p93"/>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93"/>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93"/>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93"/>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1" name="Google Shape;3561;p93"/>
          <p:cNvGrpSpPr/>
          <p:nvPr/>
        </p:nvGrpSpPr>
        <p:grpSpPr>
          <a:xfrm>
            <a:off x="1990126" y="3950602"/>
            <a:ext cx="946551" cy="153200"/>
            <a:chOff x="4404545" y="3301592"/>
            <a:chExt cx="782403" cy="129272"/>
          </a:xfrm>
        </p:grpSpPr>
        <p:sp>
          <p:nvSpPr>
            <p:cNvPr id="3562" name="Google Shape;3562;p9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93"/>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4" name="Google Shape;3564;p93"/>
          <p:cNvGrpSpPr/>
          <p:nvPr/>
        </p:nvGrpSpPr>
        <p:grpSpPr>
          <a:xfrm>
            <a:off x="1990126" y="3695937"/>
            <a:ext cx="962257" cy="139127"/>
            <a:chOff x="4411970" y="3131459"/>
            <a:chExt cx="710520" cy="117397"/>
          </a:xfrm>
        </p:grpSpPr>
        <p:sp>
          <p:nvSpPr>
            <p:cNvPr id="3565" name="Google Shape;3565;p9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9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7" name="Google Shape;3567;p93"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68" name="Google Shape;3568;p93"/>
          <p:cNvGrpSpPr/>
          <p:nvPr/>
        </p:nvGrpSpPr>
        <p:grpSpPr>
          <a:xfrm>
            <a:off x="990271" y="3621603"/>
            <a:ext cx="823838" cy="458988"/>
            <a:chOff x="4411970" y="1801825"/>
            <a:chExt cx="734586" cy="409262"/>
          </a:xfrm>
        </p:grpSpPr>
        <p:sp>
          <p:nvSpPr>
            <p:cNvPr id="3569" name="Google Shape;3569;p9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9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1" name="Google Shape;3571;p93"/>
          <p:cNvGrpSpPr/>
          <p:nvPr/>
        </p:nvGrpSpPr>
        <p:grpSpPr>
          <a:xfrm>
            <a:off x="3095243" y="2339173"/>
            <a:ext cx="521514" cy="521514"/>
            <a:chOff x="5681300" y="2527788"/>
            <a:chExt cx="805800" cy="805800"/>
          </a:xfrm>
        </p:grpSpPr>
        <p:sp>
          <p:nvSpPr>
            <p:cNvPr id="3572" name="Google Shape;3572;p93"/>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9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4" name="Google Shape;3574;p93"/>
          <p:cNvGrpSpPr/>
          <p:nvPr/>
        </p:nvGrpSpPr>
        <p:grpSpPr>
          <a:xfrm>
            <a:off x="3089483" y="3094865"/>
            <a:ext cx="533033" cy="533033"/>
            <a:chOff x="4049800" y="640400"/>
            <a:chExt cx="858900" cy="858900"/>
          </a:xfrm>
        </p:grpSpPr>
        <p:sp>
          <p:nvSpPr>
            <p:cNvPr id="3575" name="Google Shape;3575;p93"/>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93"/>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7" name="Google Shape;3577;p93"/>
          <p:cNvGrpSpPr/>
          <p:nvPr/>
        </p:nvGrpSpPr>
        <p:grpSpPr>
          <a:xfrm>
            <a:off x="3014966" y="3772543"/>
            <a:ext cx="682068" cy="682068"/>
            <a:chOff x="5080188" y="927900"/>
            <a:chExt cx="961200" cy="961200"/>
          </a:xfrm>
        </p:grpSpPr>
        <p:sp>
          <p:nvSpPr>
            <p:cNvPr id="3578" name="Google Shape;3578;p93"/>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93"/>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93"/>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93"/>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9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9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9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9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6" name="Google Shape;3586;p93"/>
          <p:cNvGrpSpPr/>
          <p:nvPr/>
        </p:nvGrpSpPr>
        <p:grpSpPr>
          <a:xfrm>
            <a:off x="4478465" y="3869234"/>
            <a:ext cx="505650" cy="504006"/>
            <a:chOff x="6039282" y="1042577"/>
            <a:chExt cx="734315" cy="731929"/>
          </a:xfrm>
        </p:grpSpPr>
        <p:sp>
          <p:nvSpPr>
            <p:cNvPr id="3587" name="Google Shape;3587;p9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9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9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9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9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9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9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9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9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9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9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9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9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9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9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9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9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9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9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9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9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8" name="Google Shape;3608;p93"/>
          <p:cNvGrpSpPr/>
          <p:nvPr/>
        </p:nvGrpSpPr>
        <p:grpSpPr>
          <a:xfrm>
            <a:off x="5091067" y="2298862"/>
            <a:ext cx="567744" cy="602136"/>
            <a:chOff x="1825800" y="1651625"/>
            <a:chExt cx="539989" cy="571775"/>
          </a:xfrm>
        </p:grpSpPr>
        <p:sp>
          <p:nvSpPr>
            <p:cNvPr id="3609" name="Google Shape;3609;p93"/>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93"/>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93"/>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9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3" name="Google Shape;3613;p93"/>
          <p:cNvGrpSpPr/>
          <p:nvPr/>
        </p:nvGrpSpPr>
        <p:grpSpPr>
          <a:xfrm>
            <a:off x="3765995" y="3855579"/>
            <a:ext cx="508123" cy="507955"/>
            <a:chOff x="1897577" y="2802432"/>
            <a:chExt cx="492176" cy="492014"/>
          </a:xfrm>
        </p:grpSpPr>
        <p:sp>
          <p:nvSpPr>
            <p:cNvPr id="3614" name="Google Shape;3614;p9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9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9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9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9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9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9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9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9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9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9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9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6" name="Google Shape;3626;p93"/>
          <p:cNvGrpSpPr/>
          <p:nvPr/>
        </p:nvGrpSpPr>
        <p:grpSpPr>
          <a:xfrm>
            <a:off x="997525" y="4169123"/>
            <a:ext cx="809227" cy="200842"/>
            <a:chOff x="2013045" y="4813233"/>
            <a:chExt cx="921986" cy="228854"/>
          </a:xfrm>
        </p:grpSpPr>
        <p:sp>
          <p:nvSpPr>
            <p:cNvPr id="3627" name="Google Shape;3627;p93"/>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93"/>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9" name="Google Shape;3629;p93"/>
          <p:cNvGrpSpPr/>
          <p:nvPr/>
        </p:nvGrpSpPr>
        <p:grpSpPr>
          <a:xfrm>
            <a:off x="1005985" y="2656004"/>
            <a:ext cx="792421" cy="269941"/>
            <a:chOff x="1046767" y="4756633"/>
            <a:chExt cx="859646" cy="292841"/>
          </a:xfrm>
        </p:grpSpPr>
        <p:sp>
          <p:nvSpPr>
            <p:cNvPr id="3630" name="Google Shape;3630;p93"/>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93"/>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93"/>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33" name="Google Shape;3633;p93"/>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93"/>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93"/>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93"/>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7" name="Google Shape;3637;p93"/>
          <p:cNvGrpSpPr/>
          <p:nvPr/>
        </p:nvGrpSpPr>
        <p:grpSpPr>
          <a:xfrm>
            <a:off x="7141841" y="2550562"/>
            <a:ext cx="166473" cy="141497"/>
            <a:chOff x="4660325" y="1866850"/>
            <a:chExt cx="68350" cy="58100"/>
          </a:xfrm>
        </p:grpSpPr>
        <p:sp>
          <p:nvSpPr>
            <p:cNvPr id="3638" name="Google Shape;3638;p9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9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0" name="Google Shape;3640;p93"/>
          <p:cNvGrpSpPr/>
          <p:nvPr/>
        </p:nvGrpSpPr>
        <p:grpSpPr>
          <a:xfrm>
            <a:off x="7451186" y="2576286"/>
            <a:ext cx="162515" cy="90049"/>
            <a:chOff x="4791775" y="1877500"/>
            <a:chExt cx="66725" cy="36975"/>
          </a:xfrm>
        </p:grpSpPr>
        <p:sp>
          <p:nvSpPr>
            <p:cNvPr id="3641" name="Google Shape;3641;p9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9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3" name="Google Shape;3643;p93"/>
          <p:cNvGrpSpPr/>
          <p:nvPr/>
        </p:nvGrpSpPr>
        <p:grpSpPr>
          <a:xfrm>
            <a:off x="7772899" y="2576286"/>
            <a:ext cx="144979" cy="90049"/>
            <a:chOff x="4923925" y="1877500"/>
            <a:chExt cx="59525" cy="36975"/>
          </a:xfrm>
        </p:grpSpPr>
        <p:sp>
          <p:nvSpPr>
            <p:cNvPr id="3644" name="Google Shape;3644;p9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9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6" name="Google Shape;3646;p93"/>
          <p:cNvGrpSpPr/>
          <p:nvPr/>
        </p:nvGrpSpPr>
        <p:grpSpPr>
          <a:xfrm>
            <a:off x="8067390" y="2558477"/>
            <a:ext cx="141447" cy="125667"/>
            <a:chOff x="5058450" y="1870100"/>
            <a:chExt cx="58075" cy="51600"/>
          </a:xfrm>
        </p:grpSpPr>
        <p:sp>
          <p:nvSpPr>
            <p:cNvPr id="3647" name="Google Shape;3647;p9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9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9" name="Google Shape;3649;p93"/>
          <p:cNvGrpSpPr/>
          <p:nvPr/>
        </p:nvGrpSpPr>
        <p:grpSpPr>
          <a:xfrm>
            <a:off x="7481905" y="2980885"/>
            <a:ext cx="101077" cy="107645"/>
            <a:chOff x="4811425" y="2065025"/>
            <a:chExt cx="41500" cy="44200"/>
          </a:xfrm>
        </p:grpSpPr>
        <p:sp>
          <p:nvSpPr>
            <p:cNvPr id="3650" name="Google Shape;3650;p9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9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2" name="Google Shape;3652;p93"/>
          <p:cNvGrpSpPr/>
          <p:nvPr/>
        </p:nvGrpSpPr>
        <p:grpSpPr>
          <a:xfrm>
            <a:off x="7774342" y="2981098"/>
            <a:ext cx="120867" cy="107218"/>
            <a:chOff x="4929875" y="2065025"/>
            <a:chExt cx="49625" cy="44025"/>
          </a:xfrm>
        </p:grpSpPr>
        <p:sp>
          <p:nvSpPr>
            <p:cNvPr id="3653" name="Google Shape;3653;p9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9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5" name="Google Shape;3655;p93"/>
          <p:cNvGrpSpPr/>
          <p:nvPr/>
        </p:nvGrpSpPr>
        <p:grpSpPr>
          <a:xfrm>
            <a:off x="8103011" y="2984112"/>
            <a:ext cx="70206" cy="101191"/>
            <a:chOff x="5083925" y="2066350"/>
            <a:chExt cx="28825" cy="41550"/>
          </a:xfrm>
        </p:grpSpPr>
        <p:sp>
          <p:nvSpPr>
            <p:cNvPr id="3656" name="Google Shape;3656;p9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9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8" name="Google Shape;3658;p93"/>
          <p:cNvGrpSpPr/>
          <p:nvPr/>
        </p:nvGrpSpPr>
        <p:grpSpPr>
          <a:xfrm>
            <a:off x="7134565" y="2999759"/>
            <a:ext cx="181026" cy="69896"/>
            <a:chOff x="4659775" y="2072775"/>
            <a:chExt cx="74325" cy="28700"/>
          </a:xfrm>
        </p:grpSpPr>
        <p:sp>
          <p:nvSpPr>
            <p:cNvPr id="3659" name="Google Shape;3659;p9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9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9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2" name="Google Shape;3662;p93"/>
          <p:cNvGrpSpPr/>
          <p:nvPr/>
        </p:nvGrpSpPr>
        <p:grpSpPr>
          <a:xfrm>
            <a:off x="8054421" y="2790324"/>
            <a:ext cx="167387" cy="89197"/>
            <a:chOff x="4662475" y="1976500"/>
            <a:chExt cx="68725" cy="36625"/>
          </a:xfrm>
        </p:grpSpPr>
        <p:sp>
          <p:nvSpPr>
            <p:cNvPr id="3663" name="Google Shape;3663;p9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9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9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6" name="Google Shape;3666;p93"/>
          <p:cNvGrpSpPr/>
          <p:nvPr/>
        </p:nvGrpSpPr>
        <p:grpSpPr>
          <a:xfrm>
            <a:off x="7751326" y="2793764"/>
            <a:ext cx="166899" cy="82317"/>
            <a:chOff x="4920150" y="1977875"/>
            <a:chExt cx="68525" cy="33800"/>
          </a:xfrm>
        </p:grpSpPr>
        <p:sp>
          <p:nvSpPr>
            <p:cNvPr id="3667" name="Google Shape;3667;p9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9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9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0" name="Google Shape;3670;p93"/>
          <p:cNvGrpSpPr/>
          <p:nvPr/>
        </p:nvGrpSpPr>
        <p:grpSpPr>
          <a:xfrm>
            <a:off x="7162483" y="3197682"/>
            <a:ext cx="125190" cy="127859"/>
            <a:chOff x="4676550" y="2160575"/>
            <a:chExt cx="51400" cy="52500"/>
          </a:xfrm>
        </p:grpSpPr>
        <p:sp>
          <p:nvSpPr>
            <p:cNvPr id="3671" name="Google Shape;3671;p9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9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9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4" name="Google Shape;3674;p93"/>
          <p:cNvGrpSpPr/>
          <p:nvPr/>
        </p:nvGrpSpPr>
        <p:grpSpPr>
          <a:xfrm>
            <a:off x="7459741" y="3204714"/>
            <a:ext cx="145405" cy="113794"/>
            <a:chOff x="4768325" y="2163475"/>
            <a:chExt cx="59700" cy="46725"/>
          </a:xfrm>
        </p:grpSpPr>
        <p:sp>
          <p:nvSpPr>
            <p:cNvPr id="3675" name="Google Shape;3675;p9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9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77" name="Google Shape;3677;p93"/>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93"/>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93"/>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93"/>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93"/>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93"/>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83" name="Google Shape;3683;p93"/>
          <p:cNvGrpSpPr/>
          <p:nvPr/>
        </p:nvGrpSpPr>
        <p:grpSpPr>
          <a:xfrm>
            <a:off x="7476059" y="3459808"/>
            <a:ext cx="112768" cy="106853"/>
            <a:chOff x="4768575" y="2253950"/>
            <a:chExt cx="46300" cy="43875"/>
          </a:xfrm>
        </p:grpSpPr>
        <p:sp>
          <p:nvSpPr>
            <p:cNvPr id="3684" name="Google Shape;3684;p9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9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6" name="Google Shape;3686;p93"/>
          <p:cNvGrpSpPr/>
          <p:nvPr/>
        </p:nvGrpSpPr>
        <p:grpSpPr>
          <a:xfrm>
            <a:off x="7775682" y="3948834"/>
            <a:ext cx="118187" cy="146246"/>
            <a:chOff x="4960900" y="2433225"/>
            <a:chExt cx="48525" cy="60050"/>
          </a:xfrm>
        </p:grpSpPr>
        <p:sp>
          <p:nvSpPr>
            <p:cNvPr id="3687" name="Google Shape;3687;p9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9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9" name="Google Shape;3689;p93"/>
          <p:cNvGrpSpPr/>
          <p:nvPr/>
        </p:nvGrpSpPr>
        <p:grpSpPr>
          <a:xfrm>
            <a:off x="7464247" y="4212895"/>
            <a:ext cx="136394" cy="143810"/>
            <a:chOff x="4854075" y="2527625"/>
            <a:chExt cx="56000" cy="59050"/>
          </a:xfrm>
        </p:grpSpPr>
        <p:sp>
          <p:nvSpPr>
            <p:cNvPr id="3690" name="Google Shape;3690;p9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9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92" name="Google Shape;3692;p93"/>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93"/>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93"/>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95" name="Google Shape;3695;p93"/>
          <p:cNvGrpSpPr/>
          <p:nvPr/>
        </p:nvGrpSpPr>
        <p:grpSpPr>
          <a:xfrm>
            <a:off x="8088458" y="3676639"/>
            <a:ext cx="99312" cy="160797"/>
            <a:chOff x="5059700" y="2334775"/>
            <a:chExt cx="40775" cy="66025"/>
          </a:xfrm>
        </p:grpSpPr>
        <p:sp>
          <p:nvSpPr>
            <p:cNvPr id="3696" name="Google Shape;3696;p9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9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9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9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9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9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9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9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9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5" name="Google Shape;3705;p93"/>
          <p:cNvGrpSpPr/>
          <p:nvPr/>
        </p:nvGrpSpPr>
        <p:grpSpPr>
          <a:xfrm>
            <a:off x="8045622" y="3941771"/>
            <a:ext cx="184984" cy="160371"/>
            <a:chOff x="5037700" y="2430325"/>
            <a:chExt cx="75950" cy="65850"/>
          </a:xfrm>
        </p:grpSpPr>
        <p:sp>
          <p:nvSpPr>
            <p:cNvPr id="3706" name="Google Shape;3706;p9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9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8" name="Google Shape;3708;p93"/>
          <p:cNvGrpSpPr/>
          <p:nvPr/>
        </p:nvGrpSpPr>
        <p:grpSpPr>
          <a:xfrm>
            <a:off x="7465128" y="3708223"/>
            <a:ext cx="173014" cy="97629"/>
            <a:chOff x="4756975" y="2341800"/>
            <a:chExt cx="91975" cy="51925"/>
          </a:xfrm>
        </p:grpSpPr>
        <p:sp>
          <p:nvSpPr>
            <p:cNvPr id="3709" name="Google Shape;3709;p9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9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9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9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9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9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9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9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9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9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9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9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9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9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9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9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9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9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9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9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9" name="Google Shape;3729;p93"/>
          <p:cNvGrpSpPr/>
          <p:nvPr/>
        </p:nvGrpSpPr>
        <p:grpSpPr>
          <a:xfrm>
            <a:off x="7732065" y="4196920"/>
            <a:ext cx="212497" cy="175761"/>
            <a:chOff x="4943575" y="2516350"/>
            <a:chExt cx="98675" cy="81700"/>
          </a:xfrm>
        </p:grpSpPr>
        <p:sp>
          <p:nvSpPr>
            <p:cNvPr id="3730" name="Google Shape;3730;p9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9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9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9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9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9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9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9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9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9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9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9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9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9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9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9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9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9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9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9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9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9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9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9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9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9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9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9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9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9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9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9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9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9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9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9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9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9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9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9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9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9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9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9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9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9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9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9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9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9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9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9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9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9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9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9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9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9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9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9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9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9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9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9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9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9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9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9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9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9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9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9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9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9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9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9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9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9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8" name="Google Shape;3808;p93"/>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93"/>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93"/>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93"/>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9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3816"/>
        <p:cNvGrpSpPr/>
        <p:nvPr/>
      </p:nvGrpSpPr>
      <p:grpSpPr>
        <a:xfrm>
          <a:off x="0" y="0"/>
          <a:ext cx="0" cy="0"/>
          <a:chOff x="0" y="0"/>
          <a:chExt cx="0" cy="0"/>
        </a:xfrm>
      </p:grpSpPr>
      <p:grpSp>
        <p:nvGrpSpPr>
          <p:cNvPr id="3817" name="Google Shape;3817;p94"/>
          <p:cNvGrpSpPr/>
          <p:nvPr/>
        </p:nvGrpSpPr>
        <p:grpSpPr>
          <a:xfrm>
            <a:off x="745571" y="1168666"/>
            <a:ext cx="2492868" cy="1379876"/>
            <a:chOff x="2654821" y="2311071"/>
            <a:chExt cx="2279715" cy="1262120"/>
          </a:xfrm>
        </p:grpSpPr>
        <p:grpSp>
          <p:nvGrpSpPr>
            <p:cNvPr id="3818" name="Google Shape;3818;p94"/>
            <p:cNvGrpSpPr/>
            <p:nvPr/>
          </p:nvGrpSpPr>
          <p:grpSpPr>
            <a:xfrm>
              <a:off x="4034269" y="2840745"/>
              <a:ext cx="40212" cy="36437"/>
              <a:chOff x="4293400" y="2574725"/>
              <a:chExt cx="84425" cy="80100"/>
            </a:xfrm>
          </p:grpSpPr>
          <p:sp>
            <p:nvSpPr>
              <p:cNvPr id="3819" name="Google Shape;3819;p94"/>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820" name="Google Shape;3820;p94"/>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1" name="Google Shape;3821;p94"/>
            <p:cNvGrpSpPr/>
            <p:nvPr/>
          </p:nvGrpSpPr>
          <p:grpSpPr>
            <a:xfrm>
              <a:off x="3894606" y="2334874"/>
              <a:ext cx="913198" cy="518984"/>
              <a:chOff x="4000175" y="1462675"/>
              <a:chExt cx="1917275" cy="1140875"/>
            </a:xfrm>
          </p:grpSpPr>
          <p:sp>
            <p:nvSpPr>
              <p:cNvPr id="3822" name="Google Shape;3822;p94"/>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823" name="Google Shape;3823;p94"/>
              <p:cNvGrpSpPr/>
              <p:nvPr/>
            </p:nvGrpSpPr>
            <p:grpSpPr>
              <a:xfrm>
                <a:off x="4000175" y="1462675"/>
                <a:ext cx="1917275" cy="1140875"/>
                <a:chOff x="4000175" y="1462675"/>
                <a:chExt cx="1917275" cy="1140875"/>
              </a:xfrm>
            </p:grpSpPr>
            <p:sp>
              <p:nvSpPr>
                <p:cNvPr id="3824" name="Google Shape;3824;p94"/>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825" name="Google Shape;3825;p94"/>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94"/>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94"/>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94"/>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829" name="Google Shape;3829;p94"/>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30" name="Google Shape;3830;p94"/>
            <p:cNvGrpSpPr/>
            <p:nvPr/>
          </p:nvGrpSpPr>
          <p:grpSpPr>
            <a:xfrm>
              <a:off x="3875768" y="2846704"/>
              <a:ext cx="44796" cy="47366"/>
              <a:chOff x="3960625" y="2587825"/>
              <a:chExt cx="94050" cy="104125"/>
            </a:xfrm>
          </p:grpSpPr>
          <p:sp>
            <p:nvSpPr>
              <p:cNvPr id="3831" name="Google Shape;3831;p94"/>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832" name="Google Shape;3832;p94"/>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3" name="Google Shape;3833;p94"/>
            <p:cNvGrpSpPr/>
            <p:nvPr/>
          </p:nvGrpSpPr>
          <p:grpSpPr>
            <a:xfrm>
              <a:off x="3782759" y="2807162"/>
              <a:ext cx="82686" cy="85487"/>
              <a:chOff x="3765350" y="2500900"/>
              <a:chExt cx="173600" cy="187925"/>
            </a:xfrm>
          </p:grpSpPr>
          <p:sp>
            <p:nvSpPr>
              <p:cNvPr id="3834" name="Google Shape;3834;p94"/>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835" name="Google Shape;3835;p94"/>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94"/>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94"/>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94"/>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94"/>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0" name="Google Shape;3840;p94"/>
            <p:cNvGrpSpPr/>
            <p:nvPr/>
          </p:nvGrpSpPr>
          <p:grpSpPr>
            <a:xfrm>
              <a:off x="3775674" y="2798496"/>
              <a:ext cx="40545" cy="23564"/>
              <a:chOff x="3750475" y="2481850"/>
              <a:chExt cx="85125" cy="51800"/>
            </a:xfrm>
          </p:grpSpPr>
          <p:sp>
            <p:nvSpPr>
              <p:cNvPr id="3841" name="Google Shape;3841;p94"/>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94"/>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843" name="Google Shape;3843;p94"/>
            <p:cNvGrpSpPr/>
            <p:nvPr/>
          </p:nvGrpSpPr>
          <p:grpSpPr>
            <a:xfrm>
              <a:off x="3716946" y="2776024"/>
              <a:ext cx="81971" cy="76912"/>
              <a:chOff x="3627175" y="2432450"/>
              <a:chExt cx="172100" cy="169075"/>
            </a:xfrm>
          </p:grpSpPr>
          <p:sp>
            <p:nvSpPr>
              <p:cNvPr id="3844" name="Google Shape;3844;p94"/>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94"/>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846" name="Google Shape;3846;p94"/>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847" name="Google Shape;3847;p94"/>
            <p:cNvGrpSpPr/>
            <p:nvPr/>
          </p:nvGrpSpPr>
          <p:grpSpPr>
            <a:xfrm>
              <a:off x="3685682" y="2845624"/>
              <a:ext cx="29311" cy="45055"/>
              <a:chOff x="3561536" y="2585450"/>
              <a:chExt cx="61539" cy="99045"/>
            </a:xfrm>
          </p:grpSpPr>
          <p:sp>
            <p:nvSpPr>
              <p:cNvPr id="3848" name="Google Shape;3848;p94"/>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94"/>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850" name="Google Shape;3850;p94"/>
            <p:cNvGrpSpPr/>
            <p:nvPr/>
          </p:nvGrpSpPr>
          <p:grpSpPr>
            <a:xfrm>
              <a:off x="3849905" y="2572252"/>
              <a:ext cx="74339" cy="119559"/>
              <a:chOff x="3906325" y="1984500"/>
              <a:chExt cx="156075" cy="262825"/>
            </a:xfrm>
          </p:grpSpPr>
          <p:sp>
            <p:nvSpPr>
              <p:cNvPr id="3851" name="Google Shape;3851;p94"/>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852" name="Google Shape;3852;p94"/>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3" name="Google Shape;3853;p94"/>
            <p:cNvGrpSpPr/>
            <p:nvPr/>
          </p:nvGrpSpPr>
          <p:grpSpPr>
            <a:xfrm>
              <a:off x="2654821" y="2414345"/>
              <a:ext cx="667570" cy="558731"/>
              <a:chOff x="1397225" y="1637375"/>
              <a:chExt cx="1401575" cy="1228250"/>
            </a:xfrm>
          </p:grpSpPr>
          <p:sp>
            <p:nvSpPr>
              <p:cNvPr id="3854" name="Google Shape;3854;p94"/>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855" name="Google Shape;3855;p94"/>
              <p:cNvGrpSpPr/>
              <p:nvPr/>
            </p:nvGrpSpPr>
            <p:grpSpPr>
              <a:xfrm>
                <a:off x="1397225" y="1637375"/>
                <a:ext cx="1398775" cy="1228250"/>
                <a:chOff x="1397225" y="1637375"/>
                <a:chExt cx="1398775" cy="1228250"/>
              </a:xfrm>
            </p:grpSpPr>
            <p:sp>
              <p:nvSpPr>
                <p:cNvPr id="3856" name="Google Shape;3856;p94"/>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94"/>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58" name="Google Shape;3858;p94"/>
            <p:cNvGrpSpPr/>
            <p:nvPr/>
          </p:nvGrpSpPr>
          <p:grpSpPr>
            <a:xfrm>
              <a:off x="3230417" y="3103734"/>
              <a:ext cx="282982" cy="280332"/>
              <a:chOff x="2605700" y="3152850"/>
              <a:chExt cx="594125" cy="616250"/>
            </a:xfrm>
          </p:grpSpPr>
          <p:sp>
            <p:nvSpPr>
              <p:cNvPr id="3859" name="Google Shape;3859;p94"/>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860" name="Google Shape;3860;p94"/>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861" name="Google Shape;3861;p94"/>
            <p:cNvGrpSpPr/>
            <p:nvPr/>
          </p:nvGrpSpPr>
          <p:grpSpPr>
            <a:xfrm>
              <a:off x="3265985" y="3226989"/>
              <a:ext cx="87151" cy="346202"/>
              <a:chOff x="2680375" y="3423800"/>
              <a:chExt cx="182975" cy="761050"/>
            </a:xfrm>
          </p:grpSpPr>
          <p:sp>
            <p:nvSpPr>
              <p:cNvPr id="3862" name="Google Shape;3862;p94"/>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863" name="Google Shape;3863;p94"/>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4" name="Google Shape;3864;p94"/>
            <p:cNvGrpSpPr/>
            <p:nvPr/>
          </p:nvGrpSpPr>
          <p:grpSpPr>
            <a:xfrm>
              <a:off x="3855466" y="3289811"/>
              <a:ext cx="112514" cy="94210"/>
              <a:chOff x="3918000" y="3561900"/>
              <a:chExt cx="236225" cy="207100"/>
            </a:xfrm>
          </p:grpSpPr>
          <p:sp>
            <p:nvSpPr>
              <p:cNvPr id="3865" name="Google Shape;3865;p94"/>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866" name="Google Shape;3866;p94"/>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67" name="Google Shape;3867;p94"/>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94"/>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94"/>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3870" name="Google Shape;3870;p94"/>
            <p:cNvGrpSpPr/>
            <p:nvPr/>
          </p:nvGrpSpPr>
          <p:grpSpPr>
            <a:xfrm>
              <a:off x="2905224" y="2311071"/>
              <a:ext cx="596721" cy="528992"/>
              <a:chOff x="1922950" y="1410350"/>
              <a:chExt cx="1252825" cy="1162875"/>
            </a:xfrm>
          </p:grpSpPr>
          <p:sp>
            <p:nvSpPr>
              <p:cNvPr id="3871" name="Google Shape;3871;p94"/>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94"/>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94"/>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94"/>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94"/>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94"/>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94"/>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94"/>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94"/>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94"/>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94"/>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94"/>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94"/>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94"/>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94"/>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94"/>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887" name="Google Shape;3887;p94"/>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94"/>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94"/>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94"/>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94"/>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94"/>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94"/>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94"/>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94"/>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94"/>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94"/>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94"/>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94"/>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94"/>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94"/>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94"/>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94"/>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94"/>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94"/>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94"/>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907" name="Google Shape;3907;p94"/>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908" name="Google Shape;3908;p94"/>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09" name="Google Shape;3909;p94"/>
            <p:cNvGrpSpPr/>
            <p:nvPr/>
          </p:nvGrpSpPr>
          <p:grpSpPr>
            <a:xfrm>
              <a:off x="3280929" y="3294542"/>
              <a:ext cx="109894" cy="272224"/>
              <a:chOff x="2711750" y="3572300"/>
              <a:chExt cx="230725" cy="598425"/>
            </a:xfrm>
          </p:grpSpPr>
          <p:sp>
            <p:nvSpPr>
              <p:cNvPr id="3910" name="Google Shape;3910;p94"/>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94"/>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2" name="Google Shape;3912;p94"/>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13" name="Google Shape;3913;p94"/>
            <p:cNvGrpSpPr/>
            <p:nvPr/>
          </p:nvGrpSpPr>
          <p:grpSpPr>
            <a:xfrm>
              <a:off x="3790439" y="2408636"/>
              <a:ext cx="73017" cy="75684"/>
              <a:chOff x="3781475" y="1624825"/>
              <a:chExt cx="153300" cy="166375"/>
            </a:xfrm>
          </p:grpSpPr>
          <p:sp>
            <p:nvSpPr>
              <p:cNvPr id="3914" name="Google Shape;3914;p94"/>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94"/>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94"/>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94"/>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8" name="Google Shape;3918;p94"/>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94"/>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94"/>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94"/>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94"/>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94"/>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94"/>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5" name="Google Shape;3925;p94"/>
            <p:cNvGrpSpPr/>
            <p:nvPr/>
          </p:nvGrpSpPr>
          <p:grpSpPr>
            <a:xfrm>
              <a:off x="4403342" y="3107749"/>
              <a:ext cx="316680" cy="101374"/>
              <a:chOff x="5068275" y="3161675"/>
              <a:chExt cx="664875" cy="222850"/>
            </a:xfrm>
          </p:grpSpPr>
          <p:sp>
            <p:nvSpPr>
              <p:cNvPr id="3926" name="Google Shape;3926;p94"/>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94"/>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94"/>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94"/>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30" name="Google Shape;3930;p94"/>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94"/>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94"/>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94"/>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94"/>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94"/>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94"/>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94"/>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94"/>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94"/>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94"/>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94"/>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94"/>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94"/>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94"/>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94"/>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94"/>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94"/>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94"/>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94"/>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94"/>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94"/>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94"/>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94"/>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94"/>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94"/>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94"/>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94"/>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94"/>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9" name="Google Shape;3959;p94"/>
            <p:cNvGrpSpPr/>
            <p:nvPr/>
          </p:nvGrpSpPr>
          <p:grpSpPr>
            <a:xfrm>
              <a:off x="3697513" y="2707266"/>
              <a:ext cx="59549" cy="79733"/>
              <a:chOff x="3586375" y="2281300"/>
              <a:chExt cx="125025" cy="175275"/>
            </a:xfrm>
          </p:grpSpPr>
          <p:sp>
            <p:nvSpPr>
              <p:cNvPr id="3960" name="Google Shape;3960;p94"/>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94"/>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62" name="Google Shape;3962;p94"/>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63" name="Google Shape;3963;p94"/>
            <p:cNvGrpSpPr/>
            <p:nvPr/>
          </p:nvGrpSpPr>
          <p:grpSpPr>
            <a:xfrm>
              <a:off x="4513224" y="3221724"/>
              <a:ext cx="274563" cy="280321"/>
              <a:chOff x="5298975" y="3412225"/>
              <a:chExt cx="576450" cy="616225"/>
            </a:xfrm>
          </p:grpSpPr>
          <p:sp>
            <p:nvSpPr>
              <p:cNvPr id="3964" name="Google Shape;3964;p94"/>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965" name="Google Shape;3965;p94"/>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6" name="Google Shape;3966;p94"/>
            <p:cNvGrpSpPr/>
            <p:nvPr/>
          </p:nvGrpSpPr>
          <p:grpSpPr>
            <a:xfrm>
              <a:off x="4824403" y="3421846"/>
              <a:ext cx="110132" cy="130647"/>
              <a:chOff x="5952300" y="3852150"/>
              <a:chExt cx="231225" cy="287200"/>
            </a:xfrm>
          </p:grpSpPr>
          <p:sp>
            <p:nvSpPr>
              <p:cNvPr id="3967" name="Google Shape;3967;p94"/>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94"/>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69" name="Google Shape;3969;p94"/>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94"/>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94"/>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94"/>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94"/>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94"/>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94"/>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94"/>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77" name="Google Shape;3977;p94"/>
            <p:cNvGrpSpPr/>
            <p:nvPr/>
          </p:nvGrpSpPr>
          <p:grpSpPr>
            <a:xfrm>
              <a:off x="4295710" y="3079670"/>
              <a:ext cx="14968" cy="27135"/>
              <a:chOff x="4842300" y="3099950"/>
              <a:chExt cx="31425" cy="59650"/>
            </a:xfrm>
          </p:grpSpPr>
          <p:sp>
            <p:nvSpPr>
              <p:cNvPr id="3978" name="Google Shape;3978;p94"/>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94"/>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94"/>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94"/>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2" name="Google Shape;3982;p94"/>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94"/>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94"/>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94"/>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94"/>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94"/>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94"/>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94"/>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0" name="Google Shape;3990;p94"/>
            <p:cNvGrpSpPr/>
            <p:nvPr/>
          </p:nvGrpSpPr>
          <p:grpSpPr>
            <a:xfrm>
              <a:off x="3831056" y="2816010"/>
              <a:ext cx="37378" cy="27612"/>
              <a:chOff x="3866750" y="2520350"/>
              <a:chExt cx="78475" cy="60700"/>
            </a:xfrm>
          </p:grpSpPr>
          <p:sp>
            <p:nvSpPr>
              <p:cNvPr id="3991" name="Google Shape;3991;p94"/>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94"/>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94"/>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94"/>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5" name="Google Shape;3995;p94"/>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94"/>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94"/>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94"/>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94"/>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94"/>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94"/>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94"/>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94"/>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94"/>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94"/>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94"/>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94"/>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94"/>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94"/>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94"/>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94"/>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012" name="Google Shape;4012;p94"/>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94"/>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94"/>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94"/>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94"/>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94"/>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94"/>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94"/>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94"/>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94"/>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94"/>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94"/>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024" name="Google Shape;4024;p94"/>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94"/>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94"/>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94"/>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94"/>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94"/>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94"/>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94"/>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94"/>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94"/>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94"/>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94"/>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94"/>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37" name="Google Shape;4037;p94"/>
            <p:cNvGrpSpPr/>
            <p:nvPr/>
          </p:nvGrpSpPr>
          <p:grpSpPr>
            <a:xfrm>
              <a:off x="3632736" y="3051591"/>
              <a:ext cx="63288" cy="45217"/>
              <a:chOff x="3450375" y="3038225"/>
              <a:chExt cx="132875" cy="99400"/>
            </a:xfrm>
          </p:grpSpPr>
          <p:sp>
            <p:nvSpPr>
              <p:cNvPr id="4038" name="Google Shape;4038;p94"/>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94"/>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40" name="Google Shape;4040;p94"/>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94"/>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94"/>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94"/>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94"/>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94"/>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94"/>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94"/>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94"/>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049" name="Google Shape;4049;p94"/>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94"/>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94"/>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94"/>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94"/>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94"/>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94"/>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94"/>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94"/>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94"/>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059" name="Google Shape;4059;p94"/>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94"/>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94"/>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94"/>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94"/>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94"/>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065" name="Google Shape;4065;p94"/>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94"/>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94"/>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94"/>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94"/>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94"/>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94"/>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94"/>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94"/>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94"/>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5" name="Google Shape;4075;p94"/>
          <p:cNvGrpSpPr/>
          <p:nvPr/>
        </p:nvGrpSpPr>
        <p:grpSpPr>
          <a:xfrm>
            <a:off x="3554131" y="1233340"/>
            <a:ext cx="2078182" cy="1366558"/>
            <a:chOff x="235800" y="830650"/>
            <a:chExt cx="6978450" cy="4588844"/>
          </a:xfrm>
        </p:grpSpPr>
        <p:sp>
          <p:nvSpPr>
            <p:cNvPr id="4076" name="Google Shape;4076;p9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9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9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9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9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9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2" name="Google Shape;4082;p94"/>
          <p:cNvGrpSpPr/>
          <p:nvPr/>
        </p:nvGrpSpPr>
        <p:grpSpPr>
          <a:xfrm>
            <a:off x="742628" y="3064442"/>
            <a:ext cx="2622876" cy="1333540"/>
            <a:chOff x="238125" y="1038125"/>
            <a:chExt cx="7146800" cy="3633625"/>
          </a:xfrm>
        </p:grpSpPr>
        <p:sp>
          <p:nvSpPr>
            <p:cNvPr id="4083" name="Google Shape;4083;p9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9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9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9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9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9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9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9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9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9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9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9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9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9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9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9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9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9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9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9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9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9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9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9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9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9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9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9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9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9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9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9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9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9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9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9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9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9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9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9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9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9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9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9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9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9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9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9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9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9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9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9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9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9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9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9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9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9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9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9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9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9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9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9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9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9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9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9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9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9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9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9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9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9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9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9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9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9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9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9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9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9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9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9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9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9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9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9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9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9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9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9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9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9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9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9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9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9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9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9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9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9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9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9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9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9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9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9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9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9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9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9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9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9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9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9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9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9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9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9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9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9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9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9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9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9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9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9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9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9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9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9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9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9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9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9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9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9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9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9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9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9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9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9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9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9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9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9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9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9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9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9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9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9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9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9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9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9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9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9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9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9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9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9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9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9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9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9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9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9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9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9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9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9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9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9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9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9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9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9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9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9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9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9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9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9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9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9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9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9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9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9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9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9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9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9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9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9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9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9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9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9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9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9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9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9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9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9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9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9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9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9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9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9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9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9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9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9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9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9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9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9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9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9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9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9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9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9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9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9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9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9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9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9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9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9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9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9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9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9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9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9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9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9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9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9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9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9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9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9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9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9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9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9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9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9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9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9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9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9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9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9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9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9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9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9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9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9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9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9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9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9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9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9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9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9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9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9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9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9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9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9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9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9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9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9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9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9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9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9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9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9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9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9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9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9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9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9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9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9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9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9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9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9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9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9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9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9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9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9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9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9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9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9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9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9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9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9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9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9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9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9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9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9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9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9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9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9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9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9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9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9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9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9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9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9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9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9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9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9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9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9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9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9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9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9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9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9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9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9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9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9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9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9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9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9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9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9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9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9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9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9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9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9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9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9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9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9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9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9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9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9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9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9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9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9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9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9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9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9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9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9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9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9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9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9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9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9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9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9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9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9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9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9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9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9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9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9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9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9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9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9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9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9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9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9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9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9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9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9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9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9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9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9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9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9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9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9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9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9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9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9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9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9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9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9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9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9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9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9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9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9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9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9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9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9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9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9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9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9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9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9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9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9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9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9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9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9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9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9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9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9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9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9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9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9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9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9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9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9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9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9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9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9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9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9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9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9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9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9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9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9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9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9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9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9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9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9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9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9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9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9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9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9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9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9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9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9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9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9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9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9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9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9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9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9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9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9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9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9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9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9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9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9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9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9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9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9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9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9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9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9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9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9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9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9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9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9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9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9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9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9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9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9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9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9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9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9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9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9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9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9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9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9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9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9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9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9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9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9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9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9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9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9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9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9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9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9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9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9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9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9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9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9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9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9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9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9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9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9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9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9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9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9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9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9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9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9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9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9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9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9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9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9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9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9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9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9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9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9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9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9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9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9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9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9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9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9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9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9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9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9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9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9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9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9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9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9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9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9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9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9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9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9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9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9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9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9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9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9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9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9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9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9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9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9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9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9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9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9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9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9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9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9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9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9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9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9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9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9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9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9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9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9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9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9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9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9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9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9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9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9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9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9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9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9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9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9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9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9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9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9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9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9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9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9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9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9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9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9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9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9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9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9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9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9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9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9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9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9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9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9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9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9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9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9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9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9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9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9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9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9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9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9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9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9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9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9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9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9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9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9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9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9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9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9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9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9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9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9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9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9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9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9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9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9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9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9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9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9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9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9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9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9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9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9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9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9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9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9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9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9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9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9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9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9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9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9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9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9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9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9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9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9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9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9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9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9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9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9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9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9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9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9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9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9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9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9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9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9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9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9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9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9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9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9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9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9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9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9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9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9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9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9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9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9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9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9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9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9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9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9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9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9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9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9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9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9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9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9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9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9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9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9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9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9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9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9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9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9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9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9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9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9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9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9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9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9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9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9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9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9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9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9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9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9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9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9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9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9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9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9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9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9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9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9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9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9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9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9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9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9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9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9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9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9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9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9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9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9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9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9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9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9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9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9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9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9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9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9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9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9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9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9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9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9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9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9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9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9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9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9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9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9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9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9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9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9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9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9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9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9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9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9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9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9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9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9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9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9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9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9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9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9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9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9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9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9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9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9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9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9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9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9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9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9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9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9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9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9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9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9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9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9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9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9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9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9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9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9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9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9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9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9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9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9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9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9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9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9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9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9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9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9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9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9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9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9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9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9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9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9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9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9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9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9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9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9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9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9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9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9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9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9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9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9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9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9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9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9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9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9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9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9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9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9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9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9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9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9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9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9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9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9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9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9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9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9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9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9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9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9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9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9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9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9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9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9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9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9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9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9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9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9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9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9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9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9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9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9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9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9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9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9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9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9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9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9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9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9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9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9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9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9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9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9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9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9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9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9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9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9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9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9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9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9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9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9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9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9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9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9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9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9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9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9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9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9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9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9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9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9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9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9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9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9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9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9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9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9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9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9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9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9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9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9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9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9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9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9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9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9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9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9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9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9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9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9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9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9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9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9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9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9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9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9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9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9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9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9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9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9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9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9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9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9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9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9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9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9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9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9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9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9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9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9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9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9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9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9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9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9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9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9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9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9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9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9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9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9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9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9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9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9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9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9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9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9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9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9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9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9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9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9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9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9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9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9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9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9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9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9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9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9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9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9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9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9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9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9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9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9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9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9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9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9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9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9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9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9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9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9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9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9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9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9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9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9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9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9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9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9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9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9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9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9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9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9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9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9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9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9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9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9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9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9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9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9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9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9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9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9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9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9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9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9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9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9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9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9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9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9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9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9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9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9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9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9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9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9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9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9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9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9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9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9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9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9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9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9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9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9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9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9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9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9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9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9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9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9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9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9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9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9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9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9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9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9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9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9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9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9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9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9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9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9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9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9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9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9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9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9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9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9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9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9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9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9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9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9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9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9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9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9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9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9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9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9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9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9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9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9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9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9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9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9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9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9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9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9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9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9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9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9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9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9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9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9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9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9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9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9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9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9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9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9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9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9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9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9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9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9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9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9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9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9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9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9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9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9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9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9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9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9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9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9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9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9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9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9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9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9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9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9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9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9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9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9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9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9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9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9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9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9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9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9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9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9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9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9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9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9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9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9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9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9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9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9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9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9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9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9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9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9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9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9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9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9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9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9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9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9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9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9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9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9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9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9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9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9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9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9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9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9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9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9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9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9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9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9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9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9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9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9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9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9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9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9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9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9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9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9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9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9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9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9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9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9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9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9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9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9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9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9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9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9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9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9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9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9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9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9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9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9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9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9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9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9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9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9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9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9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9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9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9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9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9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9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9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9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9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9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9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9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9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9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9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9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9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9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9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9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9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9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9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9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9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9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9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9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9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9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9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9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9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9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9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9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9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9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9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9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9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9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9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9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9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9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9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9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9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9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9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9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9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9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9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9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9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9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9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9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9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9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9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9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9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9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9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9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9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9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9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9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9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9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9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9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9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9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9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9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9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9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9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9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9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9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9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9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9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9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9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9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9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9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9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9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9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9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9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9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9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9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9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9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9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9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9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9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9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9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9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9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9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9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9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9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9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9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9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9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9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9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9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9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9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9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9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9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9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9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9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9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9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9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9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9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9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9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9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9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9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9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9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9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9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9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9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9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9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9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9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9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9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9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9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9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9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9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9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9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9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9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9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9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9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9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9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9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9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9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9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9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9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9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9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9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9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9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9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9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5" name="Google Shape;5655;p94"/>
          <p:cNvGrpSpPr/>
          <p:nvPr/>
        </p:nvGrpSpPr>
        <p:grpSpPr>
          <a:xfrm>
            <a:off x="5857556" y="1206552"/>
            <a:ext cx="2590840" cy="1380235"/>
            <a:chOff x="233350" y="949250"/>
            <a:chExt cx="7137300" cy="3802300"/>
          </a:xfrm>
        </p:grpSpPr>
        <p:sp>
          <p:nvSpPr>
            <p:cNvPr id="5656" name="Google Shape;5656;p9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9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9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9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9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9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9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9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9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9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9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9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9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9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9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9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9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9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9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9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9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9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9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9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9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9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9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9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9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9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9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9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9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9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9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9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9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9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9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9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9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9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9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9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9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9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9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9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9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9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9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7" name="Google Shape;5707;p94"/>
          <p:cNvGrpSpPr/>
          <p:nvPr/>
        </p:nvGrpSpPr>
        <p:grpSpPr>
          <a:xfrm>
            <a:off x="7671985" y="3251325"/>
            <a:ext cx="104231" cy="320340"/>
            <a:chOff x="7564426" y="3224343"/>
            <a:chExt cx="119985" cy="368801"/>
          </a:xfrm>
        </p:grpSpPr>
        <p:sp>
          <p:nvSpPr>
            <p:cNvPr id="5708" name="Google Shape;5708;p9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9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0" name="Google Shape;5710;p94"/>
          <p:cNvGrpSpPr/>
          <p:nvPr/>
        </p:nvGrpSpPr>
        <p:grpSpPr>
          <a:xfrm>
            <a:off x="7371473" y="3245427"/>
            <a:ext cx="189489" cy="332132"/>
            <a:chOff x="8370831" y="3202002"/>
            <a:chExt cx="218129" cy="382376"/>
          </a:xfrm>
        </p:grpSpPr>
        <p:sp>
          <p:nvSpPr>
            <p:cNvPr id="5711" name="Google Shape;5711;p9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9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3" name="Google Shape;5713;p94"/>
          <p:cNvGrpSpPr/>
          <p:nvPr/>
        </p:nvGrpSpPr>
        <p:grpSpPr>
          <a:xfrm>
            <a:off x="8094863" y="3656559"/>
            <a:ext cx="309429" cy="267000"/>
            <a:chOff x="6742064" y="3750480"/>
            <a:chExt cx="399315" cy="344560"/>
          </a:xfrm>
        </p:grpSpPr>
        <p:sp>
          <p:nvSpPr>
            <p:cNvPr id="5714" name="Google Shape;5714;p9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9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6" name="Google Shape;5716;p94"/>
          <p:cNvGrpSpPr/>
          <p:nvPr/>
        </p:nvGrpSpPr>
        <p:grpSpPr>
          <a:xfrm>
            <a:off x="7633882" y="4007606"/>
            <a:ext cx="180437" cy="281608"/>
            <a:chOff x="7248525" y="3739696"/>
            <a:chExt cx="230531" cy="359790"/>
          </a:xfrm>
        </p:grpSpPr>
        <p:sp>
          <p:nvSpPr>
            <p:cNvPr id="5717" name="Google Shape;5717;p9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9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9" name="Google Shape;5719;p94"/>
          <p:cNvGrpSpPr/>
          <p:nvPr/>
        </p:nvGrpSpPr>
        <p:grpSpPr>
          <a:xfrm>
            <a:off x="7879801" y="3650830"/>
            <a:ext cx="162896" cy="278710"/>
            <a:chOff x="7601242" y="3729267"/>
            <a:chExt cx="222566" cy="380803"/>
          </a:xfrm>
        </p:grpSpPr>
        <p:sp>
          <p:nvSpPr>
            <p:cNvPr id="5720" name="Google Shape;5720;p9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9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22" name="Google Shape;5722;p94"/>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3" name="Google Shape;5723;p94"/>
          <p:cNvGrpSpPr/>
          <p:nvPr/>
        </p:nvGrpSpPr>
        <p:grpSpPr>
          <a:xfrm>
            <a:off x="7369446" y="3651971"/>
            <a:ext cx="193543" cy="275990"/>
            <a:chOff x="8304647" y="3738687"/>
            <a:chExt cx="225076" cy="320956"/>
          </a:xfrm>
        </p:grpSpPr>
        <p:sp>
          <p:nvSpPr>
            <p:cNvPr id="5724" name="Google Shape;5724;p94"/>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9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9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7" name="Google Shape;5727;p94"/>
          <p:cNvGrpSpPr/>
          <p:nvPr/>
        </p:nvGrpSpPr>
        <p:grpSpPr>
          <a:xfrm>
            <a:off x="7641939" y="3651971"/>
            <a:ext cx="178492" cy="275990"/>
            <a:chOff x="8615101" y="3738687"/>
            <a:chExt cx="207573" cy="320956"/>
          </a:xfrm>
        </p:grpSpPr>
        <p:sp>
          <p:nvSpPr>
            <p:cNvPr id="5728" name="Google Shape;5728;p94"/>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9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9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31" name="Google Shape;5731;p94"/>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2" name="Google Shape;5732;p94"/>
          <p:cNvGrpSpPr/>
          <p:nvPr/>
        </p:nvGrpSpPr>
        <p:grpSpPr>
          <a:xfrm>
            <a:off x="6036644" y="3773459"/>
            <a:ext cx="557670" cy="511283"/>
            <a:chOff x="6015419" y="3716859"/>
            <a:chExt cx="557671" cy="511283"/>
          </a:xfrm>
        </p:grpSpPr>
        <p:sp>
          <p:nvSpPr>
            <p:cNvPr id="5733" name="Google Shape;5733;p94"/>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4" name="Google Shape;5734;p94"/>
            <p:cNvGrpSpPr/>
            <p:nvPr/>
          </p:nvGrpSpPr>
          <p:grpSpPr>
            <a:xfrm>
              <a:off x="6036094" y="3716980"/>
              <a:ext cx="529860" cy="510468"/>
              <a:chOff x="6036094" y="3716980"/>
              <a:chExt cx="529860" cy="510468"/>
            </a:xfrm>
          </p:grpSpPr>
          <p:sp>
            <p:nvSpPr>
              <p:cNvPr id="5735" name="Google Shape;5735;p94"/>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94"/>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94"/>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94"/>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94"/>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94"/>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94"/>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94"/>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94"/>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94"/>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45" name="Google Shape;5745;p94"/>
          <p:cNvGrpSpPr/>
          <p:nvPr/>
        </p:nvGrpSpPr>
        <p:grpSpPr>
          <a:xfrm>
            <a:off x="6665529" y="3130228"/>
            <a:ext cx="576302" cy="511871"/>
            <a:chOff x="6644304" y="3073628"/>
            <a:chExt cx="576302" cy="511871"/>
          </a:xfrm>
        </p:grpSpPr>
        <p:sp>
          <p:nvSpPr>
            <p:cNvPr id="5746" name="Google Shape;5746;p9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7" name="Google Shape;5747;p94"/>
            <p:cNvGrpSpPr/>
            <p:nvPr/>
          </p:nvGrpSpPr>
          <p:grpSpPr>
            <a:xfrm>
              <a:off x="6712169" y="3085440"/>
              <a:ext cx="481622" cy="494913"/>
              <a:chOff x="6712169" y="3085440"/>
              <a:chExt cx="481622" cy="494913"/>
            </a:xfrm>
          </p:grpSpPr>
          <p:sp>
            <p:nvSpPr>
              <p:cNvPr id="5748" name="Google Shape;5748;p94"/>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94"/>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94"/>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94"/>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94"/>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3" name="Google Shape;5753;p94"/>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94"/>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94"/>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6" name="Google Shape;5756;p94"/>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7" name="Google Shape;5757;p94"/>
          <p:cNvGrpSpPr/>
          <p:nvPr/>
        </p:nvGrpSpPr>
        <p:grpSpPr>
          <a:xfrm>
            <a:off x="6705317" y="3773417"/>
            <a:ext cx="560631" cy="511352"/>
            <a:chOff x="6652154" y="3716623"/>
            <a:chExt cx="560631" cy="511352"/>
          </a:xfrm>
        </p:grpSpPr>
        <p:sp>
          <p:nvSpPr>
            <p:cNvPr id="5758" name="Google Shape;5758;p94"/>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9" name="Google Shape;5759;p94"/>
            <p:cNvGrpSpPr/>
            <p:nvPr/>
          </p:nvGrpSpPr>
          <p:grpSpPr>
            <a:xfrm>
              <a:off x="6669657" y="3716715"/>
              <a:ext cx="466779" cy="464290"/>
              <a:chOff x="6669657" y="3716715"/>
              <a:chExt cx="466779" cy="464290"/>
            </a:xfrm>
          </p:grpSpPr>
          <p:sp>
            <p:nvSpPr>
              <p:cNvPr id="5760" name="Google Shape;5760;p94"/>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94"/>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94"/>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94"/>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94"/>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94"/>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94"/>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94"/>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94"/>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94"/>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94"/>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94"/>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94"/>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73" name="Google Shape;5773;p94"/>
          <p:cNvGrpSpPr/>
          <p:nvPr/>
        </p:nvGrpSpPr>
        <p:grpSpPr>
          <a:xfrm>
            <a:off x="7867470" y="4054631"/>
            <a:ext cx="187557" cy="187557"/>
            <a:chOff x="8565775" y="671075"/>
            <a:chExt cx="441000" cy="441000"/>
          </a:xfrm>
        </p:grpSpPr>
        <p:sp>
          <p:nvSpPr>
            <p:cNvPr id="5774" name="Google Shape;5774;p94"/>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94"/>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76" name="Google Shape;5776;p94"/>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94"/>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78" name="Google Shape;5778;p94"/>
          <p:cNvGrpSpPr/>
          <p:nvPr/>
        </p:nvGrpSpPr>
        <p:grpSpPr>
          <a:xfrm>
            <a:off x="6021325" y="3132850"/>
            <a:ext cx="587871" cy="512373"/>
            <a:chOff x="6000100" y="3076250"/>
            <a:chExt cx="587871" cy="512373"/>
          </a:xfrm>
        </p:grpSpPr>
        <p:sp>
          <p:nvSpPr>
            <p:cNvPr id="5779" name="Google Shape;5779;p94"/>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80" name="Google Shape;5780;p94"/>
            <p:cNvGrpSpPr/>
            <p:nvPr/>
          </p:nvGrpSpPr>
          <p:grpSpPr>
            <a:xfrm>
              <a:off x="6031360" y="3076713"/>
              <a:ext cx="539107" cy="480965"/>
              <a:chOff x="6031360" y="3076713"/>
              <a:chExt cx="539107" cy="480965"/>
            </a:xfrm>
          </p:grpSpPr>
          <p:sp>
            <p:nvSpPr>
              <p:cNvPr id="5781" name="Google Shape;5781;p94"/>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94"/>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94"/>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94"/>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94"/>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94"/>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94"/>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88" name="Google Shape;5788;p94"/>
          <p:cNvGrpSpPr/>
          <p:nvPr/>
        </p:nvGrpSpPr>
        <p:grpSpPr>
          <a:xfrm>
            <a:off x="3597785" y="3065882"/>
            <a:ext cx="2241344" cy="1330656"/>
            <a:chOff x="3597785" y="3065882"/>
            <a:chExt cx="2241344" cy="1330656"/>
          </a:xfrm>
        </p:grpSpPr>
        <p:grpSp>
          <p:nvGrpSpPr>
            <p:cNvPr id="5789" name="Google Shape;5789;p94"/>
            <p:cNvGrpSpPr/>
            <p:nvPr/>
          </p:nvGrpSpPr>
          <p:grpSpPr>
            <a:xfrm>
              <a:off x="5296908" y="3937355"/>
              <a:ext cx="143198" cy="32380"/>
              <a:chOff x="5296908" y="3937355"/>
              <a:chExt cx="143198" cy="32380"/>
            </a:xfrm>
          </p:grpSpPr>
          <p:sp>
            <p:nvSpPr>
              <p:cNvPr id="5790" name="Google Shape;5790;p94"/>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1" name="Google Shape;5791;p94"/>
              <p:cNvGrpSpPr/>
              <p:nvPr/>
            </p:nvGrpSpPr>
            <p:grpSpPr>
              <a:xfrm>
                <a:off x="5402331" y="3937355"/>
                <a:ext cx="37776" cy="32380"/>
                <a:chOff x="5402331" y="3937355"/>
                <a:chExt cx="37776" cy="32380"/>
              </a:xfrm>
            </p:grpSpPr>
            <p:sp>
              <p:nvSpPr>
                <p:cNvPr id="5792" name="Google Shape;5792;p94"/>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94"/>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4" name="Google Shape;5794;p94"/>
              <p:cNvGrpSpPr/>
              <p:nvPr/>
            </p:nvGrpSpPr>
            <p:grpSpPr>
              <a:xfrm>
                <a:off x="5296908" y="3937355"/>
                <a:ext cx="37783" cy="32380"/>
                <a:chOff x="5296908" y="3937355"/>
                <a:chExt cx="37783" cy="32380"/>
              </a:xfrm>
            </p:grpSpPr>
            <p:sp>
              <p:nvSpPr>
                <p:cNvPr id="5795" name="Google Shape;5795;p94"/>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94"/>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97" name="Google Shape;5797;p94"/>
            <p:cNvGrpSpPr/>
            <p:nvPr/>
          </p:nvGrpSpPr>
          <p:grpSpPr>
            <a:xfrm>
              <a:off x="4724163" y="3119631"/>
              <a:ext cx="120838" cy="84218"/>
              <a:chOff x="4724163" y="3119631"/>
              <a:chExt cx="120838" cy="84218"/>
            </a:xfrm>
          </p:grpSpPr>
          <p:grpSp>
            <p:nvGrpSpPr>
              <p:cNvPr id="5798" name="Google Shape;5798;p94"/>
              <p:cNvGrpSpPr/>
              <p:nvPr/>
            </p:nvGrpSpPr>
            <p:grpSpPr>
              <a:xfrm>
                <a:off x="4746712" y="3132773"/>
                <a:ext cx="86869" cy="56424"/>
                <a:chOff x="4746712" y="3132773"/>
                <a:chExt cx="86869" cy="56424"/>
              </a:xfrm>
            </p:grpSpPr>
            <p:sp>
              <p:nvSpPr>
                <p:cNvPr id="5799" name="Google Shape;5799;p94"/>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94"/>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1" name="Google Shape;5801;p94"/>
              <p:cNvGrpSpPr/>
              <p:nvPr/>
            </p:nvGrpSpPr>
            <p:grpSpPr>
              <a:xfrm>
                <a:off x="4773634" y="3143336"/>
                <a:ext cx="37776" cy="32451"/>
                <a:chOff x="4773634" y="3143336"/>
                <a:chExt cx="37776" cy="32451"/>
              </a:xfrm>
            </p:grpSpPr>
            <p:sp>
              <p:nvSpPr>
                <p:cNvPr id="5802" name="Google Shape;5802;p94"/>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94"/>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4" name="Google Shape;5804;p94"/>
              <p:cNvGrpSpPr/>
              <p:nvPr/>
            </p:nvGrpSpPr>
            <p:grpSpPr>
              <a:xfrm>
                <a:off x="4724163" y="3131248"/>
                <a:ext cx="37776" cy="32459"/>
                <a:chOff x="4724163" y="3131248"/>
                <a:chExt cx="37776" cy="32459"/>
              </a:xfrm>
            </p:grpSpPr>
            <p:sp>
              <p:nvSpPr>
                <p:cNvPr id="5805" name="Google Shape;5805;p94"/>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94"/>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7" name="Google Shape;5807;p94"/>
              <p:cNvGrpSpPr/>
              <p:nvPr/>
            </p:nvGrpSpPr>
            <p:grpSpPr>
              <a:xfrm>
                <a:off x="4755081" y="3176054"/>
                <a:ext cx="32357" cy="27795"/>
                <a:chOff x="4755081" y="3176054"/>
                <a:chExt cx="32357" cy="27795"/>
              </a:xfrm>
            </p:grpSpPr>
            <p:sp>
              <p:nvSpPr>
                <p:cNvPr id="5808" name="Google Shape;5808;p94"/>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94"/>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0" name="Google Shape;5810;p94"/>
              <p:cNvGrpSpPr/>
              <p:nvPr/>
            </p:nvGrpSpPr>
            <p:grpSpPr>
              <a:xfrm>
                <a:off x="4812550" y="3119631"/>
                <a:ext cx="32451" cy="27803"/>
                <a:chOff x="4812550" y="3119631"/>
                <a:chExt cx="32451" cy="27803"/>
              </a:xfrm>
            </p:grpSpPr>
            <p:sp>
              <p:nvSpPr>
                <p:cNvPr id="5811" name="Google Shape;5811;p94"/>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94"/>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13" name="Google Shape;5813;p94"/>
            <p:cNvGrpSpPr/>
            <p:nvPr/>
          </p:nvGrpSpPr>
          <p:grpSpPr>
            <a:xfrm>
              <a:off x="5382826" y="4027197"/>
              <a:ext cx="268967" cy="250422"/>
              <a:chOff x="5382826" y="4027197"/>
              <a:chExt cx="268967" cy="250422"/>
            </a:xfrm>
          </p:grpSpPr>
          <p:grpSp>
            <p:nvGrpSpPr>
              <p:cNvPr id="5814" name="Google Shape;5814;p94"/>
              <p:cNvGrpSpPr/>
              <p:nvPr/>
            </p:nvGrpSpPr>
            <p:grpSpPr>
              <a:xfrm>
                <a:off x="5405280" y="4042510"/>
                <a:ext cx="237570" cy="218647"/>
                <a:chOff x="5405280" y="4042510"/>
                <a:chExt cx="237570" cy="218647"/>
              </a:xfrm>
            </p:grpSpPr>
            <p:sp>
              <p:nvSpPr>
                <p:cNvPr id="5815" name="Google Shape;5815;p94"/>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94"/>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94"/>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94"/>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94"/>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94"/>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1" name="Google Shape;5821;p94"/>
              <p:cNvGrpSpPr/>
              <p:nvPr/>
            </p:nvGrpSpPr>
            <p:grpSpPr>
              <a:xfrm>
                <a:off x="5382826" y="4125549"/>
                <a:ext cx="37776" cy="32380"/>
                <a:chOff x="5382826" y="4125549"/>
                <a:chExt cx="37776" cy="32380"/>
              </a:xfrm>
            </p:grpSpPr>
            <p:sp>
              <p:nvSpPr>
                <p:cNvPr id="5822" name="Google Shape;5822;p94"/>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94"/>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4" name="Google Shape;5824;p94"/>
              <p:cNvGrpSpPr/>
              <p:nvPr/>
            </p:nvGrpSpPr>
            <p:grpSpPr>
              <a:xfrm>
                <a:off x="5475680" y="4195587"/>
                <a:ext cx="37783" cy="32364"/>
                <a:chOff x="5475680" y="4195587"/>
                <a:chExt cx="37783" cy="32364"/>
              </a:xfrm>
            </p:grpSpPr>
            <p:sp>
              <p:nvSpPr>
                <p:cNvPr id="5825" name="Google Shape;5825;p94"/>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94"/>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7" name="Google Shape;5827;p94"/>
              <p:cNvGrpSpPr/>
              <p:nvPr/>
            </p:nvGrpSpPr>
            <p:grpSpPr>
              <a:xfrm>
                <a:off x="5532575" y="4027197"/>
                <a:ext cx="33308" cy="32262"/>
                <a:chOff x="5532575" y="4027197"/>
                <a:chExt cx="33308" cy="32262"/>
              </a:xfrm>
            </p:grpSpPr>
            <p:sp>
              <p:nvSpPr>
                <p:cNvPr id="5828" name="Google Shape;5828;p94"/>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94"/>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0" name="Google Shape;5830;p94"/>
              <p:cNvGrpSpPr/>
              <p:nvPr/>
            </p:nvGrpSpPr>
            <p:grpSpPr>
              <a:xfrm>
                <a:off x="5590706" y="4245348"/>
                <a:ext cx="33497" cy="32270"/>
                <a:chOff x="5590706" y="4245348"/>
                <a:chExt cx="33497" cy="32270"/>
              </a:xfrm>
            </p:grpSpPr>
            <p:sp>
              <p:nvSpPr>
                <p:cNvPr id="5831" name="Google Shape;5831;p94"/>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94"/>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3" name="Google Shape;5833;p94"/>
              <p:cNvGrpSpPr/>
              <p:nvPr/>
            </p:nvGrpSpPr>
            <p:grpSpPr>
              <a:xfrm>
                <a:off x="5618681" y="4109677"/>
                <a:ext cx="33112" cy="32357"/>
                <a:chOff x="5618681" y="4109677"/>
                <a:chExt cx="33112" cy="32357"/>
              </a:xfrm>
            </p:grpSpPr>
            <p:sp>
              <p:nvSpPr>
                <p:cNvPr id="5834" name="Google Shape;5834;p94"/>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94"/>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94"/>
              <p:cNvGrpSpPr/>
              <p:nvPr/>
            </p:nvGrpSpPr>
            <p:grpSpPr>
              <a:xfrm>
                <a:off x="5479298" y="4128262"/>
                <a:ext cx="31405" cy="26906"/>
                <a:chOff x="5479298" y="4128262"/>
                <a:chExt cx="31405" cy="26906"/>
              </a:xfrm>
            </p:grpSpPr>
            <p:sp>
              <p:nvSpPr>
                <p:cNvPr id="5837" name="Google Shape;5837;p94"/>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94"/>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9" name="Google Shape;5839;p94"/>
              <p:cNvGrpSpPr/>
              <p:nvPr/>
            </p:nvGrpSpPr>
            <p:grpSpPr>
              <a:xfrm>
                <a:off x="5582903" y="4180116"/>
                <a:ext cx="31499" cy="26898"/>
                <a:chOff x="5582903" y="4180116"/>
                <a:chExt cx="31499" cy="26898"/>
              </a:xfrm>
            </p:grpSpPr>
            <p:sp>
              <p:nvSpPr>
                <p:cNvPr id="5840" name="Google Shape;5840;p94"/>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94"/>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42" name="Google Shape;5842;p94"/>
            <p:cNvGrpSpPr/>
            <p:nvPr/>
          </p:nvGrpSpPr>
          <p:grpSpPr>
            <a:xfrm>
              <a:off x="3977681" y="3230323"/>
              <a:ext cx="94584" cy="84085"/>
              <a:chOff x="3977681" y="3230323"/>
              <a:chExt cx="94584" cy="84085"/>
            </a:xfrm>
          </p:grpSpPr>
          <p:grpSp>
            <p:nvGrpSpPr>
              <p:cNvPr id="5843" name="Google Shape;5843;p94"/>
              <p:cNvGrpSpPr/>
              <p:nvPr/>
            </p:nvGrpSpPr>
            <p:grpSpPr>
              <a:xfrm>
                <a:off x="4000135" y="3243041"/>
                <a:ext cx="59570" cy="57186"/>
                <a:chOff x="4000135" y="3243041"/>
                <a:chExt cx="59570" cy="57186"/>
              </a:xfrm>
            </p:grpSpPr>
            <p:sp>
              <p:nvSpPr>
                <p:cNvPr id="5844" name="Google Shape;5844;p94"/>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94"/>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94"/>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7" name="Google Shape;5847;p94"/>
              <p:cNvGrpSpPr/>
              <p:nvPr/>
            </p:nvGrpSpPr>
            <p:grpSpPr>
              <a:xfrm>
                <a:off x="3977681" y="3245872"/>
                <a:ext cx="37783" cy="32380"/>
                <a:chOff x="3977681" y="3245872"/>
                <a:chExt cx="37783" cy="32380"/>
              </a:xfrm>
            </p:grpSpPr>
            <p:sp>
              <p:nvSpPr>
                <p:cNvPr id="5848" name="Google Shape;5848;p94"/>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94"/>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0" name="Google Shape;5850;p94"/>
              <p:cNvGrpSpPr/>
              <p:nvPr/>
            </p:nvGrpSpPr>
            <p:grpSpPr>
              <a:xfrm>
                <a:off x="4040860" y="3262672"/>
                <a:ext cx="31405" cy="27001"/>
                <a:chOff x="4040860" y="3262672"/>
                <a:chExt cx="31405" cy="27001"/>
              </a:xfrm>
            </p:grpSpPr>
            <p:sp>
              <p:nvSpPr>
                <p:cNvPr id="5851" name="Google Shape;5851;p94"/>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94"/>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3" name="Google Shape;5853;p94"/>
              <p:cNvGrpSpPr/>
              <p:nvPr/>
            </p:nvGrpSpPr>
            <p:grpSpPr>
              <a:xfrm>
                <a:off x="4021072" y="3230323"/>
                <a:ext cx="31397" cy="26906"/>
                <a:chOff x="4021072" y="3230323"/>
                <a:chExt cx="31397" cy="26906"/>
              </a:xfrm>
            </p:grpSpPr>
            <p:sp>
              <p:nvSpPr>
                <p:cNvPr id="5854" name="Google Shape;5854;p94"/>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94"/>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6" name="Google Shape;5856;p94"/>
              <p:cNvGrpSpPr/>
              <p:nvPr/>
            </p:nvGrpSpPr>
            <p:grpSpPr>
              <a:xfrm>
                <a:off x="4001472" y="3287462"/>
                <a:ext cx="31499" cy="26945"/>
                <a:chOff x="4001472" y="3287462"/>
                <a:chExt cx="31499" cy="26945"/>
              </a:xfrm>
            </p:grpSpPr>
            <p:sp>
              <p:nvSpPr>
                <p:cNvPr id="5857" name="Google Shape;5857;p94"/>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94"/>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59" name="Google Shape;5859;p94"/>
            <p:cNvGrpSpPr/>
            <p:nvPr/>
          </p:nvGrpSpPr>
          <p:grpSpPr>
            <a:xfrm>
              <a:off x="4084715" y="3258865"/>
              <a:ext cx="184961" cy="137268"/>
              <a:chOff x="4084715" y="3258865"/>
              <a:chExt cx="184961" cy="137268"/>
            </a:xfrm>
          </p:grpSpPr>
          <p:grpSp>
            <p:nvGrpSpPr>
              <p:cNvPr id="5860" name="Google Shape;5860;p94"/>
              <p:cNvGrpSpPr/>
              <p:nvPr/>
            </p:nvGrpSpPr>
            <p:grpSpPr>
              <a:xfrm>
                <a:off x="4107453" y="3271583"/>
                <a:ext cx="153470" cy="110275"/>
                <a:chOff x="4107453" y="3271583"/>
                <a:chExt cx="153470" cy="110275"/>
              </a:xfrm>
            </p:grpSpPr>
            <p:sp>
              <p:nvSpPr>
                <p:cNvPr id="5861" name="Google Shape;5861;p94"/>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94"/>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94"/>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94"/>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5" name="Google Shape;5865;p94"/>
              <p:cNvGrpSpPr/>
              <p:nvPr/>
            </p:nvGrpSpPr>
            <p:grpSpPr>
              <a:xfrm>
                <a:off x="4136947" y="3258865"/>
                <a:ext cx="31499" cy="27001"/>
                <a:chOff x="4136947" y="3258865"/>
                <a:chExt cx="31499" cy="27001"/>
              </a:xfrm>
            </p:grpSpPr>
            <p:sp>
              <p:nvSpPr>
                <p:cNvPr id="5866" name="Google Shape;5866;p94"/>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94"/>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8" name="Google Shape;5868;p94"/>
              <p:cNvGrpSpPr/>
              <p:nvPr/>
            </p:nvGrpSpPr>
            <p:grpSpPr>
              <a:xfrm>
                <a:off x="4084715" y="3266478"/>
                <a:ext cx="31468" cy="26898"/>
                <a:chOff x="4084715" y="3266478"/>
                <a:chExt cx="31468" cy="26898"/>
              </a:xfrm>
            </p:grpSpPr>
            <p:sp>
              <p:nvSpPr>
                <p:cNvPr id="5869" name="Google Shape;5869;p94"/>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94"/>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1" name="Google Shape;5871;p94"/>
              <p:cNvGrpSpPr/>
              <p:nvPr/>
            </p:nvGrpSpPr>
            <p:grpSpPr>
              <a:xfrm>
                <a:off x="4159213" y="3279849"/>
                <a:ext cx="31405" cy="26945"/>
                <a:chOff x="4159213" y="3279849"/>
                <a:chExt cx="31405" cy="26945"/>
              </a:xfrm>
            </p:grpSpPr>
            <p:sp>
              <p:nvSpPr>
                <p:cNvPr id="5872" name="Google Shape;5872;p94"/>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94"/>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4" name="Google Shape;5874;p94"/>
              <p:cNvGrpSpPr/>
              <p:nvPr/>
            </p:nvGrpSpPr>
            <p:grpSpPr>
              <a:xfrm>
                <a:off x="4201550" y="3266502"/>
                <a:ext cx="31405" cy="26883"/>
                <a:chOff x="4201550" y="3266502"/>
                <a:chExt cx="31405" cy="26883"/>
              </a:xfrm>
            </p:grpSpPr>
            <p:sp>
              <p:nvSpPr>
                <p:cNvPr id="5875" name="Google Shape;5875;p94"/>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94"/>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7" name="Google Shape;5877;p94"/>
              <p:cNvGrpSpPr/>
              <p:nvPr/>
            </p:nvGrpSpPr>
            <p:grpSpPr>
              <a:xfrm>
                <a:off x="4201550" y="3338278"/>
                <a:ext cx="31405" cy="26930"/>
                <a:chOff x="4201550" y="3338278"/>
                <a:chExt cx="31405" cy="26930"/>
              </a:xfrm>
            </p:grpSpPr>
            <p:sp>
              <p:nvSpPr>
                <p:cNvPr id="5878" name="Google Shape;5878;p94"/>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94"/>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0" name="Google Shape;5880;p94"/>
              <p:cNvGrpSpPr/>
              <p:nvPr/>
            </p:nvGrpSpPr>
            <p:grpSpPr>
              <a:xfrm>
                <a:off x="4238272" y="3369132"/>
                <a:ext cx="31405" cy="27001"/>
                <a:chOff x="4238272" y="3369132"/>
                <a:chExt cx="31405" cy="27001"/>
              </a:xfrm>
            </p:grpSpPr>
            <p:sp>
              <p:nvSpPr>
                <p:cNvPr id="5881" name="Google Shape;5881;p94"/>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94"/>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83" name="Google Shape;5883;p94"/>
            <p:cNvGrpSpPr/>
            <p:nvPr/>
          </p:nvGrpSpPr>
          <p:grpSpPr>
            <a:xfrm>
              <a:off x="4068639" y="3200169"/>
              <a:ext cx="77643" cy="37272"/>
              <a:chOff x="4068639" y="3200169"/>
              <a:chExt cx="77643" cy="37272"/>
            </a:xfrm>
          </p:grpSpPr>
          <p:sp>
            <p:nvSpPr>
              <p:cNvPr id="5884" name="Google Shape;5884;p94"/>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5" name="Google Shape;5885;p94"/>
              <p:cNvGrpSpPr/>
              <p:nvPr/>
            </p:nvGrpSpPr>
            <p:grpSpPr>
              <a:xfrm>
                <a:off x="4114878" y="3200169"/>
                <a:ext cx="31405" cy="26993"/>
                <a:chOff x="4114878" y="3200169"/>
                <a:chExt cx="31405" cy="26993"/>
              </a:xfrm>
            </p:grpSpPr>
            <p:sp>
              <p:nvSpPr>
                <p:cNvPr id="5886" name="Google Shape;5886;p94"/>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94"/>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8" name="Google Shape;5888;p94"/>
              <p:cNvGrpSpPr/>
              <p:nvPr/>
            </p:nvGrpSpPr>
            <p:grpSpPr>
              <a:xfrm>
                <a:off x="4068639" y="3210535"/>
                <a:ext cx="31499" cy="26906"/>
                <a:chOff x="4068639" y="3210535"/>
                <a:chExt cx="31499" cy="26906"/>
              </a:xfrm>
            </p:grpSpPr>
            <p:sp>
              <p:nvSpPr>
                <p:cNvPr id="5889" name="Google Shape;5889;p94"/>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94"/>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91" name="Google Shape;5891;p94"/>
            <p:cNvGrpSpPr/>
            <p:nvPr/>
          </p:nvGrpSpPr>
          <p:grpSpPr>
            <a:xfrm>
              <a:off x="3869702" y="3066935"/>
              <a:ext cx="382664" cy="190294"/>
              <a:chOff x="3869702" y="3066935"/>
              <a:chExt cx="382664" cy="190294"/>
            </a:xfrm>
          </p:grpSpPr>
          <p:grpSp>
            <p:nvGrpSpPr>
              <p:cNvPr id="5892" name="Google Shape;5892;p94"/>
              <p:cNvGrpSpPr/>
              <p:nvPr/>
            </p:nvGrpSpPr>
            <p:grpSpPr>
              <a:xfrm>
                <a:off x="3888633" y="3082351"/>
                <a:ext cx="351172" cy="160698"/>
                <a:chOff x="3888633" y="3082351"/>
                <a:chExt cx="351172" cy="160698"/>
              </a:xfrm>
            </p:grpSpPr>
            <p:sp>
              <p:nvSpPr>
                <p:cNvPr id="5893" name="Google Shape;5893;p94"/>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94"/>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94"/>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94"/>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94"/>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94"/>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9" name="Google Shape;5899;p94"/>
              <p:cNvGrpSpPr/>
              <p:nvPr/>
            </p:nvGrpSpPr>
            <p:grpSpPr>
              <a:xfrm>
                <a:off x="4143703" y="3066935"/>
                <a:ext cx="37783" cy="32357"/>
                <a:chOff x="4143703" y="3066935"/>
                <a:chExt cx="37783" cy="32357"/>
              </a:xfrm>
            </p:grpSpPr>
            <p:sp>
              <p:nvSpPr>
                <p:cNvPr id="5900" name="Google Shape;5900;p94"/>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94"/>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2" name="Google Shape;5902;p94"/>
              <p:cNvGrpSpPr/>
              <p:nvPr/>
            </p:nvGrpSpPr>
            <p:grpSpPr>
              <a:xfrm>
                <a:off x="4044565" y="3103563"/>
                <a:ext cx="37783" cy="32451"/>
                <a:chOff x="4044565" y="3103563"/>
                <a:chExt cx="37783" cy="32451"/>
              </a:xfrm>
            </p:grpSpPr>
            <p:sp>
              <p:nvSpPr>
                <p:cNvPr id="5903" name="Google Shape;5903;p94"/>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94"/>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5" name="Google Shape;5905;p94"/>
              <p:cNvGrpSpPr/>
              <p:nvPr/>
            </p:nvGrpSpPr>
            <p:grpSpPr>
              <a:xfrm>
                <a:off x="4017454" y="3188237"/>
                <a:ext cx="37776" cy="32357"/>
                <a:chOff x="4017454" y="3188237"/>
                <a:chExt cx="37776" cy="32357"/>
              </a:xfrm>
            </p:grpSpPr>
            <p:sp>
              <p:nvSpPr>
                <p:cNvPr id="5906" name="Google Shape;5906;p94"/>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94"/>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8" name="Google Shape;5908;p94"/>
              <p:cNvGrpSpPr/>
              <p:nvPr/>
            </p:nvGrpSpPr>
            <p:grpSpPr>
              <a:xfrm>
                <a:off x="3921548" y="3157509"/>
                <a:ext cx="37783" cy="32357"/>
                <a:chOff x="3921548" y="3157509"/>
                <a:chExt cx="37783" cy="32357"/>
              </a:xfrm>
            </p:grpSpPr>
            <p:sp>
              <p:nvSpPr>
                <p:cNvPr id="5909" name="Google Shape;5909;p94"/>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94"/>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1" name="Google Shape;5911;p94"/>
              <p:cNvGrpSpPr/>
              <p:nvPr/>
            </p:nvGrpSpPr>
            <p:grpSpPr>
              <a:xfrm>
                <a:off x="3939056" y="3211620"/>
                <a:ext cx="37783" cy="32380"/>
                <a:chOff x="3939056" y="3211620"/>
                <a:chExt cx="37783" cy="32380"/>
              </a:xfrm>
            </p:grpSpPr>
            <p:sp>
              <p:nvSpPr>
                <p:cNvPr id="5912" name="Google Shape;5912;p94"/>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94"/>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4" name="Google Shape;5914;p94"/>
              <p:cNvGrpSpPr/>
              <p:nvPr/>
            </p:nvGrpSpPr>
            <p:grpSpPr>
              <a:xfrm>
                <a:off x="4176240" y="3136965"/>
                <a:ext cx="31405" cy="26930"/>
                <a:chOff x="4176240" y="3136965"/>
                <a:chExt cx="31405" cy="26930"/>
              </a:xfrm>
            </p:grpSpPr>
            <p:sp>
              <p:nvSpPr>
                <p:cNvPr id="5915" name="Google Shape;5915;p94"/>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94"/>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7" name="Google Shape;5917;p94"/>
              <p:cNvGrpSpPr/>
              <p:nvPr/>
            </p:nvGrpSpPr>
            <p:grpSpPr>
              <a:xfrm>
                <a:off x="4133148" y="3152593"/>
                <a:ext cx="31499" cy="27001"/>
                <a:chOff x="4133148" y="3152593"/>
                <a:chExt cx="31499" cy="27001"/>
              </a:xfrm>
            </p:grpSpPr>
            <p:sp>
              <p:nvSpPr>
                <p:cNvPr id="5918" name="Google Shape;5918;p94"/>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94"/>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0" name="Google Shape;5920;p94"/>
              <p:cNvGrpSpPr/>
              <p:nvPr/>
            </p:nvGrpSpPr>
            <p:grpSpPr>
              <a:xfrm>
                <a:off x="4220866" y="3073534"/>
                <a:ext cx="31499" cy="26898"/>
                <a:chOff x="4220866" y="3073534"/>
                <a:chExt cx="31499" cy="26898"/>
              </a:xfrm>
            </p:grpSpPr>
            <p:sp>
              <p:nvSpPr>
                <p:cNvPr id="5921" name="Google Shape;5921;p94"/>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94"/>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3" name="Google Shape;5923;p94"/>
              <p:cNvGrpSpPr/>
              <p:nvPr/>
            </p:nvGrpSpPr>
            <p:grpSpPr>
              <a:xfrm>
                <a:off x="3869702" y="3230323"/>
                <a:ext cx="31499" cy="26906"/>
                <a:chOff x="3869702" y="3230323"/>
                <a:chExt cx="31499" cy="26906"/>
              </a:xfrm>
            </p:grpSpPr>
            <p:sp>
              <p:nvSpPr>
                <p:cNvPr id="5924" name="Google Shape;5924;p94"/>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94"/>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26" name="Google Shape;5926;p94"/>
            <p:cNvGrpSpPr/>
            <p:nvPr/>
          </p:nvGrpSpPr>
          <p:grpSpPr>
            <a:xfrm>
              <a:off x="4271383" y="3065882"/>
              <a:ext cx="304556" cy="341663"/>
              <a:chOff x="4271383" y="3065882"/>
              <a:chExt cx="304556" cy="341663"/>
            </a:xfrm>
          </p:grpSpPr>
          <p:grpSp>
            <p:nvGrpSpPr>
              <p:cNvPr id="5927" name="Google Shape;5927;p94"/>
              <p:cNvGrpSpPr/>
              <p:nvPr/>
            </p:nvGrpSpPr>
            <p:grpSpPr>
              <a:xfrm>
                <a:off x="4293838" y="3078639"/>
                <a:ext cx="269353" cy="311973"/>
                <a:chOff x="4293838" y="3078639"/>
                <a:chExt cx="269353" cy="311973"/>
              </a:xfrm>
            </p:grpSpPr>
            <p:sp>
              <p:nvSpPr>
                <p:cNvPr id="5928" name="Google Shape;5928;p94"/>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94"/>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94"/>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94"/>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94"/>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94"/>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94"/>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94"/>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94"/>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94"/>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94"/>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94"/>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94"/>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94"/>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94"/>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94"/>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94"/>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5" name="Google Shape;5945;p94"/>
              <p:cNvGrpSpPr/>
              <p:nvPr/>
            </p:nvGrpSpPr>
            <p:grpSpPr>
              <a:xfrm>
                <a:off x="4538164" y="3342061"/>
                <a:ext cx="37776" cy="32380"/>
                <a:chOff x="4538164" y="3342061"/>
                <a:chExt cx="37776" cy="32380"/>
              </a:xfrm>
            </p:grpSpPr>
            <p:sp>
              <p:nvSpPr>
                <p:cNvPr id="5946" name="Google Shape;5946;p94"/>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94"/>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8" name="Google Shape;5948;p94"/>
              <p:cNvGrpSpPr/>
              <p:nvPr/>
            </p:nvGrpSpPr>
            <p:grpSpPr>
              <a:xfrm>
                <a:off x="4271383" y="3194742"/>
                <a:ext cx="37783" cy="32420"/>
                <a:chOff x="4271383" y="3194742"/>
                <a:chExt cx="37783" cy="32420"/>
              </a:xfrm>
            </p:grpSpPr>
            <p:sp>
              <p:nvSpPr>
                <p:cNvPr id="5949" name="Google Shape;5949;p94"/>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94"/>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1" name="Google Shape;5951;p94"/>
              <p:cNvGrpSpPr/>
              <p:nvPr/>
            </p:nvGrpSpPr>
            <p:grpSpPr>
              <a:xfrm>
                <a:off x="4284416" y="3084058"/>
                <a:ext cx="37783" cy="32357"/>
                <a:chOff x="4284416" y="3084058"/>
                <a:chExt cx="37783" cy="32357"/>
              </a:xfrm>
            </p:grpSpPr>
            <p:sp>
              <p:nvSpPr>
                <p:cNvPr id="5952" name="Google Shape;5952;p94"/>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94"/>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4" name="Google Shape;5954;p94"/>
              <p:cNvGrpSpPr/>
              <p:nvPr/>
            </p:nvGrpSpPr>
            <p:grpSpPr>
              <a:xfrm>
                <a:off x="4478697" y="3297561"/>
                <a:ext cx="37776" cy="32451"/>
                <a:chOff x="4478697" y="3297561"/>
                <a:chExt cx="37776" cy="32451"/>
              </a:xfrm>
            </p:grpSpPr>
            <p:sp>
              <p:nvSpPr>
                <p:cNvPr id="5955" name="Google Shape;5955;p94"/>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94"/>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7" name="Google Shape;5957;p94"/>
              <p:cNvGrpSpPr/>
              <p:nvPr/>
            </p:nvGrpSpPr>
            <p:grpSpPr>
              <a:xfrm>
                <a:off x="4411813" y="3331711"/>
                <a:ext cx="37776" cy="32451"/>
                <a:chOff x="4411813" y="3331711"/>
                <a:chExt cx="37776" cy="32451"/>
              </a:xfrm>
            </p:grpSpPr>
            <p:sp>
              <p:nvSpPr>
                <p:cNvPr id="5958" name="Google Shape;5958;p94"/>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94"/>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0" name="Google Shape;5960;p94"/>
              <p:cNvGrpSpPr/>
              <p:nvPr/>
            </p:nvGrpSpPr>
            <p:grpSpPr>
              <a:xfrm>
                <a:off x="4337984" y="3375188"/>
                <a:ext cx="37776" cy="32357"/>
                <a:chOff x="4337984" y="3375188"/>
                <a:chExt cx="37776" cy="32357"/>
              </a:xfrm>
            </p:grpSpPr>
            <p:sp>
              <p:nvSpPr>
                <p:cNvPr id="5961" name="Google Shape;5961;p94"/>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94"/>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3" name="Google Shape;5963;p94"/>
              <p:cNvGrpSpPr/>
              <p:nvPr/>
            </p:nvGrpSpPr>
            <p:grpSpPr>
              <a:xfrm>
                <a:off x="4494867" y="3090530"/>
                <a:ext cx="37878" cy="32451"/>
                <a:chOff x="4494867" y="3090530"/>
                <a:chExt cx="37878" cy="32451"/>
              </a:xfrm>
            </p:grpSpPr>
            <p:sp>
              <p:nvSpPr>
                <p:cNvPr id="5964" name="Google Shape;5964;p94"/>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94"/>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6" name="Google Shape;5966;p94"/>
              <p:cNvGrpSpPr/>
              <p:nvPr/>
            </p:nvGrpSpPr>
            <p:grpSpPr>
              <a:xfrm>
                <a:off x="4525124" y="3207774"/>
                <a:ext cx="37783" cy="32420"/>
                <a:chOff x="4525124" y="3207774"/>
                <a:chExt cx="37783" cy="32420"/>
              </a:xfrm>
            </p:grpSpPr>
            <p:sp>
              <p:nvSpPr>
                <p:cNvPr id="5967" name="Google Shape;5967;p94"/>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94"/>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9" name="Google Shape;5969;p94"/>
              <p:cNvGrpSpPr/>
              <p:nvPr/>
            </p:nvGrpSpPr>
            <p:grpSpPr>
              <a:xfrm>
                <a:off x="4440544" y="3176479"/>
                <a:ext cx="31499" cy="26898"/>
                <a:chOff x="4440544" y="3176479"/>
                <a:chExt cx="31499" cy="26898"/>
              </a:xfrm>
            </p:grpSpPr>
            <p:sp>
              <p:nvSpPr>
                <p:cNvPr id="5970" name="Google Shape;5970;p94"/>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94"/>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2" name="Google Shape;5972;p94"/>
              <p:cNvGrpSpPr/>
              <p:nvPr/>
            </p:nvGrpSpPr>
            <p:grpSpPr>
              <a:xfrm>
                <a:off x="4350545" y="3156400"/>
                <a:ext cx="31405" cy="27001"/>
                <a:chOff x="4350545" y="3156400"/>
                <a:chExt cx="31405" cy="27001"/>
              </a:xfrm>
            </p:grpSpPr>
            <p:sp>
              <p:nvSpPr>
                <p:cNvPr id="5973" name="Google Shape;5973;p94"/>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94"/>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5" name="Google Shape;5975;p94"/>
              <p:cNvGrpSpPr/>
              <p:nvPr/>
            </p:nvGrpSpPr>
            <p:grpSpPr>
              <a:xfrm>
                <a:off x="4376703" y="3255058"/>
                <a:ext cx="31405" cy="27001"/>
                <a:chOff x="4376703" y="3255058"/>
                <a:chExt cx="31405" cy="27001"/>
              </a:xfrm>
            </p:grpSpPr>
            <p:sp>
              <p:nvSpPr>
                <p:cNvPr id="5976" name="Google Shape;5976;p94"/>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94"/>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8" name="Google Shape;5978;p94"/>
              <p:cNvGrpSpPr/>
              <p:nvPr/>
            </p:nvGrpSpPr>
            <p:grpSpPr>
              <a:xfrm>
                <a:off x="4331322" y="3283656"/>
                <a:ext cx="31405" cy="26945"/>
                <a:chOff x="4331322" y="3283656"/>
                <a:chExt cx="31405" cy="26945"/>
              </a:xfrm>
            </p:grpSpPr>
            <p:sp>
              <p:nvSpPr>
                <p:cNvPr id="5979" name="Google Shape;5979;p94"/>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94"/>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1" name="Google Shape;5981;p94"/>
              <p:cNvGrpSpPr/>
              <p:nvPr/>
            </p:nvGrpSpPr>
            <p:grpSpPr>
              <a:xfrm>
                <a:off x="4380510" y="3065882"/>
                <a:ext cx="31405" cy="26938"/>
                <a:chOff x="4380510" y="3065882"/>
                <a:chExt cx="31405" cy="26938"/>
              </a:xfrm>
            </p:grpSpPr>
            <p:sp>
              <p:nvSpPr>
                <p:cNvPr id="5982" name="Google Shape;5982;p94"/>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94"/>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84" name="Google Shape;5984;p94"/>
            <p:cNvGrpSpPr/>
            <p:nvPr/>
          </p:nvGrpSpPr>
          <p:grpSpPr>
            <a:xfrm>
              <a:off x="4558998" y="3188237"/>
              <a:ext cx="1280131" cy="1052746"/>
              <a:chOff x="4558998" y="3188237"/>
              <a:chExt cx="1280131" cy="1052746"/>
            </a:xfrm>
          </p:grpSpPr>
          <p:sp>
            <p:nvSpPr>
              <p:cNvPr id="5985" name="Google Shape;5985;p94"/>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6" name="Google Shape;5986;p94"/>
              <p:cNvGrpSpPr/>
              <p:nvPr/>
            </p:nvGrpSpPr>
            <p:grpSpPr>
              <a:xfrm>
                <a:off x="4579164" y="3203653"/>
                <a:ext cx="1244833" cy="1020397"/>
                <a:chOff x="4579164" y="3203653"/>
                <a:chExt cx="1244833" cy="1020397"/>
              </a:xfrm>
            </p:grpSpPr>
            <p:sp>
              <p:nvSpPr>
                <p:cNvPr id="5987" name="Google Shape;5987;p94"/>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94"/>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9" name="Google Shape;5989;p94"/>
                <p:cNvGrpSpPr/>
                <p:nvPr/>
              </p:nvGrpSpPr>
              <p:grpSpPr>
                <a:xfrm>
                  <a:off x="4579164" y="3203653"/>
                  <a:ext cx="1244833" cy="1020397"/>
                  <a:chOff x="4579164" y="3203653"/>
                  <a:chExt cx="1244833" cy="1020397"/>
                </a:xfrm>
              </p:grpSpPr>
              <p:sp>
                <p:nvSpPr>
                  <p:cNvPr id="5990" name="Google Shape;5990;p94"/>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94"/>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2" name="Google Shape;5992;p94"/>
                  <p:cNvGrpSpPr/>
                  <p:nvPr/>
                </p:nvGrpSpPr>
                <p:grpSpPr>
                  <a:xfrm>
                    <a:off x="4579164" y="3203653"/>
                    <a:ext cx="1244833" cy="1020397"/>
                    <a:chOff x="4579164" y="3203653"/>
                    <a:chExt cx="1244833" cy="1020397"/>
                  </a:xfrm>
                </p:grpSpPr>
                <p:sp>
                  <p:nvSpPr>
                    <p:cNvPr id="5993" name="Google Shape;5993;p94"/>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94"/>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94"/>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94"/>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94"/>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94"/>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94"/>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94"/>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1" name="Google Shape;6001;p94"/>
                    <p:cNvGrpSpPr/>
                    <p:nvPr/>
                  </p:nvGrpSpPr>
                  <p:grpSpPr>
                    <a:xfrm>
                      <a:off x="4579164" y="3203653"/>
                      <a:ext cx="1244833" cy="1020397"/>
                      <a:chOff x="4579164" y="3203653"/>
                      <a:chExt cx="1244833" cy="1020397"/>
                    </a:xfrm>
                  </p:grpSpPr>
                  <p:sp>
                    <p:nvSpPr>
                      <p:cNvPr id="6002" name="Google Shape;6002;p94"/>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94"/>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94"/>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94"/>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94"/>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94"/>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94"/>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94"/>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94"/>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94"/>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94"/>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94"/>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94"/>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94"/>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6" name="Google Shape;6016;p94"/>
                      <p:cNvGrpSpPr/>
                      <p:nvPr/>
                    </p:nvGrpSpPr>
                    <p:grpSpPr>
                      <a:xfrm>
                        <a:off x="4579164" y="3203653"/>
                        <a:ext cx="1244833" cy="1020397"/>
                        <a:chOff x="4579164" y="3203653"/>
                        <a:chExt cx="1244833" cy="1020397"/>
                      </a:xfrm>
                    </p:grpSpPr>
                    <p:sp>
                      <p:nvSpPr>
                        <p:cNvPr id="6017" name="Google Shape;6017;p94"/>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94"/>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94"/>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94"/>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94"/>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94"/>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94"/>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94"/>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94"/>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94"/>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94"/>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94"/>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94"/>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94"/>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94"/>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94"/>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94"/>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94"/>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94"/>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94"/>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94"/>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94"/>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94"/>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94"/>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41" name="Google Shape;6041;p94"/>
                        <p:cNvGrpSpPr/>
                        <p:nvPr/>
                      </p:nvGrpSpPr>
                      <p:grpSpPr>
                        <a:xfrm>
                          <a:off x="4579164" y="3203653"/>
                          <a:ext cx="1244833" cy="1020397"/>
                          <a:chOff x="4579164" y="3203653"/>
                          <a:chExt cx="1244833" cy="1020397"/>
                        </a:xfrm>
                      </p:grpSpPr>
                      <p:sp>
                        <p:nvSpPr>
                          <p:cNvPr id="6042" name="Google Shape;6042;p94"/>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43" name="Google Shape;6043;p94"/>
                          <p:cNvGrpSpPr/>
                          <p:nvPr/>
                        </p:nvGrpSpPr>
                        <p:grpSpPr>
                          <a:xfrm>
                            <a:off x="4579164" y="3203653"/>
                            <a:ext cx="1244833" cy="1020397"/>
                            <a:chOff x="4579164" y="3203653"/>
                            <a:chExt cx="1244833" cy="1020397"/>
                          </a:xfrm>
                        </p:grpSpPr>
                        <p:sp>
                          <p:nvSpPr>
                            <p:cNvPr id="6044" name="Google Shape;6044;p94"/>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94"/>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94"/>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94"/>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94"/>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94"/>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94"/>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1" name="Google Shape;6051;p94"/>
                            <p:cNvGrpSpPr/>
                            <p:nvPr/>
                          </p:nvGrpSpPr>
                          <p:grpSpPr>
                            <a:xfrm>
                              <a:off x="4579164" y="3203653"/>
                              <a:ext cx="1244833" cy="1020397"/>
                              <a:chOff x="4579164" y="3203653"/>
                              <a:chExt cx="1244833" cy="1020397"/>
                            </a:xfrm>
                          </p:grpSpPr>
                          <p:sp>
                            <p:nvSpPr>
                              <p:cNvPr id="6052" name="Google Shape;6052;p94"/>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94"/>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94"/>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94"/>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94"/>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94"/>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94"/>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94"/>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94"/>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94"/>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94"/>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94"/>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94"/>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65" name="Google Shape;6065;p94"/>
                              <p:cNvGrpSpPr/>
                              <p:nvPr/>
                            </p:nvGrpSpPr>
                            <p:grpSpPr>
                              <a:xfrm>
                                <a:off x="4579164" y="3203653"/>
                                <a:ext cx="1244833" cy="1020397"/>
                                <a:chOff x="4579164" y="3203653"/>
                                <a:chExt cx="1244833" cy="1020397"/>
                              </a:xfrm>
                            </p:grpSpPr>
                            <p:sp>
                              <p:nvSpPr>
                                <p:cNvPr id="6066" name="Google Shape;6066;p94"/>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94"/>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94"/>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94"/>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94"/>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94"/>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94"/>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3" name="Google Shape;6073;p94"/>
                                <p:cNvGrpSpPr/>
                                <p:nvPr/>
                              </p:nvGrpSpPr>
                              <p:grpSpPr>
                                <a:xfrm>
                                  <a:off x="4579164" y="3203653"/>
                                  <a:ext cx="1244833" cy="1020397"/>
                                  <a:chOff x="4579164" y="3203653"/>
                                  <a:chExt cx="1244833" cy="1020397"/>
                                </a:xfrm>
                              </p:grpSpPr>
                              <p:sp>
                                <p:nvSpPr>
                                  <p:cNvPr id="6074" name="Google Shape;6074;p94"/>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94"/>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94"/>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94"/>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94"/>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9" name="Google Shape;6079;p94"/>
                                  <p:cNvGrpSpPr/>
                                  <p:nvPr/>
                                </p:nvGrpSpPr>
                                <p:grpSpPr>
                                  <a:xfrm>
                                    <a:off x="4579164" y="3203653"/>
                                    <a:ext cx="1244833" cy="1020397"/>
                                    <a:chOff x="4579164" y="3203653"/>
                                    <a:chExt cx="1244833" cy="1020397"/>
                                  </a:xfrm>
                                </p:grpSpPr>
                                <p:sp>
                                  <p:nvSpPr>
                                    <p:cNvPr id="6080" name="Google Shape;6080;p94"/>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94"/>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94"/>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94"/>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084" name="Google Shape;6084;p94"/>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94"/>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94"/>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087" name="Google Shape;6087;p94"/>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088" name="Google Shape;6088;p94"/>
              <p:cNvGrpSpPr/>
              <p:nvPr/>
            </p:nvGrpSpPr>
            <p:grpSpPr>
              <a:xfrm>
                <a:off x="4595437" y="3598775"/>
                <a:ext cx="37776" cy="32451"/>
                <a:chOff x="4595437" y="3598775"/>
                <a:chExt cx="37776" cy="32451"/>
              </a:xfrm>
            </p:grpSpPr>
            <p:sp>
              <p:nvSpPr>
                <p:cNvPr id="6089" name="Google Shape;6089;p94"/>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94"/>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1" name="Google Shape;6091;p94"/>
              <p:cNvGrpSpPr/>
              <p:nvPr/>
            </p:nvGrpSpPr>
            <p:grpSpPr>
              <a:xfrm>
                <a:off x="4641864" y="3524443"/>
                <a:ext cx="37776" cy="32380"/>
                <a:chOff x="4641864" y="3524443"/>
                <a:chExt cx="37776" cy="32380"/>
              </a:xfrm>
            </p:grpSpPr>
            <p:sp>
              <p:nvSpPr>
                <p:cNvPr id="6092" name="Google Shape;6092;p94"/>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94"/>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4" name="Google Shape;6094;p94"/>
              <p:cNvGrpSpPr/>
              <p:nvPr/>
            </p:nvGrpSpPr>
            <p:grpSpPr>
              <a:xfrm>
                <a:off x="4648431" y="3893901"/>
                <a:ext cx="37776" cy="32357"/>
                <a:chOff x="4648431" y="3893901"/>
                <a:chExt cx="37776" cy="32357"/>
              </a:xfrm>
            </p:grpSpPr>
            <p:sp>
              <p:nvSpPr>
                <p:cNvPr id="6095" name="Google Shape;6095;p94"/>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94"/>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7" name="Google Shape;6097;p94"/>
              <p:cNvGrpSpPr/>
              <p:nvPr/>
            </p:nvGrpSpPr>
            <p:grpSpPr>
              <a:xfrm>
                <a:off x="4567752" y="3722908"/>
                <a:ext cx="37870" cy="32380"/>
                <a:chOff x="4567752" y="3722908"/>
                <a:chExt cx="37870" cy="32380"/>
              </a:xfrm>
            </p:grpSpPr>
            <p:sp>
              <p:nvSpPr>
                <p:cNvPr id="6098" name="Google Shape;6098;p94"/>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94"/>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0" name="Google Shape;6100;p94"/>
              <p:cNvGrpSpPr/>
              <p:nvPr/>
            </p:nvGrpSpPr>
            <p:grpSpPr>
              <a:xfrm>
                <a:off x="4617506" y="3652052"/>
                <a:ext cx="37783" cy="32357"/>
                <a:chOff x="4617506" y="3652052"/>
                <a:chExt cx="37783" cy="32357"/>
              </a:xfrm>
            </p:grpSpPr>
            <p:sp>
              <p:nvSpPr>
                <p:cNvPr id="6101" name="Google Shape;6101;p94"/>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94"/>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3" name="Google Shape;6103;p94"/>
              <p:cNvGrpSpPr/>
              <p:nvPr/>
            </p:nvGrpSpPr>
            <p:grpSpPr>
              <a:xfrm>
                <a:off x="4739005" y="3554149"/>
                <a:ext cx="37870" cy="32357"/>
                <a:chOff x="4739005" y="3554149"/>
                <a:chExt cx="37870" cy="32357"/>
              </a:xfrm>
            </p:grpSpPr>
            <p:sp>
              <p:nvSpPr>
                <p:cNvPr id="6104" name="Google Shape;6104;p94"/>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94"/>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6" name="Google Shape;6106;p94"/>
              <p:cNvGrpSpPr/>
              <p:nvPr/>
            </p:nvGrpSpPr>
            <p:grpSpPr>
              <a:xfrm>
                <a:off x="4806557" y="3630258"/>
                <a:ext cx="37776" cy="32364"/>
                <a:chOff x="4806557" y="3630258"/>
                <a:chExt cx="37776" cy="32364"/>
              </a:xfrm>
            </p:grpSpPr>
            <p:sp>
              <p:nvSpPr>
                <p:cNvPr id="6107" name="Google Shape;6107;p94"/>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94"/>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9" name="Google Shape;6109;p94"/>
              <p:cNvGrpSpPr/>
              <p:nvPr/>
            </p:nvGrpSpPr>
            <p:grpSpPr>
              <a:xfrm>
                <a:off x="4737007" y="4004357"/>
                <a:ext cx="37870" cy="32357"/>
                <a:chOff x="4737007" y="4004357"/>
                <a:chExt cx="37870" cy="32357"/>
              </a:xfrm>
            </p:grpSpPr>
            <p:sp>
              <p:nvSpPr>
                <p:cNvPr id="6110" name="Google Shape;6110;p94"/>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94"/>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2" name="Google Shape;6112;p94"/>
              <p:cNvGrpSpPr/>
              <p:nvPr/>
            </p:nvGrpSpPr>
            <p:grpSpPr>
              <a:xfrm>
                <a:off x="4773634" y="4208627"/>
                <a:ext cx="37776" cy="32357"/>
                <a:chOff x="4773634" y="4208627"/>
                <a:chExt cx="37776" cy="32357"/>
              </a:xfrm>
            </p:grpSpPr>
            <p:sp>
              <p:nvSpPr>
                <p:cNvPr id="6113" name="Google Shape;6113;p94"/>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94"/>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5" name="Google Shape;6115;p94"/>
              <p:cNvGrpSpPr/>
              <p:nvPr/>
            </p:nvGrpSpPr>
            <p:grpSpPr>
              <a:xfrm>
                <a:off x="4888282" y="4074764"/>
                <a:ext cx="37776" cy="32451"/>
                <a:chOff x="4888282" y="4074764"/>
                <a:chExt cx="37776" cy="32451"/>
              </a:xfrm>
            </p:grpSpPr>
            <p:sp>
              <p:nvSpPr>
                <p:cNvPr id="6116" name="Google Shape;6116;p94"/>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94"/>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8" name="Google Shape;6118;p94"/>
              <p:cNvGrpSpPr/>
              <p:nvPr/>
            </p:nvGrpSpPr>
            <p:grpSpPr>
              <a:xfrm>
                <a:off x="4901315" y="3804271"/>
                <a:ext cx="37776" cy="32364"/>
                <a:chOff x="4901315" y="3804271"/>
                <a:chExt cx="37776" cy="32364"/>
              </a:xfrm>
            </p:grpSpPr>
            <p:sp>
              <p:nvSpPr>
                <p:cNvPr id="6119" name="Google Shape;6119;p94"/>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94"/>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1" name="Google Shape;6121;p94"/>
              <p:cNvGrpSpPr/>
              <p:nvPr/>
            </p:nvGrpSpPr>
            <p:grpSpPr>
              <a:xfrm>
                <a:off x="4866394" y="3715035"/>
                <a:ext cx="37846" cy="32357"/>
                <a:chOff x="4866394" y="3715035"/>
                <a:chExt cx="37846" cy="32357"/>
              </a:xfrm>
            </p:grpSpPr>
            <p:sp>
              <p:nvSpPr>
                <p:cNvPr id="6122" name="Google Shape;6122;p94"/>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94"/>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4" name="Google Shape;6124;p94"/>
              <p:cNvGrpSpPr/>
              <p:nvPr/>
            </p:nvGrpSpPr>
            <p:grpSpPr>
              <a:xfrm>
                <a:off x="4979233" y="3839798"/>
                <a:ext cx="37878" cy="32420"/>
                <a:chOff x="4979233" y="3839798"/>
                <a:chExt cx="37878" cy="32420"/>
              </a:xfrm>
            </p:grpSpPr>
            <p:sp>
              <p:nvSpPr>
                <p:cNvPr id="6125" name="Google Shape;6125;p94"/>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94"/>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7" name="Google Shape;6127;p94"/>
              <p:cNvGrpSpPr/>
              <p:nvPr/>
            </p:nvGrpSpPr>
            <p:grpSpPr>
              <a:xfrm>
                <a:off x="4790662" y="3679147"/>
                <a:ext cx="37783" cy="32380"/>
                <a:chOff x="4790662" y="3679147"/>
                <a:chExt cx="37783" cy="32380"/>
              </a:xfrm>
            </p:grpSpPr>
            <p:sp>
              <p:nvSpPr>
                <p:cNvPr id="6128" name="Google Shape;6128;p94"/>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94"/>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0" name="Google Shape;6130;p94"/>
              <p:cNvGrpSpPr/>
              <p:nvPr/>
            </p:nvGrpSpPr>
            <p:grpSpPr>
              <a:xfrm>
                <a:off x="4857263" y="3557861"/>
                <a:ext cx="37776" cy="32357"/>
                <a:chOff x="4857263" y="3557861"/>
                <a:chExt cx="37776" cy="32357"/>
              </a:xfrm>
            </p:grpSpPr>
            <p:sp>
              <p:nvSpPr>
                <p:cNvPr id="6131" name="Google Shape;6131;p94"/>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94"/>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3" name="Google Shape;6133;p94"/>
              <p:cNvGrpSpPr/>
              <p:nvPr/>
            </p:nvGrpSpPr>
            <p:grpSpPr>
              <a:xfrm>
                <a:off x="4883902" y="3648033"/>
                <a:ext cx="37783" cy="32380"/>
                <a:chOff x="4883902" y="3648033"/>
                <a:chExt cx="37783" cy="32380"/>
              </a:xfrm>
            </p:grpSpPr>
            <p:sp>
              <p:nvSpPr>
                <p:cNvPr id="6134" name="Google Shape;6134;p94"/>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94"/>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6" name="Google Shape;6136;p94"/>
              <p:cNvGrpSpPr/>
              <p:nvPr/>
            </p:nvGrpSpPr>
            <p:grpSpPr>
              <a:xfrm>
                <a:off x="4907780" y="3347220"/>
                <a:ext cx="37878" cy="32357"/>
                <a:chOff x="4907780" y="3347220"/>
                <a:chExt cx="37878" cy="32357"/>
              </a:xfrm>
            </p:grpSpPr>
            <p:sp>
              <p:nvSpPr>
                <p:cNvPr id="6137" name="Google Shape;6137;p94"/>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94"/>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9" name="Google Shape;6139;p94"/>
              <p:cNvGrpSpPr/>
              <p:nvPr/>
            </p:nvGrpSpPr>
            <p:grpSpPr>
              <a:xfrm>
                <a:off x="5065048" y="3738150"/>
                <a:ext cx="37783" cy="32364"/>
                <a:chOff x="5065048" y="3738150"/>
                <a:chExt cx="37783" cy="32364"/>
              </a:xfrm>
            </p:grpSpPr>
            <p:sp>
              <p:nvSpPr>
                <p:cNvPr id="6140" name="Google Shape;6140;p94"/>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94"/>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2" name="Google Shape;6142;p94"/>
              <p:cNvGrpSpPr/>
              <p:nvPr/>
            </p:nvGrpSpPr>
            <p:grpSpPr>
              <a:xfrm>
                <a:off x="5071616" y="3284615"/>
                <a:ext cx="37783" cy="32357"/>
                <a:chOff x="5071616" y="3284615"/>
                <a:chExt cx="37783" cy="32357"/>
              </a:xfrm>
            </p:grpSpPr>
            <p:sp>
              <p:nvSpPr>
                <p:cNvPr id="6143" name="Google Shape;6143;p94"/>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94"/>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5" name="Google Shape;6145;p94"/>
              <p:cNvGrpSpPr/>
              <p:nvPr/>
            </p:nvGrpSpPr>
            <p:grpSpPr>
              <a:xfrm>
                <a:off x="5389291" y="3759921"/>
                <a:ext cx="37783" cy="32380"/>
                <a:chOff x="5389291" y="3759921"/>
                <a:chExt cx="37783" cy="32380"/>
              </a:xfrm>
            </p:grpSpPr>
            <p:sp>
              <p:nvSpPr>
                <p:cNvPr id="6146" name="Google Shape;6146;p94"/>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94"/>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8" name="Google Shape;6148;p94"/>
              <p:cNvGrpSpPr/>
              <p:nvPr/>
            </p:nvGrpSpPr>
            <p:grpSpPr>
              <a:xfrm>
                <a:off x="5431534" y="3632932"/>
                <a:ext cx="37878" cy="32451"/>
                <a:chOff x="5431534" y="3632932"/>
                <a:chExt cx="37878" cy="32451"/>
              </a:xfrm>
            </p:grpSpPr>
            <p:sp>
              <p:nvSpPr>
                <p:cNvPr id="6149" name="Google Shape;6149;p94"/>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94"/>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1" name="Google Shape;6151;p94"/>
              <p:cNvGrpSpPr/>
              <p:nvPr/>
            </p:nvGrpSpPr>
            <p:grpSpPr>
              <a:xfrm>
                <a:off x="5540755" y="3544829"/>
                <a:ext cx="37783" cy="32357"/>
                <a:chOff x="5540755" y="3544829"/>
                <a:chExt cx="37783" cy="32357"/>
              </a:xfrm>
            </p:grpSpPr>
            <p:sp>
              <p:nvSpPr>
                <p:cNvPr id="6152" name="Google Shape;6152;p94"/>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94"/>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4" name="Google Shape;6154;p94"/>
              <p:cNvGrpSpPr/>
              <p:nvPr/>
            </p:nvGrpSpPr>
            <p:grpSpPr>
              <a:xfrm>
                <a:off x="5579293" y="3412107"/>
                <a:ext cx="37776" cy="32357"/>
                <a:chOff x="5579293" y="3412107"/>
                <a:chExt cx="37776" cy="32357"/>
              </a:xfrm>
            </p:grpSpPr>
            <p:sp>
              <p:nvSpPr>
                <p:cNvPr id="6155" name="Google Shape;6155;p94"/>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94"/>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7" name="Google Shape;6157;p94"/>
              <p:cNvGrpSpPr/>
              <p:nvPr/>
            </p:nvGrpSpPr>
            <p:grpSpPr>
              <a:xfrm>
                <a:off x="5801346" y="3284615"/>
                <a:ext cx="37783" cy="32357"/>
                <a:chOff x="5801346" y="3284615"/>
                <a:chExt cx="37783" cy="32357"/>
              </a:xfrm>
            </p:grpSpPr>
            <p:sp>
              <p:nvSpPr>
                <p:cNvPr id="6158" name="Google Shape;6158;p94"/>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94"/>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0" name="Google Shape;6160;p94"/>
              <p:cNvGrpSpPr/>
              <p:nvPr/>
            </p:nvGrpSpPr>
            <p:grpSpPr>
              <a:xfrm>
                <a:off x="5763578" y="3399067"/>
                <a:ext cx="37776" cy="32364"/>
                <a:chOff x="5763578" y="3399067"/>
                <a:chExt cx="37776" cy="32364"/>
              </a:xfrm>
            </p:grpSpPr>
            <p:sp>
              <p:nvSpPr>
                <p:cNvPr id="6161" name="Google Shape;6161;p94"/>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94"/>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3" name="Google Shape;6163;p94"/>
              <p:cNvGrpSpPr/>
              <p:nvPr/>
            </p:nvGrpSpPr>
            <p:grpSpPr>
              <a:xfrm>
                <a:off x="5395858" y="3230952"/>
                <a:ext cx="37776" cy="32364"/>
                <a:chOff x="5395858" y="3230952"/>
                <a:chExt cx="37776" cy="32364"/>
              </a:xfrm>
            </p:grpSpPr>
            <p:sp>
              <p:nvSpPr>
                <p:cNvPr id="6164" name="Google Shape;6164;p94"/>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94"/>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6" name="Google Shape;6166;p94"/>
              <p:cNvGrpSpPr/>
              <p:nvPr/>
            </p:nvGrpSpPr>
            <p:grpSpPr>
              <a:xfrm>
                <a:off x="5264088" y="3188237"/>
                <a:ext cx="37776" cy="32357"/>
                <a:chOff x="5264088" y="3188237"/>
                <a:chExt cx="37776" cy="32357"/>
              </a:xfrm>
            </p:grpSpPr>
            <p:sp>
              <p:nvSpPr>
                <p:cNvPr id="6167" name="Google Shape;6167;p94"/>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94"/>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9" name="Google Shape;6169;p94"/>
              <p:cNvGrpSpPr/>
              <p:nvPr/>
            </p:nvGrpSpPr>
            <p:grpSpPr>
              <a:xfrm>
                <a:off x="5585758" y="3237425"/>
                <a:ext cx="37878" cy="32357"/>
                <a:chOff x="5585758" y="3237425"/>
                <a:chExt cx="37878" cy="32357"/>
              </a:xfrm>
            </p:grpSpPr>
            <p:sp>
              <p:nvSpPr>
                <p:cNvPr id="6170" name="Google Shape;6170;p94"/>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94"/>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2" name="Google Shape;6172;p94"/>
              <p:cNvGrpSpPr/>
              <p:nvPr/>
            </p:nvGrpSpPr>
            <p:grpSpPr>
              <a:xfrm>
                <a:off x="4874196" y="3291088"/>
                <a:ext cx="37878" cy="32451"/>
                <a:chOff x="4874196" y="3291088"/>
                <a:chExt cx="37878" cy="32451"/>
              </a:xfrm>
            </p:grpSpPr>
            <p:sp>
              <p:nvSpPr>
                <p:cNvPr id="6173" name="Google Shape;6173;p94"/>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94"/>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5" name="Google Shape;6175;p94"/>
              <p:cNvGrpSpPr/>
              <p:nvPr/>
            </p:nvGrpSpPr>
            <p:grpSpPr>
              <a:xfrm>
                <a:off x="5197770" y="3785466"/>
                <a:ext cx="37783" cy="32427"/>
                <a:chOff x="5197770" y="3785466"/>
                <a:chExt cx="37783" cy="32427"/>
              </a:xfrm>
            </p:grpSpPr>
            <p:sp>
              <p:nvSpPr>
                <p:cNvPr id="6176" name="Google Shape;6176;p94"/>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94"/>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8" name="Google Shape;6178;p94"/>
              <p:cNvGrpSpPr/>
              <p:nvPr/>
            </p:nvGrpSpPr>
            <p:grpSpPr>
              <a:xfrm>
                <a:off x="5177699" y="3492117"/>
                <a:ext cx="37776" cy="32357"/>
                <a:chOff x="5177699" y="3492117"/>
                <a:chExt cx="37776" cy="32357"/>
              </a:xfrm>
            </p:grpSpPr>
            <p:sp>
              <p:nvSpPr>
                <p:cNvPr id="6179" name="Google Shape;6179;p94"/>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94"/>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1" name="Google Shape;6181;p94"/>
              <p:cNvGrpSpPr/>
              <p:nvPr/>
            </p:nvGrpSpPr>
            <p:grpSpPr>
              <a:xfrm>
                <a:off x="5349431" y="3622346"/>
                <a:ext cx="37870" cy="32380"/>
                <a:chOff x="5349431" y="3622346"/>
                <a:chExt cx="37870" cy="32380"/>
              </a:xfrm>
            </p:grpSpPr>
            <p:sp>
              <p:nvSpPr>
                <p:cNvPr id="6182" name="Google Shape;6182;p94"/>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94"/>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4" name="Google Shape;6184;p94"/>
              <p:cNvGrpSpPr/>
              <p:nvPr/>
            </p:nvGrpSpPr>
            <p:grpSpPr>
              <a:xfrm>
                <a:off x="5068855" y="3563980"/>
                <a:ext cx="53954" cy="46223"/>
                <a:chOff x="5068855" y="3563980"/>
                <a:chExt cx="53954" cy="46223"/>
              </a:xfrm>
            </p:grpSpPr>
            <p:sp>
              <p:nvSpPr>
                <p:cNvPr id="6185" name="Google Shape;6185;p94"/>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94"/>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7" name="Google Shape;6187;p94"/>
              <p:cNvGrpSpPr/>
              <p:nvPr/>
            </p:nvGrpSpPr>
            <p:grpSpPr>
              <a:xfrm>
                <a:off x="5037654" y="3392507"/>
                <a:ext cx="37870" cy="32451"/>
                <a:chOff x="5037654" y="3392507"/>
                <a:chExt cx="37870" cy="32451"/>
              </a:xfrm>
            </p:grpSpPr>
            <p:sp>
              <p:nvSpPr>
                <p:cNvPr id="6188" name="Google Shape;6188;p94"/>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94"/>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0" name="Google Shape;6190;p94"/>
              <p:cNvGrpSpPr/>
              <p:nvPr/>
            </p:nvGrpSpPr>
            <p:grpSpPr>
              <a:xfrm>
                <a:off x="5456560" y="3368629"/>
                <a:ext cx="37870" cy="32451"/>
                <a:chOff x="5456560" y="3368629"/>
                <a:chExt cx="37870" cy="32451"/>
              </a:xfrm>
            </p:grpSpPr>
            <p:sp>
              <p:nvSpPr>
                <p:cNvPr id="6191" name="Google Shape;6191;p94"/>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94"/>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3" name="Google Shape;6193;p94"/>
              <p:cNvGrpSpPr/>
              <p:nvPr/>
            </p:nvGrpSpPr>
            <p:grpSpPr>
              <a:xfrm>
                <a:off x="4755749" y="3501516"/>
                <a:ext cx="46246" cy="39608"/>
                <a:chOff x="4755749" y="3501516"/>
                <a:chExt cx="46246" cy="39608"/>
              </a:xfrm>
            </p:grpSpPr>
            <p:sp>
              <p:nvSpPr>
                <p:cNvPr id="6194" name="Google Shape;6194;p94"/>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94"/>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6" name="Google Shape;6196;p94"/>
              <p:cNvGrpSpPr/>
              <p:nvPr/>
            </p:nvGrpSpPr>
            <p:grpSpPr>
              <a:xfrm>
                <a:off x="4681346" y="3485582"/>
                <a:ext cx="37783" cy="32427"/>
                <a:chOff x="4681346" y="3485582"/>
                <a:chExt cx="37783" cy="32427"/>
              </a:xfrm>
            </p:grpSpPr>
            <p:sp>
              <p:nvSpPr>
                <p:cNvPr id="6197" name="Google Shape;6197;p94"/>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94"/>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9" name="Google Shape;6199;p94"/>
              <p:cNvGrpSpPr/>
              <p:nvPr/>
            </p:nvGrpSpPr>
            <p:grpSpPr>
              <a:xfrm>
                <a:off x="4767067" y="3291088"/>
                <a:ext cx="37878" cy="32451"/>
                <a:chOff x="4767067" y="3291088"/>
                <a:chExt cx="37878" cy="32451"/>
              </a:xfrm>
            </p:grpSpPr>
            <p:sp>
              <p:nvSpPr>
                <p:cNvPr id="6200" name="Google Shape;6200;p94"/>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94"/>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2" name="Google Shape;6202;p94"/>
              <p:cNvGrpSpPr/>
              <p:nvPr/>
            </p:nvGrpSpPr>
            <p:grpSpPr>
              <a:xfrm>
                <a:off x="4687819" y="3405539"/>
                <a:ext cx="37776" cy="32451"/>
                <a:chOff x="4687819" y="3405539"/>
                <a:chExt cx="37776" cy="32451"/>
              </a:xfrm>
            </p:grpSpPr>
            <p:sp>
              <p:nvSpPr>
                <p:cNvPr id="6203" name="Google Shape;6203;p94"/>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94"/>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5" name="Google Shape;6205;p94"/>
              <p:cNvGrpSpPr/>
              <p:nvPr/>
            </p:nvGrpSpPr>
            <p:grpSpPr>
              <a:xfrm>
                <a:off x="4923101" y="3444809"/>
                <a:ext cx="52813" cy="45318"/>
                <a:chOff x="4923101" y="3444809"/>
                <a:chExt cx="52813" cy="45318"/>
              </a:xfrm>
            </p:grpSpPr>
            <p:sp>
              <p:nvSpPr>
                <p:cNvPr id="6206" name="Google Shape;6206;p94"/>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94"/>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8" name="Google Shape;6208;p94"/>
              <p:cNvGrpSpPr/>
              <p:nvPr/>
            </p:nvGrpSpPr>
            <p:grpSpPr>
              <a:xfrm>
                <a:off x="4846040" y="3654750"/>
                <a:ext cx="31405" cy="26993"/>
                <a:chOff x="4846040" y="3654750"/>
                <a:chExt cx="31405" cy="26993"/>
              </a:xfrm>
            </p:grpSpPr>
            <p:sp>
              <p:nvSpPr>
                <p:cNvPr id="6209" name="Google Shape;6209;p94"/>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94"/>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1" name="Google Shape;6211;p94"/>
              <p:cNvGrpSpPr/>
              <p:nvPr/>
            </p:nvGrpSpPr>
            <p:grpSpPr>
              <a:xfrm>
                <a:off x="4925673" y="3691700"/>
                <a:ext cx="40253" cy="34472"/>
                <a:chOff x="4925673" y="3691700"/>
                <a:chExt cx="40253" cy="34472"/>
              </a:xfrm>
            </p:grpSpPr>
            <p:sp>
              <p:nvSpPr>
                <p:cNvPr id="6212" name="Google Shape;6212;p94"/>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94"/>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4" name="Google Shape;6214;p94"/>
              <p:cNvGrpSpPr/>
              <p:nvPr/>
            </p:nvGrpSpPr>
            <p:grpSpPr>
              <a:xfrm>
                <a:off x="4894653" y="3740848"/>
                <a:ext cx="31405" cy="26906"/>
                <a:chOff x="4894653" y="3740848"/>
                <a:chExt cx="31405" cy="26906"/>
              </a:xfrm>
            </p:grpSpPr>
            <p:sp>
              <p:nvSpPr>
                <p:cNvPr id="6215" name="Google Shape;6215;p94"/>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94"/>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7" name="Google Shape;6217;p94"/>
              <p:cNvGrpSpPr/>
              <p:nvPr/>
            </p:nvGrpSpPr>
            <p:grpSpPr>
              <a:xfrm>
                <a:off x="4962300" y="3696348"/>
                <a:ext cx="38255" cy="32773"/>
                <a:chOff x="4962300" y="3696348"/>
                <a:chExt cx="38255" cy="32773"/>
              </a:xfrm>
            </p:grpSpPr>
            <p:sp>
              <p:nvSpPr>
                <p:cNvPr id="6218" name="Google Shape;6218;p94"/>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94"/>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0" name="Google Shape;6220;p94"/>
              <p:cNvGrpSpPr/>
              <p:nvPr/>
            </p:nvGrpSpPr>
            <p:grpSpPr>
              <a:xfrm>
                <a:off x="4980185" y="3743349"/>
                <a:ext cx="31499" cy="26969"/>
                <a:chOff x="4980185" y="3743349"/>
                <a:chExt cx="31499" cy="26969"/>
              </a:xfrm>
            </p:grpSpPr>
            <p:sp>
              <p:nvSpPr>
                <p:cNvPr id="6221" name="Google Shape;6221;p94"/>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94"/>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3" name="Google Shape;6223;p94"/>
              <p:cNvGrpSpPr/>
              <p:nvPr/>
            </p:nvGrpSpPr>
            <p:grpSpPr>
              <a:xfrm>
                <a:off x="5013768" y="3734312"/>
                <a:ext cx="31499" cy="26969"/>
                <a:chOff x="5013768" y="3734312"/>
                <a:chExt cx="31499" cy="26969"/>
              </a:xfrm>
            </p:grpSpPr>
            <p:sp>
              <p:nvSpPr>
                <p:cNvPr id="6224" name="Google Shape;6224;p94"/>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94"/>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6" name="Google Shape;6226;p94"/>
              <p:cNvGrpSpPr/>
              <p:nvPr/>
            </p:nvGrpSpPr>
            <p:grpSpPr>
              <a:xfrm>
                <a:off x="5036703" y="3764545"/>
                <a:ext cx="31499" cy="26898"/>
                <a:chOff x="5036703" y="3764545"/>
                <a:chExt cx="31499" cy="26898"/>
              </a:xfrm>
            </p:grpSpPr>
            <p:sp>
              <p:nvSpPr>
                <p:cNvPr id="6227" name="Google Shape;6227;p94"/>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94"/>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9" name="Google Shape;6229;p94"/>
              <p:cNvGrpSpPr/>
              <p:nvPr/>
            </p:nvGrpSpPr>
            <p:grpSpPr>
              <a:xfrm>
                <a:off x="4953546" y="3768352"/>
                <a:ext cx="31405" cy="26898"/>
                <a:chOff x="4953546" y="3768352"/>
                <a:chExt cx="31405" cy="26898"/>
              </a:xfrm>
            </p:grpSpPr>
            <p:sp>
              <p:nvSpPr>
                <p:cNvPr id="6230" name="Google Shape;6230;p94"/>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94"/>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2" name="Google Shape;6232;p94"/>
              <p:cNvGrpSpPr/>
              <p:nvPr/>
            </p:nvGrpSpPr>
            <p:grpSpPr>
              <a:xfrm>
                <a:off x="4964770" y="3814016"/>
                <a:ext cx="31499" cy="26993"/>
                <a:chOff x="4964770" y="3814016"/>
                <a:chExt cx="31499" cy="26993"/>
              </a:xfrm>
            </p:grpSpPr>
            <p:sp>
              <p:nvSpPr>
                <p:cNvPr id="6233" name="Google Shape;6233;p94"/>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94"/>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5" name="Google Shape;6235;p94"/>
              <p:cNvGrpSpPr/>
              <p:nvPr/>
            </p:nvGrpSpPr>
            <p:grpSpPr>
              <a:xfrm>
                <a:off x="4923290" y="3800504"/>
                <a:ext cx="31468" cy="26898"/>
                <a:chOff x="4923290" y="3800504"/>
                <a:chExt cx="31468" cy="26898"/>
              </a:xfrm>
            </p:grpSpPr>
            <p:sp>
              <p:nvSpPr>
                <p:cNvPr id="6236" name="Google Shape;6236;p94"/>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94"/>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8" name="Google Shape;6238;p94"/>
              <p:cNvGrpSpPr/>
              <p:nvPr/>
            </p:nvGrpSpPr>
            <p:grpSpPr>
              <a:xfrm>
                <a:off x="5108534" y="3650943"/>
                <a:ext cx="31405" cy="26993"/>
                <a:chOff x="5108534" y="3650943"/>
                <a:chExt cx="31405" cy="26993"/>
              </a:xfrm>
            </p:grpSpPr>
            <p:sp>
              <p:nvSpPr>
                <p:cNvPr id="6239" name="Google Shape;6239;p94"/>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94"/>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1" name="Google Shape;6241;p94"/>
              <p:cNvGrpSpPr/>
              <p:nvPr/>
            </p:nvGrpSpPr>
            <p:grpSpPr>
              <a:xfrm>
                <a:off x="5119380" y="3760739"/>
                <a:ext cx="31499" cy="26993"/>
                <a:chOff x="5119380" y="3760739"/>
                <a:chExt cx="31499" cy="26993"/>
              </a:xfrm>
            </p:grpSpPr>
            <p:sp>
              <p:nvSpPr>
                <p:cNvPr id="6242" name="Google Shape;6242;p94"/>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94"/>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4" name="Google Shape;6244;p94"/>
              <p:cNvGrpSpPr/>
              <p:nvPr/>
            </p:nvGrpSpPr>
            <p:grpSpPr>
              <a:xfrm>
                <a:off x="5119380" y="3788235"/>
                <a:ext cx="31499" cy="26993"/>
                <a:chOff x="5119380" y="3788235"/>
                <a:chExt cx="31499" cy="26993"/>
              </a:xfrm>
            </p:grpSpPr>
            <p:sp>
              <p:nvSpPr>
                <p:cNvPr id="6245" name="Google Shape;6245;p94"/>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94"/>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7" name="Google Shape;6247;p94"/>
              <p:cNvGrpSpPr/>
              <p:nvPr/>
            </p:nvGrpSpPr>
            <p:grpSpPr>
              <a:xfrm>
                <a:off x="5158005" y="3875284"/>
                <a:ext cx="31405" cy="27001"/>
                <a:chOff x="5158005" y="3875284"/>
                <a:chExt cx="31405" cy="27001"/>
              </a:xfrm>
            </p:grpSpPr>
            <p:sp>
              <p:nvSpPr>
                <p:cNvPr id="6248" name="Google Shape;6248;p94"/>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94"/>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0" name="Google Shape;6250;p94"/>
              <p:cNvGrpSpPr/>
              <p:nvPr/>
            </p:nvGrpSpPr>
            <p:grpSpPr>
              <a:xfrm>
                <a:off x="5233163" y="3764545"/>
                <a:ext cx="31499" cy="26898"/>
                <a:chOff x="5233163" y="3764545"/>
                <a:chExt cx="31499" cy="26898"/>
              </a:xfrm>
            </p:grpSpPr>
            <p:sp>
              <p:nvSpPr>
                <p:cNvPr id="6251" name="Google Shape;6251;p94"/>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94"/>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3" name="Google Shape;6253;p94"/>
              <p:cNvGrpSpPr/>
              <p:nvPr/>
            </p:nvGrpSpPr>
            <p:grpSpPr>
              <a:xfrm>
                <a:off x="5276168" y="3805545"/>
                <a:ext cx="31499" cy="26906"/>
                <a:chOff x="5276168" y="3805545"/>
                <a:chExt cx="31499" cy="26906"/>
              </a:xfrm>
            </p:grpSpPr>
            <p:sp>
              <p:nvSpPr>
                <p:cNvPr id="6254" name="Google Shape;6254;p94"/>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94"/>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6" name="Google Shape;6256;p94"/>
              <p:cNvGrpSpPr/>
              <p:nvPr/>
            </p:nvGrpSpPr>
            <p:grpSpPr>
              <a:xfrm>
                <a:off x="5294053" y="3851933"/>
                <a:ext cx="31405" cy="26945"/>
                <a:chOff x="5294053" y="3851933"/>
                <a:chExt cx="31405" cy="26945"/>
              </a:xfrm>
            </p:grpSpPr>
            <p:sp>
              <p:nvSpPr>
                <p:cNvPr id="6257" name="Google Shape;6257;p94"/>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94"/>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9" name="Google Shape;6259;p94"/>
              <p:cNvGrpSpPr/>
              <p:nvPr/>
            </p:nvGrpSpPr>
            <p:grpSpPr>
              <a:xfrm>
                <a:off x="5341723" y="3851902"/>
                <a:ext cx="31405" cy="26977"/>
                <a:chOff x="5341723" y="3851902"/>
                <a:chExt cx="31405" cy="26977"/>
              </a:xfrm>
            </p:grpSpPr>
            <p:sp>
              <p:nvSpPr>
                <p:cNvPr id="6260" name="Google Shape;6260;p94"/>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94"/>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2" name="Google Shape;6262;p94"/>
              <p:cNvGrpSpPr/>
              <p:nvPr/>
            </p:nvGrpSpPr>
            <p:grpSpPr>
              <a:xfrm>
                <a:off x="5054871" y="3507855"/>
                <a:ext cx="31405" cy="26993"/>
                <a:chOff x="5054871" y="3507855"/>
                <a:chExt cx="31405" cy="26993"/>
              </a:xfrm>
            </p:grpSpPr>
            <p:sp>
              <p:nvSpPr>
                <p:cNvPr id="6263" name="Google Shape;6263;p94"/>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94"/>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5" name="Google Shape;6265;p94"/>
              <p:cNvGrpSpPr/>
              <p:nvPr/>
            </p:nvGrpSpPr>
            <p:grpSpPr>
              <a:xfrm>
                <a:off x="4876579" y="3675325"/>
                <a:ext cx="31405" cy="26969"/>
                <a:chOff x="4876579" y="3675325"/>
                <a:chExt cx="31405" cy="26969"/>
              </a:xfrm>
            </p:grpSpPr>
            <p:sp>
              <p:nvSpPr>
                <p:cNvPr id="6266" name="Google Shape;6266;p94"/>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94"/>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8" name="Google Shape;6268;p94"/>
              <p:cNvGrpSpPr/>
              <p:nvPr/>
            </p:nvGrpSpPr>
            <p:grpSpPr>
              <a:xfrm>
                <a:off x="4842233" y="3688333"/>
                <a:ext cx="31405" cy="26993"/>
                <a:chOff x="4842233" y="3688333"/>
                <a:chExt cx="31405" cy="26993"/>
              </a:xfrm>
            </p:grpSpPr>
            <p:sp>
              <p:nvSpPr>
                <p:cNvPr id="6269" name="Google Shape;6269;p94"/>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94"/>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1" name="Google Shape;6271;p94"/>
              <p:cNvGrpSpPr/>
              <p:nvPr/>
            </p:nvGrpSpPr>
            <p:grpSpPr>
              <a:xfrm>
                <a:off x="5187876" y="3608032"/>
                <a:ext cx="31405" cy="27001"/>
                <a:chOff x="5187876" y="3608032"/>
                <a:chExt cx="31405" cy="27001"/>
              </a:xfrm>
            </p:grpSpPr>
            <p:sp>
              <p:nvSpPr>
                <p:cNvPr id="6272" name="Google Shape;6272;p94"/>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94"/>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4" name="Google Shape;6274;p94"/>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94"/>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6" name="Google Shape;6276;p94"/>
              <p:cNvGrpSpPr/>
              <p:nvPr/>
            </p:nvGrpSpPr>
            <p:grpSpPr>
              <a:xfrm>
                <a:off x="5269224" y="3304167"/>
                <a:ext cx="40253" cy="34402"/>
                <a:chOff x="5269224" y="3304167"/>
                <a:chExt cx="40253" cy="34402"/>
              </a:xfrm>
            </p:grpSpPr>
            <p:sp>
              <p:nvSpPr>
                <p:cNvPr id="6277" name="Google Shape;6277;p94"/>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94"/>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9" name="Google Shape;6279;p94"/>
              <p:cNvGrpSpPr/>
              <p:nvPr/>
            </p:nvGrpSpPr>
            <p:grpSpPr>
              <a:xfrm>
                <a:off x="5327354" y="3476615"/>
                <a:ext cx="49864" cy="42723"/>
                <a:chOff x="5327354" y="3476615"/>
                <a:chExt cx="49864" cy="42723"/>
              </a:xfrm>
            </p:grpSpPr>
            <p:sp>
              <p:nvSpPr>
                <p:cNvPr id="6280" name="Google Shape;6280;p94"/>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94"/>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82" name="Google Shape;6282;p94"/>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94"/>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84" name="Google Shape;6284;p94"/>
              <p:cNvGrpSpPr/>
              <p:nvPr/>
            </p:nvGrpSpPr>
            <p:grpSpPr>
              <a:xfrm>
                <a:off x="5341723" y="3775957"/>
                <a:ext cx="31405" cy="26898"/>
                <a:chOff x="5341723" y="3775957"/>
                <a:chExt cx="31405" cy="26898"/>
              </a:xfrm>
            </p:grpSpPr>
            <p:sp>
              <p:nvSpPr>
                <p:cNvPr id="6285" name="Google Shape;6285;p94"/>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94"/>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7" name="Google Shape;6287;p94"/>
              <p:cNvGrpSpPr/>
              <p:nvPr/>
            </p:nvGrpSpPr>
            <p:grpSpPr>
              <a:xfrm>
                <a:off x="5439053" y="3699274"/>
                <a:ext cx="31405" cy="26898"/>
                <a:chOff x="5439053" y="3699274"/>
                <a:chExt cx="31405" cy="26898"/>
              </a:xfrm>
            </p:grpSpPr>
            <p:sp>
              <p:nvSpPr>
                <p:cNvPr id="6288" name="Google Shape;6288;p94"/>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94"/>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0" name="Google Shape;6290;p94"/>
              <p:cNvGrpSpPr/>
              <p:nvPr/>
            </p:nvGrpSpPr>
            <p:grpSpPr>
              <a:xfrm>
                <a:off x="5412414" y="3622307"/>
                <a:ext cx="31499" cy="26993"/>
                <a:chOff x="5412414" y="3622307"/>
                <a:chExt cx="31499" cy="26993"/>
              </a:xfrm>
            </p:grpSpPr>
            <p:sp>
              <p:nvSpPr>
                <p:cNvPr id="6291" name="Google Shape;6291;p94"/>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94"/>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3" name="Google Shape;6293;p94"/>
              <p:cNvGrpSpPr/>
              <p:nvPr/>
            </p:nvGrpSpPr>
            <p:grpSpPr>
              <a:xfrm>
                <a:off x="5476254" y="3473949"/>
                <a:ext cx="26835" cy="26930"/>
                <a:chOff x="5476254" y="3473949"/>
                <a:chExt cx="26835" cy="26930"/>
              </a:xfrm>
            </p:grpSpPr>
            <p:sp>
              <p:nvSpPr>
                <p:cNvPr id="6294" name="Google Shape;6294;p94"/>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94"/>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6" name="Google Shape;6296;p94"/>
              <p:cNvGrpSpPr/>
              <p:nvPr/>
            </p:nvGrpSpPr>
            <p:grpSpPr>
              <a:xfrm>
                <a:off x="5564547" y="3481594"/>
                <a:ext cx="31397" cy="26898"/>
                <a:chOff x="5564547" y="3481594"/>
                <a:chExt cx="31397" cy="26898"/>
              </a:xfrm>
            </p:grpSpPr>
            <p:sp>
              <p:nvSpPr>
                <p:cNvPr id="6297" name="Google Shape;6297;p94"/>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94"/>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9" name="Google Shape;6299;p94"/>
              <p:cNvGrpSpPr/>
              <p:nvPr/>
            </p:nvGrpSpPr>
            <p:grpSpPr>
              <a:xfrm>
                <a:off x="5534101" y="3470174"/>
                <a:ext cx="31397" cy="26906"/>
                <a:chOff x="5534101" y="3470174"/>
                <a:chExt cx="31397" cy="26906"/>
              </a:xfrm>
            </p:grpSpPr>
            <p:sp>
              <p:nvSpPr>
                <p:cNvPr id="6300" name="Google Shape;6300;p94"/>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94"/>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2" name="Google Shape;6302;p94"/>
              <p:cNvGrpSpPr/>
              <p:nvPr/>
            </p:nvGrpSpPr>
            <p:grpSpPr>
              <a:xfrm>
                <a:off x="5610879" y="3314486"/>
                <a:ext cx="31499" cy="26938"/>
                <a:chOff x="5610879" y="3314486"/>
                <a:chExt cx="31499" cy="26938"/>
              </a:xfrm>
            </p:grpSpPr>
            <p:sp>
              <p:nvSpPr>
                <p:cNvPr id="6303" name="Google Shape;6303;p94"/>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94"/>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5" name="Google Shape;6305;p94"/>
              <p:cNvGrpSpPr/>
              <p:nvPr/>
            </p:nvGrpSpPr>
            <p:grpSpPr>
              <a:xfrm>
                <a:off x="4834525" y="3501382"/>
                <a:ext cx="31499" cy="26898"/>
                <a:chOff x="4834525" y="3501382"/>
                <a:chExt cx="31499" cy="26898"/>
              </a:xfrm>
            </p:grpSpPr>
            <p:sp>
              <p:nvSpPr>
                <p:cNvPr id="6306" name="Google Shape;6306;p94"/>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94"/>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8" name="Google Shape;6308;p94"/>
              <p:cNvGrpSpPr/>
              <p:nvPr/>
            </p:nvGrpSpPr>
            <p:grpSpPr>
              <a:xfrm>
                <a:off x="4898460" y="3580158"/>
                <a:ext cx="31405" cy="26898"/>
                <a:chOff x="4898460" y="3580158"/>
                <a:chExt cx="31405" cy="26898"/>
              </a:xfrm>
            </p:grpSpPr>
            <p:sp>
              <p:nvSpPr>
                <p:cNvPr id="6309" name="Google Shape;6309;p94"/>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94"/>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1" name="Google Shape;6311;p94"/>
              <p:cNvGrpSpPr/>
              <p:nvPr/>
            </p:nvGrpSpPr>
            <p:grpSpPr>
              <a:xfrm>
                <a:off x="4882667" y="3608032"/>
                <a:ext cx="31499" cy="27001"/>
                <a:chOff x="4882667" y="3608032"/>
                <a:chExt cx="31499" cy="27001"/>
              </a:xfrm>
            </p:grpSpPr>
            <p:sp>
              <p:nvSpPr>
                <p:cNvPr id="6312" name="Google Shape;6312;p94"/>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94"/>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4" name="Google Shape;6314;p94"/>
              <p:cNvGrpSpPr/>
              <p:nvPr/>
            </p:nvGrpSpPr>
            <p:grpSpPr>
              <a:xfrm>
                <a:off x="4843373" y="3631407"/>
                <a:ext cx="16273" cy="16186"/>
                <a:chOff x="4843373" y="3631407"/>
                <a:chExt cx="16273" cy="16186"/>
              </a:xfrm>
            </p:grpSpPr>
            <p:sp>
              <p:nvSpPr>
                <p:cNvPr id="6315" name="Google Shape;6315;p94"/>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94"/>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7" name="Google Shape;6317;p94"/>
              <p:cNvGrpSpPr/>
              <p:nvPr/>
            </p:nvGrpSpPr>
            <p:grpSpPr>
              <a:xfrm>
                <a:off x="4727773" y="3591578"/>
                <a:ext cx="31499" cy="26898"/>
                <a:chOff x="4727773" y="3591578"/>
                <a:chExt cx="31499" cy="26898"/>
              </a:xfrm>
            </p:grpSpPr>
            <p:sp>
              <p:nvSpPr>
                <p:cNvPr id="6318" name="Google Shape;6318;p94"/>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94"/>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20" name="Google Shape;6320;p94"/>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94"/>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22" name="Google Shape;6322;p94"/>
              <p:cNvGrpSpPr/>
              <p:nvPr/>
            </p:nvGrpSpPr>
            <p:grpSpPr>
              <a:xfrm>
                <a:off x="4609421" y="3577398"/>
                <a:ext cx="31499" cy="27001"/>
                <a:chOff x="4609421" y="3577398"/>
                <a:chExt cx="31499" cy="27001"/>
              </a:xfrm>
            </p:grpSpPr>
            <p:sp>
              <p:nvSpPr>
                <p:cNvPr id="6323" name="Google Shape;6323;p94"/>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94"/>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5" name="Google Shape;6325;p94"/>
              <p:cNvGrpSpPr/>
              <p:nvPr/>
            </p:nvGrpSpPr>
            <p:grpSpPr>
              <a:xfrm>
                <a:off x="4649289" y="3577398"/>
                <a:ext cx="31499" cy="27001"/>
                <a:chOff x="4649289" y="3577398"/>
                <a:chExt cx="31499" cy="27001"/>
              </a:xfrm>
            </p:grpSpPr>
            <p:sp>
              <p:nvSpPr>
                <p:cNvPr id="6326" name="Google Shape;6326;p94"/>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94"/>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8" name="Google Shape;6328;p94"/>
              <p:cNvGrpSpPr/>
              <p:nvPr/>
            </p:nvGrpSpPr>
            <p:grpSpPr>
              <a:xfrm>
                <a:off x="4605614" y="3639523"/>
                <a:ext cx="31499" cy="26906"/>
                <a:chOff x="4605614" y="3639523"/>
                <a:chExt cx="31499" cy="26906"/>
              </a:xfrm>
            </p:grpSpPr>
            <p:sp>
              <p:nvSpPr>
                <p:cNvPr id="6329" name="Google Shape;6329;p94"/>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94"/>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1" name="Google Shape;6331;p94"/>
              <p:cNvGrpSpPr/>
              <p:nvPr/>
            </p:nvGrpSpPr>
            <p:grpSpPr>
              <a:xfrm>
                <a:off x="4785149" y="3618846"/>
                <a:ext cx="26930" cy="26843"/>
                <a:chOff x="4785149" y="3618846"/>
                <a:chExt cx="26930" cy="26843"/>
              </a:xfrm>
            </p:grpSpPr>
            <p:sp>
              <p:nvSpPr>
                <p:cNvPr id="6332" name="Google Shape;6332;p94"/>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94"/>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4" name="Google Shape;6334;p94"/>
              <p:cNvGrpSpPr/>
              <p:nvPr/>
            </p:nvGrpSpPr>
            <p:grpSpPr>
              <a:xfrm>
                <a:off x="4810167" y="3601567"/>
                <a:ext cx="31405" cy="26898"/>
                <a:chOff x="4810167" y="3601567"/>
                <a:chExt cx="31405" cy="26898"/>
              </a:xfrm>
            </p:grpSpPr>
            <p:sp>
              <p:nvSpPr>
                <p:cNvPr id="6335" name="Google Shape;6335;p94"/>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94"/>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7" name="Google Shape;6337;p94"/>
              <p:cNvGrpSpPr/>
              <p:nvPr/>
            </p:nvGrpSpPr>
            <p:grpSpPr>
              <a:xfrm>
                <a:off x="4831002" y="3373230"/>
                <a:ext cx="31405" cy="26898"/>
                <a:chOff x="4831002" y="3373230"/>
                <a:chExt cx="31405" cy="26898"/>
              </a:xfrm>
            </p:grpSpPr>
            <p:sp>
              <p:nvSpPr>
                <p:cNvPr id="6338" name="Google Shape;6338;p94"/>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94"/>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0" name="Google Shape;6340;p94"/>
              <p:cNvGrpSpPr/>
              <p:nvPr/>
            </p:nvGrpSpPr>
            <p:grpSpPr>
              <a:xfrm>
                <a:off x="4719311" y="3355054"/>
                <a:ext cx="31499" cy="27001"/>
                <a:chOff x="4719311" y="3355054"/>
                <a:chExt cx="31499" cy="27001"/>
              </a:xfrm>
            </p:grpSpPr>
            <p:sp>
              <p:nvSpPr>
                <p:cNvPr id="6341" name="Google Shape;6341;p94"/>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94"/>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3" name="Google Shape;6343;p94"/>
              <p:cNvGrpSpPr/>
              <p:nvPr/>
            </p:nvGrpSpPr>
            <p:grpSpPr>
              <a:xfrm>
                <a:off x="4798755" y="3450260"/>
                <a:ext cx="26930" cy="26930"/>
                <a:chOff x="4798755" y="3450260"/>
                <a:chExt cx="26930" cy="26930"/>
              </a:xfrm>
            </p:grpSpPr>
            <p:sp>
              <p:nvSpPr>
                <p:cNvPr id="6344" name="Google Shape;6344;p94"/>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94"/>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6" name="Google Shape;6346;p94"/>
              <p:cNvGrpSpPr/>
              <p:nvPr/>
            </p:nvGrpSpPr>
            <p:grpSpPr>
              <a:xfrm>
                <a:off x="4645576" y="3467555"/>
                <a:ext cx="31405" cy="26953"/>
                <a:chOff x="4645576" y="3467555"/>
                <a:chExt cx="31405" cy="26953"/>
              </a:xfrm>
            </p:grpSpPr>
            <p:sp>
              <p:nvSpPr>
                <p:cNvPr id="6347" name="Google Shape;6347;p94"/>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94"/>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9" name="Google Shape;6349;p94"/>
              <p:cNvGrpSpPr/>
              <p:nvPr/>
            </p:nvGrpSpPr>
            <p:grpSpPr>
              <a:xfrm>
                <a:off x="4687631" y="3583965"/>
                <a:ext cx="31499" cy="26898"/>
                <a:chOff x="4687631" y="3583965"/>
                <a:chExt cx="31499" cy="26898"/>
              </a:xfrm>
            </p:grpSpPr>
            <p:sp>
              <p:nvSpPr>
                <p:cNvPr id="6350" name="Google Shape;6350;p94"/>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94"/>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2" name="Google Shape;6352;p94"/>
              <p:cNvGrpSpPr/>
              <p:nvPr/>
            </p:nvGrpSpPr>
            <p:grpSpPr>
              <a:xfrm>
                <a:off x="4719311" y="3471314"/>
                <a:ext cx="31499" cy="27001"/>
                <a:chOff x="4719311" y="3471314"/>
                <a:chExt cx="31499" cy="27001"/>
              </a:xfrm>
            </p:grpSpPr>
            <p:sp>
              <p:nvSpPr>
                <p:cNvPr id="6353" name="Google Shape;6353;p94"/>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94"/>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5" name="Google Shape;6355;p94"/>
              <p:cNvGrpSpPr/>
              <p:nvPr/>
            </p:nvGrpSpPr>
            <p:grpSpPr>
              <a:xfrm>
                <a:off x="4719311" y="3434404"/>
                <a:ext cx="31499" cy="26898"/>
                <a:chOff x="4719311" y="3434404"/>
                <a:chExt cx="31499" cy="26898"/>
              </a:xfrm>
            </p:grpSpPr>
            <p:sp>
              <p:nvSpPr>
                <p:cNvPr id="6356" name="Google Shape;6356;p94"/>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94"/>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8" name="Google Shape;6358;p94"/>
              <p:cNvGrpSpPr/>
              <p:nvPr/>
            </p:nvGrpSpPr>
            <p:grpSpPr>
              <a:xfrm>
                <a:off x="4768876" y="3401772"/>
                <a:ext cx="31499" cy="26898"/>
                <a:chOff x="4768876" y="3401772"/>
                <a:chExt cx="31499" cy="26898"/>
              </a:xfrm>
            </p:grpSpPr>
            <p:sp>
              <p:nvSpPr>
                <p:cNvPr id="6359" name="Google Shape;6359;p94"/>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94"/>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1" name="Google Shape;6361;p94"/>
              <p:cNvGrpSpPr/>
              <p:nvPr/>
            </p:nvGrpSpPr>
            <p:grpSpPr>
              <a:xfrm>
                <a:off x="4762214" y="3471377"/>
                <a:ext cx="26938" cy="26938"/>
                <a:chOff x="4762214" y="3471377"/>
                <a:chExt cx="26938" cy="26938"/>
              </a:xfrm>
            </p:grpSpPr>
            <p:sp>
              <p:nvSpPr>
                <p:cNvPr id="6362" name="Google Shape;6362;p94"/>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94"/>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4" name="Google Shape;6364;p94"/>
              <p:cNvGrpSpPr/>
              <p:nvPr/>
            </p:nvGrpSpPr>
            <p:grpSpPr>
              <a:xfrm>
                <a:off x="4790473" y="3344782"/>
                <a:ext cx="31405" cy="26898"/>
                <a:chOff x="4790473" y="3344782"/>
                <a:chExt cx="31405" cy="26898"/>
              </a:xfrm>
            </p:grpSpPr>
            <p:sp>
              <p:nvSpPr>
                <p:cNvPr id="6365" name="Google Shape;6365;p94"/>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94"/>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7" name="Google Shape;6367;p94"/>
              <p:cNvGrpSpPr/>
              <p:nvPr/>
            </p:nvGrpSpPr>
            <p:grpSpPr>
              <a:xfrm>
                <a:off x="4823774" y="3950733"/>
                <a:ext cx="37398" cy="32034"/>
                <a:chOff x="4823774" y="3950733"/>
                <a:chExt cx="37398" cy="32034"/>
              </a:xfrm>
            </p:grpSpPr>
            <p:sp>
              <p:nvSpPr>
                <p:cNvPr id="6368" name="Google Shape;6368;p94"/>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94"/>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0" name="Google Shape;6370;p94"/>
              <p:cNvGrpSpPr/>
              <p:nvPr/>
            </p:nvGrpSpPr>
            <p:grpSpPr>
              <a:xfrm>
                <a:off x="4823396" y="4110566"/>
                <a:ext cx="31405" cy="26906"/>
                <a:chOff x="4823396" y="4110566"/>
                <a:chExt cx="31405" cy="26906"/>
              </a:xfrm>
            </p:grpSpPr>
            <p:sp>
              <p:nvSpPr>
                <p:cNvPr id="6371" name="Google Shape;6371;p94"/>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94"/>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3" name="Google Shape;6373;p94"/>
              <p:cNvGrpSpPr/>
              <p:nvPr/>
            </p:nvGrpSpPr>
            <p:grpSpPr>
              <a:xfrm>
                <a:off x="4838332" y="3821150"/>
                <a:ext cx="31499" cy="26898"/>
                <a:chOff x="4838332" y="3821150"/>
                <a:chExt cx="31499" cy="26898"/>
              </a:xfrm>
            </p:grpSpPr>
            <p:sp>
              <p:nvSpPr>
                <p:cNvPr id="6374" name="Google Shape;6374;p94"/>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94"/>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6" name="Google Shape;6376;p94"/>
              <p:cNvGrpSpPr/>
              <p:nvPr/>
            </p:nvGrpSpPr>
            <p:grpSpPr>
              <a:xfrm>
                <a:off x="4661275" y="3815007"/>
                <a:ext cx="36824" cy="31523"/>
                <a:chOff x="4661275" y="3815007"/>
                <a:chExt cx="36824" cy="31523"/>
              </a:xfrm>
            </p:grpSpPr>
            <p:sp>
              <p:nvSpPr>
                <p:cNvPr id="6377" name="Google Shape;6377;p94"/>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94"/>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9" name="Google Shape;6379;p94"/>
              <p:cNvGrpSpPr/>
              <p:nvPr/>
            </p:nvGrpSpPr>
            <p:grpSpPr>
              <a:xfrm>
                <a:off x="4558998" y="3851037"/>
                <a:ext cx="33591" cy="28699"/>
                <a:chOff x="4558998" y="3851037"/>
                <a:chExt cx="33591" cy="28699"/>
              </a:xfrm>
            </p:grpSpPr>
            <p:sp>
              <p:nvSpPr>
                <p:cNvPr id="6380" name="Google Shape;6380;p94"/>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94"/>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2" name="Google Shape;6382;p94"/>
              <p:cNvGrpSpPr/>
              <p:nvPr/>
            </p:nvGrpSpPr>
            <p:grpSpPr>
              <a:xfrm>
                <a:off x="4696762" y="3638587"/>
                <a:ext cx="33591" cy="28794"/>
                <a:chOff x="4696762" y="3638587"/>
                <a:chExt cx="33591" cy="28794"/>
              </a:xfrm>
            </p:grpSpPr>
            <p:sp>
              <p:nvSpPr>
                <p:cNvPr id="6383" name="Google Shape;6383;p94"/>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94"/>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5" name="Google Shape;6385;p94"/>
              <p:cNvGrpSpPr/>
              <p:nvPr/>
            </p:nvGrpSpPr>
            <p:grpSpPr>
              <a:xfrm>
                <a:off x="4929479" y="3939140"/>
                <a:ext cx="33497" cy="28692"/>
                <a:chOff x="4929479" y="3939140"/>
                <a:chExt cx="33497" cy="28692"/>
              </a:xfrm>
            </p:grpSpPr>
            <p:sp>
              <p:nvSpPr>
                <p:cNvPr id="6386" name="Google Shape;6386;p94"/>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94"/>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8" name="Google Shape;6388;p94"/>
              <p:cNvGrpSpPr/>
              <p:nvPr/>
            </p:nvGrpSpPr>
            <p:grpSpPr>
              <a:xfrm>
                <a:off x="4907119" y="3986039"/>
                <a:ext cx="33497" cy="28699"/>
                <a:chOff x="4907119" y="3986039"/>
                <a:chExt cx="33497" cy="28699"/>
              </a:xfrm>
            </p:grpSpPr>
            <p:sp>
              <p:nvSpPr>
                <p:cNvPr id="6389" name="Google Shape;6389;p94"/>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94"/>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1" name="Google Shape;6391;p94"/>
              <p:cNvGrpSpPr/>
              <p:nvPr/>
            </p:nvGrpSpPr>
            <p:grpSpPr>
              <a:xfrm>
                <a:off x="4911783" y="4048102"/>
                <a:ext cx="33591" cy="28762"/>
                <a:chOff x="4911783" y="4048102"/>
                <a:chExt cx="33591" cy="28762"/>
              </a:xfrm>
            </p:grpSpPr>
            <p:sp>
              <p:nvSpPr>
                <p:cNvPr id="6392" name="Google Shape;6392;p94"/>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94"/>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94" name="Google Shape;6394;p94"/>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94"/>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6" name="Google Shape;6396;p94"/>
              <p:cNvGrpSpPr/>
              <p:nvPr/>
            </p:nvGrpSpPr>
            <p:grpSpPr>
              <a:xfrm>
                <a:off x="4762623" y="3837847"/>
                <a:ext cx="42416" cy="36273"/>
                <a:chOff x="4762623" y="3837847"/>
                <a:chExt cx="42416" cy="36273"/>
              </a:xfrm>
            </p:grpSpPr>
            <p:sp>
              <p:nvSpPr>
                <p:cNvPr id="6397" name="Google Shape;6397;p94"/>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94"/>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9" name="Google Shape;6399;p94"/>
              <p:cNvGrpSpPr/>
              <p:nvPr/>
            </p:nvGrpSpPr>
            <p:grpSpPr>
              <a:xfrm>
                <a:off x="4746044" y="4104966"/>
                <a:ext cx="33497" cy="28699"/>
                <a:chOff x="4746044" y="4104966"/>
                <a:chExt cx="33497" cy="28699"/>
              </a:xfrm>
            </p:grpSpPr>
            <p:sp>
              <p:nvSpPr>
                <p:cNvPr id="6400" name="Google Shape;6400;p94"/>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94"/>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2" name="Google Shape;6402;p94"/>
              <p:cNvGrpSpPr/>
              <p:nvPr/>
            </p:nvGrpSpPr>
            <p:grpSpPr>
              <a:xfrm>
                <a:off x="4859646" y="4162554"/>
                <a:ext cx="33591" cy="28762"/>
                <a:chOff x="4859646" y="4162554"/>
                <a:chExt cx="33591" cy="28762"/>
              </a:xfrm>
            </p:grpSpPr>
            <p:sp>
              <p:nvSpPr>
                <p:cNvPr id="6403" name="Google Shape;6403;p94"/>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94"/>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05" name="Google Shape;6405;p94"/>
            <p:cNvGrpSpPr/>
            <p:nvPr/>
          </p:nvGrpSpPr>
          <p:grpSpPr>
            <a:xfrm>
              <a:off x="3597785" y="3274438"/>
              <a:ext cx="855610" cy="1122100"/>
              <a:chOff x="3597785" y="3274438"/>
              <a:chExt cx="855610" cy="1122100"/>
            </a:xfrm>
          </p:grpSpPr>
          <p:grpSp>
            <p:nvGrpSpPr>
              <p:cNvPr id="6406" name="Google Shape;6406;p94"/>
              <p:cNvGrpSpPr/>
              <p:nvPr/>
            </p:nvGrpSpPr>
            <p:grpSpPr>
              <a:xfrm>
                <a:off x="3617857" y="3284717"/>
                <a:ext cx="826785" cy="1099165"/>
                <a:chOff x="3617857" y="3284717"/>
                <a:chExt cx="826785" cy="1099165"/>
              </a:xfrm>
            </p:grpSpPr>
            <p:sp>
              <p:nvSpPr>
                <p:cNvPr id="6407" name="Google Shape;6407;p94"/>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94"/>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94"/>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94"/>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94"/>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94"/>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94"/>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94"/>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94"/>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94"/>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94"/>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94"/>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94"/>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94"/>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94"/>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94"/>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94"/>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94"/>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94"/>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94"/>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94"/>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94"/>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94"/>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94"/>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94"/>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94"/>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94"/>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94"/>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94"/>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94"/>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94"/>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94"/>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94"/>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94"/>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94"/>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94"/>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94"/>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94"/>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94"/>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94"/>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94"/>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94"/>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94"/>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94"/>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94"/>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94"/>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94"/>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94"/>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94"/>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94"/>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94"/>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94"/>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94"/>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94"/>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94"/>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94"/>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3" name="Google Shape;6463;p94"/>
              <p:cNvGrpSpPr/>
              <p:nvPr/>
            </p:nvGrpSpPr>
            <p:grpSpPr>
              <a:xfrm>
                <a:off x="4180904" y="4251758"/>
                <a:ext cx="37783" cy="32420"/>
                <a:chOff x="4180904" y="4251758"/>
                <a:chExt cx="37783" cy="32420"/>
              </a:xfrm>
            </p:grpSpPr>
            <p:sp>
              <p:nvSpPr>
                <p:cNvPr id="6464" name="Google Shape;6464;p94"/>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94"/>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6" name="Google Shape;6466;p94"/>
              <p:cNvGrpSpPr/>
              <p:nvPr/>
            </p:nvGrpSpPr>
            <p:grpSpPr>
              <a:xfrm>
                <a:off x="4201644" y="4081324"/>
                <a:ext cx="37783" cy="32364"/>
                <a:chOff x="4201644" y="4081324"/>
                <a:chExt cx="37783" cy="32364"/>
              </a:xfrm>
            </p:grpSpPr>
            <p:sp>
              <p:nvSpPr>
                <p:cNvPr id="6467" name="Google Shape;6467;p94"/>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94"/>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9" name="Google Shape;6469;p94"/>
              <p:cNvGrpSpPr/>
              <p:nvPr/>
            </p:nvGrpSpPr>
            <p:grpSpPr>
              <a:xfrm>
                <a:off x="4284416" y="3887428"/>
                <a:ext cx="37783" cy="32451"/>
                <a:chOff x="4284416" y="3887428"/>
                <a:chExt cx="37783" cy="32451"/>
              </a:xfrm>
            </p:grpSpPr>
            <p:sp>
              <p:nvSpPr>
                <p:cNvPr id="6470" name="Google Shape;6470;p94"/>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94"/>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2" name="Google Shape;6472;p94"/>
              <p:cNvGrpSpPr/>
              <p:nvPr/>
            </p:nvGrpSpPr>
            <p:grpSpPr>
              <a:xfrm>
                <a:off x="4223721" y="3860404"/>
                <a:ext cx="37870" cy="32364"/>
                <a:chOff x="4223721" y="3860404"/>
                <a:chExt cx="37870" cy="32364"/>
              </a:xfrm>
            </p:grpSpPr>
            <p:sp>
              <p:nvSpPr>
                <p:cNvPr id="6473" name="Google Shape;6473;p94"/>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94"/>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5" name="Google Shape;6475;p94"/>
              <p:cNvGrpSpPr/>
              <p:nvPr/>
            </p:nvGrpSpPr>
            <p:grpSpPr>
              <a:xfrm>
                <a:off x="4104889" y="3699242"/>
                <a:ext cx="37776" cy="32357"/>
                <a:chOff x="4104889" y="3699242"/>
                <a:chExt cx="37776" cy="32357"/>
              </a:xfrm>
            </p:grpSpPr>
            <p:sp>
              <p:nvSpPr>
                <p:cNvPr id="6476" name="Google Shape;6476;p94"/>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94"/>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8" name="Google Shape;6478;p94"/>
              <p:cNvGrpSpPr/>
              <p:nvPr/>
            </p:nvGrpSpPr>
            <p:grpSpPr>
              <a:xfrm>
                <a:off x="4143608" y="3475121"/>
                <a:ext cx="37878" cy="32420"/>
                <a:chOff x="4143608" y="3475121"/>
                <a:chExt cx="37878" cy="32420"/>
              </a:xfrm>
            </p:grpSpPr>
            <p:sp>
              <p:nvSpPr>
                <p:cNvPr id="6479" name="Google Shape;6479;p94"/>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94"/>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1" name="Google Shape;6481;p94"/>
              <p:cNvGrpSpPr/>
              <p:nvPr/>
            </p:nvGrpSpPr>
            <p:grpSpPr>
              <a:xfrm>
                <a:off x="4217248" y="3570893"/>
                <a:ext cx="37776" cy="32364"/>
                <a:chOff x="4217248" y="3570893"/>
                <a:chExt cx="37776" cy="32364"/>
              </a:xfrm>
            </p:grpSpPr>
            <p:sp>
              <p:nvSpPr>
                <p:cNvPr id="6482" name="Google Shape;6482;p94"/>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94"/>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4" name="Google Shape;6484;p94"/>
              <p:cNvGrpSpPr/>
              <p:nvPr/>
            </p:nvGrpSpPr>
            <p:grpSpPr>
              <a:xfrm>
                <a:off x="4255307" y="3431612"/>
                <a:ext cx="37776" cy="32451"/>
                <a:chOff x="4255307" y="3431612"/>
                <a:chExt cx="37776" cy="32451"/>
              </a:xfrm>
            </p:grpSpPr>
            <p:sp>
              <p:nvSpPr>
                <p:cNvPr id="6485" name="Google Shape;6485;p94"/>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94"/>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7" name="Google Shape;6487;p94"/>
              <p:cNvGrpSpPr/>
              <p:nvPr/>
            </p:nvGrpSpPr>
            <p:grpSpPr>
              <a:xfrm>
                <a:off x="3853052" y="3577398"/>
                <a:ext cx="37776" cy="32420"/>
                <a:chOff x="3853052" y="3577398"/>
                <a:chExt cx="37776" cy="32420"/>
              </a:xfrm>
            </p:grpSpPr>
            <p:sp>
              <p:nvSpPr>
                <p:cNvPr id="6488" name="Google Shape;6488;p94"/>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94"/>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0" name="Google Shape;6490;p94"/>
              <p:cNvGrpSpPr/>
              <p:nvPr/>
            </p:nvGrpSpPr>
            <p:grpSpPr>
              <a:xfrm>
                <a:off x="4039908" y="3412107"/>
                <a:ext cx="37776" cy="32357"/>
                <a:chOff x="4039908" y="3412107"/>
                <a:chExt cx="37776" cy="32357"/>
              </a:xfrm>
            </p:grpSpPr>
            <p:sp>
              <p:nvSpPr>
                <p:cNvPr id="6491" name="Google Shape;6491;p94"/>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94"/>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3" name="Google Shape;6493;p94"/>
              <p:cNvGrpSpPr/>
              <p:nvPr/>
            </p:nvGrpSpPr>
            <p:grpSpPr>
              <a:xfrm>
                <a:off x="4017360" y="3342061"/>
                <a:ext cx="37870" cy="32380"/>
                <a:chOff x="4017360" y="3342061"/>
                <a:chExt cx="37870" cy="32380"/>
              </a:xfrm>
            </p:grpSpPr>
            <p:sp>
              <p:nvSpPr>
                <p:cNvPr id="6494" name="Google Shape;6494;p94"/>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94"/>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96" name="Google Shape;6496;p94"/>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94"/>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8" name="Google Shape;6498;p94"/>
              <p:cNvGrpSpPr/>
              <p:nvPr/>
            </p:nvGrpSpPr>
            <p:grpSpPr>
              <a:xfrm>
                <a:off x="3750870" y="3418650"/>
                <a:ext cx="37776" cy="32380"/>
                <a:chOff x="3750870" y="3418650"/>
                <a:chExt cx="37776" cy="32380"/>
              </a:xfrm>
            </p:grpSpPr>
            <p:sp>
              <p:nvSpPr>
                <p:cNvPr id="6499" name="Google Shape;6499;p94"/>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94"/>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1" name="Google Shape;6501;p94"/>
              <p:cNvGrpSpPr/>
              <p:nvPr/>
            </p:nvGrpSpPr>
            <p:grpSpPr>
              <a:xfrm>
                <a:off x="3632509" y="3274438"/>
                <a:ext cx="37783" cy="32357"/>
                <a:chOff x="3632509" y="3274438"/>
                <a:chExt cx="37783" cy="32357"/>
              </a:xfrm>
            </p:grpSpPr>
            <p:sp>
              <p:nvSpPr>
                <p:cNvPr id="6502" name="Google Shape;6502;p94"/>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94"/>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4" name="Google Shape;6504;p94"/>
              <p:cNvGrpSpPr/>
              <p:nvPr/>
            </p:nvGrpSpPr>
            <p:grpSpPr>
              <a:xfrm>
                <a:off x="3906424" y="3297561"/>
                <a:ext cx="37776" cy="32451"/>
                <a:chOff x="3906424" y="3297561"/>
                <a:chExt cx="37776" cy="32451"/>
              </a:xfrm>
            </p:grpSpPr>
            <p:sp>
              <p:nvSpPr>
                <p:cNvPr id="6505" name="Google Shape;6505;p94"/>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94"/>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7" name="Google Shape;6507;p94"/>
              <p:cNvGrpSpPr/>
              <p:nvPr/>
            </p:nvGrpSpPr>
            <p:grpSpPr>
              <a:xfrm>
                <a:off x="3866084" y="3412107"/>
                <a:ext cx="37776" cy="32357"/>
                <a:chOff x="3866084" y="3412107"/>
                <a:chExt cx="37776" cy="32357"/>
              </a:xfrm>
            </p:grpSpPr>
            <p:sp>
              <p:nvSpPr>
                <p:cNvPr id="6508" name="Google Shape;6508;p94"/>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94"/>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0" name="Google Shape;6510;p94"/>
              <p:cNvGrpSpPr/>
              <p:nvPr/>
            </p:nvGrpSpPr>
            <p:grpSpPr>
              <a:xfrm>
                <a:off x="4023919" y="3766409"/>
                <a:ext cx="37783" cy="32357"/>
                <a:chOff x="4023919" y="3766409"/>
                <a:chExt cx="37783" cy="32357"/>
              </a:xfrm>
            </p:grpSpPr>
            <p:sp>
              <p:nvSpPr>
                <p:cNvPr id="6511" name="Google Shape;6511;p94"/>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94"/>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3" name="Google Shape;6513;p94"/>
              <p:cNvGrpSpPr/>
              <p:nvPr/>
            </p:nvGrpSpPr>
            <p:grpSpPr>
              <a:xfrm>
                <a:off x="3973882" y="3779449"/>
                <a:ext cx="37776" cy="32357"/>
                <a:chOff x="3973882" y="3779449"/>
                <a:chExt cx="37776" cy="32357"/>
              </a:xfrm>
            </p:grpSpPr>
            <p:sp>
              <p:nvSpPr>
                <p:cNvPr id="6514" name="Google Shape;6514;p94"/>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94"/>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6" name="Google Shape;6516;p94"/>
              <p:cNvGrpSpPr/>
              <p:nvPr/>
            </p:nvGrpSpPr>
            <p:grpSpPr>
              <a:xfrm>
                <a:off x="4073398" y="3838028"/>
                <a:ext cx="37776" cy="32380"/>
                <a:chOff x="4073398" y="3838028"/>
                <a:chExt cx="37776" cy="32380"/>
              </a:xfrm>
            </p:grpSpPr>
            <p:sp>
              <p:nvSpPr>
                <p:cNvPr id="6517" name="Google Shape;6517;p94"/>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94"/>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9" name="Google Shape;6519;p94"/>
              <p:cNvGrpSpPr/>
              <p:nvPr/>
            </p:nvGrpSpPr>
            <p:grpSpPr>
              <a:xfrm>
                <a:off x="4342672" y="4144496"/>
                <a:ext cx="37752" cy="32364"/>
                <a:chOff x="4342672" y="4144496"/>
                <a:chExt cx="37752" cy="32364"/>
              </a:xfrm>
            </p:grpSpPr>
            <p:sp>
              <p:nvSpPr>
                <p:cNvPr id="6520" name="Google Shape;6520;p94"/>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94"/>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2" name="Google Shape;6522;p94"/>
              <p:cNvGrpSpPr/>
              <p:nvPr/>
            </p:nvGrpSpPr>
            <p:grpSpPr>
              <a:xfrm>
                <a:off x="4406386" y="4056872"/>
                <a:ext cx="37783" cy="32364"/>
                <a:chOff x="4406386" y="4056872"/>
                <a:chExt cx="37783" cy="32364"/>
              </a:xfrm>
            </p:grpSpPr>
            <p:sp>
              <p:nvSpPr>
                <p:cNvPr id="6523" name="Google Shape;6523;p94"/>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94"/>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5" name="Google Shape;6525;p94"/>
              <p:cNvGrpSpPr/>
              <p:nvPr/>
            </p:nvGrpSpPr>
            <p:grpSpPr>
              <a:xfrm>
                <a:off x="4284416" y="4245254"/>
                <a:ext cx="37783" cy="32357"/>
                <a:chOff x="4284416" y="4245254"/>
                <a:chExt cx="37783" cy="32357"/>
              </a:xfrm>
            </p:grpSpPr>
            <p:sp>
              <p:nvSpPr>
                <p:cNvPr id="6526" name="Google Shape;6526;p94"/>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94"/>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8" name="Google Shape;6528;p94"/>
              <p:cNvGrpSpPr/>
              <p:nvPr/>
            </p:nvGrpSpPr>
            <p:grpSpPr>
              <a:xfrm>
                <a:off x="4219057" y="4331258"/>
                <a:ext cx="37776" cy="32364"/>
                <a:chOff x="4219057" y="4331258"/>
                <a:chExt cx="37776" cy="32364"/>
              </a:xfrm>
            </p:grpSpPr>
            <p:sp>
              <p:nvSpPr>
                <p:cNvPr id="6529" name="Google Shape;6529;p94"/>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94"/>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1" name="Google Shape;6531;p94"/>
              <p:cNvGrpSpPr/>
              <p:nvPr/>
            </p:nvGrpSpPr>
            <p:grpSpPr>
              <a:xfrm>
                <a:off x="4204122" y="4141688"/>
                <a:ext cx="33497" cy="28699"/>
                <a:chOff x="4204122" y="4141688"/>
                <a:chExt cx="33497" cy="28699"/>
              </a:xfrm>
            </p:grpSpPr>
            <p:sp>
              <p:nvSpPr>
                <p:cNvPr id="6532" name="Google Shape;6532;p94"/>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94"/>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4" name="Google Shape;6534;p94"/>
              <p:cNvGrpSpPr/>
              <p:nvPr/>
            </p:nvGrpSpPr>
            <p:grpSpPr>
              <a:xfrm>
                <a:off x="4301546" y="4003869"/>
                <a:ext cx="38916" cy="33324"/>
                <a:chOff x="4301546" y="4003869"/>
                <a:chExt cx="38916" cy="33324"/>
              </a:xfrm>
            </p:grpSpPr>
            <p:sp>
              <p:nvSpPr>
                <p:cNvPr id="6535" name="Google Shape;6535;p94"/>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94"/>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7" name="Google Shape;6537;p94"/>
              <p:cNvGrpSpPr/>
              <p:nvPr/>
            </p:nvGrpSpPr>
            <p:grpSpPr>
              <a:xfrm>
                <a:off x="4210681" y="3924669"/>
                <a:ext cx="36549" cy="31366"/>
                <a:chOff x="4210681" y="3924669"/>
                <a:chExt cx="36549" cy="31366"/>
              </a:xfrm>
            </p:grpSpPr>
            <p:sp>
              <p:nvSpPr>
                <p:cNvPr id="6538" name="Google Shape;6538;p94"/>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94"/>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0" name="Google Shape;6540;p94"/>
              <p:cNvGrpSpPr/>
              <p:nvPr/>
            </p:nvGrpSpPr>
            <p:grpSpPr>
              <a:xfrm>
                <a:off x="3987771" y="3628874"/>
                <a:ext cx="31499" cy="26993"/>
                <a:chOff x="3987771" y="3628874"/>
                <a:chExt cx="31499" cy="26993"/>
              </a:xfrm>
            </p:grpSpPr>
            <p:sp>
              <p:nvSpPr>
                <p:cNvPr id="6541" name="Google Shape;6541;p94"/>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94"/>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3" name="Google Shape;6543;p94"/>
              <p:cNvGrpSpPr/>
              <p:nvPr/>
            </p:nvGrpSpPr>
            <p:grpSpPr>
              <a:xfrm>
                <a:off x="4087382" y="3775674"/>
                <a:ext cx="31405" cy="26898"/>
                <a:chOff x="4087382" y="3775674"/>
                <a:chExt cx="31405" cy="26898"/>
              </a:xfrm>
            </p:grpSpPr>
            <p:sp>
              <p:nvSpPr>
                <p:cNvPr id="6544" name="Google Shape;6544;p94"/>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94"/>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6" name="Google Shape;6546;p94"/>
              <p:cNvGrpSpPr/>
              <p:nvPr/>
            </p:nvGrpSpPr>
            <p:grpSpPr>
              <a:xfrm>
                <a:off x="4118873" y="3856637"/>
                <a:ext cx="31405" cy="26906"/>
                <a:chOff x="4118873" y="3856637"/>
                <a:chExt cx="31405" cy="26906"/>
              </a:xfrm>
            </p:grpSpPr>
            <p:sp>
              <p:nvSpPr>
                <p:cNvPr id="6547" name="Google Shape;6547;p94"/>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94"/>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9" name="Google Shape;6549;p94"/>
              <p:cNvGrpSpPr/>
              <p:nvPr/>
            </p:nvGrpSpPr>
            <p:grpSpPr>
              <a:xfrm>
                <a:off x="4168541" y="3639523"/>
                <a:ext cx="31499" cy="26906"/>
                <a:chOff x="4168541" y="3639523"/>
                <a:chExt cx="31499" cy="26906"/>
              </a:xfrm>
            </p:grpSpPr>
            <p:sp>
              <p:nvSpPr>
                <p:cNvPr id="6550" name="Google Shape;6550;p94"/>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94"/>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2" name="Google Shape;6552;p94"/>
              <p:cNvGrpSpPr/>
              <p:nvPr/>
            </p:nvGrpSpPr>
            <p:grpSpPr>
              <a:xfrm>
                <a:off x="3965789" y="3393545"/>
                <a:ext cx="31405" cy="26945"/>
                <a:chOff x="3965789" y="3393545"/>
                <a:chExt cx="31405" cy="26945"/>
              </a:xfrm>
            </p:grpSpPr>
            <p:sp>
              <p:nvSpPr>
                <p:cNvPr id="6553" name="Google Shape;6553;p94"/>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94"/>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5" name="Google Shape;6555;p94"/>
              <p:cNvGrpSpPr/>
              <p:nvPr/>
            </p:nvGrpSpPr>
            <p:grpSpPr>
              <a:xfrm>
                <a:off x="3925166" y="3491008"/>
                <a:ext cx="31405" cy="27001"/>
                <a:chOff x="3925166" y="3491008"/>
                <a:chExt cx="31405" cy="27001"/>
              </a:xfrm>
            </p:grpSpPr>
            <p:sp>
              <p:nvSpPr>
                <p:cNvPr id="6556" name="Google Shape;6556;p94"/>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94"/>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8" name="Google Shape;6558;p94"/>
              <p:cNvGrpSpPr/>
              <p:nvPr/>
            </p:nvGrpSpPr>
            <p:grpSpPr>
              <a:xfrm>
                <a:off x="3682845" y="3340976"/>
                <a:ext cx="31397" cy="26898"/>
                <a:chOff x="3682845" y="3340976"/>
                <a:chExt cx="31397" cy="26898"/>
              </a:xfrm>
            </p:grpSpPr>
            <p:sp>
              <p:nvSpPr>
                <p:cNvPr id="6559" name="Google Shape;6559;p94"/>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94"/>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1" name="Google Shape;6561;p94"/>
              <p:cNvGrpSpPr/>
              <p:nvPr/>
            </p:nvGrpSpPr>
            <p:grpSpPr>
              <a:xfrm>
                <a:off x="3795393" y="3353725"/>
                <a:ext cx="31499" cy="26993"/>
                <a:chOff x="3795393" y="3353725"/>
                <a:chExt cx="31499" cy="26993"/>
              </a:xfrm>
            </p:grpSpPr>
            <p:sp>
              <p:nvSpPr>
                <p:cNvPr id="6562" name="Google Shape;6562;p94"/>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94"/>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4" name="Google Shape;6564;p94"/>
              <p:cNvGrpSpPr/>
              <p:nvPr/>
            </p:nvGrpSpPr>
            <p:grpSpPr>
              <a:xfrm>
                <a:off x="4176909" y="4363221"/>
                <a:ext cx="38924" cy="33316"/>
                <a:chOff x="4176909" y="4363221"/>
                <a:chExt cx="38924" cy="33316"/>
              </a:xfrm>
            </p:grpSpPr>
            <p:sp>
              <p:nvSpPr>
                <p:cNvPr id="6565" name="Google Shape;6565;p94"/>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94"/>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7" name="Google Shape;6567;p94"/>
              <p:cNvGrpSpPr/>
              <p:nvPr/>
            </p:nvGrpSpPr>
            <p:grpSpPr>
              <a:xfrm>
                <a:off x="4226191" y="4007660"/>
                <a:ext cx="33560" cy="28770"/>
                <a:chOff x="4226191" y="4007660"/>
                <a:chExt cx="33560" cy="28770"/>
              </a:xfrm>
            </p:grpSpPr>
            <p:sp>
              <p:nvSpPr>
                <p:cNvPr id="6568" name="Google Shape;6568;p94"/>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94"/>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0" name="Google Shape;6570;p94"/>
              <p:cNvGrpSpPr/>
              <p:nvPr/>
            </p:nvGrpSpPr>
            <p:grpSpPr>
              <a:xfrm>
                <a:off x="3597785" y="3377045"/>
                <a:ext cx="33591" cy="28699"/>
                <a:chOff x="3597785" y="3377045"/>
                <a:chExt cx="33591" cy="28699"/>
              </a:xfrm>
            </p:grpSpPr>
            <p:sp>
              <p:nvSpPr>
                <p:cNvPr id="6571" name="Google Shape;6571;p94"/>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94"/>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3" name="Google Shape;6573;p94"/>
              <p:cNvGrpSpPr/>
              <p:nvPr/>
            </p:nvGrpSpPr>
            <p:grpSpPr>
              <a:xfrm>
                <a:off x="3887870" y="3669796"/>
                <a:ext cx="33591" cy="28692"/>
                <a:chOff x="3887870" y="3669796"/>
                <a:chExt cx="33591" cy="28692"/>
              </a:xfrm>
            </p:grpSpPr>
            <p:sp>
              <p:nvSpPr>
                <p:cNvPr id="6574" name="Google Shape;6574;p94"/>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94"/>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6" name="Google Shape;6576;p94"/>
              <p:cNvGrpSpPr/>
              <p:nvPr/>
            </p:nvGrpSpPr>
            <p:grpSpPr>
              <a:xfrm>
                <a:off x="3818320" y="3481625"/>
                <a:ext cx="33497" cy="28770"/>
                <a:chOff x="3818320" y="3481625"/>
                <a:chExt cx="33497" cy="28770"/>
              </a:xfrm>
            </p:grpSpPr>
            <p:sp>
              <p:nvSpPr>
                <p:cNvPr id="6577" name="Google Shape;6577;p94"/>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94"/>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9" name="Google Shape;6579;p94"/>
              <p:cNvGrpSpPr/>
              <p:nvPr/>
            </p:nvGrpSpPr>
            <p:grpSpPr>
              <a:xfrm>
                <a:off x="4278139" y="4120948"/>
                <a:ext cx="37492" cy="32129"/>
                <a:chOff x="4278139" y="4120948"/>
                <a:chExt cx="37492" cy="32129"/>
              </a:xfrm>
            </p:grpSpPr>
            <p:sp>
              <p:nvSpPr>
                <p:cNvPr id="6580" name="Google Shape;6580;p94"/>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94"/>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2" name="Google Shape;6582;p94"/>
              <p:cNvGrpSpPr/>
              <p:nvPr/>
            </p:nvGrpSpPr>
            <p:grpSpPr>
              <a:xfrm>
                <a:off x="4419898" y="3977388"/>
                <a:ext cx="33497" cy="28692"/>
                <a:chOff x="4419898" y="3977388"/>
                <a:chExt cx="33497" cy="28692"/>
              </a:xfrm>
            </p:grpSpPr>
            <p:sp>
              <p:nvSpPr>
                <p:cNvPr id="6583" name="Google Shape;6583;p94"/>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94"/>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5" name="Google Shape;6585;p94"/>
              <p:cNvGrpSpPr/>
              <p:nvPr/>
            </p:nvGrpSpPr>
            <p:grpSpPr>
              <a:xfrm>
                <a:off x="4158930" y="4034684"/>
                <a:ext cx="33497" cy="28762"/>
                <a:chOff x="4158930" y="4034684"/>
                <a:chExt cx="33497" cy="28762"/>
              </a:xfrm>
            </p:grpSpPr>
            <p:sp>
              <p:nvSpPr>
                <p:cNvPr id="6586" name="Google Shape;6586;p94"/>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94"/>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8" name="Google Shape;6588;p94"/>
              <p:cNvGrpSpPr/>
              <p:nvPr/>
            </p:nvGrpSpPr>
            <p:grpSpPr>
              <a:xfrm>
                <a:off x="4134949" y="3957049"/>
                <a:ext cx="33497" cy="28770"/>
                <a:chOff x="4134949" y="3957049"/>
                <a:chExt cx="33497" cy="28770"/>
              </a:xfrm>
            </p:grpSpPr>
            <p:sp>
              <p:nvSpPr>
                <p:cNvPr id="6589" name="Google Shape;6589;p94"/>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94"/>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1" name="Google Shape;6591;p94"/>
              <p:cNvGrpSpPr/>
              <p:nvPr/>
            </p:nvGrpSpPr>
            <p:grpSpPr>
              <a:xfrm>
                <a:off x="4193653" y="4184403"/>
                <a:ext cx="43580" cy="37264"/>
                <a:chOff x="4193653" y="4184403"/>
                <a:chExt cx="43580" cy="37264"/>
              </a:xfrm>
            </p:grpSpPr>
            <p:sp>
              <p:nvSpPr>
                <p:cNvPr id="6592" name="Google Shape;6592;p94"/>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94"/>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4" name="Google Shape;6594;p94"/>
              <p:cNvGrpSpPr/>
              <p:nvPr/>
            </p:nvGrpSpPr>
            <p:grpSpPr>
              <a:xfrm>
                <a:off x="4343600" y="3943844"/>
                <a:ext cx="43580" cy="37312"/>
                <a:chOff x="4343600" y="3943844"/>
                <a:chExt cx="43580" cy="37312"/>
              </a:xfrm>
            </p:grpSpPr>
            <p:sp>
              <p:nvSpPr>
                <p:cNvPr id="6595" name="Google Shape;6595;p94"/>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94"/>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7" name="Google Shape;6597;p94"/>
              <p:cNvGrpSpPr/>
              <p:nvPr/>
            </p:nvGrpSpPr>
            <p:grpSpPr>
              <a:xfrm>
                <a:off x="4172339" y="3381693"/>
                <a:ext cx="31499" cy="27001"/>
                <a:chOff x="4172339" y="3381693"/>
                <a:chExt cx="31499" cy="27001"/>
              </a:xfrm>
            </p:grpSpPr>
            <p:sp>
              <p:nvSpPr>
                <p:cNvPr id="6598" name="Google Shape;6598;p94"/>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94"/>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6603"/>
        <p:cNvGrpSpPr/>
        <p:nvPr/>
      </p:nvGrpSpPr>
      <p:grpSpPr>
        <a:xfrm>
          <a:off x="0" y="0"/>
          <a:ext cx="0" cy="0"/>
          <a:chOff x="0" y="0"/>
          <a:chExt cx="0" cy="0"/>
        </a:xfrm>
      </p:grpSpPr>
      <p:grpSp>
        <p:nvGrpSpPr>
          <p:cNvPr id="6604" name="Google Shape;6604;p95"/>
          <p:cNvGrpSpPr/>
          <p:nvPr/>
        </p:nvGrpSpPr>
        <p:grpSpPr>
          <a:xfrm>
            <a:off x="729274" y="1175734"/>
            <a:ext cx="2507799" cy="206239"/>
            <a:chOff x="106648" y="895722"/>
            <a:chExt cx="4481413" cy="374300"/>
          </a:xfrm>
        </p:grpSpPr>
        <p:grpSp>
          <p:nvGrpSpPr>
            <p:cNvPr id="6605" name="Google Shape;6605;p95"/>
            <p:cNvGrpSpPr/>
            <p:nvPr/>
          </p:nvGrpSpPr>
          <p:grpSpPr>
            <a:xfrm>
              <a:off x="2233276" y="895722"/>
              <a:ext cx="1082667" cy="223591"/>
              <a:chOff x="4808316" y="2800065"/>
              <a:chExt cx="1999386" cy="412910"/>
            </a:xfrm>
          </p:grpSpPr>
          <p:sp>
            <p:nvSpPr>
              <p:cNvPr id="6606" name="Google Shape;6606;p95"/>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7" name="Google Shape;6607;p95"/>
              <p:cNvGrpSpPr/>
              <p:nvPr/>
            </p:nvGrpSpPr>
            <p:grpSpPr>
              <a:xfrm>
                <a:off x="4808316" y="2800065"/>
                <a:ext cx="92400" cy="411825"/>
                <a:chOff x="845575" y="2563700"/>
                <a:chExt cx="92400" cy="411825"/>
              </a:xfrm>
            </p:grpSpPr>
            <p:cxnSp>
              <p:nvCxnSpPr>
                <p:cNvPr id="6608" name="Google Shape;6608;p9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609" name="Google Shape;6609;p9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10" name="Google Shape;6610;p95"/>
            <p:cNvGrpSpPr/>
            <p:nvPr/>
          </p:nvGrpSpPr>
          <p:grpSpPr>
            <a:xfrm>
              <a:off x="106648" y="895722"/>
              <a:ext cx="1088401" cy="223591"/>
              <a:chOff x="881025" y="2800065"/>
              <a:chExt cx="2009975" cy="412910"/>
            </a:xfrm>
          </p:grpSpPr>
          <p:sp>
            <p:nvSpPr>
              <p:cNvPr id="6611" name="Google Shape;6611;p95"/>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2" name="Google Shape;6612;p95"/>
              <p:cNvGrpSpPr/>
              <p:nvPr/>
            </p:nvGrpSpPr>
            <p:grpSpPr>
              <a:xfrm>
                <a:off x="881025" y="2800065"/>
                <a:ext cx="92400" cy="411825"/>
                <a:chOff x="845575" y="2563700"/>
                <a:chExt cx="92400" cy="411825"/>
              </a:xfrm>
            </p:grpSpPr>
            <p:cxnSp>
              <p:nvCxnSpPr>
                <p:cNvPr id="6613" name="Google Shape;6613;p9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614" name="Google Shape;6614;p9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15" name="Google Shape;6615;p95"/>
            <p:cNvGrpSpPr/>
            <p:nvPr/>
          </p:nvGrpSpPr>
          <p:grpSpPr>
            <a:xfrm>
              <a:off x="1172346" y="1047018"/>
              <a:ext cx="1083151" cy="223003"/>
              <a:chOff x="2849073" y="3079467"/>
              <a:chExt cx="2000279" cy="411825"/>
            </a:xfrm>
          </p:grpSpPr>
          <p:sp>
            <p:nvSpPr>
              <p:cNvPr id="6616" name="Google Shape;6616;p95"/>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7" name="Google Shape;6617;p95"/>
              <p:cNvGrpSpPr/>
              <p:nvPr/>
            </p:nvGrpSpPr>
            <p:grpSpPr>
              <a:xfrm rot="10800000">
                <a:off x="2849073" y="3079467"/>
                <a:ext cx="92400" cy="411825"/>
                <a:chOff x="2070100" y="2563700"/>
                <a:chExt cx="92400" cy="411825"/>
              </a:xfrm>
            </p:grpSpPr>
            <p:cxnSp>
              <p:nvCxnSpPr>
                <p:cNvPr id="6618" name="Google Shape;6618;p9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619" name="Google Shape;6619;p9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20" name="Google Shape;6620;p95"/>
            <p:cNvGrpSpPr/>
            <p:nvPr/>
          </p:nvGrpSpPr>
          <p:grpSpPr>
            <a:xfrm>
              <a:off x="3290132" y="1047018"/>
              <a:ext cx="1297929" cy="223003"/>
              <a:chOff x="6760035" y="3079467"/>
              <a:chExt cx="2396914" cy="411825"/>
            </a:xfrm>
          </p:grpSpPr>
          <p:sp>
            <p:nvSpPr>
              <p:cNvPr id="6621" name="Google Shape;6621;p95"/>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22" name="Google Shape;6622;p95"/>
              <p:cNvGrpSpPr/>
              <p:nvPr/>
            </p:nvGrpSpPr>
            <p:grpSpPr>
              <a:xfrm rot="10800000">
                <a:off x="6760035" y="3079467"/>
                <a:ext cx="92400" cy="411825"/>
                <a:chOff x="2070100" y="2563700"/>
                <a:chExt cx="92400" cy="411825"/>
              </a:xfrm>
            </p:grpSpPr>
            <p:cxnSp>
              <p:nvCxnSpPr>
                <p:cNvPr id="6623" name="Google Shape;6623;p9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624" name="Google Shape;6624;p9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625" name="Google Shape;6625;p95"/>
          <p:cNvGrpSpPr/>
          <p:nvPr/>
        </p:nvGrpSpPr>
        <p:grpSpPr>
          <a:xfrm>
            <a:off x="2147036" y="3575105"/>
            <a:ext cx="1086701" cy="799429"/>
            <a:chOff x="2183288" y="3555572"/>
            <a:chExt cx="1136241" cy="835873"/>
          </a:xfrm>
        </p:grpSpPr>
        <p:sp>
          <p:nvSpPr>
            <p:cNvPr id="6626" name="Google Shape;6626;p95"/>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27" name="Google Shape;6627;p95"/>
            <p:cNvGrpSpPr/>
            <p:nvPr/>
          </p:nvGrpSpPr>
          <p:grpSpPr>
            <a:xfrm>
              <a:off x="2205895" y="3637269"/>
              <a:ext cx="1089848" cy="724993"/>
              <a:chOff x="2205895" y="3637269"/>
              <a:chExt cx="1089848" cy="724993"/>
            </a:xfrm>
          </p:grpSpPr>
          <p:sp>
            <p:nvSpPr>
              <p:cNvPr id="6628" name="Google Shape;6628;p95"/>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95"/>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95"/>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95"/>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95"/>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95"/>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34" name="Google Shape;6634;p95"/>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35" name="Google Shape;6635;p95"/>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636" name="Google Shape;6636;p95"/>
            <p:cNvGrpSpPr/>
            <p:nvPr/>
          </p:nvGrpSpPr>
          <p:grpSpPr>
            <a:xfrm>
              <a:off x="3173850" y="3779426"/>
              <a:ext cx="145679" cy="70048"/>
              <a:chOff x="3173850" y="3779426"/>
              <a:chExt cx="145679" cy="70048"/>
            </a:xfrm>
          </p:grpSpPr>
          <p:cxnSp>
            <p:nvCxnSpPr>
              <p:cNvPr id="6637" name="Google Shape;6637;p95"/>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638" name="Google Shape;6638;p95"/>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9" name="Google Shape;6639;p95"/>
            <p:cNvGrpSpPr/>
            <p:nvPr/>
          </p:nvGrpSpPr>
          <p:grpSpPr>
            <a:xfrm>
              <a:off x="2183288" y="4139483"/>
              <a:ext cx="145133" cy="70048"/>
              <a:chOff x="2183288" y="4139483"/>
              <a:chExt cx="145133" cy="70048"/>
            </a:xfrm>
          </p:grpSpPr>
          <p:cxnSp>
            <p:nvCxnSpPr>
              <p:cNvPr id="6640" name="Google Shape;6640;p95"/>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641" name="Google Shape;6641;p95"/>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42" name="Google Shape;6642;p95"/>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43" name="Google Shape;6643;p95"/>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644" name="Google Shape;6644;p95"/>
            <p:cNvGrpSpPr/>
            <p:nvPr/>
          </p:nvGrpSpPr>
          <p:grpSpPr>
            <a:xfrm>
              <a:off x="2943836" y="4268886"/>
              <a:ext cx="60717" cy="122559"/>
              <a:chOff x="2943836" y="4268886"/>
              <a:chExt cx="60717" cy="122559"/>
            </a:xfrm>
          </p:grpSpPr>
          <p:sp>
            <p:nvSpPr>
              <p:cNvPr id="6645" name="Google Shape;6645;p95"/>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46" name="Google Shape;6646;p95"/>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647" name="Google Shape;6647;p95"/>
          <p:cNvGrpSpPr/>
          <p:nvPr/>
        </p:nvGrpSpPr>
        <p:grpSpPr>
          <a:xfrm>
            <a:off x="3409981" y="1496104"/>
            <a:ext cx="1675870" cy="758251"/>
            <a:chOff x="3530532" y="1496185"/>
            <a:chExt cx="1562000" cy="706730"/>
          </a:xfrm>
        </p:grpSpPr>
        <p:cxnSp>
          <p:nvCxnSpPr>
            <p:cNvPr id="6648" name="Google Shape;6648;p95"/>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649" name="Google Shape;6649;p95"/>
            <p:cNvGrpSpPr/>
            <p:nvPr/>
          </p:nvGrpSpPr>
          <p:grpSpPr>
            <a:xfrm>
              <a:off x="3530532" y="1496185"/>
              <a:ext cx="323430" cy="463587"/>
              <a:chOff x="3530532" y="1496185"/>
              <a:chExt cx="323430" cy="463587"/>
            </a:xfrm>
          </p:grpSpPr>
          <p:grpSp>
            <p:nvGrpSpPr>
              <p:cNvPr id="6650" name="Google Shape;6650;p95"/>
              <p:cNvGrpSpPr/>
              <p:nvPr/>
            </p:nvGrpSpPr>
            <p:grpSpPr>
              <a:xfrm>
                <a:off x="3567462" y="1496185"/>
                <a:ext cx="286500" cy="361376"/>
                <a:chOff x="3567462" y="1496185"/>
                <a:chExt cx="286500" cy="361376"/>
              </a:xfrm>
            </p:grpSpPr>
            <p:cxnSp>
              <p:nvCxnSpPr>
                <p:cNvPr id="6651" name="Google Shape;6651;p95"/>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652" name="Google Shape;6652;p95"/>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53" name="Google Shape;6653;p95"/>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4" name="Google Shape;6654;p95"/>
            <p:cNvGrpSpPr/>
            <p:nvPr/>
          </p:nvGrpSpPr>
          <p:grpSpPr>
            <a:xfrm>
              <a:off x="3891569" y="1779209"/>
              <a:ext cx="323945" cy="423706"/>
              <a:chOff x="3891569" y="1779209"/>
              <a:chExt cx="323945" cy="423706"/>
            </a:xfrm>
          </p:grpSpPr>
          <p:grpSp>
            <p:nvGrpSpPr>
              <p:cNvPr id="6655" name="Google Shape;6655;p95"/>
              <p:cNvGrpSpPr/>
              <p:nvPr/>
            </p:nvGrpSpPr>
            <p:grpSpPr>
              <a:xfrm>
                <a:off x="3929014" y="1881638"/>
                <a:ext cx="286500" cy="321278"/>
                <a:chOff x="3929014" y="1881638"/>
                <a:chExt cx="286500" cy="321278"/>
              </a:xfrm>
            </p:grpSpPr>
            <p:cxnSp>
              <p:nvCxnSpPr>
                <p:cNvPr id="6656" name="Google Shape;6656;p95"/>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657" name="Google Shape;6657;p95"/>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58" name="Google Shape;6658;p95"/>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9" name="Google Shape;6659;p95"/>
            <p:cNvGrpSpPr/>
            <p:nvPr/>
          </p:nvGrpSpPr>
          <p:grpSpPr>
            <a:xfrm>
              <a:off x="4252606" y="1496185"/>
              <a:ext cx="324721" cy="463587"/>
              <a:chOff x="4252606" y="1496185"/>
              <a:chExt cx="324721" cy="463587"/>
            </a:xfrm>
          </p:grpSpPr>
          <p:grpSp>
            <p:nvGrpSpPr>
              <p:cNvPr id="6660" name="Google Shape;6660;p95"/>
              <p:cNvGrpSpPr/>
              <p:nvPr/>
            </p:nvGrpSpPr>
            <p:grpSpPr>
              <a:xfrm>
                <a:off x="4290828" y="1496185"/>
                <a:ext cx="286500" cy="361376"/>
                <a:chOff x="4290828" y="1496185"/>
                <a:chExt cx="286500" cy="361376"/>
              </a:xfrm>
            </p:grpSpPr>
            <p:cxnSp>
              <p:nvCxnSpPr>
                <p:cNvPr id="6661" name="Google Shape;6661;p95"/>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662" name="Google Shape;6662;p95"/>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3" name="Google Shape;6663;p95"/>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4" name="Google Shape;6664;p95"/>
            <p:cNvGrpSpPr/>
            <p:nvPr/>
          </p:nvGrpSpPr>
          <p:grpSpPr>
            <a:xfrm>
              <a:off x="4613643" y="1763716"/>
              <a:ext cx="325308" cy="439200"/>
              <a:chOff x="4613643" y="1763716"/>
              <a:chExt cx="325308" cy="439200"/>
            </a:xfrm>
          </p:grpSpPr>
          <p:grpSp>
            <p:nvGrpSpPr>
              <p:cNvPr id="6665" name="Google Shape;6665;p95"/>
              <p:cNvGrpSpPr/>
              <p:nvPr/>
            </p:nvGrpSpPr>
            <p:grpSpPr>
              <a:xfrm>
                <a:off x="4652451" y="1879538"/>
                <a:ext cx="286500" cy="323378"/>
                <a:chOff x="4652451" y="1879538"/>
                <a:chExt cx="286500" cy="323378"/>
              </a:xfrm>
            </p:grpSpPr>
            <p:cxnSp>
              <p:nvCxnSpPr>
                <p:cNvPr id="6666" name="Google Shape;6666;p95"/>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667" name="Google Shape;6667;p95"/>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8" name="Google Shape;6668;p95"/>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69" name="Google Shape;6669;p95"/>
          <p:cNvGrpSpPr/>
          <p:nvPr/>
        </p:nvGrpSpPr>
        <p:grpSpPr>
          <a:xfrm>
            <a:off x="3421841" y="2349730"/>
            <a:ext cx="1652173" cy="391517"/>
            <a:chOff x="3512551" y="2358270"/>
            <a:chExt cx="1597383" cy="378533"/>
          </a:xfrm>
        </p:grpSpPr>
        <p:cxnSp>
          <p:nvCxnSpPr>
            <p:cNvPr id="6670" name="Google Shape;6670;p95"/>
            <p:cNvCxnSpPr>
              <a:stCxn id="6671" idx="6"/>
              <a:endCxn id="6672"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673" name="Google Shape;6673;p95"/>
            <p:cNvGrpSpPr/>
            <p:nvPr/>
          </p:nvGrpSpPr>
          <p:grpSpPr>
            <a:xfrm>
              <a:off x="3512551" y="2358270"/>
              <a:ext cx="225647" cy="307714"/>
              <a:chOff x="2182679" y="2004714"/>
              <a:chExt cx="792300" cy="1080458"/>
            </a:xfrm>
          </p:grpSpPr>
          <p:cxnSp>
            <p:nvCxnSpPr>
              <p:cNvPr id="6674" name="Google Shape;6674;p95"/>
              <p:cNvCxnSpPr>
                <a:stCxn id="6675"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671" name="Google Shape;6671;p95"/>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95"/>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6" name="Google Shape;6676;p95"/>
            <p:cNvGrpSpPr/>
            <p:nvPr/>
          </p:nvGrpSpPr>
          <p:grpSpPr>
            <a:xfrm>
              <a:off x="3969644" y="2440153"/>
              <a:ext cx="225853" cy="296651"/>
              <a:chOff x="3775710" y="1729289"/>
              <a:chExt cx="136500" cy="179289"/>
            </a:xfrm>
          </p:grpSpPr>
          <p:cxnSp>
            <p:nvCxnSpPr>
              <p:cNvPr id="6677" name="Google Shape;6677;p95"/>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678" name="Google Shape;6678;p95"/>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95"/>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0" name="Google Shape;6680;p95"/>
            <p:cNvGrpSpPr/>
            <p:nvPr/>
          </p:nvGrpSpPr>
          <p:grpSpPr>
            <a:xfrm>
              <a:off x="4427051" y="2358270"/>
              <a:ext cx="225647" cy="307714"/>
              <a:chOff x="5393704" y="2004714"/>
              <a:chExt cx="792300" cy="1080458"/>
            </a:xfrm>
          </p:grpSpPr>
          <p:cxnSp>
            <p:nvCxnSpPr>
              <p:cNvPr id="6681" name="Google Shape;6681;p95"/>
              <p:cNvCxnSpPr>
                <a:stCxn id="6682"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683" name="Google Shape;6683;p95"/>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95"/>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4" name="Google Shape;6684;p95"/>
            <p:cNvGrpSpPr/>
            <p:nvPr/>
          </p:nvGrpSpPr>
          <p:grpSpPr>
            <a:xfrm>
              <a:off x="4884287" y="2440252"/>
              <a:ext cx="225647" cy="296532"/>
              <a:chOff x="6999166" y="2292572"/>
              <a:chExt cx="792300" cy="1041192"/>
            </a:xfrm>
          </p:grpSpPr>
          <p:cxnSp>
            <p:nvCxnSpPr>
              <p:cNvPr id="6685" name="Google Shape;6685;p95"/>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672" name="Google Shape;6672;p95"/>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95"/>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87" name="Google Shape;6687;p95"/>
          <p:cNvGrpSpPr/>
          <p:nvPr/>
        </p:nvGrpSpPr>
        <p:grpSpPr>
          <a:xfrm>
            <a:off x="6842649" y="1185930"/>
            <a:ext cx="1581844" cy="732818"/>
            <a:chOff x="634175" y="2986275"/>
            <a:chExt cx="3147949" cy="1458344"/>
          </a:xfrm>
        </p:grpSpPr>
        <p:cxnSp>
          <p:nvCxnSpPr>
            <p:cNvPr id="6688" name="Google Shape;6688;p95"/>
            <p:cNvCxnSpPr>
              <a:stCxn id="6689" idx="4"/>
              <a:endCxn id="6690"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6691" name="Google Shape;6691;p95"/>
            <p:cNvCxnSpPr>
              <a:stCxn id="6690" idx="0"/>
              <a:endCxn id="6692"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693" name="Google Shape;6693;p95"/>
            <p:cNvCxnSpPr>
              <a:stCxn id="6692" idx="4"/>
              <a:endCxn id="6694"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695" name="Google Shape;6695;p95"/>
            <p:cNvCxnSpPr>
              <a:stCxn id="6694" idx="0"/>
              <a:endCxn id="6696"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6696" name="Google Shape;6696;p95"/>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692" name="Google Shape;6692;p95"/>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689" name="Google Shape;6689;p95"/>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694" name="Google Shape;6694;p95"/>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690" name="Google Shape;6690;p95"/>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6697" name="Google Shape;6697;p95"/>
          <p:cNvGrpSpPr/>
          <p:nvPr/>
        </p:nvGrpSpPr>
        <p:grpSpPr>
          <a:xfrm>
            <a:off x="3410364" y="2880240"/>
            <a:ext cx="1675128" cy="313674"/>
            <a:chOff x="998425" y="1182125"/>
            <a:chExt cx="1065400" cy="199500"/>
          </a:xfrm>
        </p:grpSpPr>
        <p:sp>
          <p:nvSpPr>
            <p:cNvPr id="6698" name="Google Shape;6698;p9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9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9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9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9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3" name="Google Shape;6703;p95"/>
          <p:cNvGrpSpPr/>
          <p:nvPr/>
        </p:nvGrpSpPr>
        <p:grpSpPr>
          <a:xfrm>
            <a:off x="3410363" y="3836206"/>
            <a:ext cx="1675129" cy="525345"/>
            <a:chOff x="5194708" y="3484366"/>
            <a:chExt cx="3148148" cy="987304"/>
          </a:xfrm>
        </p:grpSpPr>
        <p:grpSp>
          <p:nvGrpSpPr>
            <p:cNvPr id="6704" name="Google Shape;6704;p95"/>
            <p:cNvGrpSpPr/>
            <p:nvPr/>
          </p:nvGrpSpPr>
          <p:grpSpPr>
            <a:xfrm>
              <a:off x="7531521" y="3484366"/>
              <a:ext cx="811335" cy="987304"/>
              <a:chOff x="3379425" y="1617275"/>
              <a:chExt cx="1090650" cy="1327200"/>
            </a:xfrm>
          </p:grpSpPr>
          <p:sp>
            <p:nvSpPr>
              <p:cNvPr id="6705" name="Google Shape;6705;p9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9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9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8" name="Google Shape;6708;p95"/>
            <p:cNvGrpSpPr/>
            <p:nvPr/>
          </p:nvGrpSpPr>
          <p:grpSpPr>
            <a:xfrm>
              <a:off x="6752546" y="3484366"/>
              <a:ext cx="811428" cy="987304"/>
              <a:chOff x="2332275" y="1617275"/>
              <a:chExt cx="1090775" cy="1327200"/>
            </a:xfrm>
          </p:grpSpPr>
          <p:sp>
            <p:nvSpPr>
              <p:cNvPr id="6709" name="Google Shape;6709;p9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9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9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2" name="Google Shape;6712;p95"/>
            <p:cNvGrpSpPr/>
            <p:nvPr/>
          </p:nvGrpSpPr>
          <p:grpSpPr>
            <a:xfrm>
              <a:off x="5973664" y="3484366"/>
              <a:ext cx="811335" cy="987304"/>
              <a:chOff x="1285250" y="1617275"/>
              <a:chExt cx="1090650" cy="1327200"/>
            </a:xfrm>
          </p:grpSpPr>
          <p:sp>
            <p:nvSpPr>
              <p:cNvPr id="6713" name="Google Shape;6713;p9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9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9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6" name="Google Shape;6716;p95"/>
            <p:cNvGrpSpPr/>
            <p:nvPr/>
          </p:nvGrpSpPr>
          <p:grpSpPr>
            <a:xfrm>
              <a:off x="5194708" y="3484366"/>
              <a:ext cx="811409" cy="987304"/>
              <a:chOff x="238125" y="1617275"/>
              <a:chExt cx="1090750" cy="1327200"/>
            </a:xfrm>
          </p:grpSpPr>
          <p:sp>
            <p:nvSpPr>
              <p:cNvPr id="6717" name="Google Shape;6717;p9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9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9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20" name="Google Shape;6720;p95"/>
          <p:cNvGrpSpPr/>
          <p:nvPr/>
        </p:nvGrpSpPr>
        <p:grpSpPr>
          <a:xfrm>
            <a:off x="6844048" y="2482095"/>
            <a:ext cx="1579046" cy="522230"/>
            <a:chOff x="6853641" y="2534077"/>
            <a:chExt cx="1515545" cy="501229"/>
          </a:xfrm>
        </p:grpSpPr>
        <p:grpSp>
          <p:nvGrpSpPr>
            <p:cNvPr id="6721" name="Google Shape;6721;p95"/>
            <p:cNvGrpSpPr/>
            <p:nvPr/>
          </p:nvGrpSpPr>
          <p:grpSpPr>
            <a:xfrm>
              <a:off x="6853641" y="2618923"/>
              <a:ext cx="1515545" cy="324556"/>
              <a:chOff x="6853641" y="2618923"/>
              <a:chExt cx="1515545" cy="324556"/>
            </a:xfrm>
          </p:grpSpPr>
          <p:sp>
            <p:nvSpPr>
              <p:cNvPr id="6722" name="Google Shape;6722;p95"/>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95"/>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95"/>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95"/>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95"/>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7" name="Google Shape;6727;p95"/>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95"/>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95"/>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95"/>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95"/>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2" name="Google Shape;6732;p95"/>
          <p:cNvGrpSpPr/>
          <p:nvPr/>
        </p:nvGrpSpPr>
        <p:grpSpPr>
          <a:xfrm>
            <a:off x="3438940" y="3357136"/>
            <a:ext cx="1617976" cy="346616"/>
            <a:chOff x="1808063" y="4294338"/>
            <a:chExt cx="3370782" cy="721817"/>
          </a:xfrm>
        </p:grpSpPr>
        <p:sp>
          <p:nvSpPr>
            <p:cNvPr id="6733" name="Google Shape;6733;p9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9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9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9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9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9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9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9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9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9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3" name="Google Shape;6743;p95"/>
          <p:cNvGrpSpPr/>
          <p:nvPr/>
        </p:nvGrpSpPr>
        <p:grpSpPr>
          <a:xfrm>
            <a:off x="5264936" y="4023886"/>
            <a:ext cx="1417067" cy="350605"/>
            <a:chOff x="4234950" y="2101012"/>
            <a:chExt cx="4219974" cy="1044090"/>
          </a:xfrm>
        </p:grpSpPr>
        <p:sp>
          <p:nvSpPr>
            <p:cNvPr id="6744" name="Google Shape;6744;p95"/>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95"/>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95"/>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95"/>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95"/>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95"/>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95"/>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95"/>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95"/>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95"/>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95"/>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95"/>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95"/>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95"/>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95"/>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95"/>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0" name="Google Shape;6760;p95"/>
          <p:cNvGrpSpPr/>
          <p:nvPr/>
        </p:nvGrpSpPr>
        <p:grpSpPr>
          <a:xfrm>
            <a:off x="6840408" y="2014643"/>
            <a:ext cx="1586327" cy="371557"/>
            <a:chOff x="1247650" y="2075423"/>
            <a:chExt cx="6648477" cy="1557238"/>
          </a:xfrm>
        </p:grpSpPr>
        <p:sp>
          <p:nvSpPr>
            <p:cNvPr id="6761" name="Google Shape;6761;p9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9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9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9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9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9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7" name="Google Shape;6767;p95"/>
          <p:cNvGrpSpPr/>
          <p:nvPr/>
        </p:nvGrpSpPr>
        <p:grpSpPr>
          <a:xfrm>
            <a:off x="5271678" y="1167833"/>
            <a:ext cx="1415601" cy="1648533"/>
            <a:chOff x="1839112" y="2209163"/>
            <a:chExt cx="1918159" cy="2233784"/>
          </a:xfrm>
        </p:grpSpPr>
        <p:sp>
          <p:nvSpPr>
            <p:cNvPr id="6768" name="Google Shape;6768;p95"/>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95"/>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95"/>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71" name="Google Shape;6771;p95"/>
            <p:cNvCxnSpPr>
              <a:stCxn id="6768" idx="6"/>
              <a:endCxn id="6769" idx="2"/>
            </p:cNvCxnSpPr>
            <p:nvPr/>
          </p:nvCxnSpPr>
          <p:spPr>
            <a:xfrm>
              <a:off x="2414212" y="2496713"/>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772" name="Google Shape;6772;p95"/>
            <p:cNvCxnSpPr>
              <a:stCxn id="6769" idx="4"/>
              <a:endCxn id="6773"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774" name="Google Shape;6774;p95"/>
            <p:cNvCxnSpPr>
              <a:stCxn id="6773" idx="6"/>
              <a:endCxn id="6770" idx="2"/>
            </p:cNvCxnSpPr>
            <p:nvPr/>
          </p:nvCxnSpPr>
          <p:spPr>
            <a:xfrm>
              <a:off x="2414212" y="3328316"/>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775" name="Google Shape;6775;p95"/>
            <p:cNvCxnSpPr>
              <a:stCxn id="6770" idx="4"/>
              <a:endCxn id="6776"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773" name="Google Shape;6773;p95"/>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95"/>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95"/>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78" name="Google Shape;6778;p95"/>
            <p:cNvCxnSpPr>
              <a:endCxn id="6777"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779" name="Google Shape;6779;p95"/>
          <p:cNvGrpSpPr/>
          <p:nvPr/>
        </p:nvGrpSpPr>
        <p:grpSpPr>
          <a:xfrm>
            <a:off x="3428944" y="1185917"/>
            <a:ext cx="1637968" cy="154942"/>
            <a:chOff x="238125" y="2506075"/>
            <a:chExt cx="7115411" cy="673075"/>
          </a:xfrm>
        </p:grpSpPr>
        <p:sp>
          <p:nvSpPr>
            <p:cNvPr id="6780" name="Google Shape;6780;p9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9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9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9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9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5" name="Google Shape;6785;p95"/>
          <p:cNvGrpSpPr/>
          <p:nvPr/>
        </p:nvGrpSpPr>
        <p:grpSpPr>
          <a:xfrm>
            <a:off x="1969680" y="1500635"/>
            <a:ext cx="1262932" cy="785408"/>
            <a:chOff x="548861" y="389676"/>
            <a:chExt cx="3843371" cy="2390163"/>
          </a:xfrm>
        </p:grpSpPr>
        <p:cxnSp>
          <p:nvCxnSpPr>
            <p:cNvPr id="6786" name="Google Shape;6786;p95"/>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787" name="Google Shape;6787;p95"/>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788" name="Google Shape;6788;p95"/>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789" name="Google Shape;6789;p95"/>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790" name="Google Shape;6790;p95"/>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791" name="Google Shape;6791;p95"/>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92" name="Google Shape;6792;p95"/>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793" name="Google Shape;6793;p95"/>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95"/>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95"/>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95"/>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95"/>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95"/>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9" name="Google Shape;6799;p95"/>
          <p:cNvGrpSpPr/>
          <p:nvPr/>
        </p:nvGrpSpPr>
        <p:grpSpPr>
          <a:xfrm>
            <a:off x="757812" y="2607512"/>
            <a:ext cx="1412054" cy="633562"/>
            <a:chOff x="1187400" y="2529299"/>
            <a:chExt cx="6769193" cy="2241903"/>
          </a:xfrm>
        </p:grpSpPr>
        <p:sp>
          <p:nvSpPr>
            <p:cNvPr id="6800" name="Google Shape;6800;p95"/>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6801" name="Google Shape;6801;p95"/>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802" name="Google Shape;6802;p95"/>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803" name="Google Shape;6803;p95"/>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804" name="Google Shape;6804;p95"/>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805" name="Google Shape;6805;p95"/>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806" name="Google Shape;6806;p95"/>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6807" name="Google Shape;6807;p95"/>
            <p:cNvCxnSpPr>
              <a:stCxn id="6800" idx="2"/>
              <a:endCxn id="6801" idx="0"/>
            </p:cNvCxnSpPr>
            <p:nvPr/>
          </p:nvCxnSpPr>
          <p:spPr>
            <a:xfrm rot="-5400000" flipH="1">
              <a:off x="5228393" y="2315399"/>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808" name="Google Shape;6808;p95"/>
            <p:cNvCxnSpPr>
              <a:stCxn id="6802" idx="0"/>
              <a:endCxn id="6800" idx="2"/>
            </p:cNvCxnSpPr>
            <p:nvPr/>
          </p:nvCxnSpPr>
          <p:spPr>
            <a:xfrm rot="-5400000">
              <a:off x="3458097" y="2315100"/>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809" name="Google Shape;6809;p95"/>
            <p:cNvCxnSpPr>
              <a:stCxn id="6802" idx="2"/>
              <a:endCxn id="6804" idx="0"/>
            </p:cNvCxnSpPr>
            <p:nvPr/>
          </p:nvCxnSpPr>
          <p:spPr>
            <a:xfrm rot="-5400000" flipH="1">
              <a:off x="2995797"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810" name="Google Shape;6810;p95"/>
            <p:cNvCxnSpPr>
              <a:stCxn id="6803" idx="0"/>
              <a:endCxn id="6802" idx="2"/>
            </p:cNvCxnSpPr>
            <p:nvPr/>
          </p:nvCxnSpPr>
          <p:spPr>
            <a:xfrm rot="-5400000">
              <a:off x="21505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811" name="Google Shape;6811;p95"/>
            <p:cNvCxnSpPr>
              <a:stCxn id="6801" idx="2"/>
              <a:endCxn id="6806" idx="0"/>
            </p:cNvCxnSpPr>
            <p:nvPr/>
          </p:nvCxnSpPr>
          <p:spPr>
            <a:xfrm rot="-5400000" flipH="1">
              <a:off x="6536390"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812" name="Google Shape;6812;p95"/>
            <p:cNvCxnSpPr>
              <a:stCxn id="6805" idx="0"/>
              <a:endCxn id="6801" idx="2"/>
            </p:cNvCxnSpPr>
            <p:nvPr/>
          </p:nvCxnSpPr>
          <p:spPr>
            <a:xfrm rot="-5400000">
              <a:off x="56911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813" name="Google Shape;6813;p95"/>
          <p:cNvGrpSpPr/>
          <p:nvPr/>
        </p:nvGrpSpPr>
        <p:grpSpPr>
          <a:xfrm>
            <a:off x="6844058" y="3100221"/>
            <a:ext cx="1579035" cy="540873"/>
            <a:chOff x="6895650" y="3126697"/>
            <a:chExt cx="1436662" cy="492105"/>
          </a:xfrm>
        </p:grpSpPr>
        <p:sp>
          <p:nvSpPr>
            <p:cNvPr id="6814" name="Google Shape;6814;p95"/>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95"/>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95"/>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95"/>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95"/>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19" name="Google Shape;6819;p95"/>
            <p:cNvGrpSpPr/>
            <p:nvPr/>
          </p:nvGrpSpPr>
          <p:grpSpPr>
            <a:xfrm>
              <a:off x="6995957" y="3335810"/>
              <a:ext cx="1230393" cy="71754"/>
              <a:chOff x="6995957" y="3287964"/>
              <a:chExt cx="1230393" cy="71754"/>
            </a:xfrm>
          </p:grpSpPr>
          <p:sp>
            <p:nvSpPr>
              <p:cNvPr id="6820" name="Google Shape;6820;p95"/>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95"/>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95"/>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95"/>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95"/>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25" name="Google Shape;6825;p95"/>
          <p:cNvGrpSpPr/>
          <p:nvPr/>
        </p:nvGrpSpPr>
        <p:grpSpPr>
          <a:xfrm>
            <a:off x="6842640" y="3736984"/>
            <a:ext cx="1581862" cy="650625"/>
            <a:chOff x="6777990" y="3710194"/>
            <a:chExt cx="1646915" cy="677382"/>
          </a:xfrm>
        </p:grpSpPr>
        <p:grpSp>
          <p:nvGrpSpPr>
            <p:cNvPr id="6826" name="Google Shape;6826;p95"/>
            <p:cNvGrpSpPr/>
            <p:nvPr/>
          </p:nvGrpSpPr>
          <p:grpSpPr>
            <a:xfrm>
              <a:off x="6777990" y="3874492"/>
              <a:ext cx="411129" cy="513083"/>
              <a:chOff x="6777990" y="3874492"/>
              <a:chExt cx="411129" cy="513083"/>
            </a:xfrm>
          </p:grpSpPr>
          <p:cxnSp>
            <p:nvCxnSpPr>
              <p:cNvPr id="6827" name="Google Shape;6827;p95"/>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828" name="Google Shape;6828;p95"/>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9" name="Google Shape;6829;p95"/>
            <p:cNvGrpSpPr/>
            <p:nvPr/>
          </p:nvGrpSpPr>
          <p:grpSpPr>
            <a:xfrm>
              <a:off x="7188425" y="3710194"/>
              <a:ext cx="411123" cy="520535"/>
              <a:chOff x="7188425" y="3710194"/>
              <a:chExt cx="411123" cy="520535"/>
            </a:xfrm>
          </p:grpSpPr>
          <p:cxnSp>
            <p:nvCxnSpPr>
              <p:cNvPr id="6830" name="Google Shape;6830;p95"/>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831" name="Google Shape;6831;p95"/>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2" name="Google Shape;6832;p95"/>
            <p:cNvGrpSpPr/>
            <p:nvPr/>
          </p:nvGrpSpPr>
          <p:grpSpPr>
            <a:xfrm>
              <a:off x="7603341" y="3874492"/>
              <a:ext cx="411474" cy="513083"/>
              <a:chOff x="7603341" y="3874492"/>
              <a:chExt cx="411474" cy="513083"/>
            </a:xfrm>
          </p:grpSpPr>
          <p:cxnSp>
            <p:nvCxnSpPr>
              <p:cNvPr id="6833" name="Google Shape;6833;p95"/>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834" name="Google Shape;6834;p95"/>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5" name="Google Shape;6835;p95"/>
            <p:cNvGrpSpPr/>
            <p:nvPr/>
          </p:nvGrpSpPr>
          <p:grpSpPr>
            <a:xfrm>
              <a:off x="8013776" y="3722847"/>
              <a:ext cx="411129" cy="507881"/>
              <a:chOff x="8013776" y="3722847"/>
              <a:chExt cx="411129" cy="507881"/>
            </a:xfrm>
          </p:grpSpPr>
          <p:cxnSp>
            <p:nvCxnSpPr>
              <p:cNvPr id="6836" name="Google Shape;6836;p95"/>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837" name="Google Shape;6837;p95"/>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38" name="Google Shape;6838;p95"/>
          <p:cNvGrpSpPr/>
          <p:nvPr/>
        </p:nvGrpSpPr>
        <p:grpSpPr>
          <a:xfrm>
            <a:off x="5262155" y="2909824"/>
            <a:ext cx="1421889" cy="1020603"/>
            <a:chOff x="5190863" y="2824811"/>
            <a:chExt cx="1544860" cy="1108869"/>
          </a:xfrm>
        </p:grpSpPr>
        <p:grpSp>
          <p:nvGrpSpPr>
            <p:cNvPr id="6839" name="Google Shape;6839;p95"/>
            <p:cNvGrpSpPr/>
            <p:nvPr/>
          </p:nvGrpSpPr>
          <p:grpSpPr>
            <a:xfrm>
              <a:off x="5938695" y="3176919"/>
              <a:ext cx="685761" cy="404739"/>
              <a:chOff x="5938695" y="3176919"/>
              <a:chExt cx="685761" cy="404739"/>
            </a:xfrm>
          </p:grpSpPr>
          <p:grpSp>
            <p:nvGrpSpPr>
              <p:cNvPr id="6840" name="Google Shape;6840;p95"/>
              <p:cNvGrpSpPr/>
              <p:nvPr/>
            </p:nvGrpSpPr>
            <p:grpSpPr>
              <a:xfrm>
                <a:off x="5938695" y="3176919"/>
                <a:ext cx="685761" cy="404739"/>
                <a:chOff x="5938695" y="3176919"/>
                <a:chExt cx="685761" cy="404739"/>
              </a:xfrm>
            </p:grpSpPr>
            <p:sp>
              <p:nvSpPr>
                <p:cNvPr id="6841" name="Google Shape;6841;p95"/>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95"/>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43" name="Google Shape;6843;p95"/>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4" name="Google Shape;6844;p95"/>
            <p:cNvGrpSpPr/>
            <p:nvPr/>
          </p:nvGrpSpPr>
          <p:grpSpPr>
            <a:xfrm>
              <a:off x="5305233" y="3176835"/>
              <a:ext cx="685971" cy="404655"/>
              <a:chOff x="5305233" y="3176835"/>
              <a:chExt cx="685971" cy="404655"/>
            </a:xfrm>
          </p:grpSpPr>
          <p:grpSp>
            <p:nvGrpSpPr>
              <p:cNvPr id="6845" name="Google Shape;6845;p95"/>
              <p:cNvGrpSpPr/>
              <p:nvPr/>
            </p:nvGrpSpPr>
            <p:grpSpPr>
              <a:xfrm>
                <a:off x="5305233" y="3176835"/>
                <a:ext cx="685971" cy="404655"/>
                <a:chOff x="5305233" y="3176835"/>
                <a:chExt cx="685971" cy="404655"/>
              </a:xfrm>
            </p:grpSpPr>
            <p:sp>
              <p:nvSpPr>
                <p:cNvPr id="6846" name="Google Shape;6846;p95"/>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95"/>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48" name="Google Shape;6848;p95"/>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49" name="Google Shape;6849;p95"/>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0" name="Google Shape;6850;p95"/>
            <p:cNvGrpSpPr/>
            <p:nvPr/>
          </p:nvGrpSpPr>
          <p:grpSpPr>
            <a:xfrm>
              <a:off x="5657361" y="2824811"/>
              <a:ext cx="1078361" cy="404655"/>
              <a:chOff x="5657361" y="2824811"/>
              <a:chExt cx="1078361" cy="404655"/>
            </a:xfrm>
          </p:grpSpPr>
          <p:grpSp>
            <p:nvGrpSpPr>
              <p:cNvPr id="6851" name="Google Shape;6851;p95"/>
              <p:cNvGrpSpPr/>
              <p:nvPr/>
            </p:nvGrpSpPr>
            <p:grpSpPr>
              <a:xfrm>
                <a:off x="5657361" y="2824811"/>
                <a:ext cx="1078361" cy="404655"/>
                <a:chOff x="5657361" y="2824811"/>
                <a:chExt cx="1078361" cy="404655"/>
              </a:xfrm>
            </p:grpSpPr>
            <p:grpSp>
              <p:nvGrpSpPr>
                <p:cNvPr id="6852" name="Google Shape;6852;p95"/>
                <p:cNvGrpSpPr/>
                <p:nvPr/>
              </p:nvGrpSpPr>
              <p:grpSpPr>
                <a:xfrm>
                  <a:off x="5938485" y="2824811"/>
                  <a:ext cx="797237" cy="404655"/>
                  <a:chOff x="5938485" y="2824811"/>
                  <a:chExt cx="797237" cy="404655"/>
                </a:xfrm>
              </p:grpSpPr>
              <p:sp>
                <p:nvSpPr>
                  <p:cNvPr id="6853" name="Google Shape;6853;p95"/>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95"/>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5" name="Google Shape;6855;p95"/>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6" name="Google Shape;6856;p95"/>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7" name="Google Shape;6857;p95"/>
            <p:cNvGrpSpPr/>
            <p:nvPr/>
          </p:nvGrpSpPr>
          <p:grpSpPr>
            <a:xfrm>
              <a:off x="5190863" y="3528942"/>
              <a:ext cx="1078026" cy="404739"/>
              <a:chOff x="5190863" y="3528942"/>
              <a:chExt cx="1078026" cy="404739"/>
            </a:xfrm>
          </p:grpSpPr>
          <p:sp>
            <p:nvSpPr>
              <p:cNvPr id="6858" name="Google Shape;6858;p95"/>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9" name="Google Shape;6859;p95"/>
              <p:cNvGrpSpPr/>
              <p:nvPr/>
            </p:nvGrpSpPr>
            <p:grpSpPr>
              <a:xfrm>
                <a:off x="5190863" y="3528942"/>
                <a:ext cx="1078026" cy="404739"/>
                <a:chOff x="5190863" y="3528942"/>
                <a:chExt cx="1078026" cy="404739"/>
              </a:xfrm>
            </p:grpSpPr>
            <p:sp>
              <p:nvSpPr>
                <p:cNvPr id="6860" name="Google Shape;6860;p95"/>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95"/>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62" name="Google Shape;6862;p95"/>
          <p:cNvGrpSpPr/>
          <p:nvPr/>
        </p:nvGrpSpPr>
        <p:grpSpPr>
          <a:xfrm>
            <a:off x="728162" y="1474292"/>
            <a:ext cx="1086719" cy="879487"/>
            <a:chOff x="803162" y="1474292"/>
            <a:chExt cx="1086719" cy="879487"/>
          </a:xfrm>
        </p:grpSpPr>
        <p:grpSp>
          <p:nvGrpSpPr>
            <p:cNvPr id="6863" name="Google Shape;6863;p95"/>
            <p:cNvGrpSpPr/>
            <p:nvPr/>
          </p:nvGrpSpPr>
          <p:grpSpPr>
            <a:xfrm>
              <a:off x="803162" y="1625948"/>
              <a:ext cx="445856" cy="576579"/>
              <a:chOff x="803162" y="1625948"/>
              <a:chExt cx="445856" cy="576579"/>
            </a:xfrm>
          </p:grpSpPr>
          <p:sp>
            <p:nvSpPr>
              <p:cNvPr id="6864" name="Google Shape;6864;p95"/>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5" name="Google Shape;6865;p95"/>
              <p:cNvGrpSpPr/>
              <p:nvPr/>
            </p:nvGrpSpPr>
            <p:grpSpPr>
              <a:xfrm>
                <a:off x="1056023" y="1625948"/>
                <a:ext cx="192995" cy="576579"/>
                <a:chOff x="1056023" y="1625948"/>
                <a:chExt cx="192995" cy="576579"/>
              </a:xfrm>
            </p:grpSpPr>
            <p:sp>
              <p:nvSpPr>
                <p:cNvPr id="6866" name="Google Shape;6866;p95"/>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95"/>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95"/>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95"/>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95"/>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71" name="Google Shape;6871;p95"/>
            <p:cNvGrpSpPr/>
            <p:nvPr/>
          </p:nvGrpSpPr>
          <p:grpSpPr>
            <a:xfrm>
              <a:off x="1371406" y="1474292"/>
              <a:ext cx="518475" cy="879487"/>
              <a:chOff x="1398231" y="1474292"/>
              <a:chExt cx="518475" cy="879487"/>
            </a:xfrm>
          </p:grpSpPr>
          <p:grpSp>
            <p:nvGrpSpPr>
              <p:cNvPr id="6872" name="Google Shape;6872;p95"/>
              <p:cNvGrpSpPr/>
              <p:nvPr/>
            </p:nvGrpSpPr>
            <p:grpSpPr>
              <a:xfrm>
                <a:off x="1398231" y="1474292"/>
                <a:ext cx="518475" cy="341643"/>
                <a:chOff x="1398231" y="1474292"/>
                <a:chExt cx="518475" cy="341643"/>
              </a:xfrm>
            </p:grpSpPr>
            <p:sp>
              <p:nvSpPr>
                <p:cNvPr id="6873" name="Google Shape;6873;p95"/>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4" name="Google Shape;6874;p95"/>
                <p:cNvGrpSpPr/>
                <p:nvPr/>
              </p:nvGrpSpPr>
              <p:grpSpPr>
                <a:xfrm>
                  <a:off x="1616453" y="1474292"/>
                  <a:ext cx="300253" cy="341643"/>
                  <a:chOff x="1616453" y="1475379"/>
                  <a:chExt cx="300253" cy="341643"/>
                </a:xfrm>
              </p:grpSpPr>
              <p:sp>
                <p:nvSpPr>
                  <p:cNvPr id="6875" name="Google Shape;6875;p95"/>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95"/>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95"/>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95"/>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95"/>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95"/>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95"/>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2" name="Google Shape;6882;p95"/>
                  <p:cNvGrpSpPr/>
                  <p:nvPr/>
                </p:nvGrpSpPr>
                <p:grpSpPr>
                  <a:xfrm>
                    <a:off x="1839639" y="1475379"/>
                    <a:ext cx="77067" cy="341643"/>
                    <a:chOff x="1839639" y="1475379"/>
                    <a:chExt cx="77067" cy="341643"/>
                  </a:xfrm>
                </p:grpSpPr>
                <p:sp>
                  <p:nvSpPr>
                    <p:cNvPr id="6883" name="Google Shape;6883;p95"/>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95"/>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85" name="Google Shape;6885;p95"/>
              <p:cNvGrpSpPr/>
              <p:nvPr/>
            </p:nvGrpSpPr>
            <p:grpSpPr>
              <a:xfrm>
                <a:off x="1398451" y="2012951"/>
                <a:ext cx="518255" cy="340828"/>
                <a:chOff x="1398451" y="2012951"/>
                <a:chExt cx="518255" cy="340828"/>
              </a:xfrm>
            </p:grpSpPr>
            <p:sp>
              <p:nvSpPr>
                <p:cNvPr id="6886" name="Google Shape;6886;p95"/>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7" name="Google Shape;6887;p95"/>
                <p:cNvGrpSpPr/>
                <p:nvPr/>
              </p:nvGrpSpPr>
              <p:grpSpPr>
                <a:xfrm>
                  <a:off x="1616453" y="2012951"/>
                  <a:ext cx="300253" cy="340828"/>
                  <a:chOff x="1616453" y="2013538"/>
                  <a:chExt cx="300253" cy="340828"/>
                </a:xfrm>
              </p:grpSpPr>
              <p:sp>
                <p:nvSpPr>
                  <p:cNvPr id="6888" name="Google Shape;6888;p95"/>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95"/>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95"/>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95"/>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95"/>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95"/>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95"/>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5" name="Google Shape;6895;p95"/>
                  <p:cNvGrpSpPr/>
                  <p:nvPr/>
                </p:nvGrpSpPr>
                <p:grpSpPr>
                  <a:xfrm>
                    <a:off x="1839639" y="2013538"/>
                    <a:ext cx="77067" cy="340828"/>
                    <a:chOff x="1839639" y="2013538"/>
                    <a:chExt cx="77067" cy="340828"/>
                  </a:xfrm>
                </p:grpSpPr>
                <p:sp>
                  <p:nvSpPr>
                    <p:cNvPr id="6896" name="Google Shape;6896;p95"/>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95"/>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898" name="Google Shape;6898;p95"/>
          <p:cNvGrpSpPr/>
          <p:nvPr/>
        </p:nvGrpSpPr>
        <p:grpSpPr>
          <a:xfrm>
            <a:off x="724986" y="3605478"/>
            <a:ext cx="1368681" cy="682918"/>
            <a:chOff x="724986" y="3605478"/>
            <a:chExt cx="1368681" cy="682918"/>
          </a:xfrm>
        </p:grpSpPr>
        <p:grpSp>
          <p:nvGrpSpPr>
            <p:cNvPr id="6899" name="Google Shape;6899;p95"/>
            <p:cNvGrpSpPr/>
            <p:nvPr/>
          </p:nvGrpSpPr>
          <p:grpSpPr>
            <a:xfrm>
              <a:off x="1289102" y="3823629"/>
              <a:ext cx="240442" cy="250435"/>
              <a:chOff x="-165066" y="3843615"/>
              <a:chExt cx="221259" cy="230455"/>
            </a:xfrm>
          </p:grpSpPr>
          <p:sp>
            <p:nvSpPr>
              <p:cNvPr id="6900" name="Google Shape;6900;p95"/>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95"/>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95"/>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95"/>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95"/>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95"/>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95"/>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95"/>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95"/>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95"/>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95"/>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95"/>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95"/>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95"/>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95"/>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95"/>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95"/>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95"/>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95"/>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95"/>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0" name="Google Shape;6920;p95"/>
            <p:cNvGrpSpPr/>
            <p:nvPr/>
          </p:nvGrpSpPr>
          <p:grpSpPr>
            <a:xfrm>
              <a:off x="724986" y="3605478"/>
              <a:ext cx="1368681" cy="682918"/>
              <a:chOff x="724986" y="3605478"/>
              <a:chExt cx="1368681" cy="682918"/>
            </a:xfrm>
          </p:grpSpPr>
          <p:grpSp>
            <p:nvGrpSpPr>
              <p:cNvPr id="6921" name="Google Shape;6921;p95"/>
              <p:cNvGrpSpPr/>
              <p:nvPr/>
            </p:nvGrpSpPr>
            <p:grpSpPr>
              <a:xfrm>
                <a:off x="1498221" y="4047614"/>
                <a:ext cx="529172" cy="240783"/>
                <a:chOff x="1498221" y="4047614"/>
                <a:chExt cx="529172" cy="240783"/>
              </a:xfrm>
            </p:grpSpPr>
            <p:grpSp>
              <p:nvGrpSpPr>
                <p:cNvPr id="6922" name="Google Shape;6922;p95"/>
                <p:cNvGrpSpPr/>
                <p:nvPr/>
              </p:nvGrpSpPr>
              <p:grpSpPr>
                <a:xfrm>
                  <a:off x="1826655" y="4224370"/>
                  <a:ext cx="200738" cy="25631"/>
                  <a:chOff x="1826655" y="4224370"/>
                  <a:chExt cx="200738" cy="25631"/>
                </a:xfrm>
              </p:grpSpPr>
              <p:sp>
                <p:nvSpPr>
                  <p:cNvPr id="6923" name="Google Shape;6923;p95"/>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95"/>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5" name="Google Shape;6925;p95"/>
                <p:cNvGrpSpPr/>
                <p:nvPr/>
              </p:nvGrpSpPr>
              <p:grpSpPr>
                <a:xfrm>
                  <a:off x="1498221" y="4047614"/>
                  <a:ext cx="328444" cy="240783"/>
                  <a:chOff x="1498221" y="4047614"/>
                  <a:chExt cx="328444" cy="240783"/>
                </a:xfrm>
              </p:grpSpPr>
              <p:sp>
                <p:nvSpPr>
                  <p:cNvPr id="6926" name="Google Shape;6926;p95"/>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7" name="Google Shape;6927;p95"/>
                  <p:cNvGrpSpPr/>
                  <p:nvPr/>
                </p:nvGrpSpPr>
                <p:grpSpPr>
                  <a:xfrm>
                    <a:off x="1498221" y="4047614"/>
                    <a:ext cx="150566" cy="190416"/>
                    <a:chOff x="1498221" y="4047614"/>
                    <a:chExt cx="150566" cy="190416"/>
                  </a:xfrm>
                </p:grpSpPr>
                <p:sp>
                  <p:nvSpPr>
                    <p:cNvPr id="6928" name="Google Shape;6928;p95"/>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95"/>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930" name="Google Shape;6930;p95"/>
              <p:cNvGrpSpPr/>
              <p:nvPr/>
            </p:nvGrpSpPr>
            <p:grpSpPr>
              <a:xfrm>
                <a:off x="1560718" y="3800594"/>
                <a:ext cx="532948" cy="302090"/>
                <a:chOff x="1560718" y="3800594"/>
                <a:chExt cx="532948" cy="302090"/>
              </a:xfrm>
            </p:grpSpPr>
            <p:grpSp>
              <p:nvGrpSpPr>
                <p:cNvPr id="6931" name="Google Shape;6931;p95"/>
                <p:cNvGrpSpPr/>
                <p:nvPr/>
              </p:nvGrpSpPr>
              <p:grpSpPr>
                <a:xfrm>
                  <a:off x="1912179" y="3827344"/>
                  <a:ext cx="181487" cy="25631"/>
                  <a:chOff x="1912179" y="3827344"/>
                  <a:chExt cx="181487" cy="25631"/>
                </a:xfrm>
              </p:grpSpPr>
              <p:sp>
                <p:nvSpPr>
                  <p:cNvPr id="6932" name="Google Shape;6932;p95"/>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95"/>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4" name="Google Shape;6934;p95"/>
                <p:cNvGrpSpPr/>
                <p:nvPr/>
              </p:nvGrpSpPr>
              <p:grpSpPr>
                <a:xfrm>
                  <a:off x="1912179" y="4044505"/>
                  <a:ext cx="181487" cy="25622"/>
                  <a:chOff x="1912179" y="4044506"/>
                  <a:chExt cx="181487" cy="25622"/>
                </a:xfrm>
              </p:grpSpPr>
              <p:sp>
                <p:nvSpPr>
                  <p:cNvPr id="6935" name="Google Shape;6935;p95"/>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95"/>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7" name="Google Shape;6937;p95"/>
                <p:cNvGrpSpPr/>
                <p:nvPr/>
              </p:nvGrpSpPr>
              <p:grpSpPr>
                <a:xfrm>
                  <a:off x="1560718" y="3800594"/>
                  <a:ext cx="351472" cy="302090"/>
                  <a:chOff x="1560718" y="3800594"/>
                  <a:chExt cx="351472" cy="302090"/>
                </a:xfrm>
              </p:grpSpPr>
              <p:grpSp>
                <p:nvGrpSpPr>
                  <p:cNvPr id="6938" name="Google Shape;6938;p95"/>
                  <p:cNvGrpSpPr/>
                  <p:nvPr/>
                </p:nvGrpSpPr>
                <p:grpSpPr>
                  <a:xfrm>
                    <a:off x="1560718" y="3842857"/>
                    <a:ext cx="173586" cy="217131"/>
                    <a:chOff x="1560718" y="3842857"/>
                    <a:chExt cx="173586" cy="217131"/>
                  </a:xfrm>
                </p:grpSpPr>
                <p:sp>
                  <p:nvSpPr>
                    <p:cNvPr id="6939" name="Google Shape;6939;p95"/>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95"/>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95"/>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42" name="Google Shape;6942;p95"/>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95"/>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944" name="Google Shape;6944;p95"/>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45" name="Google Shape;6945;p95"/>
              <p:cNvGrpSpPr/>
              <p:nvPr/>
            </p:nvGrpSpPr>
            <p:grpSpPr>
              <a:xfrm>
                <a:off x="785350" y="3605478"/>
                <a:ext cx="535311" cy="249245"/>
                <a:chOff x="785350" y="3605478"/>
                <a:chExt cx="535311" cy="249245"/>
              </a:xfrm>
            </p:grpSpPr>
            <p:grpSp>
              <p:nvGrpSpPr>
                <p:cNvPr id="6946" name="Google Shape;6946;p95"/>
                <p:cNvGrpSpPr/>
                <p:nvPr/>
              </p:nvGrpSpPr>
              <p:grpSpPr>
                <a:xfrm>
                  <a:off x="785350" y="3605478"/>
                  <a:ext cx="376191" cy="102736"/>
                  <a:chOff x="785350" y="3605478"/>
                  <a:chExt cx="376191" cy="102736"/>
                </a:xfrm>
              </p:grpSpPr>
              <p:sp>
                <p:nvSpPr>
                  <p:cNvPr id="6947" name="Google Shape;6947;p95"/>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95"/>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95"/>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0" name="Google Shape;6950;p95"/>
                <p:cNvGrpSpPr/>
                <p:nvPr/>
              </p:nvGrpSpPr>
              <p:grpSpPr>
                <a:xfrm>
                  <a:off x="1161530" y="3655851"/>
                  <a:ext cx="159131" cy="198872"/>
                  <a:chOff x="1161530" y="3655851"/>
                  <a:chExt cx="159131" cy="198872"/>
                </a:xfrm>
              </p:grpSpPr>
              <p:sp>
                <p:nvSpPr>
                  <p:cNvPr id="6951" name="Google Shape;6951;p95"/>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95"/>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3" name="Google Shape;6953;p95"/>
              <p:cNvGrpSpPr/>
              <p:nvPr/>
            </p:nvGrpSpPr>
            <p:grpSpPr>
              <a:xfrm>
                <a:off x="785350" y="4047614"/>
                <a:ext cx="535311" cy="240783"/>
                <a:chOff x="785350" y="4047614"/>
                <a:chExt cx="535311" cy="240783"/>
              </a:xfrm>
            </p:grpSpPr>
            <p:grpSp>
              <p:nvGrpSpPr>
                <p:cNvPr id="6954" name="Google Shape;6954;p95"/>
                <p:cNvGrpSpPr/>
                <p:nvPr/>
              </p:nvGrpSpPr>
              <p:grpSpPr>
                <a:xfrm>
                  <a:off x="1161636" y="4047614"/>
                  <a:ext cx="159025" cy="190415"/>
                  <a:chOff x="1161636" y="4047614"/>
                  <a:chExt cx="159025" cy="190415"/>
                </a:xfrm>
              </p:grpSpPr>
              <p:sp>
                <p:nvSpPr>
                  <p:cNvPr id="6955" name="Google Shape;6955;p95"/>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95"/>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7" name="Google Shape;6957;p95"/>
                <p:cNvGrpSpPr/>
                <p:nvPr/>
              </p:nvGrpSpPr>
              <p:grpSpPr>
                <a:xfrm>
                  <a:off x="785350" y="4185661"/>
                  <a:ext cx="376191" cy="102736"/>
                  <a:chOff x="785350" y="4185661"/>
                  <a:chExt cx="376191" cy="102736"/>
                </a:xfrm>
              </p:grpSpPr>
              <p:sp>
                <p:nvSpPr>
                  <p:cNvPr id="6958" name="Google Shape;6958;p95"/>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95"/>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95"/>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61" name="Google Shape;6961;p95"/>
              <p:cNvGrpSpPr/>
              <p:nvPr/>
            </p:nvGrpSpPr>
            <p:grpSpPr>
              <a:xfrm>
                <a:off x="1501054" y="3605478"/>
                <a:ext cx="526340" cy="249240"/>
                <a:chOff x="1501054" y="3605478"/>
                <a:chExt cx="526340" cy="249240"/>
              </a:xfrm>
            </p:grpSpPr>
            <p:grpSp>
              <p:nvGrpSpPr>
                <p:cNvPr id="6962" name="Google Shape;6962;p95"/>
                <p:cNvGrpSpPr/>
                <p:nvPr/>
              </p:nvGrpSpPr>
              <p:grpSpPr>
                <a:xfrm>
                  <a:off x="1834208" y="3643867"/>
                  <a:ext cx="193185" cy="25622"/>
                  <a:chOff x="1834208" y="3643867"/>
                  <a:chExt cx="193185" cy="25622"/>
                </a:xfrm>
              </p:grpSpPr>
              <p:sp>
                <p:nvSpPr>
                  <p:cNvPr id="6963" name="Google Shape;6963;p95"/>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95"/>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5" name="Google Shape;6965;p95"/>
                <p:cNvGrpSpPr/>
                <p:nvPr/>
              </p:nvGrpSpPr>
              <p:grpSpPr>
                <a:xfrm>
                  <a:off x="1501054" y="3605478"/>
                  <a:ext cx="333165" cy="249240"/>
                  <a:chOff x="1501054" y="3605478"/>
                  <a:chExt cx="333165" cy="249240"/>
                </a:xfrm>
              </p:grpSpPr>
              <p:sp>
                <p:nvSpPr>
                  <p:cNvPr id="6966" name="Google Shape;6966;p95"/>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7" name="Google Shape;6967;p95"/>
                  <p:cNvGrpSpPr/>
                  <p:nvPr/>
                </p:nvGrpSpPr>
                <p:grpSpPr>
                  <a:xfrm>
                    <a:off x="1501054" y="3655851"/>
                    <a:ext cx="155286" cy="198867"/>
                    <a:chOff x="1501054" y="3655851"/>
                    <a:chExt cx="155286" cy="198867"/>
                  </a:xfrm>
                </p:grpSpPr>
                <p:sp>
                  <p:nvSpPr>
                    <p:cNvPr id="6968" name="Google Shape;6968;p95"/>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95"/>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970" name="Google Shape;6970;p95"/>
              <p:cNvGrpSpPr/>
              <p:nvPr/>
            </p:nvGrpSpPr>
            <p:grpSpPr>
              <a:xfrm>
                <a:off x="724986" y="3800594"/>
                <a:ext cx="532950" cy="302090"/>
                <a:chOff x="724986" y="3800594"/>
                <a:chExt cx="532950" cy="302090"/>
              </a:xfrm>
            </p:grpSpPr>
            <p:grpSp>
              <p:nvGrpSpPr>
                <p:cNvPr id="6971" name="Google Shape;6971;p95"/>
                <p:cNvGrpSpPr/>
                <p:nvPr/>
              </p:nvGrpSpPr>
              <p:grpSpPr>
                <a:xfrm>
                  <a:off x="724986" y="4044367"/>
                  <a:ext cx="181314" cy="25626"/>
                  <a:chOff x="724986" y="4044367"/>
                  <a:chExt cx="181314" cy="25626"/>
                </a:xfrm>
              </p:grpSpPr>
              <p:sp>
                <p:nvSpPr>
                  <p:cNvPr id="6972" name="Google Shape;6972;p95"/>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95"/>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4" name="Google Shape;6974;p95"/>
                <p:cNvGrpSpPr/>
                <p:nvPr/>
              </p:nvGrpSpPr>
              <p:grpSpPr>
                <a:xfrm>
                  <a:off x="906290" y="3800594"/>
                  <a:ext cx="351646" cy="302090"/>
                  <a:chOff x="906290" y="3800594"/>
                  <a:chExt cx="351646" cy="302090"/>
                </a:xfrm>
              </p:grpSpPr>
              <p:grpSp>
                <p:nvGrpSpPr>
                  <p:cNvPr id="6975" name="Google Shape;6975;p95"/>
                  <p:cNvGrpSpPr/>
                  <p:nvPr/>
                </p:nvGrpSpPr>
                <p:grpSpPr>
                  <a:xfrm>
                    <a:off x="1084172" y="3842857"/>
                    <a:ext cx="173764" cy="217131"/>
                    <a:chOff x="1084172" y="3842857"/>
                    <a:chExt cx="173764" cy="217131"/>
                  </a:xfrm>
                </p:grpSpPr>
                <p:grpSp>
                  <p:nvGrpSpPr>
                    <p:cNvPr id="6976" name="Google Shape;6976;p95"/>
                    <p:cNvGrpSpPr/>
                    <p:nvPr/>
                  </p:nvGrpSpPr>
                  <p:grpSpPr>
                    <a:xfrm>
                      <a:off x="1156862" y="3936509"/>
                      <a:ext cx="101073" cy="25622"/>
                      <a:chOff x="1156862" y="3936509"/>
                      <a:chExt cx="101073" cy="25622"/>
                    </a:xfrm>
                  </p:grpSpPr>
                  <p:sp>
                    <p:nvSpPr>
                      <p:cNvPr id="6977" name="Google Shape;6977;p95"/>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95"/>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79" name="Google Shape;6979;p95"/>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80" name="Google Shape;6980;p95"/>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95"/>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2" name="Google Shape;6982;p95"/>
                <p:cNvGrpSpPr/>
                <p:nvPr/>
              </p:nvGrpSpPr>
              <p:grpSpPr>
                <a:xfrm>
                  <a:off x="724986" y="3830189"/>
                  <a:ext cx="189533" cy="25626"/>
                  <a:chOff x="724986" y="3830189"/>
                  <a:chExt cx="189533" cy="25626"/>
                </a:xfrm>
              </p:grpSpPr>
              <p:sp>
                <p:nvSpPr>
                  <p:cNvPr id="6983" name="Google Shape;6983;p95"/>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95"/>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6985" name="Google Shape;6985;p95"/>
          <p:cNvGrpSpPr/>
          <p:nvPr/>
        </p:nvGrpSpPr>
        <p:grpSpPr>
          <a:xfrm>
            <a:off x="2253298" y="2455640"/>
            <a:ext cx="948701" cy="935378"/>
            <a:chOff x="2253298" y="2428317"/>
            <a:chExt cx="948701" cy="935378"/>
          </a:xfrm>
        </p:grpSpPr>
        <p:sp>
          <p:nvSpPr>
            <p:cNvPr id="6986" name="Google Shape;6986;p95"/>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95"/>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95"/>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95"/>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95"/>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95"/>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95"/>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95"/>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95"/>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95"/>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95"/>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95"/>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95"/>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95"/>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95"/>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95"/>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95"/>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95"/>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95"/>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95"/>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95"/>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95"/>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95"/>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95"/>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95"/>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95"/>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95"/>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95"/>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95"/>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95"/>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95"/>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95"/>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95"/>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7022"/>
        <p:cNvGrpSpPr/>
        <p:nvPr/>
      </p:nvGrpSpPr>
      <p:grpSpPr>
        <a:xfrm>
          <a:off x="0" y="0"/>
          <a:ext cx="0" cy="0"/>
          <a:chOff x="0" y="0"/>
          <a:chExt cx="0" cy="0"/>
        </a:xfrm>
      </p:grpSpPr>
      <p:grpSp>
        <p:nvGrpSpPr>
          <p:cNvPr id="7023" name="Google Shape;7023;p96"/>
          <p:cNvGrpSpPr/>
          <p:nvPr/>
        </p:nvGrpSpPr>
        <p:grpSpPr>
          <a:xfrm>
            <a:off x="3353582" y="1145627"/>
            <a:ext cx="2363393" cy="1017867"/>
            <a:chOff x="3292400" y="1219146"/>
            <a:chExt cx="2615240" cy="1110239"/>
          </a:xfrm>
        </p:grpSpPr>
        <p:sp>
          <p:nvSpPr>
            <p:cNvPr id="7024" name="Google Shape;7024;p96"/>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7025" name="Google Shape;7025;p96"/>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26" name="Google Shape;7026;p96"/>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7027" name="Google Shape;7027;p96"/>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7028" name="Google Shape;7028;p96"/>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7029" name="Google Shape;7029;p96"/>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7030" name="Google Shape;7030;p96"/>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7031" name="Google Shape;7031;p96"/>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7032" name="Google Shape;7032;p96"/>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7033" name="Google Shape;7033;p96"/>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7034" name="Google Shape;7034;p96"/>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035" name="Google Shape;7035;p96"/>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036" name="Google Shape;7036;p96"/>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037" name="Google Shape;7037;p96"/>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038" name="Google Shape;7038;p96"/>
            <p:cNvGrpSpPr/>
            <p:nvPr/>
          </p:nvGrpSpPr>
          <p:grpSpPr>
            <a:xfrm>
              <a:off x="3748438" y="1378608"/>
              <a:ext cx="2159202" cy="903971"/>
              <a:chOff x="1683525" y="2179850"/>
              <a:chExt cx="4519050" cy="2134525"/>
            </a:xfrm>
          </p:grpSpPr>
          <p:sp>
            <p:nvSpPr>
              <p:cNvPr id="7039" name="Google Shape;7039;p9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40" name="Google Shape;7040;p9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41" name="Google Shape;7041;p9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42" name="Google Shape;7042;p9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43" name="Google Shape;7043;p9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44" name="Google Shape;7044;p9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45" name="Google Shape;7045;p9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46" name="Google Shape;7046;p9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47" name="Google Shape;7047;p9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48" name="Google Shape;7048;p9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49" name="Google Shape;7049;p9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50" name="Google Shape;7050;p9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7051" name="Google Shape;7051;p96"/>
          <p:cNvGraphicFramePr/>
          <p:nvPr/>
        </p:nvGraphicFramePr>
        <p:xfrm>
          <a:off x="5949675" y="2323100"/>
          <a:ext cx="2491300" cy="868600"/>
        </p:xfrm>
        <a:graphic>
          <a:graphicData uri="http://schemas.openxmlformats.org/drawingml/2006/table">
            <a:tbl>
              <a:tblPr>
                <a:noFill/>
                <a:tableStyleId>{21739FC1-1C88-4D08-88E4-BE545DA8F43D}</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052" name="Google Shape;7052;p96"/>
          <p:cNvGrpSpPr/>
          <p:nvPr/>
        </p:nvGrpSpPr>
        <p:grpSpPr>
          <a:xfrm>
            <a:off x="5926924" y="3381697"/>
            <a:ext cx="2519825" cy="1001454"/>
            <a:chOff x="1906114" y="789980"/>
            <a:chExt cx="1487676" cy="606868"/>
          </a:xfrm>
        </p:grpSpPr>
        <p:cxnSp>
          <p:nvCxnSpPr>
            <p:cNvPr id="7053" name="Google Shape;7053;p9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054" name="Google Shape;7054;p9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055" name="Google Shape;7055;p9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056" name="Google Shape;7056;p96"/>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7057" name="Google Shape;7057;p96"/>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7058" name="Google Shape;7058;p96"/>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7059" name="Google Shape;7059;p96"/>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7060" name="Google Shape;7060;p9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9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9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9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9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9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96"/>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7067" name="Google Shape;7067;p96"/>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7068" name="Google Shape;7068;p96"/>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7069" name="Google Shape;7069;p9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0" name="Google Shape;7070;p96"/>
          <p:cNvGrpSpPr/>
          <p:nvPr/>
        </p:nvGrpSpPr>
        <p:grpSpPr>
          <a:xfrm>
            <a:off x="726399" y="1190655"/>
            <a:ext cx="2394370" cy="976502"/>
            <a:chOff x="749309" y="1112739"/>
            <a:chExt cx="2371603" cy="976502"/>
          </a:xfrm>
        </p:grpSpPr>
        <p:sp>
          <p:nvSpPr>
            <p:cNvPr id="7071" name="Google Shape;7071;p96"/>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96"/>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96"/>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96"/>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96"/>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96"/>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96"/>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96"/>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96"/>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96"/>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96"/>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96"/>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96"/>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96"/>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96"/>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96"/>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96"/>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96"/>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96"/>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96"/>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96"/>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96"/>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96"/>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96"/>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96"/>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96"/>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96"/>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96"/>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9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9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9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9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103" name="Google Shape;7103;p96"/>
          <p:cNvGraphicFramePr/>
          <p:nvPr/>
        </p:nvGraphicFramePr>
        <p:xfrm>
          <a:off x="5949700" y="1188950"/>
          <a:ext cx="2491300" cy="976425"/>
        </p:xfrm>
        <a:graphic>
          <a:graphicData uri="http://schemas.openxmlformats.org/drawingml/2006/table">
            <a:tbl>
              <a:tblPr>
                <a:noFill/>
                <a:tableStyleId>{21739FC1-1C88-4D08-88E4-BE545DA8F43D}</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7104" name="Google Shape;7104;p96"/>
          <p:cNvGraphicFramePr/>
          <p:nvPr/>
        </p:nvGraphicFramePr>
        <p:xfrm>
          <a:off x="3356413" y="2323100"/>
          <a:ext cx="2363400" cy="868575"/>
        </p:xfrm>
        <a:graphic>
          <a:graphicData uri="http://schemas.openxmlformats.org/drawingml/2006/table">
            <a:tbl>
              <a:tblPr>
                <a:noFill/>
                <a:tableStyleId>{21739FC1-1C88-4D08-88E4-BE545DA8F43D}</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105" name="Google Shape;7105;p96"/>
          <p:cNvGrpSpPr/>
          <p:nvPr/>
        </p:nvGrpSpPr>
        <p:grpSpPr>
          <a:xfrm>
            <a:off x="4100342" y="2709743"/>
            <a:ext cx="1517436" cy="74460"/>
            <a:chOff x="3980086" y="2804397"/>
            <a:chExt cx="1227600" cy="66900"/>
          </a:xfrm>
        </p:grpSpPr>
        <p:sp>
          <p:nvSpPr>
            <p:cNvPr id="7106" name="Google Shape;7106;p96"/>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96"/>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8" name="Google Shape;7108;p96"/>
          <p:cNvGrpSpPr/>
          <p:nvPr/>
        </p:nvGrpSpPr>
        <p:grpSpPr>
          <a:xfrm>
            <a:off x="4725406" y="3002330"/>
            <a:ext cx="892956" cy="74460"/>
            <a:chOff x="3980086" y="2804397"/>
            <a:chExt cx="1227600" cy="66900"/>
          </a:xfrm>
        </p:grpSpPr>
        <p:sp>
          <p:nvSpPr>
            <p:cNvPr id="7109" name="Google Shape;7109;p96"/>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96"/>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1" name="Google Shape;7111;p96"/>
          <p:cNvGrpSpPr/>
          <p:nvPr/>
        </p:nvGrpSpPr>
        <p:grpSpPr>
          <a:xfrm>
            <a:off x="3358498" y="3361213"/>
            <a:ext cx="2363244" cy="1005943"/>
            <a:chOff x="3358415" y="3361302"/>
            <a:chExt cx="2363244" cy="1024695"/>
          </a:xfrm>
        </p:grpSpPr>
        <p:grpSp>
          <p:nvGrpSpPr>
            <p:cNvPr id="7112" name="Google Shape;7112;p96"/>
            <p:cNvGrpSpPr/>
            <p:nvPr/>
          </p:nvGrpSpPr>
          <p:grpSpPr>
            <a:xfrm>
              <a:off x="3358415" y="3361302"/>
              <a:ext cx="441300" cy="1024695"/>
              <a:chOff x="3358415" y="3361302"/>
              <a:chExt cx="441300" cy="1024695"/>
            </a:xfrm>
          </p:grpSpPr>
          <p:sp>
            <p:nvSpPr>
              <p:cNvPr id="7113" name="Google Shape;7113;p96"/>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96"/>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96"/>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96"/>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96"/>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96"/>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9" name="Google Shape;7119;p96"/>
            <p:cNvGrpSpPr/>
            <p:nvPr/>
          </p:nvGrpSpPr>
          <p:grpSpPr>
            <a:xfrm>
              <a:off x="3838901" y="3361302"/>
              <a:ext cx="441300" cy="1024695"/>
              <a:chOff x="3838901" y="3361302"/>
              <a:chExt cx="441300" cy="1024695"/>
            </a:xfrm>
          </p:grpSpPr>
          <p:sp>
            <p:nvSpPr>
              <p:cNvPr id="7120" name="Google Shape;7120;p96"/>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96"/>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96"/>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96"/>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96"/>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96"/>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6" name="Google Shape;7126;p96"/>
            <p:cNvGrpSpPr/>
            <p:nvPr/>
          </p:nvGrpSpPr>
          <p:grpSpPr>
            <a:xfrm>
              <a:off x="4319387" y="3361302"/>
              <a:ext cx="441300" cy="1024695"/>
              <a:chOff x="4319387" y="3361302"/>
              <a:chExt cx="441300" cy="1024695"/>
            </a:xfrm>
          </p:grpSpPr>
          <p:sp>
            <p:nvSpPr>
              <p:cNvPr id="7127" name="Google Shape;7127;p96"/>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96"/>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96"/>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96"/>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96"/>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96"/>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3" name="Google Shape;7133;p96"/>
            <p:cNvGrpSpPr/>
            <p:nvPr/>
          </p:nvGrpSpPr>
          <p:grpSpPr>
            <a:xfrm>
              <a:off x="4799873" y="3361302"/>
              <a:ext cx="441300" cy="1024695"/>
              <a:chOff x="4799873" y="3361302"/>
              <a:chExt cx="441300" cy="1024695"/>
            </a:xfrm>
          </p:grpSpPr>
          <p:sp>
            <p:nvSpPr>
              <p:cNvPr id="7134" name="Google Shape;7134;p96"/>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96"/>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96"/>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96"/>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96"/>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96"/>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0" name="Google Shape;7140;p96"/>
            <p:cNvGrpSpPr/>
            <p:nvPr/>
          </p:nvGrpSpPr>
          <p:grpSpPr>
            <a:xfrm>
              <a:off x="5280360" y="3361302"/>
              <a:ext cx="441300" cy="1024695"/>
              <a:chOff x="5280360" y="3361302"/>
              <a:chExt cx="441300" cy="1024695"/>
            </a:xfrm>
          </p:grpSpPr>
          <p:sp>
            <p:nvSpPr>
              <p:cNvPr id="7141" name="Google Shape;7141;p96"/>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96"/>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96"/>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96"/>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96"/>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96"/>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147" name="Google Shape;7147;p96"/>
          <p:cNvGraphicFramePr/>
          <p:nvPr/>
        </p:nvGraphicFramePr>
        <p:xfrm>
          <a:off x="724925" y="2323100"/>
          <a:ext cx="2403600" cy="881400"/>
        </p:xfrm>
        <a:graphic>
          <a:graphicData uri="http://schemas.openxmlformats.org/drawingml/2006/table">
            <a:tbl>
              <a:tblPr>
                <a:noFill/>
                <a:tableStyleId>{21739FC1-1C88-4D08-88E4-BE545DA8F43D}</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148" name="Google Shape;7148;p96"/>
          <p:cNvGrpSpPr/>
          <p:nvPr/>
        </p:nvGrpSpPr>
        <p:grpSpPr>
          <a:xfrm>
            <a:off x="726450" y="3372825"/>
            <a:ext cx="2403614" cy="1005900"/>
            <a:chOff x="726450" y="3372825"/>
            <a:chExt cx="2403614" cy="1005900"/>
          </a:xfrm>
        </p:grpSpPr>
        <p:grpSp>
          <p:nvGrpSpPr>
            <p:cNvPr id="7149" name="Google Shape;7149;p96"/>
            <p:cNvGrpSpPr/>
            <p:nvPr/>
          </p:nvGrpSpPr>
          <p:grpSpPr>
            <a:xfrm>
              <a:off x="726450" y="3696000"/>
              <a:ext cx="2403614" cy="500898"/>
              <a:chOff x="726450" y="3696000"/>
              <a:chExt cx="2403614" cy="500898"/>
            </a:xfrm>
          </p:grpSpPr>
          <p:sp>
            <p:nvSpPr>
              <p:cNvPr id="7150" name="Google Shape;7150;p96"/>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151" name="Google Shape;7151;p96"/>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152" name="Google Shape;7152;p96"/>
            <p:cNvGrpSpPr/>
            <p:nvPr/>
          </p:nvGrpSpPr>
          <p:grpSpPr>
            <a:xfrm>
              <a:off x="1348050" y="3372825"/>
              <a:ext cx="1720425" cy="1005900"/>
              <a:chOff x="1348050" y="3372825"/>
              <a:chExt cx="1720425" cy="1005900"/>
            </a:xfrm>
          </p:grpSpPr>
          <p:sp>
            <p:nvSpPr>
              <p:cNvPr id="7153" name="Google Shape;7153;p96"/>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154" name="Google Shape;7154;p96"/>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155" name="Google Shape;7155;p96"/>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156" name="Google Shape;7156;p96"/>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157" name="Google Shape;7157;p96"/>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158" name="Google Shape;7158;p96"/>
            <p:cNvGrpSpPr/>
            <p:nvPr/>
          </p:nvGrpSpPr>
          <p:grpSpPr>
            <a:xfrm>
              <a:off x="1455707" y="3731058"/>
              <a:ext cx="1491150" cy="417657"/>
              <a:chOff x="1455707" y="3731058"/>
              <a:chExt cx="1491150" cy="417657"/>
            </a:xfrm>
          </p:grpSpPr>
          <p:grpSp>
            <p:nvGrpSpPr>
              <p:cNvPr id="7159" name="Google Shape;7159;p96"/>
              <p:cNvGrpSpPr/>
              <p:nvPr/>
            </p:nvGrpSpPr>
            <p:grpSpPr>
              <a:xfrm>
                <a:off x="1472938" y="3745828"/>
                <a:ext cx="72126" cy="53788"/>
                <a:chOff x="1472938" y="3745828"/>
                <a:chExt cx="72126" cy="53788"/>
              </a:xfrm>
            </p:grpSpPr>
            <p:sp>
              <p:nvSpPr>
                <p:cNvPr id="7160" name="Google Shape;7160;p96"/>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96"/>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2" name="Google Shape;7162;p96"/>
              <p:cNvGrpSpPr/>
              <p:nvPr/>
            </p:nvGrpSpPr>
            <p:grpSpPr>
              <a:xfrm>
                <a:off x="1819181" y="4089633"/>
                <a:ext cx="72126" cy="53788"/>
                <a:chOff x="1819181" y="4089633"/>
                <a:chExt cx="72126" cy="53788"/>
              </a:xfrm>
            </p:grpSpPr>
            <p:sp>
              <p:nvSpPr>
                <p:cNvPr id="7163" name="Google Shape;7163;p96"/>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96"/>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5" name="Google Shape;7165;p96"/>
              <p:cNvGrpSpPr/>
              <p:nvPr/>
            </p:nvGrpSpPr>
            <p:grpSpPr>
              <a:xfrm>
                <a:off x="1455707" y="4084171"/>
                <a:ext cx="64321" cy="64544"/>
                <a:chOff x="1455707" y="4084171"/>
                <a:chExt cx="64321" cy="64544"/>
              </a:xfrm>
            </p:grpSpPr>
            <p:sp>
              <p:nvSpPr>
                <p:cNvPr id="7166" name="Google Shape;7166;p96"/>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96"/>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8" name="Google Shape;7168;p96"/>
              <p:cNvGrpSpPr/>
              <p:nvPr/>
            </p:nvGrpSpPr>
            <p:grpSpPr>
              <a:xfrm>
                <a:off x="1818610" y="3731058"/>
                <a:ext cx="64321" cy="64544"/>
                <a:chOff x="1818610" y="3731058"/>
                <a:chExt cx="64321" cy="64544"/>
              </a:xfrm>
            </p:grpSpPr>
            <p:sp>
              <p:nvSpPr>
                <p:cNvPr id="7169" name="Google Shape;7169;p96"/>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96"/>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1" name="Google Shape;7171;p96"/>
              <p:cNvGrpSpPr/>
              <p:nvPr/>
            </p:nvGrpSpPr>
            <p:grpSpPr>
              <a:xfrm>
                <a:off x="2172491" y="4089633"/>
                <a:ext cx="72126" cy="53788"/>
                <a:chOff x="2172491" y="4089633"/>
                <a:chExt cx="72126" cy="53788"/>
              </a:xfrm>
            </p:grpSpPr>
            <p:sp>
              <p:nvSpPr>
                <p:cNvPr id="7172" name="Google Shape;7172;p96"/>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96"/>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4" name="Google Shape;7174;p96"/>
              <p:cNvGrpSpPr/>
              <p:nvPr/>
            </p:nvGrpSpPr>
            <p:grpSpPr>
              <a:xfrm>
                <a:off x="2171920" y="3731058"/>
                <a:ext cx="64321" cy="64544"/>
                <a:chOff x="2171920" y="3731058"/>
                <a:chExt cx="64321" cy="64544"/>
              </a:xfrm>
            </p:grpSpPr>
            <p:sp>
              <p:nvSpPr>
                <p:cNvPr id="7175" name="Google Shape;7175;p96"/>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96"/>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7" name="Google Shape;7177;p96"/>
              <p:cNvGrpSpPr/>
              <p:nvPr/>
            </p:nvGrpSpPr>
            <p:grpSpPr>
              <a:xfrm>
                <a:off x="2874730" y="3745828"/>
                <a:ext cx="72126" cy="53788"/>
                <a:chOff x="2874730" y="3745828"/>
                <a:chExt cx="72126" cy="53788"/>
              </a:xfrm>
            </p:grpSpPr>
            <p:sp>
              <p:nvSpPr>
                <p:cNvPr id="7178" name="Google Shape;7178;p96"/>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96"/>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0" name="Google Shape;7180;p96"/>
              <p:cNvGrpSpPr/>
              <p:nvPr/>
            </p:nvGrpSpPr>
            <p:grpSpPr>
              <a:xfrm>
                <a:off x="2878589" y="4081481"/>
                <a:ext cx="64321" cy="64544"/>
                <a:chOff x="2878589" y="4081481"/>
                <a:chExt cx="64321" cy="64544"/>
              </a:xfrm>
            </p:grpSpPr>
            <p:sp>
              <p:nvSpPr>
                <p:cNvPr id="7181" name="Google Shape;7181;p96"/>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96"/>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3" name="Google Shape;7183;p96"/>
              <p:cNvGrpSpPr/>
              <p:nvPr/>
            </p:nvGrpSpPr>
            <p:grpSpPr>
              <a:xfrm>
                <a:off x="2525796" y="4089633"/>
                <a:ext cx="72126" cy="53788"/>
                <a:chOff x="2525796" y="4089633"/>
                <a:chExt cx="72126" cy="53788"/>
              </a:xfrm>
            </p:grpSpPr>
            <p:sp>
              <p:nvSpPr>
                <p:cNvPr id="7184" name="Google Shape;7184;p96"/>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96"/>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6" name="Google Shape;7186;p96"/>
              <p:cNvGrpSpPr/>
              <p:nvPr/>
            </p:nvGrpSpPr>
            <p:grpSpPr>
              <a:xfrm>
                <a:off x="2525225" y="3731058"/>
                <a:ext cx="64321" cy="64544"/>
                <a:chOff x="2525225" y="3731058"/>
                <a:chExt cx="64321" cy="64544"/>
              </a:xfrm>
            </p:grpSpPr>
            <p:sp>
              <p:nvSpPr>
                <p:cNvPr id="7187" name="Google Shape;7187;p96"/>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96"/>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7192"/>
        <p:cNvGrpSpPr/>
        <p:nvPr/>
      </p:nvGrpSpPr>
      <p:grpSpPr>
        <a:xfrm>
          <a:off x="0" y="0"/>
          <a:ext cx="0" cy="0"/>
          <a:chOff x="0" y="0"/>
          <a:chExt cx="0" cy="0"/>
        </a:xfrm>
      </p:grpSpPr>
      <p:grpSp>
        <p:nvGrpSpPr>
          <p:cNvPr id="7193" name="Google Shape;7193;p97"/>
          <p:cNvGrpSpPr/>
          <p:nvPr/>
        </p:nvGrpSpPr>
        <p:grpSpPr>
          <a:xfrm>
            <a:off x="732428" y="1171356"/>
            <a:ext cx="845921" cy="690752"/>
            <a:chOff x="732428" y="1198513"/>
            <a:chExt cx="845921" cy="690752"/>
          </a:xfrm>
        </p:grpSpPr>
        <p:grpSp>
          <p:nvGrpSpPr>
            <p:cNvPr id="7194" name="Google Shape;7194;p97"/>
            <p:cNvGrpSpPr/>
            <p:nvPr/>
          </p:nvGrpSpPr>
          <p:grpSpPr>
            <a:xfrm>
              <a:off x="823030" y="1198513"/>
              <a:ext cx="755319" cy="690752"/>
              <a:chOff x="823030" y="1198513"/>
              <a:chExt cx="755319" cy="690752"/>
            </a:xfrm>
          </p:grpSpPr>
          <p:sp>
            <p:nvSpPr>
              <p:cNvPr id="7195" name="Google Shape;7195;p97"/>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97"/>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7" name="Google Shape;7197;p97"/>
            <p:cNvGrpSpPr/>
            <p:nvPr/>
          </p:nvGrpSpPr>
          <p:grpSpPr>
            <a:xfrm>
              <a:off x="732428" y="1239937"/>
              <a:ext cx="739912" cy="607886"/>
              <a:chOff x="732428" y="1239937"/>
              <a:chExt cx="739912" cy="607886"/>
            </a:xfrm>
          </p:grpSpPr>
          <p:sp>
            <p:nvSpPr>
              <p:cNvPr id="7198" name="Google Shape;7198;p97"/>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97"/>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0" name="Google Shape;7200;p97"/>
            <p:cNvGrpSpPr/>
            <p:nvPr/>
          </p:nvGrpSpPr>
          <p:grpSpPr>
            <a:xfrm>
              <a:off x="732428" y="1277018"/>
              <a:ext cx="702832" cy="533758"/>
              <a:chOff x="732428" y="1277018"/>
              <a:chExt cx="702832" cy="533758"/>
            </a:xfrm>
          </p:grpSpPr>
          <p:sp>
            <p:nvSpPr>
              <p:cNvPr id="7201" name="Google Shape;7201;p97"/>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97"/>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3" name="Google Shape;7203;p97"/>
            <p:cNvGrpSpPr/>
            <p:nvPr/>
          </p:nvGrpSpPr>
          <p:grpSpPr>
            <a:xfrm>
              <a:off x="931170" y="1306653"/>
              <a:ext cx="647179" cy="474455"/>
              <a:chOff x="931170" y="1306653"/>
              <a:chExt cx="647179" cy="474455"/>
            </a:xfrm>
          </p:grpSpPr>
          <p:sp>
            <p:nvSpPr>
              <p:cNvPr id="7204" name="Google Shape;7204;p97"/>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97"/>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06" name="Google Shape;7206;p97"/>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7" name="Google Shape;7207;p97"/>
          <p:cNvGrpSpPr/>
          <p:nvPr/>
        </p:nvGrpSpPr>
        <p:grpSpPr>
          <a:xfrm>
            <a:off x="3964037" y="1171363"/>
            <a:ext cx="634656" cy="699982"/>
            <a:chOff x="5985650" y="2860025"/>
            <a:chExt cx="1396075" cy="1539775"/>
          </a:xfrm>
        </p:grpSpPr>
        <p:sp>
          <p:nvSpPr>
            <p:cNvPr id="7208" name="Google Shape;7208;p97"/>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97"/>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97"/>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97"/>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97"/>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97"/>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97"/>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97"/>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97"/>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97"/>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97"/>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97"/>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97"/>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97"/>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97"/>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97"/>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97"/>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97"/>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97"/>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97"/>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97"/>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97"/>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97"/>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97"/>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97"/>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97"/>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97"/>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97"/>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97"/>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97"/>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97"/>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97"/>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97"/>
          <p:cNvGrpSpPr/>
          <p:nvPr/>
        </p:nvGrpSpPr>
        <p:grpSpPr>
          <a:xfrm>
            <a:off x="4719687" y="1171356"/>
            <a:ext cx="725845" cy="699975"/>
            <a:chOff x="4249973" y="1201875"/>
            <a:chExt cx="1958568" cy="1888762"/>
          </a:xfrm>
        </p:grpSpPr>
        <p:sp>
          <p:nvSpPr>
            <p:cNvPr id="7241" name="Google Shape;7241;p97"/>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2" name="Google Shape;7242;p97"/>
            <p:cNvGrpSpPr/>
            <p:nvPr/>
          </p:nvGrpSpPr>
          <p:grpSpPr>
            <a:xfrm>
              <a:off x="5853086" y="1789142"/>
              <a:ext cx="355454" cy="1048099"/>
              <a:chOff x="5576108" y="2016725"/>
              <a:chExt cx="565200" cy="1666560"/>
            </a:xfrm>
          </p:grpSpPr>
          <p:sp>
            <p:nvSpPr>
              <p:cNvPr id="7243" name="Google Shape;7243;p97"/>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244" name="Google Shape;7244;p9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5" name="Google Shape;7245;p97"/>
            <p:cNvGrpSpPr/>
            <p:nvPr/>
          </p:nvGrpSpPr>
          <p:grpSpPr>
            <a:xfrm>
              <a:off x="4869455" y="2691676"/>
              <a:ext cx="1013897" cy="398961"/>
              <a:chOff x="4012057" y="3451825"/>
              <a:chExt cx="1612175" cy="634379"/>
            </a:xfrm>
          </p:grpSpPr>
          <p:sp>
            <p:nvSpPr>
              <p:cNvPr id="7246" name="Google Shape;7246;p97"/>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247" name="Google Shape;7247;p9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8" name="Google Shape;7248;p97"/>
            <p:cNvGrpSpPr/>
            <p:nvPr/>
          </p:nvGrpSpPr>
          <p:grpSpPr>
            <a:xfrm>
              <a:off x="4276937" y="2155961"/>
              <a:ext cx="651965" cy="891358"/>
              <a:chOff x="3069908" y="2599997"/>
              <a:chExt cx="1036675" cy="1417328"/>
            </a:xfrm>
          </p:grpSpPr>
          <p:sp>
            <p:nvSpPr>
              <p:cNvPr id="7249" name="Google Shape;7249;p97"/>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250" name="Google Shape;7250;p9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97"/>
            <p:cNvGrpSpPr/>
            <p:nvPr/>
          </p:nvGrpSpPr>
          <p:grpSpPr>
            <a:xfrm>
              <a:off x="5054918" y="1201875"/>
              <a:ext cx="999548" cy="602711"/>
              <a:chOff x="4306958" y="1082925"/>
              <a:chExt cx="1589359" cy="958358"/>
            </a:xfrm>
          </p:grpSpPr>
          <p:sp>
            <p:nvSpPr>
              <p:cNvPr id="7252" name="Google Shape;7252;p97"/>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253" name="Google Shape;7253;p9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97"/>
            <p:cNvGrpSpPr/>
            <p:nvPr/>
          </p:nvGrpSpPr>
          <p:grpSpPr>
            <a:xfrm>
              <a:off x="4249973" y="1303451"/>
              <a:ext cx="799317" cy="841334"/>
              <a:chOff x="3027033" y="1244439"/>
              <a:chExt cx="1270977" cy="1337786"/>
            </a:xfrm>
          </p:grpSpPr>
          <p:sp>
            <p:nvSpPr>
              <p:cNvPr id="7255" name="Google Shape;7255;p97"/>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256" name="Google Shape;7256;p9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57" name="Google Shape;7257;p97"/>
          <p:cNvGrpSpPr/>
          <p:nvPr/>
        </p:nvGrpSpPr>
        <p:grpSpPr>
          <a:xfrm>
            <a:off x="4072551" y="2058137"/>
            <a:ext cx="750769" cy="683784"/>
            <a:chOff x="4204684" y="2104422"/>
            <a:chExt cx="699822" cy="637382"/>
          </a:xfrm>
        </p:grpSpPr>
        <p:grpSp>
          <p:nvGrpSpPr>
            <p:cNvPr id="7258" name="Google Shape;7258;p97"/>
            <p:cNvGrpSpPr/>
            <p:nvPr/>
          </p:nvGrpSpPr>
          <p:grpSpPr>
            <a:xfrm>
              <a:off x="4204684" y="2430067"/>
              <a:ext cx="342957" cy="311738"/>
              <a:chOff x="4204684" y="2430067"/>
              <a:chExt cx="342957" cy="311738"/>
            </a:xfrm>
          </p:grpSpPr>
          <p:sp>
            <p:nvSpPr>
              <p:cNvPr id="7259" name="Google Shape;7259;p97"/>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97"/>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1" name="Google Shape;7261;p97"/>
            <p:cNvGrpSpPr/>
            <p:nvPr/>
          </p:nvGrpSpPr>
          <p:grpSpPr>
            <a:xfrm>
              <a:off x="4561586" y="2430067"/>
              <a:ext cx="342920" cy="311738"/>
              <a:chOff x="4561586" y="2430067"/>
              <a:chExt cx="342920" cy="311738"/>
            </a:xfrm>
          </p:grpSpPr>
          <p:sp>
            <p:nvSpPr>
              <p:cNvPr id="7262" name="Google Shape;7262;p97"/>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97"/>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4" name="Google Shape;7264;p97"/>
            <p:cNvGrpSpPr/>
            <p:nvPr/>
          </p:nvGrpSpPr>
          <p:grpSpPr>
            <a:xfrm>
              <a:off x="4561586" y="2104422"/>
              <a:ext cx="342920" cy="311738"/>
              <a:chOff x="4561586" y="2104422"/>
              <a:chExt cx="342920" cy="311738"/>
            </a:xfrm>
          </p:grpSpPr>
          <p:sp>
            <p:nvSpPr>
              <p:cNvPr id="7265" name="Google Shape;7265;p97"/>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97"/>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7" name="Google Shape;7267;p97"/>
            <p:cNvGrpSpPr/>
            <p:nvPr/>
          </p:nvGrpSpPr>
          <p:grpSpPr>
            <a:xfrm>
              <a:off x="4204684" y="2104422"/>
              <a:ext cx="342957" cy="311664"/>
              <a:chOff x="4204684" y="2104422"/>
              <a:chExt cx="342957" cy="311664"/>
            </a:xfrm>
          </p:grpSpPr>
          <p:sp>
            <p:nvSpPr>
              <p:cNvPr id="7268" name="Google Shape;7268;p97"/>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97"/>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70" name="Google Shape;7270;p97"/>
          <p:cNvGrpSpPr/>
          <p:nvPr/>
        </p:nvGrpSpPr>
        <p:grpSpPr>
          <a:xfrm>
            <a:off x="5536984" y="1171351"/>
            <a:ext cx="660591" cy="688867"/>
            <a:chOff x="5830645" y="1267368"/>
            <a:chExt cx="530340" cy="553040"/>
          </a:xfrm>
        </p:grpSpPr>
        <p:sp>
          <p:nvSpPr>
            <p:cNvPr id="7271" name="Google Shape;7271;p97"/>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72" name="Google Shape;7272;p97"/>
            <p:cNvGrpSpPr/>
            <p:nvPr/>
          </p:nvGrpSpPr>
          <p:grpSpPr>
            <a:xfrm>
              <a:off x="5830645" y="1267368"/>
              <a:ext cx="259743" cy="269909"/>
              <a:chOff x="5830645" y="1267368"/>
              <a:chExt cx="259743" cy="269909"/>
            </a:xfrm>
          </p:grpSpPr>
          <p:sp>
            <p:nvSpPr>
              <p:cNvPr id="7273" name="Google Shape;7273;p97"/>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97"/>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5" name="Google Shape;7275;p97"/>
            <p:cNvGrpSpPr/>
            <p:nvPr/>
          </p:nvGrpSpPr>
          <p:grpSpPr>
            <a:xfrm>
              <a:off x="6101293" y="1267368"/>
              <a:ext cx="259692" cy="269909"/>
              <a:chOff x="6101293" y="1267368"/>
              <a:chExt cx="259692" cy="269909"/>
            </a:xfrm>
          </p:grpSpPr>
          <p:sp>
            <p:nvSpPr>
              <p:cNvPr id="7276" name="Google Shape;7276;p97"/>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97"/>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8" name="Google Shape;7278;p97"/>
            <p:cNvGrpSpPr/>
            <p:nvPr/>
          </p:nvGrpSpPr>
          <p:grpSpPr>
            <a:xfrm>
              <a:off x="5830645" y="1550500"/>
              <a:ext cx="259692" cy="269909"/>
              <a:chOff x="5830645" y="1550500"/>
              <a:chExt cx="259692" cy="269909"/>
            </a:xfrm>
          </p:grpSpPr>
          <p:sp>
            <p:nvSpPr>
              <p:cNvPr id="7279" name="Google Shape;7279;p97"/>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97"/>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1" name="Google Shape;7281;p97"/>
            <p:cNvGrpSpPr/>
            <p:nvPr/>
          </p:nvGrpSpPr>
          <p:grpSpPr>
            <a:xfrm>
              <a:off x="6101293" y="1550500"/>
              <a:ext cx="259692" cy="269909"/>
              <a:chOff x="6101293" y="1550500"/>
              <a:chExt cx="259692" cy="269909"/>
            </a:xfrm>
          </p:grpSpPr>
          <p:sp>
            <p:nvSpPr>
              <p:cNvPr id="7282" name="Google Shape;7282;p97"/>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97"/>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84" name="Google Shape;7284;p97"/>
          <p:cNvGrpSpPr/>
          <p:nvPr/>
        </p:nvGrpSpPr>
        <p:grpSpPr>
          <a:xfrm>
            <a:off x="739138" y="2061810"/>
            <a:ext cx="697154" cy="679574"/>
            <a:chOff x="2679875" y="2361475"/>
            <a:chExt cx="780425" cy="760575"/>
          </a:xfrm>
        </p:grpSpPr>
        <p:sp>
          <p:nvSpPr>
            <p:cNvPr id="7285" name="Google Shape;7285;p97"/>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97"/>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9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97"/>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9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9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1" name="Google Shape;7291;p97"/>
          <p:cNvGrpSpPr/>
          <p:nvPr/>
        </p:nvGrpSpPr>
        <p:grpSpPr>
          <a:xfrm>
            <a:off x="3138297" y="1171402"/>
            <a:ext cx="735829" cy="684547"/>
            <a:chOff x="3351965" y="1148808"/>
            <a:chExt cx="750770" cy="698375"/>
          </a:xfrm>
        </p:grpSpPr>
        <p:grpSp>
          <p:nvGrpSpPr>
            <p:cNvPr id="7292" name="Google Shape;7292;p97"/>
            <p:cNvGrpSpPr/>
            <p:nvPr/>
          </p:nvGrpSpPr>
          <p:grpSpPr>
            <a:xfrm>
              <a:off x="3586796" y="1148808"/>
              <a:ext cx="294857" cy="286830"/>
              <a:chOff x="3750225" y="1774000"/>
              <a:chExt cx="149575" cy="145525"/>
            </a:xfrm>
          </p:grpSpPr>
          <p:sp>
            <p:nvSpPr>
              <p:cNvPr id="7293" name="Google Shape;7293;p9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9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5" name="Google Shape;7295;p97"/>
            <p:cNvGrpSpPr/>
            <p:nvPr/>
          </p:nvGrpSpPr>
          <p:grpSpPr>
            <a:xfrm>
              <a:off x="3779245" y="1375768"/>
              <a:ext cx="323490" cy="286978"/>
              <a:chOff x="3847850" y="1889150"/>
              <a:chExt cx="164100" cy="145600"/>
            </a:xfrm>
          </p:grpSpPr>
          <p:sp>
            <p:nvSpPr>
              <p:cNvPr id="7296" name="Google Shape;7296;p9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9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8" name="Google Shape;7298;p97"/>
            <p:cNvGrpSpPr/>
            <p:nvPr/>
          </p:nvGrpSpPr>
          <p:grpSpPr>
            <a:xfrm>
              <a:off x="3351965" y="1330435"/>
              <a:ext cx="295449" cy="285401"/>
              <a:chOff x="3631100" y="1866150"/>
              <a:chExt cx="149875" cy="144800"/>
            </a:xfrm>
          </p:grpSpPr>
          <p:sp>
            <p:nvSpPr>
              <p:cNvPr id="7299" name="Google Shape;7299;p97"/>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97"/>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1" name="Google Shape;7301;p97"/>
            <p:cNvGrpSpPr/>
            <p:nvPr/>
          </p:nvGrpSpPr>
          <p:grpSpPr>
            <a:xfrm>
              <a:off x="3548208" y="1560352"/>
              <a:ext cx="294808" cy="286830"/>
              <a:chOff x="3730650" y="1982800"/>
              <a:chExt cx="149550" cy="145525"/>
            </a:xfrm>
          </p:grpSpPr>
          <p:sp>
            <p:nvSpPr>
              <p:cNvPr id="7302" name="Google Shape;7302;p9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9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04" name="Google Shape;7304;p97"/>
          <p:cNvGrpSpPr/>
          <p:nvPr/>
        </p:nvGrpSpPr>
        <p:grpSpPr>
          <a:xfrm>
            <a:off x="7639949" y="1171356"/>
            <a:ext cx="804565" cy="677795"/>
            <a:chOff x="7636443" y="1204988"/>
            <a:chExt cx="804565" cy="677795"/>
          </a:xfrm>
        </p:grpSpPr>
        <p:grpSp>
          <p:nvGrpSpPr>
            <p:cNvPr id="7305" name="Google Shape;7305;p97"/>
            <p:cNvGrpSpPr/>
            <p:nvPr/>
          </p:nvGrpSpPr>
          <p:grpSpPr>
            <a:xfrm>
              <a:off x="7636443" y="1509705"/>
              <a:ext cx="804565" cy="373078"/>
              <a:chOff x="7636443" y="1509705"/>
              <a:chExt cx="804565" cy="373078"/>
            </a:xfrm>
          </p:grpSpPr>
          <p:sp>
            <p:nvSpPr>
              <p:cNvPr id="7306" name="Google Shape;7306;p97"/>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97"/>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8" name="Google Shape;7308;p97"/>
            <p:cNvGrpSpPr/>
            <p:nvPr/>
          </p:nvGrpSpPr>
          <p:grpSpPr>
            <a:xfrm>
              <a:off x="7636443" y="1408133"/>
              <a:ext cx="804565" cy="373078"/>
              <a:chOff x="7636443" y="1408133"/>
              <a:chExt cx="804565" cy="373078"/>
            </a:xfrm>
          </p:grpSpPr>
          <p:sp>
            <p:nvSpPr>
              <p:cNvPr id="7309" name="Google Shape;7309;p97"/>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97"/>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1" name="Google Shape;7311;p97"/>
            <p:cNvGrpSpPr/>
            <p:nvPr/>
          </p:nvGrpSpPr>
          <p:grpSpPr>
            <a:xfrm>
              <a:off x="7636443" y="1306560"/>
              <a:ext cx="804565" cy="373078"/>
              <a:chOff x="7636443" y="1306560"/>
              <a:chExt cx="804565" cy="373078"/>
            </a:xfrm>
          </p:grpSpPr>
          <p:sp>
            <p:nvSpPr>
              <p:cNvPr id="7312" name="Google Shape;7312;p97"/>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97"/>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4" name="Google Shape;7314;p97"/>
            <p:cNvGrpSpPr/>
            <p:nvPr/>
          </p:nvGrpSpPr>
          <p:grpSpPr>
            <a:xfrm>
              <a:off x="7636443" y="1204988"/>
              <a:ext cx="804565" cy="373078"/>
              <a:chOff x="7636443" y="1204988"/>
              <a:chExt cx="804565" cy="373078"/>
            </a:xfrm>
          </p:grpSpPr>
          <p:sp>
            <p:nvSpPr>
              <p:cNvPr id="7315" name="Google Shape;7315;p97"/>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97"/>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17" name="Google Shape;7317;p97"/>
          <p:cNvGrpSpPr/>
          <p:nvPr/>
        </p:nvGrpSpPr>
        <p:grpSpPr>
          <a:xfrm>
            <a:off x="4978796" y="2078771"/>
            <a:ext cx="661339" cy="661188"/>
            <a:chOff x="3990000" y="975400"/>
            <a:chExt cx="3934200" cy="3933300"/>
          </a:xfrm>
        </p:grpSpPr>
        <p:sp>
          <p:nvSpPr>
            <p:cNvPr id="7318" name="Google Shape;7318;p97"/>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97"/>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97"/>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97"/>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2" name="Google Shape;7322;p97"/>
          <p:cNvGrpSpPr/>
          <p:nvPr/>
        </p:nvGrpSpPr>
        <p:grpSpPr>
          <a:xfrm>
            <a:off x="6622444" y="2057409"/>
            <a:ext cx="868881" cy="684241"/>
            <a:chOff x="6598259" y="2078634"/>
            <a:chExt cx="868881" cy="684241"/>
          </a:xfrm>
        </p:grpSpPr>
        <p:sp>
          <p:nvSpPr>
            <p:cNvPr id="7323" name="Google Shape;7323;p97"/>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97"/>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97"/>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97"/>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97"/>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97"/>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29" name="Google Shape;7329;p97"/>
            <p:cNvGrpSpPr/>
            <p:nvPr/>
          </p:nvGrpSpPr>
          <p:grpSpPr>
            <a:xfrm>
              <a:off x="6808175" y="2078634"/>
              <a:ext cx="452229" cy="684241"/>
              <a:chOff x="6808175" y="2078634"/>
              <a:chExt cx="452229" cy="684241"/>
            </a:xfrm>
          </p:grpSpPr>
          <p:sp>
            <p:nvSpPr>
              <p:cNvPr id="7330" name="Google Shape;7330;p97"/>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97"/>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97"/>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97"/>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97"/>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97"/>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36" name="Google Shape;7336;p97"/>
              <p:cNvGrpSpPr/>
              <p:nvPr/>
            </p:nvGrpSpPr>
            <p:grpSpPr>
              <a:xfrm>
                <a:off x="6821586" y="2078634"/>
                <a:ext cx="426871" cy="684241"/>
                <a:chOff x="6821586" y="2078634"/>
                <a:chExt cx="426871" cy="684241"/>
              </a:xfrm>
            </p:grpSpPr>
            <p:grpSp>
              <p:nvGrpSpPr>
                <p:cNvPr id="7337" name="Google Shape;7337;p97"/>
                <p:cNvGrpSpPr/>
                <p:nvPr/>
              </p:nvGrpSpPr>
              <p:grpSpPr>
                <a:xfrm>
                  <a:off x="6821586" y="2078634"/>
                  <a:ext cx="426871" cy="684241"/>
                  <a:chOff x="6821586" y="2078634"/>
                  <a:chExt cx="426871" cy="684241"/>
                </a:xfrm>
              </p:grpSpPr>
              <p:sp>
                <p:nvSpPr>
                  <p:cNvPr id="7338" name="Google Shape;7338;p97"/>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97"/>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97"/>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97"/>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97"/>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97"/>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97"/>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97"/>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97"/>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97"/>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97"/>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97"/>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97"/>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97"/>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97"/>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97"/>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97"/>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97"/>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97"/>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57" name="Google Shape;7357;p97"/>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97"/>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97"/>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97"/>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97"/>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97"/>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363" name="Google Shape;7363;p97"/>
          <p:cNvGrpSpPr/>
          <p:nvPr/>
        </p:nvGrpSpPr>
        <p:grpSpPr>
          <a:xfrm>
            <a:off x="5795610" y="2063018"/>
            <a:ext cx="671358" cy="671358"/>
            <a:chOff x="6535625" y="760425"/>
            <a:chExt cx="1665900" cy="1665900"/>
          </a:xfrm>
        </p:grpSpPr>
        <p:sp>
          <p:nvSpPr>
            <p:cNvPr id="7364" name="Google Shape;7364;p97"/>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97"/>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97"/>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97"/>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8" name="Google Shape;7368;p97"/>
          <p:cNvGrpSpPr/>
          <p:nvPr/>
        </p:nvGrpSpPr>
        <p:grpSpPr>
          <a:xfrm>
            <a:off x="732427" y="3731418"/>
            <a:ext cx="1340789" cy="640830"/>
            <a:chOff x="238125" y="1151100"/>
            <a:chExt cx="7139450" cy="3412300"/>
          </a:xfrm>
        </p:grpSpPr>
        <p:sp>
          <p:nvSpPr>
            <p:cNvPr id="7369" name="Google Shape;7369;p97"/>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97"/>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97"/>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97"/>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97"/>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97"/>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97"/>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97"/>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97"/>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97"/>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97"/>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97"/>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1" name="Google Shape;7381;p97"/>
          <p:cNvGrpSpPr/>
          <p:nvPr/>
        </p:nvGrpSpPr>
        <p:grpSpPr>
          <a:xfrm>
            <a:off x="5599650" y="2934699"/>
            <a:ext cx="985357" cy="585764"/>
            <a:chOff x="5145061" y="2881789"/>
            <a:chExt cx="1107641" cy="658458"/>
          </a:xfrm>
        </p:grpSpPr>
        <p:grpSp>
          <p:nvGrpSpPr>
            <p:cNvPr id="7382" name="Google Shape;7382;p97"/>
            <p:cNvGrpSpPr/>
            <p:nvPr/>
          </p:nvGrpSpPr>
          <p:grpSpPr>
            <a:xfrm>
              <a:off x="5722989" y="3244587"/>
              <a:ext cx="529713" cy="295659"/>
              <a:chOff x="5722989" y="3244587"/>
              <a:chExt cx="529713" cy="295659"/>
            </a:xfrm>
          </p:grpSpPr>
          <p:sp>
            <p:nvSpPr>
              <p:cNvPr id="7383" name="Google Shape;7383;p97"/>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384" name="Google Shape;7384;p97"/>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385" name="Google Shape;7385;p97"/>
            <p:cNvGrpSpPr/>
            <p:nvPr/>
          </p:nvGrpSpPr>
          <p:grpSpPr>
            <a:xfrm>
              <a:off x="5145061" y="3244587"/>
              <a:ext cx="536807" cy="295659"/>
              <a:chOff x="5145061" y="3244587"/>
              <a:chExt cx="536807" cy="295659"/>
            </a:xfrm>
          </p:grpSpPr>
          <p:sp>
            <p:nvSpPr>
              <p:cNvPr id="7386" name="Google Shape;7386;p97"/>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387" name="Google Shape;7387;p97"/>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388" name="Google Shape;7388;p97"/>
            <p:cNvGrpSpPr/>
            <p:nvPr/>
          </p:nvGrpSpPr>
          <p:grpSpPr>
            <a:xfrm>
              <a:off x="5341327" y="2898245"/>
              <a:ext cx="532309" cy="614891"/>
              <a:chOff x="5341327" y="2898245"/>
              <a:chExt cx="532309" cy="614891"/>
            </a:xfrm>
          </p:grpSpPr>
          <p:sp>
            <p:nvSpPr>
              <p:cNvPr id="7389" name="Google Shape;7389;p97"/>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390" name="Google Shape;7390;p97"/>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391" name="Google Shape;7391;p97"/>
            <p:cNvGrpSpPr/>
            <p:nvPr/>
          </p:nvGrpSpPr>
          <p:grpSpPr>
            <a:xfrm>
              <a:off x="5532290" y="2881789"/>
              <a:ext cx="620516" cy="305456"/>
              <a:chOff x="5532290" y="2881789"/>
              <a:chExt cx="620516" cy="305456"/>
            </a:xfrm>
          </p:grpSpPr>
          <p:sp>
            <p:nvSpPr>
              <p:cNvPr id="7392" name="Google Shape;7392;p97"/>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393" name="Google Shape;7393;p97"/>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394" name="Google Shape;7394;p97"/>
          <p:cNvGrpSpPr/>
          <p:nvPr/>
        </p:nvGrpSpPr>
        <p:grpSpPr>
          <a:xfrm>
            <a:off x="8178573" y="3726757"/>
            <a:ext cx="269068" cy="645491"/>
            <a:chOff x="7026852" y="3311869"/>
            <a:chExt cx="434331" cy="1041954"/>
          </a:xfrm>
        </p:grpSpPr>
        <p:sp>
          <p:nvSpPr>
            <p:cNvPr id="7395" name="Google Shape;7395;p97"/>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97"/>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97"/>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8" name="Google Shape;7398;p97"/>
          <p:cNvGrpSpPr/>
          <p:nvPr/>
        </p:nvGrpSpPr>
        <p:grpSpPr>
          <a:xfrm>
            <a:off x="6195154" y="3765995"/>
            <a:ext cx="293882" cy="293836"/>
            <a:chOff x="4873519" y="3311869"/>
            <a:chExt cx="499374" cy="499296"/>
          </a:xfrm>
        </p:grpSpPr>
        <p:sp>
          <p:nvSpPr>
            <p:cNvPr id="7399" name="Google Shape;7399;p97"/>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97"/>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97"/>
          <p:cNvGrpSpPr/>
          <p:nvPr/>
        </p:nvGrpSpPr>
        <p:grpSpPr>
          <a:xfrm>
            <a:off x="6195154" y="4078366"/>
            <a:ext cx="293882" cy="293882"/>
            <a:chOff x="4873519" y="3875839"/>
            <a:chExt cx="499374" cy="499374"/>
          </a:xfrm>
        </p:grpSpPr>
        <p:sp>
          <p:nvSpPr>
            <p:cNvPr id="7402" name="Google Shape;7402;p97"/>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97"/>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97"/>
          <p:cNvGrpSpPr/>
          <p:nvPr/>
        </p:nvGrpSpPr>
        <p:grpSpPr>
          <a:xfrm>
            <a:off x="2425681" y="2050319"/>
            <a:ext cx="698104" cy="698208"/>
            <a:chOff x="2565073" y="2075876"/>
            <a:chExt cx="672482" cy="672518"/>
          </a:xfrm>
        </p:grpSpPr>
        <p:sp>
          <p:nvSpPr>
            <p:cNvPr id="7405" name="Google Shape;7405;p97"/>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97"/>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97"/>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97"/>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97"/>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97"/>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1" name="Google Shape;7411;p97"/>
          <p:cNvGrpSpPr/>
          <p:nvPr/>
        </p:nvGrpSpPr>
        <p:grpSpPr>
          <a:xfrm>
            <a:off x="5649092" y="3734919"/>
            <a:ext cx="438354" cy="637329"/>
            <a:chOff x="1697726" y="3244179"/>
            <a:chExt cx="788124" cy="1146069"/>
          </a:xfrm>
        </p:grpSpPr>
        <p:sp>
          <p:nvSpPr>
            <p:cNvPr id="7412" name="Google Shape;7412;p9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9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4" name="Google Shape;7414;p97"/>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5" name="Google Shape;7415;p97"/>
          <p:cNvGrpSpPr/>
          <p:nvPr/>
        </p:nvGrpSpPr>
        <p:grpSpPr>
          <a:xfrm>
            <a:off x="7650306" y="2063282"/>
            <a:ext cx="799565" cy="670282"/>
            <a:chOff x="7617850" y="2063282"/>
            <a:chExt cx="799565" cy="670282"/>
          </a:xfrm>
        </p:grpSpPr>
        <p:cxnSp>
          <p:nvCxnSpPr>
            <p:cNvPr id="7416" name="Google Shape;7416;p97"/>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417" name="Google Shape;7417;p97"/>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418" name="Google Shape;7418;p97"/>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419" name="Google Shape;7419;p97"/>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420" name="Google Shape;7420;p97"/>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421" name="Google Shape;7421;p97"/>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422" name="Google Shape;7422;p97"/>
            <p:cNvGrpSpPr/>
            <p:nvPr/>
          </p:nvGrpSpPr>
          <p:grpSpPr>
            <a:xfrm>
              <a:off x="7734309" y="2063282"/>
              <a:ext cx="570957" cy="620095"/>
              <a:chOff x="7734309" y="2063282"/>
              <a:chExt cx="570957" cy="620095"/>
            </a:xfrm>
          </p:grpSpPr>
          <p:grpSp>
            <p:nvGrpSpPr>
              <p:cNvPr id="7423" name="Google Shape;7423;p97"/>
              <p:cNvGrpSpPr/>
              <p:nvPr/>
            </p:nvGrpSpPr>
            <p:grpSpPr>
              <a:xfrm>
                <a:off x="8031573" y="2063282"/>
                <a:ext cx="273693" cy="620095"/>
                <a:chOff x="8031573" y="2063282"/>
                <a:chExt cx="273693" cy="620095"/>
              </a:xfrm>
            </p:grpSpPr>
            <p:sp>
              <p:nvSpPr>
                <p:cNvPr id="7424" name="Google Shape;7424;p97"/>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97"/>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97"/>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97"/>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97"/>
              <p:cNvGrpSpPr/>
              <p:nvPr/>
            </p:nvGrpSpPr>
            <p:grpSpPr>
              <a:xfrm flipH="1">
                <a:off x="7734309" y="2063282"/>
                <a:ext cx="273693" cy="620095"/>
                <a:chOff x="8031573" y="2063282"/>
                <a:chExt cx="273693" cy="620095"/>
              </a:xfrm>
            </p:grpSpPr>
            <p:sp>
              <p:nvSpPr>
                <p:cNvPr id="7429" name="Google Shape;7429;p97"/>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97"/>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97"/>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97"/>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7433" name="Google Shape;7433;p97"/>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97"/>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5" name="Google Shape;7435;p97"/>
          <p:cNvGrpSpPr/>
          <p:nvPr/>
        </p:nvGrpSpPr>
        <p:grpSpPr>
          <a:xfrm>
            <a:off x="7836913" y="2916765"/>
            <a:ext cx="602567" cy="601884"/>
            <a:chOff x="1186975" y="238125"/>
            <a:chExt cx="5244275" cy="5238325"/>
          </a:xfrm>
        </p:grpSpPr>
        <p:sp>
          <p:nvSpPr>
            <p:cNvPr id="7436" name="Google Shape;7436;p9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97"/>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97"/>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97"/>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0" name="Google Shape;7440;p97"/>
          <p:cNvGrpSpPr/>
          <p:nvPr/>
        </p:nvGrpSpPr>
        <p:grpSpPr>
          <a:xfrm>
            <a:off x="3279650" y="2056249"/>
            <a:ext cx="651848" cy="687338"/>
            <a:chOff x="3400515" y="2056248"/>
            <a:chExt cx="698134" cy="735987"/>
          </a:xfrm>
        </p:grpSpPr>
        <p:grpSp>
          <p:nvGrpSpPr>
            <p:cNvPr id="7441" name="Google Shape;7441;p97"/>
            <p:cNvGrpSpPr/>
            <p:nvPr/>
          </p:nvGrpSpPr>
          <p:grpSpPr>
            <a:xfrm>
              <a:off x="3400515" y="2283913"/>
              <a:ext cx="312919" cy="219900"/>
              <a:chOff x="3400515" y="2283913"/>
              <a:chExt cx="312919" cy="219900"/>
            </a:xfrm>
          </p:grpSpPr>
          <p:sp>
            <p:nvSpPr>
              <p:cNvPr id="7442" name="Google Shape;7442;p97"/>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443" name="Google Shape;7443;p97"/>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7444" name="Google Shape;7444;p97"/>
            <p:cNvGrpSpPr/>
            <p:nvPr/>
          </p:nvGrpSpPr>
          <p:grpSpPr>
            <a:xfrm>
              <a:off x="3547823" y="2461089"/>
              <a:ext cx="219900" cy="331146"/>
              <a:chOff x="3547823" y="2461089"/>
              <a:chExt cx="219900" cy="331146"/>
            </a:xfrm>
          </p:grpSpPr>
          <p:sp>
            <p:nvSpPr>
              <p:cNvPr id="7445" name="Google Shape;7445;p97"/>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446" name="Google Shape;7446;p97"/>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7447" name="Google Shape;7447;p97"/>
            <p:cNvGrpSpPr/>
            <p:nvPr/>
          </p:nvGrpSpPr>
          <p:grpSpPr>
            <a:xfrm>
              <a:off x="3734138" y="2461089"/>
              <a:ext cx="219900" cy="331146"/>
              <a:chOff x="3734138" y="2461089"/>
              <a:chExt cx="219900" cy="331146"/>
            </a:xfrm>
          </p:grpSpPr>
          <p:sp>
            <p:nvSpPr>
              <p:cNvPr id="7448" name="Google Shape;7448;p97"/>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449" name="Google Shape;7449;p97"/>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7450" name="Google Shape;7450;p97"/>
            <p:cNvGrpSpPr/>
            <p:nvPr/>
          </p:nvGrpSpPr>
          <p:grpSpPr>
            <a:xfrm>
              <a:off x="3787560" y="2281742"/>
              <a:ext cx="311089" cy="219900"/>
              <a:chOff x="3787560" y="2281742"/>
              <a:chExt cx="311089" cy="219900"/>
            </a:xfrm>
          </p:grpSpPr>
          <p:sp>
            <p:nvSpPr>
              <p:cNvPr id="7451" name="Google Shape;7451;p97"/>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452" name="Google Shape;7452;p97"/>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7453" name="Google Shape;7453;p97"/>
            <p:cNvGrpSpPr/>
            <p:nvPr/>
          </p:nvGrpSpPr>
          <p:grpSpPr>
            <a:xfrm>
              <a:off x="3637290" y="2056248"/>
              <a:ext cx="219900" cy="330736"/>
              <a:chOff x="3637290" y="2056248"/>
              <a:chExt cx="219900" cy="330736"/>
            </a:xfrm>
          </p:grpSpPr>
          <p:sp>
            <p:nvSpPr>
              <p:cNvPr id="7454" name="Google Shape;7454;p97"/>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455" name="Google Shape;7455;p97"/>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7456" name="Google Shape;7456;p97"/>
          <p:cNvGrpSpPr/>
          <p:nvPr/>
        </p:nvGrpSpPr>
        <p:grpSpPr>
          <a:xfrm>
            <a:off x="2571356" y="2926255"/>
            <a:ext cx="1268144" cy="592394"/>
            <a:chOff x="238125" y="1188750"/>
            <a:chExt cx="7140450" cy="3335550"/>
          </a:xfrm>
        </p:grpSpPr>
        <p:sp>
          <p:nvSpPr>
            <p:cNvPr id="7457" name="Google Shape;7457;p9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9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9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9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9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2" name="Google Shape;7462;p97"/>
          <p:cNvGrpSpPr/>
          <p:nvPr/>
        </p:nvGrpSpPr>
        <p:grpSpPr>
          <a:xfrm>
            <a:off x="6679257" y="2928410"/>
            <a:ext cx="1053944" cy="590147"/>
            <a:chOff x="238125" y="1335475"/>
            <a:chExt cx="5418735" cy="3034175"/>
          </a:xfrm>
        </p:grpSpPr>
        <p:sp>
          <p:nvSpPr>
            <p:cNvPr id="7463" name="Google Shape;7463;p9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9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9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6" name="Google Shape;7466;p97"/>
          <p:cNvGrpSpPr/>
          <p:nvPr/>
        </p:nvGrpSpPr>
        <p:grpSpPr>
          <a:xfrm>
            <a:off x="4110066" y="3733309"/>
            <a:ext cx="1268207" cy="638939"/>
            <a:chOff x="3967651" y="3645904"/>
            <a:chExt cx="1479304" cy="745292"/>
          </a:xfrm>
        </p:grpSpPr>
        <p:grpSp>
          <p:nvGrpSpPr>
            <p:cNvPr id="7467" name="Google Shape;7467;p97"/>
            <p:cNvGrpSpPr/>
            <p:nvPr/>
          </p:nvGrpSpPr>
          <p:grpSpPr>
            <a:xfrm>
              <a:off x="3967651" y="4009026"/>
              <a:ext cx="1479304" cy="382170"/>
              <a:chOff x="3967651" y="4009026"/>
              <a:chExt cx="1479304" cy="382170"/>
            </a:xfrm>
          </p:grpSpPr>
          <p:grpSp>
            <p:nvGrpSpPr>
              <p:cNvPr id="7468" name="Google Shape;7468;p97"/>
              <p:cNvGrpSpPr/>
              <p:nvPr/>
            </p:nvGrpSpPr>
            <p:grpSpPr>
              <a:xfrm>
                <a:off x="4892216" y="4195630"/>
                <a:ext cx="554739" cy="195566"/>
                <a:chOff x="3604375" y="4892160"/>
                <a:chExt cx="1651500" cy="582215"/>
              </a:xfrm>
            </p:grpSpPr>
            <p:sp>
              <p:nvSpPr>
                <p:cNvPr id="7469" name="Google Shape;7469;p97"/>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97"/>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1" name="Google Shape;7471;p97"/>
              <p:cNvGrpSpPr/>
              <p:nvPr/>
            </p:nvGrpSpPr>
            <p:grpSpPr>
              <a:xfrm>
                <a:off x="3967651" y="4146303"/>
                <a:ext cx="579402" cy="244893"/>
                <a:chOff x="851875" y="4745310"/>
                <a:chExt cx="1724925" cy="729065"/>
              </a:xfrm>
            </p:grpSpPr>
            <p:sp>
              <p:nvSpPr>
                <p:cNvPr id="7472" name="Google Shape;7472;p97"/>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97"/>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97"/>
              <p:cNvGrpSpPr/>
              <p:nvPr/>
            </p:nvGrpSpPr>
            <p:grpSpPr>
              <a:xfrm>
                <a:off x="4460753" y="4009026"/>
                <a:ext cx="493110" cy="382170"/>
                <a:chOff x="2319875" y="4336625"/>
                <a:chExt cx="1468025" cy="1137750"/>
              </a:xfrm>
            </p:grpSpPr>
            <p:sp>
              <p:nvSpPr>
                <p:cNvPr id="7475" name="Google Shape;7475;p97"/>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97"/>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77" name="Google Shape;7477;p97"/>
            <p:cNvGrpSpPr/>
            <p:nvPr/>
          </p:nvGrpSpPr>
          <p:grpSpPr>
            <a:xfrm>
              <a:off x="4479443" y="3645904"/>
              <a:ext cx="455965" cy="388789"/>
              <a:chOff x="2957425" y="238100"/>
              <a:chExt cx="1910200" cy="1628775"/>
            </a:xfrm>
          </p:grpSpPr>
          <p:sp>
            <p:nvSpPr>
              <p:cNvPr id="7478" name="Google Shape;7478;p97"/>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97"/>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97"/>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97"/>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97"/>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97"/>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97"/>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97"/>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97"/>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97"/>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8" name="Google Shape;7488;p97"/>
          <p:cNvGrpSpPr/>
          <p:nvPr/>
        </p:nvGrpSpPr>
        <p:grpSpPr>
          <a:xfrm>
            <a:off x="2496179" y="3734510"/>
            <a:ext cx="1243128" cy="637739"/>
            <a:chOff x="2496310" y="3693351"/>
            <a:chExt cx="1342906" cy="688926"/>
          </a:xfrm>
        </p:grpSpPr>
        <p:grpSp>
          <p:nvGrpSpPr>
            <p:cNvPr id="7489" name="Google Shape;7489;p97"/>
            <p:cNvGrpSpPr/>
            <p:nvPr/>
          </p:nvGrpSpPr>
          <p:grpSpPr>
            <a:xfrm>
              <a:off x="2496310" y="3693351"/>
              <a:ext cx="1342906" cy="688875"/>
              <a:chOff x="2496310" y="3693351"/>
              <a:chExt cx="1342906" cy="688875"/>
            </a:xfrm>
          </p:grpSpPr>
          <p:sp>
            <p:nvSpPr>
              <p:cNvPr id="7490" name="Google Shape;7490;p97"/>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97"/>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97"/>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97"/>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97"/>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97"/>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96" name="Google Shape;7496;p97"/>
              <p:cNvCxnSpPr>
                <a:stCxn id="7494"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7497" name="Google Shape;7497;p97"/>
              <p:cNvCxnSpPr>
                <a:stCxn id="7491"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7498" name="Google Shape;7498;p97"/>
              <p:cNvCxnSpPr>
                <a:stCxn id="7492"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499" name="Google Shape;7499;p97"/>
              <p:cNvCxnSpPr>
                <a:stCxn id="7495"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500" name="Google Shape;7500;p97"/>
              <p:cNvCxnSpPr>
                <a:stCxn id="7493"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501" name="Google Shape;7501;p97"/>
            <p:cNvGrpSpPr/>
            <p:nvPr/>
          </p:nvGrpSpPr>
          <p:grpSpPr>
            <a:xfrm>
              <a:off x="2675275" y="3930557"/>
              <a:ext cx="1003306" cy="451719"/>
              <a:chOff x="2675275" y="4174282"/>
              <a:chExt cx="1003306" cy="451719"/>
            </a:xfrm>
          </p:grpSpPr>
          <p:sp>
            <p:nvSpPr>
              <p:cNvPr id="7502" name="Google Shape;7502;p97"/>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97"/>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97"/>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5" name="Google Shape;7505;p97"/>
          <p:cNvGrpSpPr/>
          <p:nvPr/>
        </p:nvGrpSpPr>
        <p:grpSpPr>
          <a:xfrm>
            <a:off x="1669850" y="1171356"/>
            <a:ext cx="574511" cy="874709"/>
            <a:chOff x="1715404" y="1112080"/>
            <a:chExt cx="642270" cy="977984"/>
          </a:xfrm>
        </p:grpSpPr>
        <p:grpSp>
          <p:nvGrpSpPr>
            <p:cNvPr id="7506" name="Google Shape;7506;p97"/>
            <p:cNvGrpSpPr/>
            <p:nvPr/>
          </p:nvGrpSpPr>
          <p:grpSpPr>
            <a:xfrm>
              <a:off x="1715404" y="1112080"/>
              <a:ext cx="642270" cy="977984"/>
              <a:chOff x="1715404" y="1112080"/>
              <a:chExt cx="642270" cy="977984"/>
            </a:xfrm>
          </p:grpSpPr>
          <p:sp>
            <p:nvSpPr>
              <p:cNvPr id="7507" name="Google Shape;7507;p97"/>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97"/>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9" name="Google Shape;7509;p97"/>
            <p:cNvGrpSpPr/>
            <p:nvPr/>
          </p:nvGrpSpPr>
          <p:grpSpPr>
            <a:xfrm>
              <a:off x="1768927" y="1165603"/>
              <a:ext cx="535225" cy="851367"/>
              <a:chOff x="1768927" y="1165603"/>
              <a:chExt cx="535225" cy="851367"/>
            </a:xfrm>
          </p:grpSpPr>
          <p:sp>
            <p:nvSpPr>
              <p:cNvPr id="7510" name="Google Shape;7510;p97"/>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97"/>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2" name="Google Shape;7512;p97"/>
            <p:cNvGrpSpPr/>
            <p:nvPr/>
          </p:nvGrpSpPr>
          <p:grpSpPr>
            <a:xfrm>
              <a:off x="1822449" y="1219125"/>
              <a:ext cx="428180" cy="718859"/>
              <a:chOff x="1822449" y="1219125"/>
              <a:chExt cx="428180" cy="718859"/>
            </a:xfrm>
          </p:grpSpPr>
          <p:sp>
            <p:nvSpPr>
              <p:cNvPr id="7513" name="Google Shape;7513;p97"/>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97"/>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5" name="Google Shape;7515;p97"/>
            <p:cNvGrpSpPr/>
            <p:nvPr/>
          </p:nvGrpSpPr>
          <p:grpSpPr>
            <a:xfrm>
              <a:off x="1875972" y="1272648"/>
              <a:ext cx="321135" cy="586939"/>
              <a:chOff x="1875972" y="1272648"/>
              <a:chExt cx="321135" cy="586939"/>
            </a:xfrm>
          </p:grpSpPr>
          <p:sp>
            <p:nvSpPr>
              <p:cNvPr id="7516" name="Google Shape;7516;p97"/>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97"/>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18" name="Google Shape;7518;p97"/>
          <p:cNvGrpSpPr/>
          <p:nvPr/>
        </p:nvGrpSpPr>
        <p:grpSpPr>
          <a:xfrm>
            <a:off x="7777011" y="3728078"/>
            <a:ext cx="293855" cy="644170"/>
            <a:chOff x="241025" y="3151575"/>
            <a:chExt cx="293855" cy="644170"/>
          </a:xfrm>
        </p:grpSpPr>
        <p:sp>
          <p:nvSpPr>
            <p:cNvPr id="7519" name="Google Shape;7519;p97"/>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97"/>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1" name="Google Shape;7521;p97"/>
          <p:cNvGrpSpPr/>
          <p:nvPr/>
        </p:nvGrpSpPr>
        <p:grpSpPr>
          <a:xfrm>
            <a:off x="724994" y="2928078"/>
            <a:ext cx="1779649" cy="591620"/>
            <a:chOff x="246070" y="1983375"/>
            <a:chExt cx="1855347" cy="616849"/>
          </a:xfrm>
        </p:grpSpPr>
        <p:sp>
          <p:nvSpPr>
            <p:cNvPr id="7522" name="Google Shape;7522;p97"/>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97"/>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97"/>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97"/>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97"/>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97"/>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97"/>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97"/>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97"/>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1" name="Google Shape;7531;p97"/>
          <p:cNvGrpSpPr/>
          <p:nvPr/>
        </p:nvGrpSpPr>
        <p:grpSpPr>
          <a:xfrm>
            <a:off x="2335861" y="1171356"/>
            <a:ext cx="711055" cy="745993"/>
            <a:chOff x="2496269" y="1171698"/>
            <a:chExt cx="761953" cy="799392"/>
          </a:xfrm>
        </p:grpSpPr>
        <p:grpSp>
          <p:nvGrpSpPr>
            <p:cNvPr id="7532" name="Google Shape;7532;p97"/>
            <p:cNvGrpSpPr/>
            <p:nvPr/>
          </p:nvGrpSpPr>
          <p:grpSpPr>
            <a:xfrm>
              <a:off x="2496269" y="1171698"/>
              <a:ext cx="761953" cy="723022"/>
              <a:chOff x="2496269" y="1171698"/>
              <a:chExt cx="761953" cy="723022"/>
            </a:xfrm>
          </p:grpSpPr>
          <p:sp>
            <p:nvSpPr>
              <p:cNvPr id="7533" name="Google Shape;7533;p97"/>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97"/>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5" name="Google Shape;7535;p97"/>
              <p:cNvGrpSpPr/>
              <p:nvPr/>
            </p:nvGrpSpPr>
            <p:grpSpPr>
              <a:xfrm>
                <a:off x="2496269" y="1171698"/>
                <a:ext cx="761953" cy="723022"/>
                <a:chOff x="2496269" y="1120652"/>
                <a:chExt cx="761953" cy="723022"/>
              </a:xfrm>
            </p:grpSpPr>
            <p:grpSp>
              <p:nvGrpSpPr>
                <p:cNvPr id="7536" name="Google Shape;7536;p97"/>
                <p:cNvGrpSpPr/>
                <p:nvPr/>
              </p:nvGrpSpPr>
              <p:grpSpPr>
                <a:xfrm>
                  <a:off x="2496269" y="1120652"/>
                  <a:ext cx="761953" cy="723022"/>
                  <a:chOff x="2496269" y="1120652"/>
                  <a:chExt cx="761953" cy="723022"/>
                </a:xfrm>
              </p:grpSpPr>
              <p:grpSp>
                <p:nvGrpSpPr>
                  <p:cNvPr id="7537" name="Google Shape;7537;p97"/>
                  <p:cNvGrpSpPr/>
                  <p:nvPr/>
                </p:nvGrpSpPr>
                <p:grpSpPr>
                  <a:xfrm>
                    <a:off x="2496269" y="1304589"/>
                    <a:ext cx="407089" cy="305057"/>
                    <a:chOff x="2496269" y="1304589"/>
                    <a:chExt cx="407089" cy="305057"/>
                  </a:xfrm>
                </p:grpSpPr>
                <p:sp>
                  <p:nvSpPr>
                    <p:cNvPr id="7538" name="Google Shape;7538;p97"/>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97"/>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0" name="Google Shape;7540;p97"/>
                  <p:cNvGrpSpPr/>
                  <p:nvPr/>
                </p:nvGrpSpPr>
                <p:grpSpPr>
                  <a:xfrm>
                    <a:off x="2586468" y="1493376"/>
                    <a:ext cx="358850" cy="349656"/>
                    <a:chOff x="2586468" y="1493376"/>
                    <a:chExt cx="358850" cy="349656"/>
                  </a:xfrm>
                </p:grpSpPr>
                <p:sp>
                  <p:nvSpPr>
                    <p:cNvPr id="7541" name="Google Shape;7541;p97"/>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97"/>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3" name="Google Shape;7543;p97"/>
                  <p:cNvGrpSpPr/>
                  <p:nvPr/>
                </p:nvGrpSpPr>
                <p:grpSpPr>
                  <a:xfrm>
                    <a:off x="2807939" y="1494024"/>
                    <a:ext cx="358857" cy="349650"/>
                    <a:chOff x="2807939" y="1494024"/>
                    <a:chExt cx="358857" cy="349650"/>
                  </a:xfrm>
                </p:grpSpPr>
                <p:sp>
                  <p:nvSpPr>
                    <p:cNvPr id="7544" name="Google Shape;7544;p97"/>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97"/>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6" name="Google Shape;7546;p97"/>
                  <p:cNvGrpSpPr/>
                  <p:nvPr/>
                </p:nvGrpSpPr>
                <p:grpSpPr>
                  <a:xfrm>
                    <a:off x="2851133" y="1305635"/>
                    <a:ext cx="407089" cy="305057"/>
                    <a:chOff x="2851133" y="1305635"/>
                    <a:chExt cx="407089" cy="305057"/>
                  </a:xfrm>
                </p:grpSpPr>
                <p:sp>
                  <p:nvSpPr>
                    <p:cNvPr id="7547" name="Google Shape;7547;p97"/>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97"/>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9" name="Google Shape;7549;p97"/>
                  <p:cNvGrpSpPr/>
                  <p:nvPr/>
                </p:nvGrpSpPr>
                <p:grpSpPr>
                  <a:xfrm>
                    <a:off x="2727495" y="1120652"/>
                    <a:ext cx="300271" cy="396358"/>
                    <a:chOff x="2727495" y="1120652"/>
                    <a:chExt cx="300271" cy="396358"/>
                  </a:xfrm>
                </p:grpSpPr>
                <p:sp>
                  <p:nvSpPr>
                    <p:cNvPr id="7550" name="Google Shape;7550;p97"/>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97"/>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52" name="Google Shape;7552;p97"/>
                <p:cNvGrpSpPr/>
                <p:nvPr/>
              </p:nvGrpSpPr>
              <p:grpSpPr>
                <a:xfrm>
                  <a:off x="2722305" y="1350460"/>
                  <a:ext cx="308357" cy="308344"/>
                  <a:chOff x="2722305" y="1350460"/>
                  <a:chExt cx="308357" cy="308344"/>
                </a:xfrm>
              </p:grpSpPr>
              <p:sp>
                <p:nvSpPr>
                  <p:cNvPr id="7553" name="Google Shape;7553;p97"/>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4" name="Google Shape;7554;p97"/>
                  <p:cNvGrpSpPr/>
                  <p:nvPr/>
                </p:nvGrpSpPr>
                <p:grpSpPr>
                  <a:xfrm>
                    <a:off x="2725064" y="1364529"/>
                    <a:ext cx="297954" cy="280182"/>
                    <a:chOff x="2725064" y="1364529"/>
                    <a:chExt cx="297954" cy="280182"/>
                  </a:xfrm>
                </p:grpSpPr>
                <p:sp>
                  <p:nvSpPr>
                    <p:cNvPr id="7555" name="Google Shape;7555;p97"/>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97"/>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97"/>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97"/>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97"/>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560" name="Google Shape;7560;p97"/>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97"/>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97"/>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97"/>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97"/>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5" name="Google Shape;7565;p97"/>
          <p:cNvGrpSpPr/>
          <p:nvPr/>
        </p:nvGrpSpPr>
        <p:grpSpPr>
          <a:xfrm>
            <a:off x="3924561" y="2927462"/>
            <a:ext cx="1569144" cy="591015"/>
            <a:chOff x="3820100" y="3023049"/>
            <a:chExt cx="1303926" cy="491162"/>
          </a:xfrm>
        </p:grpSpPr>
        <p:grpSp>
          <p:nvGrpSpPr>
            <p:cNvPr id="7566" name="Google Shape;7566;p97"/>
            <p:cNvGrpSpPr/>
            <p:nvPr/>
          </p:nvGrpSpPr>
          <p:grpSpPr>
            <a:xfrm>
              <a:off x="3820100" y="3023072"/>
              <a:ext cx="1303926" cy="491139"/>
              <a:chOff x="3820100" y="3023072"/>
              <a:chExt cx="1303926" cy="491139"/>
            </a:xfrm>
          </p:grpSpPr>
          <p:sp>
            <p:nvSpPr>
              <p:cNvPr id="7567" name="Google Shape;7567;p97"/>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97"/>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9" name="Google Shape;7569;p97"/>
            <p:cNvGrpSpPr/>
            <p:nvPr/>
          </p:nvGrpSpPr>
          <p:grpSpPr>
            <a:xfrm>
              <a:off x="4132439" y="3023645"/>
              <a:ext cx="393633" cy="177096"/>
              <a:chOff x="4132439" y="3023645"/>
              <a:chExt cx="393633" cy="177096"/>
            </a:xfrm>
          </p:grpSpPr>
          <p:sp>
            <p:nvSpPr>
              <p:cNvPr id="7570" name="Google Shape;7570;p97"/>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97"/>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2" name="Google Shape;7572;p97"/>
            <p:cNvGrpSpPr/>
            <p:nvPr/>
          </p:nvGrpSpPr>
          <p:grpSpPr>
            <a:xfrm>
              <a:off x="3921811" y="3023049"/>
              <a:ext cx="1002397" cy="388943"/>
              <a:chOff x="3921811" y="3023049"/>
              <a:chExt cx="1002397" cy="388943"/>
            </a:xfrm>
          </p:grpSpPr>
          <p:sp>
            <p:nvSpPr>
              <p:cNvPr id="7573" name="Google Shape;7573;p97"/>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97"/>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5" name="Google Shape;7575;p97"/>
            <p:cNvGrpSpPr/>
            <p:nvPr/>
          </p:nvGrpSpPr>
          <p:grpSpPr>
            <a:xfrm>
              <a:off x="4023645" y="3023049"/>
              <a:ext cx="683032" cy="286722"/>
              <a:chOff x="4023645" y="3023049"/>
              <a:chExt cx="683032" cy="286722"/>
            </a:xfrm>
          </p:grpSpPr>
          <p:sp>
            <p:nvSpPr>
              <p:cNvPr id="7576" name="Google Shape;7576;p97"/>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97"/>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78" name="Google Shape;7578;p97"/>
          <p:cNvGrpSpPr/>
          <p:nvPr/>
        </p:nvGrpSpPr>
        <p:grpSpPr>
          <a:xfrm>
            <a:off x="1556683" y="2054307"/>
            <a:ext cx="713522" cy="688025"/>
            <a:chOff x="1706078" y="2092648"/>
            <a:chExt cx="660913" cy="637296"/>
          </a:xfrm>
        </p:grpSpPr>
        <p:sp>
          <p:nvSpPr>
            <p:cNvPr id="7579" name="Google Shape;7579;p97"/>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0" name="Google Shape;7580;p97"/>
            <p:cNvGrpSpPr/>
            <p:nvPr/>
          </p:nvGrpSpPr>
          <p:grpSpPr>
            <a:xfrm>
              <a:off x="1706078" y="2092648"/>
              <a:ext cx="660913" cy="575241"/>
              <a:chOff x="1706078" y="2092648"/>
              <a:chExt cx="660913" cy="575241"/>
            </a:xfrm>
          </p:grpSpPr>
          <p:sp>
            <p:nvSpPr>
              <p:cNvPr id="7581" name="Google Shape;7581;p97"/>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97"/>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97"/>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84" name="Google Shape;7584;p97"/>
          <p:cNvGrpSpPr/>
          <p:nvPr/>
        </p:nvGrpSpPr>
        <p:grpSpPr>
          <a:xfrm>
            <a:off x="6318542" y="1171856"/>
            <a:ext cx="1317459" cy="684168"/>
            <a:chOff x="238125" y="999450"/>
            <a:chExt cx="7140700" cy="3708225"/>
          </a:xfrm>
        </p:grpSpPr>
        <p:sp>
          <p:nvSpPr>
            <p:cNvPr id="7585" name="Google Shape;7585;p9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9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9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9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97"/>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9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9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9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9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7597"/>
        <p:cNvGrpSpPr/>
        <p:nvPr/>
      </p:nvGrpSpPr>
      <p:grpSpPr>
        <a:xfrm>
          <a:off x="0" y="0"/>
          <a:ext cx="0" cy="0"/>
          <a:chOff x="0" y="0"/>
          <a:chExt cx="0" cy="0"/>
        </a:xfrm>
      </p:grpSpPr>
      <p:grpSp>
        <p:nvGrpSpPr>
          <p:cNvPr id="7598" name="Google Shape;7598;p98"/>
          <p:cNvGrpSpPr/>
          <p:nvPr/>
        </p:nvGrpSpPr>
        <p:grpSpPr>
          <a:xfrm>
            <a:off x="729238" y="1179665"/>
            <a:ext cx="1636117" cy="1526144"/>
            <a:chOff x="729238" y="1179665"/>
            <a:chExt cx="1636117" cy="1526144"/>
          </a:xfrm>
        </p:grpSpPr>
        <p:grpSp>
          <p:nvGrpSpPr>
            <p:cNvPr id="7599" name="Google Shape;7599;p98"/>
            <p:cNvGrpSpPr/>
            <p:nvPr/>
          </p:nvGrpSpPr>
          <p:grpSpPr>
            <a:xfrm>
              <a:off x="729238" y="1179665"/>
              <a:ext cx="80700" cy="1526144"/>
              <a:chOff x="729238" y="1179665"/>
              <a:chExt cx="80700" cy="1526144"/>
            </a:xfrm>
          </p:grpSpPr>
          <p:sp>
            <p:nvSpPr>
              <p:cNvPr id="7600" name="Google Shape;7600;p98"/>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98"/>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98"/>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98"/>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9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9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9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9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9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9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0" name="Google Shape;7610;p98"/>
            <p:cNvGrpSpPr/>
            <p:nvPr/>
          </p:nvGrpSpPr>
          <p:grpSpPr>
            <a:xfrm>
              <a:off x="903098" y="1179665"/>
              <a:ext cx="80700" cy="1526144"/>
              <a:chOff x="903098" y="1179665"/>
              <a:chExt cx="80700" cy="1526144"/>
            </a:xfrm>
          </p:grpSpPr>
          <p:sp>
            <p:nvSpPr>
              <p:cNvPr id="7611" name="Google Shape;7611;p98"/>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98"/>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98"/>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98"/>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98"/>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98"/>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9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9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9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9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1" name="Google Shape;7621;p98"/>
            <p:cNvGrpSpPr/>
            <p:nvPr/>
          </p:nvGrpSpPr>
          <p:grpSpPr>
            <a:xfrm>
              <a:off x="1076958" y="1179665"/>
              <a:ext cx="80700" cy="1526144"/>
              <a:chOff x="1076958" y="1179665"/>
              <a:chExt cx="80700" cy="1526144"/>
            </a:xfrm>
          </p:grpSpPr>
          <p:sp>
            <p:nvSpPr>
              <p:cNvPr id="7622" name="Google Shape;7622;p98"/>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98"/>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98"/>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98"/>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98"/>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98"/>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98"/>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9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9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9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2" name="Google Shape;7632;p98"/>
            <p:cNvGrpSpPr/>
            <p:nvPr/>
          </p:nvGrpSpPr>
          <p:grpSpPr>
            <a:xfrm>
              <a:off x="1247707" y="1179665"/>
              <a:ext cx="80700" cy="1526144"/>
              <a:chOff x="1247707" y="1179665"/>
              <a:chExt cx="80700" cy="1526144"/>
            </a:xfrm>
          </p:grpSpPr>
          <p:sp>
            <p:nvSpPr>
              <p:cNvPr id="7633" name="Google Shape;7633;p98"/>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98"/>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98"/>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9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9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9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9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9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9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9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3" name="Google Shape;7643;p98"/>
            <p:cNvGrpSpPr/>
            <p:nvPr/>
          </p:nvGrpSpPr>
          <p:grpSpPr>
            <a:xfrm>
              <a:off x="1421567" y="1179665"/>
              <a:ext cx="80700" cy="1526144"/>
              <a:chOff x="1421567" y="1179665"/>
              <a:chExt cx="80700" cy="1526144"/>
            </a:xfrm>
          </p:grpSpPr>
          <p:sp>
            <p:nvSpPr>
              <p:cNvPr id="7644" name="Google Shape;7644;p98"/>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98"/>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98"/>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98"/>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98"/>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98"/>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98"/>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98"/>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9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9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4" name="Google Shape;7654;p98"/>
            <p:cNvGrpSpPr/>
            <p:nvPr/>
          </p:nvGrpSpPr>
          <p:grpSpPr>
            <a:xfrm>
              <a:off x="1592327" y="1179665"/>
              <a:ext cx="80700" cy="1526144"/>
              <a:chOff x="1592327" y="1179665"/>
              <a:chExt cx="80700" cy="1526144"/>
            </a:xfrm>
          </p:grpSpPr>
          <p:sp>
            <p:nvSpPr>
              <p:cNvPr id="7655" name="Google Shape;7655;p98"/>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98"/>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98"/>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98"/>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98"/>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98"/>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9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9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9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9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5" name="Google Shape;7665;p98"/>
            <p:cNvGrpSpPr/>
            <p:nvPr/>
          </p:nvGrpSpPr>
          <p:grpSpPr>
            <a:xfrm>
              <a:off x="1766187" y="1179665"/>
              <a:ext cx="80700" cy="1526144"/>
              <a:chOff x="1766187" y="1179665"/>
              <a:chExt cx="80700" cy="1526144"/>
            </a:xfrm>
          </p:grpSpPr>
          <p:sp>
            <p:nvSpPr>
              <p:cNvPr id="7666" name="Google Shape;7666;p98"/>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98"/>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98"/>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98"/>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98"/>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98"/>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98"/>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98"/>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98"/>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9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98"/>
            <p:cNvGrpSpPr/>
            <p:nvPr/>
          </p:nvGrpSpPr>
          <p:grpSpPr>
            <a:xfrm>
              <a:off x="1936935" y="1179665"/>
              <a:ext cx="80700" cy="1526144"/>
              <a:chOff x="1936935" y="1179665"/>
              <a:chExt cx="80700" cy="1526144"/>
            </a:xfrm>
          </p:grpSpPr>
          <p:sp>
            <p:nvSpPr>
              <p:cNvPr id="7677" name="Google Shape;7677;p98"/>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98"/>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98"/>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98"/>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98"/>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9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9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9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9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9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7" name="Google Shape;7687;p98"/>
            <p:cNvGrpSpPr/>
            <p:nvPr/>
          </p:nvGrpSpPr>
          <p:grpSpPr>
            <a:xfrm>
              <a:off x="2110795" y="1179665"/>
              <a:ext cx="80700" cy="1526144"/>
              <a:chOff x="2110795" y="1179665"/>
              <a:chExt cx="80700" cy="1526144"/>
            </a:xfrm>
          </p:grpSpPr>
          <p:sp>
            <p:nvSpPr>
              <p:cNvPr id="7688" name="Google Shape;7688;p98"/>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98"/>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98"/>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98"/>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9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9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9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9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9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9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8" name="Google Shape;7698;p98"/>
            <p:cNvGrpSpPr/>
            <p:nvPr/>
          </p:nvGrpSpPr>
          <p:grpSpPr>
            <a:xfrm>
              <a:off x="2284655" y="1179665"/>
              <a:ext cx="80700" cy="1526144"/>
              <a:chOff x="2284655" y="1179665"/>
              <a:chExt cx="80700" cy="1526144"/>
            </a:xfrm>
          </p:grpSpPr>
          <p:sp>
            <p:nvSpPr>
              <p:cNvPr id="7699" name="Google Shape;7699;p98"/>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98"/>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98"/>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98"/>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98"/>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98"/>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9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9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9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9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09" name="Google Shape;7709;p98"/>
          <p:cNvGrpSpPr/>
          <p:nvPr/>
        </p:nvGrpSpPr>
        <p:grpSpPr>
          <a:xfrm>
            <a:off x="2623904" y="1198803"/>
            <a:ext cx="1364248" cy="1102133"/>
            <a:chOff x="2623904" y="1198803"/>
            <a:chExt cx="1364248" cy="1102133"/>
          </a:xfrm>
        </p:grpSpPr>
        <p:grpSp>
          <p:nvGrpSpPr>
            <p:cNvPr id="7710" name="Google Shape;7710;p98"/>
            <p:cNvGrpSpPr/>
            <p:nvPr/>
          </p:nvGrpSpPr>
          <p:grpSpPr>
            <a:xfrm>
              <a:off x="2623907" y="1198803"/>
              <a:ext cx="1364245" cy="273000"/>
              <a:chOff x="2623907" y="1198803"/>
              <a:chExt cx="1364245" cy="273000"/>
            </a:xfrm>
          </p:grpSpPr>
          <p:sp>
            <p:nvSpPr>
              <p:cNvPr id="7711" name="Google Shape;7711;p9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9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9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9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98"/>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6" name="Google Shape;7716;p98"/>
            <p:cNvGrpSpPr/>
            <p:nvPr/>
          </p:nvGrpSpPr>
          <p:grpSpPr>
            <a:xfrm>
              <a:off x="2623904" y="1476964"/>
              <a:ext cx="1364245" cy="273000"/>
              <a:chOff x="2623904" y="1476964"/>
              <a:chExt cx="1364245" cy="273000"/>
            </a:xfrm>
          </p:grpSpPr>
          <p:sp>
            <p:nvSpPr>
              <p:cNvPr id="7717" name="Google Shape;7717;p9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9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98"/>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98"/>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98"/>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2" name="Google Shape;7722;p98"/>
            <p:cNvGrpSpPr/>
            <p:nvPr/>
          </p:nvGrpSpPr>
          <p:grpSpPr>
            <a:xfrm>
              <a:off x="2623907" y="1749775"/>
              <a:ext cx="1364245" cy="273000"/>
              <a:chOff x="2623907" y="1749775"/>
              <a:chExt cx="1364245" cy="273000"/>
            </a:xfrm>
          </p:grpSpPr>
          <p:sp>
            <p:nvSpPr>
              <p:cNvPr id="7723" name="Google Shape;7723;p9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9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9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98"/>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98"/>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8" name="Google Shape;7728;p98"/>
            <p:cNvGrpSpPr/>
            <p:nvPr/>
          </p:nvGrpSpPr>
          <p:grpSpPr>
            <a:xfrm>
              <a:off x="2623904" y="2027936"/>
              <a:ext cx="1364245" cy="273000"/>
              <a:chOff x="2623904" y="2027936"/>
              <a:chExt cx="1364245" cy="273000"/>
            </a:xfrm>
          </p:grpSpPr>
          <p:sp>
            <p:nvSpPr>
              <p:cNvPr id="7729" name="Google Shape;7729;p9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9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9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9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9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34" name="Google Shape;7734;p98"/>
          <p:cNvGrpSpPr/>
          <p:nvPr/>
        </p:nvGrpSpPr>
        <p:grpSpPr>
          <a:xfrm>
            <a:off x="2613365" y="2657876"/>
            <a:ext cx="1387541" cy="159124"/>
            <a:chOff x="3200660" y="2180272"/>
            <a:chExt cx="2563824" cy="378237"/>
          </a:xfrm>
        </p:grpSpPr>
        <p:sp>
          <p:nvSpPr>
            <p:cNvPr id="7735" name="Google Shape;7735;p9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9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9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9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9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9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9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9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9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9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9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9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9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9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9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9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9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9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3" name="Google Shape;7753;p98"/>
          <p:cNvGrpSpPr/>
          <p:nvPr/>
        </p:nvGrpSpPr>
        <p:grpSpPr>
          <a:xfrm>
            <a:off x="2609890" y="2935640"/>
            <a:ext cx="1390502" cy="159625"/>
            <a:chOff x="3530150" y="2790075"/>
            <a:chExt cx="1962600" cy="225300"/>
          </a:xfrm>
        </p:grpSpPr>
        <p:sp>
          <p:nvSpPr>
            <p:cNvPr id="7754" name="Google Shape;7754;p98"/>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98"/>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6" name="Google Shape;7756;p98"/>
          <p:cNvGrpSpPr/>
          <p:nvPr/>
        </p:nvGrpSpPr>
        <p:grpSpPr>
          <a:xfrm>
            <a:off x="2609948" y="3213905"/>
            <a:ext cx="1411629" cy="154175"/>
            <a:chOff x="3558802" y="4011244"/>
            <a:chExt cx="1866000" cy="111600"/>
          </a:xfrm>
        </p:grpSpPr>
        <p:sp>
          <p:nvSpPr>
            <p:cNvPr id="7757" name="Google Shape;7757;p98"/>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98"/>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9" name="Google Shape;7759;p98"/>
          <p:cNvGrpSpPr/>
          <p:nvPr/>
        </p:nvGrpSpPr>
        <p:grpSpPr>
          <a:xfrm>
            <a:off x="2610235" y="2419475"/>
            <a:ext cx="1383503" cy="119761"/>
            <a:chOff x="3465975" y="2270258"/>
            <a:chExt cx="1986364" cy="171947"/>
          </a:xfrm>
        </p:grpSpPr>
        <p:sp>
          <p:nvSpPr>
            <p:cNvPr id="7760" name="Google Shape;7760;p9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9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98"/>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98"/>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98"/>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9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98"/>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98"/>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8" name="Google Shape;7768;p98"/>
          <p:cNvGrpSpPr/>
          <p:nvPr/>
        </p:nvGrpSpPr>
        <p:grpSpPr>
          <a:xfrm>
            <a:off x="2621243" y="3783248"/>
            <a:ext cx="1369531" cy="195460"/>
            <a:chOff x="723300" y="4253549"/>
            <a:chExt cx="2276482" cy="324900"/>
          </a:xfrm>
        </p:grpSpPr>
        <p:sp>
          <p:nvSpPr>
            <p:cNvPr id="7769" name="Google Shape;7769;p9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9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9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9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98"/>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4" name="Google Shape;7774;p98"/>
          <p:cNvGrpSpPr/>
          <p:nvPr/>
        </p:nvGrpSpPr>
        <p:grpSpPr>
          <a:xfrm>
            <a:off x="2610803" y="3484489"/>
            <a:ext cx="1389066" cy="180119"/>
            <a:chOff x="705948" y="3788465"/>
            <a:chExt cx="2308953" cy="299400"/>
          </a:xfrm>
        </p:grpSpPr>
        <p:sp>
          <p:nvSpPr>
            <p:cNvPr id="7775" name="Google Shape;7775;p9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9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9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98"/>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98"/>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0" name="Google Shape;7780;p98"/>
          <p:cNvGrpSpPr/>
          <p:nvPr/>
        </p:nvGrpSpPr>
        <p:grpSpPr>
          <a:xfrm>
            <a:off x="4207794" y="2088443"/>
            <a:ext cx="1433821" cy="191501"/>
            <a:chOff x="4273350" y="2088443"/>
            <a:chExt cx="1433821" cy="191501"/>
          </a:xfrm>
        </p:grpSpPr>
        <p:grpSp>
          <p:nvGrpSpPr>
            <p:cNvPr id="7781" name="Google Shape;7781;p98"/>
            <p:cNvGrpSpPr/>
            <p:nvPr/>
          </p:nvGrpSpPr>
          <p:grpSpPr>
            <a:xfrm>
              <a:off x="4273350" y="2088443"/>
              <a:ext cx="1433821" cy="0"/>
              <a:chOff x="5224975" y="2962250"/>
              <a:chExt cx="1544400" cy="0"/>
            </a:xfrm>
          </p:grpSpPr>
          <p:cxnSp>
            <p:nvCxnSpPr>
              <p:cNvPr id="7782" name="Google Shape;7782;p98"/>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783" name="Google Shape;7783;p98"/>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784" name="Google Shape;7784;p98"/>
            <p:cNvGrpSpPr/>
            <p:nvPr/>
          </p:nvGrpSpPr>
          <p:grpSpPr>
            <a:xfrm>
              <a:off x="4273350" y="2279944"/>
              <a:ext cx="1433821" cy="0"/>
              <a:chOff x="5224975" y="2962250"/>
              <a:chExt cx="1544400" cy="0"/>
            </a:xfrm>
          </p:grpSpPr>
          <p:cxnSp>
            <p:nvCxnSpPr>
              <p:cNvPr id="7785" name="Google Shape;7785;p98"/>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786" name="Google Shape;7786;p98"/>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787" name="Google Shape;7787;p98"/>
          <p:cNvGrpSpPr/>
          <p:nvPr/>
        </p:nvGrpSpPr>
        <p:grpSpPr>
          <a:xfrm>
            <a:off x="2658741" y="4097347"/>
            <a:ext cx="1304609" cy="294074"/>
            <a:chOff x="2658741" y="4097347"/>
            <a:chExt cx="1304609" cy="294074"/>
          </a:xfrm>
        </p:grpSpPr>
        <p:grpSp>
          <p:nvGrpSpPr>
            <p:cNvPr id="7788" name="Google Shape;7788;p98"/>
            <p:cNvGrpSpPr/>
            <p:nvPr/>
          </p:nvGrpSpPr>
          <p:grpSpPr>
            <a:xfrm>
              <a:off x="2658741" y="4097347"/>
              <a:ext cx="118572" cy="294074"/>
              <a:chOff x="3343310" y="4475555"/>
              <a:chExt cx="127717" cy="316753"/>
            </a:xfrm>
          </p:grpSpPr>
          <p:sp>
            <p:nvSpPr>
              <p:cNvPr id="7789" name="Google Shape;7789;p9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9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1" name="Google Shape;7791;p98"/>
            <p:cNvGrpSpPr/>
            <p:nvPr/>
          </p:nvGrpSpPr>
          <p:grpSpPr>
            <a:xfrm>
              <a:off x="3815519" y="4098388"/>
              <a:ext cx="147831" cy="291991"/>
              <a:chOff x="3527539" y="4476677"/>
              <a:chExt cx="159232" cy="314510"/>
            </a:xfrm>
          </p:grpSpPr>
          <p:sp>
            <p:nvSpPr>
              <p:cNvPr id="7792" name="Google Shape;7792;p9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9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4" name="Google Shape;7794;p98"/>
            <p:cNvGrpSpPr/>
            <p:nvPr/>
          </p:nvGrpSpPr>
          <p:grpSpPr>
            <a:xfrm>
              <a:off x="3511696" y="4098388"/>
              <a:ext cx="147831" cy="291991"/>
              <a:chOff x="3527539" y="4476677"/>
              <a:chExt cx="159232" cy="314510"/>
            </a:xfrm>
          </p:grpSpPr>
          <p:sp>
            <p:nvSpPr>
              <p:cNvPr id="7795" name="Google Shape;7795;p9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9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7" name="Google Shape;7797;p98"/>
            <p:cNvGrpSpPr/>
            <p:nvPr/>
          </p:nvGrpSpPr>
          <p:grpSpPr>
            <a:xfrm>
              <a:off x="3207874" y="4098388"/>
              <a:ext cx="147831" cy="291991"/>
              <a:chOff x="3527539" y="4476677"/>
              <a:chExt cx="159232" cy="314510"/>
            </a:xfrm>
          </p:grpSpPr>
          <p:sp>
            <p:nvSpPr>
              <p:cNvPr id="7798" name="Google Shape;7798;p9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9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0" name="Google Shape;7800;p98"/>
            <p:cNvGrpSpPr/>
            <p:nvPr/>
          </p:nvGrpSpPr>
          <p:grpSpPr>
            <a:xfrm>
              <a:off x="2933305" y="4097347"/>
              <a:ext cx="118572" cy="294074"/>
              <a:chOff x="3343310" y="4475555"/>
              <a:chExt cx="127717" cy="316753"/>
            </a:xfrm>
          </p:grpSpPr>
          <p:sp>
            <p:nvSpPr>
              <p:cNvPr id="7801" name="Google Shape;7801;p9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9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03" name="Google Shape;7803;p98"/>
          <p:cNvGrpSpPr/>
          <p:nvPr/>
        </p:nvGrpSpPr>
        <p:grpSpPr>
          <a:xfrm>
            <a:off x="4209349" y="1176041"/>
            <a:ext cx="1430711" cy="751237"/>
            <a:chOff x="5159450" y="1919950"/>
            <a:chExt cx="1541050" cy="862500"/>
          </a:xfrm>
        </p:grpSpPr>
        <p:sp>
          <p:nvSpPr>
            <p:cNvPr id="7804" name="Google Shape;7804;p9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7805" name="Google Shape;7805;p98"/>
            <p:cNvGrpSpPr/>
            <p:nvPr/>
          </p:nvGrpSpPr>
          <p:grpSpPr>
            <a:xfrm>
              <a:off x="5159450" y="1919950"/>
              <a:ext cx="1541050" cy="862500"/>
              <a:chOff x="5159450" y="1919950"/>
              <a:chExt cx="1541050" cy="862500"/>
            </a:xfrm>
          </p:grpSpPr>
          <p:cxnSp>
            <p:nvCxnSpPr>
              <p:cNvPr id="7806" name="Google Shape;7806;p9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807" name="Google Shape;7807;p9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808" name="Google Shape;7808;p98"/>
          <p:cNvGrpSpPr/>
          <p:nvPr/>
        </p:nvGrpSpPr>
        <p:grpSpPr>
          <a:xfrm>
            <a:off x="4257486" y="2439811"/>
            <a:ext cx="1334436" cy="967914"/>
            <a:chOff x="4294923" y="2439811"/>
            <a:chExt cx="1334436" cy="967914"/>
          </a:xfrm>
        </p:grpSpPr>
        <p:grpSp>
          <p:nvGrpSpPr>
            <p:cNvPr id="7809" name="Google Shape;7809;p98"/>
            <p:cNvGrpSpPr/>
            <p:nvPr/>
          </p:nvGrpSpPr>
          <p:grpSpPr>
            <a:xfrm>
              <a:off x="4960455" y="2469658"/>
              <a:ext cx="668904" cy="885524"/>
              <a:chOff x="4960455" y="2469658"/>
              <a:chExt cx="668904" cy="885524"/>
            </a:xfrm>
          </p:grpSpPr>
          <p:sp>
            <p:nvSpPr>
              <p:cNvPr id="7810" name="Google Shape;7810;p98"/>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98"/>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98"/>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98"/>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98"/>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98"/>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6" name="Google Shape;7816;p98"/>
            <p:cNvGrpSpPr/>
            <p:nvPr/>
          </p:nvGrpSpPr>
          <p:grpSpPr>
            <a:xfrm>
              <a:off x="4294923" y="2469658"/>
              <a:ext cx="668951" cy="885524"/>
              <a:chOff x="4294923" y="2469658"/>
              <a:chExt cx="668951" cy="885524"/>
            </a:xfrm>
          </p:grpSpPr>
          <p:sp>
            <p:nvSpPr>
              <p:cNvPr id="7817" name="Google Shape;7817;p98"/>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98"/>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98"/>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98"/>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98"/>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98"/>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3" name="Google Shape;7823;p98"/>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4" name="Google Shape;7824;p98"/>
          <p:cNvGrpSpPr/>
          <p:nvPr/>
        </p:nvGrpSpPr>
        <p:grpSpPr>
          <a:xfrm>
            <a:off x="4243690" y="3494256"/>
            <a:ext cx="1430949" cy="897289"/>
            <a:chOff x="4351371" y="3547942"/>
            <a:chExt cx="1345130" cy="843475"/>
          </a:xfrm>
        </p:grpSpPr>
        <p:grpSp>
          <p:nvGrpSpPr>
            <p:cNvPr id="7825" name="Google Shape;7825;p98"/>
            <p:cNvGrpSpPr/>
            <p:nvPr/>
          </p:nvGrpSpPr>
          <p:grpSpPr>
            <a:xfrm>
              <a:off x="4351371" y="4209917"/>
              <a:ext cx="1345130" cy="181500"/>
              <a:chOff x="4351371" y="4209917"/>
              <a:chExt cx="1345130" cy="181500"/>
            </a:xfrm>
          </p:grpSpPr>
          <p:sp>
            <p:nvSpPr>
              <p:cNvPr id="7826" name="Google Shape;7826;p98"/>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27" name="Google Shape;7827;p98"/>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828" name="Google Shape;7828;p98"/>
            <p:cNvGrpSpPr/>
            <p:nvPr/>
          </p:nvGrpSpPr>
          <p:grpSpPr>
            <a:xfrm>
              <a:off x="4403010" y="3985221"/>
              <a:ext cx="1109518" cy="181500"/>
              <a:chOff x="4403010" y="3985221"/>
              <a:chExt cx="1109518" cy="181500"/>
            </a:xfrm>
          </p:grpSpPr>
          <p:sp>
            <p:nvSpPr>
              <p:cNvPr id="7829" name="Google Shape;7829;p98"/>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0" name="Google Shape;7830;p98"/>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831" name="Google Shape;7831;p98"/>
            <p:cNvGrpSpPr/>
            <p:nvPr/>
          </p:nvGrpSpPr>
          <p:grpSpPr>
            <a:xfrm>
              <a:off x="4618704" y="3766582"/>
              <a:ext cx="807858" cy="181500"/>
              <a:chOff x="4618704" y="3766582"/>
              <a:chExt cx="807858" cy="181500"/>
            </a:xfrm>
          </p:grpSpPr>
          <p:sp>
            <p:nvSpPr>
              <p:cNvPr id="7832" name="Google Shape;7832;p98"/>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3" name="Google Shape;7833;p98"/>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834" name="Google Shape;7834;p98"/>
            <p:cNvGrpSpPr/>
            <p:nvPr/>
          </p:nvGrpSpPr>
          <p:grpSpPr>
            <a:xfrm>
              <a:off x="4735238" y="3547942"/>
              <a:ext cx="462839" cy="181500"/>
              <a:chOff x="4735238" y="3547942"/>
              <a:chExt cx="462839" cy="181500"/>
            </a:xfrm>
          </p:grpSpPr>
          <p:sp>
            <p:nvSpPr>
              <p:cNvPr id="7835" name="Google Shape;7835;p98"/>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6" name="Google Shape;7836;p98"/>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837" name="Google Shape;7837;p98"/>
          <p:cNvGrpSpPr/>
          <p:nvPr/>
        </p:nvGrpSpPr>
        <p:grpSpPr>
          <a:xfrm>
            <a:off x="7420047" y="2429580"/>
            <a:ext cx="1020955" cy="928853"/>
            <a:chOff x="926675" y="238125"/>
            <a:chExt cx="5755100" cy="5232975"/>
          </a:xfrm>
        </p:grpSpPr>
        <p:sp>
          <p:nvSpPr>
            <p:cNvPr id="7838" name="Google Shape;7838;p98"/>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98"/>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98"/>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98"/>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2" name="Google Shape;7842;p98"/>
          <p:cNvGrpSpPr/>
          <p:nvPr/>
        </p:nvGrpSpPr>
        <p:grpSpPr>
          <a:xfrm>
            <a:off x="727421" y="2828315"/>
            <a:ext cx="1695374" cy="1560837"/>
            <a:chOff x="727421" y="2828315"/>
            <a:chExt cx="1695374" cy="1560837"/>
          </a:xfrm>
        </p:grpSpPr>
        <p:grpSp>
          <p:nvGrpSpPr>
            <p:cNvPr id="7843" name="Google Shape;7843;p98"/>
            <p:cNvGrpSpPr/>
            <p:nvPr/>
          </p:nvGrpSpPr>
          <p:grpSpPr>
            <a:xfrm>
              <a:off x="727421" y="2828315"/>
              <a:ext cx="1695374" cy="1560837"/>
              <a:chOff x="734799" y="2782450"/>
              <a:chExt cx="1571100" cy="1577400"/>
            </a:xfrm>
          </p:grpSpPr>
          <p:cxnSp>
            <p:nvCxnSpPr>
              <p:cNvPr id="7844" name="Google Shape;7844;p9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845" name="Google Shape;7845;p9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846" name="Google Shape;7846;p98"/>
            <p:cNvGrpSpPr/>
            <p:nvPr/>
          </p:nvGrpSpPr>
          <p:grpSpPr>
            <a:xfrm>
              <a:off x="819108" y="2882501"/>
              <a:ext cx="1556791" cy="1426186"/>
              <a:chOff x="819108" y="2882501"/>
              <a:chExt cx="1556791" cy="1426186"/>
            </a:xfrm>
          </p:grpSpPr>
          <p:grpSp>
            <p:nvGrpSpPr>
              <p:cNvPr id="7847" name="Google Shape;7847;p98"/>
              <p:cNvGrpSpPr/>
              <p:nvPr/>
            </p:nvGrpSpPr>
            <p:grpSpPr>
              <a:xfrm>
                <a:off x="819108" y="2882501"/>
                <a:ext cx="103104" cy="1426186"/>
                <a:chOff x="4674013" y="3100904"/>
                <a:chExt cx="122758" cy="1698043"/>
              </a:xfrm>
            </p:grpSpPr>
            <p:sp>
              <p:nvSpPr>
                <p:cNvPr id="7848" name="Google Shape;7848;p9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9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9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9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9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9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9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5" name="Google Shape;7855;p98"/>
              <p:cNvGrpSpPr/>
              <p:nvPr/>
            </p:nvGrpSpPr>
            <p:grpSpPr>
              <a:xfrm>
                <a:off x="1062475" y="2882501"/>
                <a:ext cx="103104" cy="1426186"/>
                <a:chOff x="4940438" y="3100904"/>
                <a:chExt cx="122758" cy="1698043"/>
              </a:xfrm>
            </p:grpSpPr>
            <p:sp>
              <p:nvSpPr>
                <p:cNvPr id="7856" name="Google Shape;7856;p9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9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9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9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9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9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9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3" name="Google Shape;7863;p98"/>
              <p:cNvGrpSpPr/>
              <p:nvPr/>
            </p:nvGrpSpPr>
            <p:grpSpPr>
              <a:xfrm>
                <a:off x="1299324" y="2882501"/>
                <a:ext cx="103104" cy="1426186"/>
                <a:chOff x="5206863" y="3100904"/>
                <a:chExt cx="122758" cy="1698043"/>
              </a:xfrm>
            </p:grpSpPr>
            <p:sp>
              <p:nvSpPr>
                <p:cNvPr id="7864" name="Google Shape;7864;p9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9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9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9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9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9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9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1" name="Google Shape;7871;p98"/>
              <p:cNvGrpSpPr/>
              <p:nvPr/>
            </p:nvGrpSpPr>
            <p:grpSpPr>
              <a:xfrm>
                <a:off x="1786057" y="2882501"/>
                <a:ext cx="103104" cy="1426186"/>
                <a:chOff x="6006138" y="3143629"/>
                <a:chExt cx="122758" cy="1698043"/>
              </a:xfrm>
            </p:grpSpPr>
            <p:sp>
              <p:nvSpPr>
                <p:cNvPr id="7872" name="Google Shape;7872;p9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9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9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9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9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9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9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9" name="Google Shape;7879;p98"/>
              <p:cNvGrpSpPr/>
              <p:nvPr/>
            </p:nvGrpSpPr>
            <p:grpSpPr>
              <a:xfrm>
                <a:off x="2029422" y="2882501"/>
                <a:ext cx="103104" cy="1426186"/>
                <a:chOff x="6805413" y="3100904"/>
                <a:chExt cx="122758" cy="1698043"/>
              </a:xfrm>
            </p:grpSpPr>
            <p:sp>
              <p:nvSpPr>
                <p:cNvPr id="7880" name="Google Shape;7880;p9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9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9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9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9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9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9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7" name="Google Shape;7887;p98"/>
              <p:cNvGrpSpPr/>
              <p:nvPr/>
            </p:nvGrpSpPr>
            <p:grpSpPr>
              <a:xfrm>
                <a:off x="2272795" y="2882501"/>
                <a:ext cx="103104" cy="1426186"/>
                <a:chOff x="5206863" y="3100904"/>
                <a:chExt cx="122758" cy="1698043"/>
              </a:xfrm>
            </p:grpSpPr>
            <p:sp>
              <p:nvSpPr>
                <p:cNvPr id="7888" name="Google Shape;7888;p9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9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9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9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9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9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9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5" name="Google Shape;7895;p98"/>
              <p:cNvGrpSpPr/>
              <p:nvPr/>
            </p:nvGrpSpPr>
            <p:grpSpPr>
              <a:xfrm>
                <a:off x="1542694" y="2882501"/>
                <a:ext cx="103104" cy="1426186"/>
                <a:chOff x="6006138" y="3143629"/>
                <a:chExt cx="122758" cy="1698043"/>
              </a:xfrm>
            </p:grpSpPr>
            <p:sp>
              <p:nvSpPr>
                <p:cNvPr id="7896" name="Google Shape;7896;p9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9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9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9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9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9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9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903" name="Google Shape;7903;p98"/>
          <p:cNvGrpSpPr/>
          <p:nvPr/>
        </p:nvGrpSpPr>
        <p:grpSpPr>
          <a:xfrm>
            <a:off x="5683472" y="3518037"/>
            <a:ext cx="2749952" cy="870677"/>
            <a:chOff x="238125" y="1725700"/>
            <a:chExt cx="7139025" cy="2260325"/>
          </a:xfrm>
        </p:grpSpPr>
        <p:sp>
          <p:nvSpPr>
            <p:cNvPr id="7904" name="Google Shape;7904;p98"/>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98"/>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98"/>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98"/>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98"/>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98"/>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98"/>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98"/>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98"/>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98"/>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4" name="Google Shape;7914;p98"/>
          <p:cNvGrpSpPr/>
          <p:nvPr/>
        </p:nvGrpSpPr>
        <p:grpSpPr>
          <a:xfrm>
            <a:off x="5953636" y="2459783"/>
            <a:ext cx="1105452" cy="916747"/>
            <a:chOff x="5249100" y="1210600"/>
            <a:chExt cx="3502700" cy="2904775"/>
          </a:xfrm>
        </p:grpSpPr>
        <p:sp>
          <p:nvSpPr>
            <p:cNvPr id="7915" name="Google Shape;7915;p9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9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9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9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19" name="Google Shape;7919;p98"/>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920" name="Google Shape;7920;p98"/>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921" name="Google Shape;7921;p98"/>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922" name="Google Shape;7922;p98"/>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923" name="Google Shape;7923;p98"/>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4" name="Google Shape;7924;p98"/>
          <p:cNvGrpSpPr/>
          <p:nvPr/>
        </p:nvGrpSpPr>
        <p:grpSpPr>
          <a:xfrm>
            <a:off x="7136183" y="1179201"/>
            <a:ext cx="1304650" cy="1124856"/>
            <a:chOff x="7287122" y="1165658"/>
            <a:chExt cx="1219413" cy="1051365"/>
          </a:xfrm>
        </p:grpSpPr>
        <p:grpSp>
          <p:nvGrpSpPr>
            <p:cNvPr id="7925" name="Google Shape;7925;p98"/>
            <p:cNvGrpSpPr/>
            <p:nvPr/>
          </p:nvGrpSpPr>
          <p:grpSpPr>
            <a:xfrm>
              <a:off x="7287122" y="1969723"/>
              <a:ext cx="1219413" cy="247300"/>
              <a:chOff x="7287122" y="1969723"/>
              <a:chExt cx="1219413" cy="247300"/>
            </a:xfrm>
          </p:grpSpPr>
          <p:sp>
            <p:nvSpPr>
              <p:cNvPr id="7926" name="Google Shape;7926;p9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7" name="Google Shape;7927;p98"/>
              <p:cNvGrpSpPr/>
              <p:nvPr/>
            </p:nvGrpSpPr>
            <p:grpSpPr>
              <a:xfrm>
                <a:off x="7287122" y="2063892"/>
                <a:ext cx="1151753" cy="73428"/>
                <a:chOff x="7287122" y="2063892"/>
                <a:chExt cx="1151753" cy="73428"/>
              </a:xfrm>
            </p:grpSpPr>
            <p:sp>
              <p:nvSpPr>
                <p:cNvPr id="7928" name="Google Shape;7928;p9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29" name="Google Shape;7929;p9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930" name="Google Shape;7930;p98"/>
            <p:cNvGrpSpPr/>
            <p:nvPr/>
          </p:nvGrpSpPr>
          <p:grpSpPr>
            <a:xfrm>
              <a:off x="7287122" y="1712201"/>
              <a:ext cx="1219403" cy="246767"/>
              <a:chOff x="7287122" y="1712201"/>
              <a:chExt cx="1219403" cy="246767"/>
            </a:xfrm>
          </p:grpSpPr>
          <p:sp>
            <p:nvSpPr>
              <p:cNvPr id="7931" name="Google Shape;7931;p9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2" name="Google Shape;7932;p98"/>
              <p:cNvGrpSpPr/>
              <p:nvPr/>
            </p:nvGrpSpPr>
            <p:grpSpPr>
              <a:xfrm>
                <a:off x="7287122" y="1842861"/>
                <a:ext cx="1005303" cy="73419"/>
                <a:chOff x="7287122" y="1842861"/>
                <a:chExt cx="1005303" cy="73419"/>
              </a:xfrm>
            </p:grpSpPr>
            <p:sp>
              <p:nvSpPr>
                <p:cNvPr id="7933" name="Google Shape;7933;p9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34" name="Google Shape;7934;p9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935" name="Google Shape;7935;p98"/>
            <p:cNvGrpSpPr/>
            <p:nvPr/>
          </p:nvGrpSpPr>
          <p:grpSpPr>
            <a:xfrm>
              <a:off x="7287122" y="1447520"/>
              <a:ext cx="1219403" cy="286667"/>
              <a:chOff x="7287122" y="1447520"/>
              <a:chExt cx="1219403" cy="286667"/>
            </a:xfrm>
          </p:grpSpPr>
          <p:sp>
            <p:nvSpPr>
              <p:cNvPr id="7936" name="Google Shape;7936;p9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7" name="Google Shape;7937;p98"/>
              <p:cNvGrpSpPr/>
              <p:nvPr/>
            </p:nvGrpSpPr>
            <p:grpSpPr>
              <a:xfrm>
                <a:off x="7287122" y="1581977"/>
                <a:ext cx="852803" cy="73428"/>
                <a:chOff x="7287122" y="1581977"/>
                <a:chExt cx="852803" cy="73428"/>
              </a:xfrm>
            </p:grpSpPr>
            <p:sp>
              <p:nvSpPr>
                <p:cNvPr id="7938" name="Google Shape;7938;p9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39" name="Google Shape;7939;p9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940" name="Google Shape;7940;p98"/>
            <p:cNvGrpSpPr/>
            <p:nvPr/>
          </p:nvGrpSpPr>
          <p:grpSpPr>
            <a:xfrm>
              <a:off x="7287122" y="1165658"/>
              <a:ext cx="1219403" cy="344253"/>
              <a:chOff x="7287122" y="1165658"/>
              <a:chExt cx="1219403" cy="344253"/>
            </a:xfrm>
          </p:grpSpPr>
          <p:sp>
            <p:nvSpPr>
              <p:cNvPr id="7941" name="Google Shape;7941;p9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2" name="Google Shape;7942;p98"/>
              <p:cNvGrpSpPr/>
              <p:nvPr/>
            </p:nvGrpSpPr>
            <p:grpSpPr>
              <a:xfrm>
                <a:off x="7287122" y="1341025"/>
                <a:ext cx="695703" cy="73419"/>
                <a:chOff x="7287122" y="1341025"/>
                <a:chExt cx="695703" cy="73419"/>
              </a:xfrm>
            </p:grpSpPr>
            <p:sp>
              <p:nvSpPr>
                <p:cNvPr id="7943" name="Google Shape;7943;p9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44" name="Google Shape;7944;p9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945" name="Google Shape;7945;p98"/>
          <p:cNvGrpSpPr/>
          <p:nvPr/>
        </p:nvGrpSpPr>
        <p:grpSpPr>
          <a:xfrm>
            <a:off x="5802676" y="1185224"/>
            <a:ext cx="1397729" cy="1098540"/>
            <a:chOff x="5900602" y="1193063"/>
            <a:chExt cx="1299851" cy="1021707"/>
          </a:xfrm>
        </p:grpSpPr>
        <p:grpSp>
          <p:nvGrpSpPr>
            <p:cNvPr id="7946" name="Google Shape;7946;p98"/>
            <p:cNvGrpSpPr/>
            <p:nvPr/>
          </p:nvGrpSpPr>
          <p:grpSpPr>
            <a:xfrm>
              <a:off x="6520337" y="1193063"/>
              <a:ext cx="341815" cy="799959"/>
              <a:chOff x="6520337" y="1193063"/>
              <a:chExt cx="341815" cy="799959"/>
            </a:xfrm>
          </p:grpSpPr>
          <p:grpSp>
            <p:nvGrpSpPr>
              <p:cNvPr id="7947" name="Google Shape;7947;p98"/>
              <p:cNvGrpSpPr/>
              <p:nvPr/>
            </p:nvGrpSpPr>
            <p:grpSpPr>
              <a:xfrm>
                <a:off x="6520337" y="1589527"/>
                <a:ext cx="213950" cy="403494"/>
                <a:chOff x="6520337" y="1589527"/>
                <a:chExt cx="213950" cy="403494"/>
              </a:xfrm>
            </p:grpSpPr>
            <p:sp>
              <p:nvSpPr>
                <p:cNvPr id="7948" name="Google Shape;7948;p9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98"/>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0" name="Google Shape;7950;p98"/>
              <p:cNvGrpSpPr/>
              <p:nvPr/>
            </p:nvGrpSpPr>
            <p:grpSpPr>
              <a:xfrm>
                <a:off x="6577204" y="1193063"/>
                <a:ext cx="284947" cy="464512"/>
                <a:chOff x="6577204" y="1193063"/>
                <a:chExt cx="284947" cy="464512"/>
              </a:xfrm>
            </p:grpSpPr>
            <p:sp>
              <p:nvSpPr>
                <p:cNvPr id="7951" name="Google Shape;7951;p9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52" name="Google Shape;7952;p98"/>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953" name="Google Shape;7953;p98"/>
            <p:cNvGrpSpPr/>
            <p:nvPr/>
          </p:nvGrpSpPr>
          <p:grpSpPr>
            <a:xfrm>
              <a:off x="6238903" y="1193063"/>
              <a:ext cx="300475" cy="900152"/>
              <a:chOff x="6238903" y="1193063"/>
              <a:chExt cx="300475" cy="900152"/>
            </a:xfrm>
          </p:grpSpPr>
          <p:grpSp>
            <p:nvGrpSpPr>
              <p:cNvPr id="7954" name="Google Shape;7954;p98"/>
              <p:cNvGrpSpPr/>
              <p:nvPr/>
            </p:nvGrpSpPr>
            <p:grpSpPr>
              <a:xfrm>
                <a:off x="6290865" y="1489315"/>
                <a:ext cx="248514" cy="603900"/>
                <a:chOff x="6290865" y="1489315"/>
                <a:chExt cx="248514" cy="603900"/>
              </a:xfrm>
            </p:grpSpPr>
            <p:sp>
              <p:nvSpPr>
                <p:cNvPr id="7955" name="Google Shape;7955;p9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98"/>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98"/>
              <p:cNvGrpSpPr/>
              <p:nvPr/>
            </p:nvGrpSpPr>
            <p:grpSpPr>
              <a:xfrm>
                <a:off x="6238903" y="1193063"/>
                <a:ext cx="284947" cy="333087"/>
                <a:chOff x="6238903" y="1193063"/>
                <a:chExt cx="284947" cy="333087"/>
              </a:xfrm>
            </p:grpSpPr>
            <p:sp>
              <p:nvSpPr>
                <p:cNvPr id="7958" name="Google Shape;7958;p9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59" name="Google Shape;7959;p98"/>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960" name="Google Shape;7960;p98"/>
            <p:cNvGrpSpPr/>
            <p:nvPr/>
          </p:nvGrpSpPr>
          <p:grpSpPr>
            <a:xfrm>
              <a:off x="5900602" y="1193063"/>
              <a:ext cx="444345" cy="1021707"/>
              <a:chOff x="5900602" y="1193063"/>
              <a:chExt cx="444345" cy="1021707"/>
            </a:xfrm>
          </p:grpSpPr>
          <p:grpSp>
            <p:nvGrpSpPr>
              <p:cNvPr id="7961" name="Google Shape;7961;p98"/>
              <p:cNvGrpSpPr/>
              <p:nvPr/>
            </p:nvGrpSpPr>
            <p:grpSpPr>
              <a:xfrm>
                <a:off x="6046501" y="1367785"/>
                <a:ext cx="298446" cy="846986"/>
                <a:chOff x="6046501" y="1367785"/>
                <a:chExt cx="298446" cy="846986"/>
              </a:xfrm>
            </p:grpSpPr>
            <p:sp>
              <p:nvSpPr>
                <p:cNvPr id="7962" name="Google Shape;7962;p9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98"/>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4" name="Google Shape;7964;p98"/>
              <p:cNvGrpSpPr/>
              <p:nvPr/>
            </p:nvGrpSpPr>
            <p:grpSpPr>
              <a:xfrm>
                <a:off x="5900602" y="1193063"/>
                <a:ext cx="284947" cy="182312"/>
                <a:chOff x="5900602" y="1193063"/>
                <a:chExt cx="284947" cy="182312"/>
              </a:xfrm>
            </p:grpSpPr>
            <p:sp>
              <p:nvSpPr>
                <p:cNvPr id="7965" name="Google Shape;7965;p9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66" name="Google Shape;7966;p9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967" name="Google Shape;7967;p98"/>
            <p:cNvGrpSpPr/>
            <p:nvPr/>
          </p:nvGrpSpPr>
          <p:grpSpPr>
            <a:xfrm>
              <a:off x="6738300" y="1193063"/>
              <a:ext cx="462153" cy="707634"/>
              <a:chOff x="6738300" y="1193063"/>
              <a:chExt cx="462153" cy="707634"/>
            </a:xfrm>
          </p:grpSpPr>
          <p:grpSp>
            <p:nvGrpSpPr>
              <p:cNvPr id="7968" name="Google Shape;7968;p98"/>
              <p:cNvGrpSpPr/>
              <p:nvPr/>
            </p:nvGrpSpPr>
            <p:grpSpPr>
              <a:xfrm>
                <a:off x="6915505" y="1193063"/>
                <a:ext cx="284947" cy="597387"/>
                <a:chOff x="6915505" y="1193063"/>
                <a:chExt cx="284947" cy="597387"/>
              </a:xfrm>
            </p:grpSpPr>
            <p:sp>
              <p:nvSpPr>
                <p:cNvPr id="7969" name="Google Shape;7969;p9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70" name="Google Shape;7970;p98"/>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971" name="Google Shape;7971;p98"/>
              <p:cNvGrpSpPr/>
              <p:nvPr/>
            </p:nvGrpSpPr>
            <p:grpSpPr>
              <a:xfrm>
                <a:off x="6738300" y="1684725"/>
                <a:ext cx="230066" cy="215971"/>
                <a:chOff x="6738300" y="1684725"/>
                <a:chExt cx="230066" cy="215971"/>
              </a:xfrm>
            </p:grpSpPr>
            <p:sp>
              <p:nvSpPr>
                <p:cNvPr id="7972" name="Google Shape;7972;p98"/>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98"/>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977"/>
        <p:cNvGrpSpPr/>
        <p:nvPr/>
      </p:nvGrpSpPr>
      <p:grpSpPr>
        <a:xfrm>
          <a:off x="0" y="0"/>
          <a:ext cx="0" cy="0"/>
          <a:chOff x="0" y="0"/>
          <a:chExt cx="0" cy="0"/>
        </a:xfrm>
      </p:grpSpPr>
      <p:sp>
        <p:nvSpPr>
          <p:cNvPr id="7978" name="Google Shape;7978;p9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7979" name="Google Shape;7979;p99"/>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7980" name="Google Shape;7980;p99"/>
          <p:cNvGrpSpPr/>
          <p:nvPr/>
        </p:nvGrpSpPr>
        <p:grpSpPr>
          <a:xfrm>
            <a:off x="839307" y="2318098"/>
            <a:ext cx="387992" cy="329326"/>
            <a:chOff x="839307" y="2318098"/>
            <a:chExt cx="387992" cy="329326"/>
          </a:xfrm>
        </p:grpSpPr>
        <p:sp>
          <p:nvSpPr>
            <p:cNvPr id="7981" name="Google Shape;7981;p99"/>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99"/>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99"/>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99"/>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99"/>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99"/>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99"/>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99"/>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99"/>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99"/>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1" name="Google Shape;7991;p99"/>
          <p:cNvGrpSpPr/>
          <p:nvPr/>
        </p:nvGrpSpPr>
        <p:grpSpPr>
          <a:xfrm>
            <a:off x="1414990" y="2289671"/>
            <a:ext cx="387073" cy="385996"/>
            <a:chOff x="1414990" y="2289671"/>
            <a:chExt cx="387073" cy="385996"/>
          </a:xfrm>
        </p:grpSpPr>
        <p:sp>
          <p:nvSpPr>
            <p:cNvPr id="7992" name="Google Shape;7992;p99"/>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99"/>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99"/>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99"/>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99"/>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99"/>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99"/>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99"/>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99"/>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99"/>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99"/>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99"/>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99"/>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99"/>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99"/>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99"/>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99"/>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99"/>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0" name="Google Shape;8010;p99"/>
          <p:cNvGrpSpPr/>
          <p:nvPr/>
        </p:nvGrpSpPr>
        <p:grpSpPr>
          <a:xfrm>
            <a:off x="1989911" y="2306065"/>
            <a:ext cx="387099" cy="353207"/>
            <a:chOff x="1989911" y="2306065"/>
            <a:chExt cx="387099" cy="353207"/>
          </a:xfrm>
        </p:grpSpPr>
        <p:sp>
          <p:nvSpPr>
            <p:cNvPr id="8011" name="Google Shape;8011;p99"/>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99"/>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99"/>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99"/>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99"/>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99"/>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99"/>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8" name="Google Shape;8018;p99"/>
          <p:cNvGrpSpPr/>
          <p:nvPr/>
        </p:nvGrpSpPr>
        <p:grpSpPr>
          <a:xfrm>
            <a:off x="2593102" y="2288778"/>
            <a:ext cx="204663" cy="363007"/>
            <a:chOff x="2593102" y="2288778"/>
            <a:chExt cx="204663" cy="363007"/>
          </a:xfrm>
        </p:grpSpPr>
        <p:sp>
          <p:nvSpPr>
            <p:cNvPr id="8019" name="Google Shape;8019;p99"/>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99"/>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99"/>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99"/>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99"/>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99"/>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99"/>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99"/>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99"/>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8" name="Google Shape;8028;p99"/>
          <p:cNvGrpSpPr/>
          <p:nvPr/>
        </p:nvGrpSpPr>
        <p:grpSpPr>
          <a:xfrm>
            <a:off x="2970874" y="2329763"/>
            <a:ext cx="403651" cy="305996"/>
            <a:chOff x="2970874" y="2329763"/>
            <a:chExt cx="403651" cy="305996"/>
          </a:xfrm>
        </p:grpSpPr>
        <p:sp>
          <p:nvSpPr>
            <p:cNvPr id="8029" name="Google Shape;8029;p99"/>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99"/>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99"/>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99"/>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99"/>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99"/>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99"/>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99"/>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99"/>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99"/>
          <p:cNvGrpSpPr/>
          <p:nvPr/>
        </p:nvGrpSpPr>
        <p:grpSpPr>
          <a:xfrm>
            <a:off x="3545795" y="2318755"/>
            <a:ext cx="387835" cy="327933"/>
            <a:chOff x="3545795" y="2318755"/>
            <a:chExt cx="387835" cy="327933"/>
          </a:xfrm>
        </p:grpSpPr>
        <p:sp>
          <p:nvSpPr>
            <p:cNvPr id="8039" name="Google Shape;8039;p99"/>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99"/>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99"/>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2" name="Google Shape;8042;p99"/>
            <p:cNvGrpSpPr/>
            <p:nvPr/>
          </p:nvGrpSpPr>
          <p:grpSpPr>
            <a:xfrm>
              <a:off x="3545795" y="2322301"/>
              <a:ext cx="387835" cy="324387"/>
              <a:chOff x="3545795" y="2322301"/>
              <a:chExt cx="387835" cy="324387"/>
            </a:xfrm>
          </p:grpSpPr>
          <p:sp>
            <p:nvSpPr>
              <p:cNvPr id="8043" name="Google Shape;8043;p99"/>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99"/>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99"/>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99"/>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99"/>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99"/>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99"/>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0" name="Google Shape;8050;p99"/>
          <p:cNvGrpSpPr/>
          <p:nvPr/>
        </p:nvGrpSpPr>
        <p:grpSpPr>
          <a:xfrm>
            <a:off x="4718468" y="2306984"/>
            <a:ext cx="364294" cy="351552"/>
            <a:chOff x="4718468" y="2306984"/>
            <a:chExt cx="364294" cy="351552"/>
          </a:xfrm>
        </p:grpSpPr>
        <p:sp>
          <p:nvSpPr>
            <p:cNvPr id="8051" name="Google Shape;8051;p99"/>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99"/>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99"/>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99"/>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99"/>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99"/>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99"/>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99"/>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99"/>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99"/>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1" name="Google Shape;8061;p99"/>
          <p:cNvGrpSpPr/>
          <p:nvPr/>
        </p:nvGrpSpPr>
        <p:grpSpPr>
          <a:xfrm>
            <a:off x="4147908" y="2303017"/>
            <a:ext cx="361194" cy="359355"/>
            <a:chOff x="4147908" y="2303017"/>
            <a:chExt cx="361194" cy="359355"/>
          </a:xfrm>
        </p:grpSpPr>
        <p:sp>
          <p:nvSpPr>
            <p:cNvPr id="8062" name="Google Shape;8062;p99"/>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99"/>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99"/>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99"/>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99"/>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99"/>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99"/>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99"/>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99"/>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99"/>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99"/>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99"/>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99"/>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99"/>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6" name="Google Shape;8076;p99"/>
          <p:cNvGrpSpPr/>
          <p:nvPr/>
        </p:nvGrpSpPr>
        <p:grpSpPr>
          <a:xfrm>
            <a:off x="5292128" y="2299891"/>
            <a:ext cx="367027" cy="365214"/>
            <a:chOff x="5292128" y="2299891"/>
            <a:chExt cx="367027" cy="365214"/>
          </a:xfrm>
        </p:grpSpPr>
        <p:sp>
          <p:nvSpPr>
            <p:cNvPr id="8077" name="Google Shape;8077;p99"/>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99"/>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99"/>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99"/>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99"/>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99"/>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99"/>
          <p:cNvGrpSpPr/>
          <p:nvPr/>
        </p:nvGrpSpPr>
        <p:grpSpPr>
          <a:xfrm>
            <a:off x="5873617" y="2309901"/>
            <a:ext cx="345720" cy="345720"/>
            <a:chOff x="5873617" y="2309901"/>
            <a:chExt cx="345720" cy="345720"/>
          </a:xfrm>
        </p:grpSpPr>
        <p:sp>
          <p:nvSpPr>
            <p:cNvPr id="8084" name="Google Shape;8084;p99"/>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99"/>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99"/>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99"/>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99"/>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99"/>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99"/>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99"/>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99"/>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99"/>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99"/>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99"/>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99"/>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99"/>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99"/>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99"/>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99"/>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99"/>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99"/>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3" name="Google Shape;8103;p99"/>
          <p:cNvGrpSpPr/>
          <p:nvPr/>
        </p:nvGrpSpPr>
        <p:grpSpPr>
          <a:xfrm>
            <a:off x="6863329" y="2297710"/>
            <a:ext cx="391460" cy="370127"/>
            <a:chOff x="6863329" y="2297710"/>
            <a:chExt cx="391460" cy="370127"/>
          </a:xfrm>
        </p:grpSpPr>
        <p:sp>
          <p:nvSpPr>
            <p:cNvPr id="8104" name="Google Shape;8104;p99"/>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99"/>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99"/>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99"/>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99"/>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99"/>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99"/>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99"/>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99"/>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3" name="Google Shape;8113;p99"/>
          <p:cNvGrpSpPr/>
          <p:nvPr/>
        </p:nvGrpSpPr>
        <p:grpSpPr>
          <a:xfrm>
            <a:off x="7421488" y="2318518"/>
            <a:ext cx="342620" cy="328459"/>
            <a:chOff x="7421488" y="2318518"/>
            <a:chExt cx="342620" cy="328459"/>
          </a:xfrm>
        </p:grpSpPr>
        <p:sp>
          <p:nvSpPr>
            <p:cNvPr id="8114" name="Google Shape;8114;p99"/>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99"/>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99"/>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99"/>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99"/>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99"/>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99"/>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1" name="Google Shape;8121;p99"/>
          <p:cNvGrpSpPr/>
          <p:nvPr/>
        </p:nvGrpSpPr>
        <p:grpSpPr>
          <a:xfrm>
            <a:off x="2508373" y="2779889"/>
            <a:ext cx="337523" cy="337680"/>
            <a:chOff x="2508373" y="2779889"/>
            <a:chExt cx="337523" cy="337680"/>
          </a:xfrm>
        </p:grpSpPr>
        <p:sp>
          <p:nvSpPr>
            <p:cNvPr id="8122" name="Google Shape;8122;p99"/>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99"/>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99"/>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99"/>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99"/>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99"/>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8" name="Google Shape;8128;p99"/>
          <p:cNvGrpSpPr/>
          <p:nvPr/>
        </p:nvGrpSpPr>
        <p:grpSpPr>
          <a:xfrm>
            <a:off x="1884401" y="4141593"/>
            <a:ext cx="410613" cy="372229"/>
            <a:chOff x="1884401" y="4141593"/>
            <a:chExt cx="410613" cy="372229"/>
          </a:xfrm>
        </p:grpSpPr>
        <p:sp>
          <p:nvSpPr>
            <p:cNvPr id="8129" name="Google Shape;8129;p99"/>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99"/>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99"/>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99"/>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99"/>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99"/>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99"/>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6" name="Google Shape;8136;p99"/>
          <p:cNvGrpSpPr/>
          <p:nvPr/>
        </p:nvGrpSpPr>
        <p:grpSpPr>
          <a:xfrm>
            <a:off x="1430832" y="2773689"/>
            <a:ext cx="294515" cy="349897"/>
            <a:chOff x="1430832" y="2773689"/>
            <a:chExt cx="294515" cy="349897"/>
          </a:xfrm>
        </p:grpSpPr>
        <p:sp>
          <p:nvSpPr>
            <p:cNvPr id="8137" name="Google Shape;8137;p99"/>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99"/>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99"/>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99"/>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99"/>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99"/>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99"/>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99"/>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99"/>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99"/>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99"/>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99"/>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99"/>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0" name="Google Shape;8150;p99"/>
          <p:cNvGrpSpPr/>
          <p:nvPr/>
        </p:nvGrpSpPr>
        <p:grpSpPr>
          <a:xfrm>
            <a:off x="3082217" y="2788586"/>
            <a:ext cx="288866" cy="320236"/>
            <a:chOff x="3082217" y="2788586"/>
            <a:chExt cx="288866" cy="320236"/>
          </a:xfrm>
        </p:grpSpPr>
        <p:sp>
          <p:nvSpPr>
            <p:cNvPr id="8151" name="Google Shape;8151;p99"/>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99"/>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99"/>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99"/>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99"/>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99"/>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99"/>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8" name="Google Shape;8158;p99"/>
          <p:cNvGrpSpPr/>
          <p:nvPr/>
        </p:nvGrpSpPr>
        <p:grpSpPr>
          <a:xfrm>
            <a:off x="3610557" y="2780704"/>
            <a:ext cx="325017" cy="336052"/>
            <a:chOff x="3610557" y="2780704"/>
            <a:chExt cx="325017" cy="336052"/>
          </a:xfrm>
        </p:grpSpPr>
        <p:sp>
          <p:nvSpPr>
            <p:cNvPr id="8159" name="Google Shape;8159;p99"/>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99"/>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99"/>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2" name="Google Shape;8162;p99"/>
          <p:cNvGrpSpPr/>
          <p:nvPr/>
        </p:nvGrpSpPr>
        <p:grpSpPr>
          <a:xfrm>
            <a:off x="4179067" y="2811495"/>
            <a:ext cx="286475" cy="274390"/>
            <a:chOff x="4179067" y="2811495"/>
            <a:chExt cx="286475" cy="274390"/>
          </a:xfrm>
        </p:grpSpPr>
        <p:sp>
          <p:nvSpPr>
            <p:cNvPr id="8163" name="Google Shape;8163;p99"/>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99"/>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99"/>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99"/>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99"/>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99"/>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99"/>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99"/>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99"/>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99"/>
          <p:cNvGrpSpPr/>
          <p:nvPr/>
        </p:nvGrpSpPr>
        <p:grpSpPr>
          <a:xfrm>
            <a:off x="4686757" y="2762156"/>
            <a:ext cx="371047" cy="374199"/>
            <a:chOff x="4686757" y="2762156"/>
            <a:chExt cx="371047" cy="374199"/>
          </a:xfrm>
        </p:grpSpPr>
        <p:sp>
          <p:nvSpPr>
            <p:cNvPr id="8173" name="Google Shape;8173;p99"/>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99"/>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99"/>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99"/>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99"/>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99"/>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99"/>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0" name="Google Shape;8180;p99"/>
          <p:cNvGrpSpPr/>
          <p:nvPr/>
        </p:nvGrpSpPr>
        <p:grpSpPr>
          <a:xfrm>
            <a:off x="5221613" y="2784802"/>
            <a:ext cx="406567" cy="327855"/>
            <a:chOff x="5221613" y="2784802"/>
            <a:chExt cx="406567" cy="327855"/>
          </a:xfrm>
        </p:grpSpPr>
        <p:sp>
          <p:nvSpPr>
            <p:cNvPr id="8181" name="Google Shape;8181;p99"/>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99"/>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99"/>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99"/>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99"/>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99"/>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99"/>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99"/>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99"/>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99"/>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99"/>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99"/>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99"/>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99"/>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99"/>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99"/>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99"/>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99"/>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99"/>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99"/>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99"/>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99"/>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99"/>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99"/>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99"/>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99"/>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99"/>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99"/>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99"/>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99"/>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1" name="Google Shape;8211;p99"/>
          <p:cNvGrpSpPr/>
          <p:nvPr/>
        </p:nvGrpSpPr>
        <p:grpSpPr>
          <a:xfrm>
            <a:off x="5812586" y="2760921"/>
            <a:ext cx="303605" cy="375434"/>
            <a:chOff x="5812586" y="2760921"/>
            <a:chExt cx="303605" cy="375434"/>
          </a:xfrm>
        </p:grpSpPr>
        <p:sp>
          <p:nvSpPr>
            <p:cNvPr id="8212" name="Google Shape;8212;p99"/>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99"/>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99"/>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99"/>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99"/>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99"/>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99"/>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99"/>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99"/>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99"/>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99"/>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3" name="Google Shape;8223;p99"/>
          <p:cNvGrpSpPr/>
          <p:nvPr/>
        </p:nvGrpSpPr>
        <p:grpSpPr>
          <a:xfrm>
            <a:off x="6334673" y="2759633"/>
            <a:ext cx="378508" cy="378166"/>
            <a:chOff x="6334673" y="2759633"/>
            <a:chExt cx="378508" cy="378166"/>
          </a:xfrm>
        </p:grpSpPr>
        <p:sp>
          <p:nvSpPr>
            <p:cNvPr id="8224" name="Google Shape;8224;p99"/>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99"/>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99"/>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99"/>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99"/>
          <p:cNvGrpSpPr/>
          <p:nvPr/>
        </p:nvGrpSpPr>
        <p:grpSpPr>
          <a:xfrm>
            <a:off x="8012645" y="2806477"/>
            <a:ext cx="319763" cy="284505"/>
            <a:chOff x="8012645" y="2806477"/>
            <a:chExt cx="319763" cy="284505"/>
          </a:xfrm>
        </p:grpSpPr>
        <p:sp>
          <p:nvSpPr>
            <p:cNvPr id="8229" name="Google Shape;8229;p99"/>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99"/>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99"/>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99"/>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99"/>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99"/>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99"/>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99"/>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99"/>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99"/>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9" name="Google Shape;8239;p99"/>
          <p:cNvGrpSpPr/>
          <p:nvPr/>
        </p:nvGrpSpPr>
        <p:grpSpPr>
          <a:xfrm>
            <a:off x="2454435" y="4162138"/>
            <a:ext cx="385339" cy="388071"/>
            <a:chOff x="2454435" y="4162138"/>
            <a:chExt cx="385339" cy="388071"/>
          </a:xfrm>
        </p:grpSpPr>
        <p:sp>
          <p:nvSpPr>
            <p:cNvPr id="8240" name="Google Shape;8240;p99"/>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99"/>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99"/>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99"/>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99"/>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99"/>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99"/>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99"/>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99"/>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99"/>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99"/>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1" name="Google Shape;8251;p99"/>
          <p:cNvGrpSpPr/>
          <p:nvPr/>
        </p:nvGrpSpPr>
        <p:grpSpPr>
          <a:xfrm>
            <a:off x="3601939" y="4161192"/>
            <a:ext cx="275178" cy="388912"/>
            <a:chOff x="3601939" y="4161192"/>
            <a:chExt cx="275178" cy="388912"/>
          </a:xfrm>
        </p:grpSpPr>
        <p:sp>
          <p:nvSpPr>
            <p:cNvPr id="8252" name="Google Shape;8252;p99"/>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99"/>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99"/>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99"/>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99"/>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99"/>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99"/>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99"/>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99"/>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99"/>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2" name="Google Shape;8262;p99"/>
          <p:cNvGrpSpPr/>
          <p:nvPr/>
        </p:nvGrpSpPr>
        <p:grpSpPr>
          <a:xfrm>
            <a:off x="836023" y="3215146"/>
            <a:ext cx="375802" cy="371677"/>
            <a:chOff x="836023" y="3215146"/>
            <a:chExt cx="375802" cy="371677"/>
          </a:xfrm>
        </p:grpSpPr>
        <p:sp>
          <p:nvSpPr>
            <p:cNvPr id="8263" name="Google Shape;8263;p99"/>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99"/>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99"/>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99"/>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99"/>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99"/>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99"/>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99"/>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99"/>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99"/>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99"/>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99"/>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99"/>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99"/>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99"/>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99"/>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9" name="Google Shape;8279;p99"/>
          <p:cNvGrpSpPr/>
          <p:nvPr/>
        </p:nvGrpSpPr>
        <p:grpSpPr>
          <a:xfrm>
            <a:off x="1356297" y="3210890"/>
            <a:ext cx="431368" cy="380189"/>
            <a:chOff x="1356297" y="3210890"/>
            <a:chExt cx="431368" cy="380189"/>
          </a:xfrm>
        </p:grpSpPr>
        <p:sp>
          <p:nvSpPr>
            <p:cNvPr id="8280" name="Google Shape;8280;p99"/>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99"/>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99"/>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99"/>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99"/>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99"/>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99"/>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99"/>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99"/>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99"/>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99"/>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99"/>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99"/>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3" name="Google Shape;8293;p99"/>
          <p:cNvGrpSpPr/>
          <p:nvPr/>
        </p:nvGrpSpPr>
        <p:grpSpPr>
          <a:xfrm>
            <a:off x="1903737" y="3215540"/>
            <a:ext cx="411874" cy="370731"/>
            <a:chOff x="1903737" y="3215540"/>
            <a:chExt cx="411874" cy="370731"/>
          </a:xfrm>
        </p:grpSpPr>
        <p:sp>
          <p:nvSpPr>
            <p:cNvPr id="8294" name="Google Shape;8294;p99"/>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99"/>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99"/>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99"/>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99"/>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99"/>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99"/>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99"/>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99"/>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3" name="Google Shape;8303;p99"/>
          <p:cNvGrpSpPr/>
          <p:nvPr/>
        </p:nvGrpSpPr>
        <p:grpSpPr>
          <a:xfrm>
            <a:off x="2468465" y="3248854"/>
            <a:ext cx="397818" cy="304078"/>
            <a:chOff x="2468465" y="3248854"/>
            <a:chExt cx="397818" cy="304078"/>
          </a:xfrm>
        </p:grpSpPr>
        <p:sp>
          <p:nvSpPr>
            <p:cNvPr id="8304" name="Google Shape;8304;p99"/>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99"/>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99"/>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99"/>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99"/>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99"/>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0" name="Google Shape;8310;p99"/>
          <p:cNvGrpSpPr/>
          <p:nvPr/>
        </p:nvGrpSpPr>
        <p:grpSpPr>
          <a:xfrm>
            <a:off x="3017166" y="3216013"/>
            <a:ext cx="394376" cy="369812"/>
            <a:chOff x="3017166" y="3216013"/>
            <a:chExt cx="394376" cy="369812"/>
          </a:xfrm>
        </p:grpSpPr>
        <p:sp>
          <p:nvSpPr>
            <p:cNvPr id="8311" name="Google Shape;8311;p99"/>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99"/>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3" name="Google Shape;8313;p99"/>
          <p:cNvGrpSpPr/>
          <p:nvPr/>
        </p:nvGrpSpPr>
        <p:grpSpPr>
          <a:xfrm>
            <a:off x="4210043" y="3213228"/>
            <a:ext cx="199014" cy="375408"/>
            <a:chOff x="4210043" y="3213228"/>
            <a:chExt cx="199014" cy="375408"/>
          </a:xfrm>
        </p:grpSpPr>
        <p:sp>
          <p:nvSpPr>
            <p:cNvPr id="8314" name="Google Shape;8314;p99"/>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99"/>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99"/>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99"/>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99"/>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99"/>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99"/>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99"/>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99"/>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99"/>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4" name="Google Shape;8324;p99"/>
          <p:cNvGrpSpPr/>
          <p:nvPr/>
        </p:nvGrpSpPr>
        <p:grpSpPr>
          <a:xfrm>
            <a:off x="4818146" y="3203323"/>
            <a:ext cx="77845" cy="395165"/>
            <a:chOff x="4818146" y="3203323"/>
            <a:chExt cx="77845" cy="395165"/>
          </a:xfrm>
        </p:grpSpPr>
        <p:sp>
          <p:nvSpPr>
            <p:cNvPr id="8325" name="Google Shape;8325;p99"/>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99"/>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99"/>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99"/>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99"/>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99"/>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99"/>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99"/>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3" name="Google Shape;8333;p99"/>
          <p:cNvGrpSpPr/>
          <p:nvPr/>
        </p:nvGrpSpPr>
        <p:grpSpPr>
          <a:xfrm>
            <a:off x="5228890" y="3235428"/>
            <a:ext cx="344091" cy="332767"/>
            <a:chOff x="5228890" y="3235428"/>
            <a:chExt cx="344091" cy="332767"/>
          </a:xfrm>
        </p:grpSpPr>
        <p:sp>
          <p:nvSpPr>
            <p:cNvPr id="8334" name="Google Shape;8334;p99"/>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99"/>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99"/>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99"/>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99"/>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9" name="Google Shape;8339;p99"/>
          <p:cNvGrpSpPr/>
          <p:nvPr/>
        </p:nvGrpSpPr>
        <p:grpSpPr>
          <a:xfrm>
            <a:off x="5757913" y="3227047"/>
            <a:ext cx="388544" cy="347927"/>
            <a:chOff x="5757913" y="3227047"/>
            <a:chExt cx="388544" cy="347927"/>
          </a:xfrm>
        </p:grpSpPr>
        <p:sp>
          <p:nvSpPr>
            <p:cNvPr id="8340" name="Google Shape;8340;p99"/>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99"/>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42" name="Google Shape;8342;p99"/>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99"/>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99"/>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99"/>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99"/>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99"/>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99"/>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99"/>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99"/>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99"/>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99"/>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99"/>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99"/>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99"/>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99"/>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99"/>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8" name="Google Shape;8358;p99"/>
          <p:cNvGrpSpPr/>
          <p:nvPr/>
        </p:nvGrpSpPr>
        <p:grpSpPr>
          <a:xfrm>
            <a:off x="7414946" y="3220873"/>
            <a:ext cx="360091" cy="360117"/>
            <a:chOff x="7414946" y="3220873"/>
            <a:chExt cx="360091" cy="360117"/>
          </a:xfrm>
        </p:grpSpPr>
        <p:sp>
          <p:nvSpPr>
            <p:cNvPr id="8359" name="Google Shape;8359;p99"/>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99"/>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99"/>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99"/>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99"/>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99"/>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99"/>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99"/>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99"/>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99"/>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99"/>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0" name="Google Shape;8370;p99"/>
          <p:cNvGrpSpPr/>
          <p:nvPr/>
        </p:nvGrpSpPr>
        <p:grpSpPr>
          <a:xfrm>
            <a:off x="8027227" y="3215041"/>
            <a:ext cx="231829" cy="371782"/>
            <a:chOff x="8027227" y="3215041"/>
            <a:chExt cx="231829" cy="371782"/>
          </a:xfrm>
        </p:grpSpPr>
        <p:sp>
          <p:nvSpPr>
            <p:cNvPr id="8371" name="Google Shape;8371;p99"/>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99"/>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99"/>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99"/>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99"/>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99"/>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99"/>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99"/>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99"/>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99"/>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1" name="Google Shape;8381;p99"/>
          <p:cNvGrpSpPr/>
          <p:nvPr/>
        </p:nvGrpSpPr>
        <p:grpSpPr>
          <a:xfrm>
            <a:off x="4093603" y="4146138"/>
            <a:ext cx="395638" cy="420544"/>
            <a:chOff x="4093603" y="4146138"/>
            <a:chExt cx="395638" cy="420544"/>
          </a:xfrm>
        </p:grpSpPr>
        <p:sp>
          <p:nvSpPr>
            <p:cNvPr id="8382" name="Google Shape;8382;p99"/>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99"/>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99"/>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99"/>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99"/>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99"/>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99"/>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99"/>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99"/>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99"/>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99"/>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99"/>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99"/>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99"/>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99"/>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99"/>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99"/>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99"/>
          <p:cNvGrpSpPr/>
          <p:nvPr/>
        </p:nvGrpSpPr>
        <p:grpSpPr>
          <a:xfrm>
            <a:off x="4644406" y="4162322"/>
            <a:ext cx="392065" cy="387887"/>
            <a:chOff x="4644406" y="4162322"/>
            <a:chExt cx="392065" cy="387887"/>
          </a:xfrm>
        </p:grpSpPr>
        <p:sp>
          <p:nvSpPr>
            <p:cNvPr id="8400" name="Google Shape;8400;p99"/>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99"/>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99"/>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99"/>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99"/>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99"/>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6" name="Google Shape;8406;p99"/>
          <p:cNvGrpSpPr/>
          <p:nvPr/>
        </p:nvGrpSpPr>
        <p:grpSpPr>
          <a:xfrm>
            <a:off x="5728383" y="4221698"/>
            <a:ext cx="417128" cy="269162"/>
            <a:chOff x="5728383" y="4221698"/>
            <a:chExt cx="417128" cy="269162"/>
          </a:xfrm>
        </p:grpSpPr>
        <p:sp>
          <p:nvSpPr>
            <p:cNvPr id="8407" name="Google Shape;8407;p99"/>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99"/>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99"/>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99"/>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99"/>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99"/>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99"/>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99"/>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99"/>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99"/>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99"/>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99"/>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99"/>
          <p:cNvGrpSpPr/>
          <p:nvPr/>
        </p:nvGrpSpPr>
        <p:grpSpPr>
          <a:xfrm>
            <a:off x="834210" y="3696905"/>
            <a:ext cx="371782" cy="342751"/>
            <a:chOff x="834210" y="3696905"/>
            <a:chExt cx="371782" cy="342751"/>
          </a:xfrm>
        </p:grpSpPr>
        <p:sp>
          <p:nvSpPr>
            <p:cNvPr id="8420" name="Google Shape;8420;p99"/>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99"/>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99"/>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99"/>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99"/>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99"/>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99"/>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99"/>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99"/>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99"/>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99"/>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99"/>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2" name="Google Shape;8432;p99"/>
          <p:cNvGrpSpPr/>
          <p:nvPr/>
        </p:nvGrpSpPr>
        <p:grpSpPr>
          <a:xfrm>
            <a:off x="1359398" y="3682271"/>
            <a:ext cx="395296" cy="371966"/>
            <a:chOff x="1359398" y="3682271"/>
            <a:chExt cx="395296" cy="371966"/>
          </a:xfrm>
        </p:grpSpPr>
        <p:sp>
          <p:nvSpPr>
            <p:cNvPr id="8433" name="Google Shape;8433;p99"/>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99"/>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99"/>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99"/>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99"/>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99"/>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99"/>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0" name="Google Shape;8440;p99"/>
          <p:cNvGrpSpPr/>
          <p:nvPr/>
        </p:nvGrpSpPr>
        <p:grpSpPr>
          <a:xfrm>
            <a:off x="1908099" y="3682271"/>
            <a:ext cx="395296" cy="371966"/>
            <a:chOff x="1908099" y="3682271"/>
            <a:chExt cx="395296" cy="371966"/>
          </a:xfrm>
        </p:grpSpPr>
        <p:sp>
          <p:nvSpPr>
            <p:cNvPr id="8441" name="Google Shape;8441;p99"/>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99"/>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99"/>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99"/>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99"/>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99"/>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99"/>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8" name="Google Shape;8448;p99"/>
          <p:cNvGrpSpPr/>
          <p:nvPr/>
        </p:nvGrpSpPr>
        <p:grpSpPr>
          <a:xfrm>
            <a:off x="2456800" y="3682271"/>
            <a:ext cx="395270" cy="371966"/>
            <a:chOff x="2456800" y="3682271"/>
            <a:chExt cx="395270" cy="371966"/>
          </a:xfrm>
        </p:grpSpPr>
        <p:sp>
          <p:nvSpPr>
            <p:cNvPr id="8449" name="Google Shape;8449;p99"/>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99"/>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99"/>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99"/>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99"/>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99"/>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99"/>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99"/>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99"/>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8" name="Google Shape;8458;p99"/>
          <p:cNvGrpSpPr/>
          <p:nvPr/>
        </p:nvGrpSpPr>
        <p:grpSpPr>
          <a:xfrm>
            <a:off x="3014250" y="3682271"/>
            <a:ext cx="391092" cy="371940"/>
            <a:chOff x="3014250" y="3682271"/>
            <a:chExt cx="391092" cy="371940"/>
          </a:xfrm>
        </p:grpSpPr>
        <p:sp>
          <p:nvSpPr>
            <p:cNvPr id="8459" name="Google Shape;8459;p99"/>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99"/>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99"/>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2" name="Google Shape;8462;p99"/>
          <p:cNvGrpSpPr/>
          <p:nvPr/>
        </p:nvGrpSpPr>
        <p:grpSpPr>
          <a:xfrm>
            <a:off x="3569125" y="3702947"/>
            <a:ext cx="388728" cy="330692"/>
            <a:chOff x="3569125" y="3702947"/>
            <a:chExt cx="388728" cy="330692"/>
          </a:xfrm>
        </p:grpSpPr>
        <p:sp>
          <p:nvSpPr>
            <p:cNvPr id="8463" name="Google Shape;8463;p99"/>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99"/>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99"/>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99"/>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7" name="Google Shape;8467;p99"/>
          <p:cNvGrpSpPr/>
          <p:nvPr/>
        </p:nvGrpSpPr>
        <p:grpSpPr>
          <a:xfrm>
            <a:off x="4111994" y="3682455"/>
            <a:ext cx="387992" cy="371625"/>
            <a:chOff x="4111994" y="3682455"/>
            <a:chExt cx="387992" cy="371625"/>
          </a:xfrm>
        </p:grpSpPr>
        <p:sp>
          <p:nvSpPr>
            <p:cNvPr id="8468" name="Google Shape;8468;p99"/>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99"/>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0" name="Google Shape;8470;p99"/>
          <p:cNvGrpSpPr/>
          <p:nvPr/>
        </p:nvGrpSpPr>
        <p:grpSpPr>
          <a:xfrm>
            <a:off x="4674908" y="3682271"/>
            <a:ext cx="371966" cy="371966"/>
            <a:chOff x="4674908" y="3682271"/>
            <a:chExt cx="371966" cy="371966"/>
          </a:xfrm>
        </p:grpSpPr>
        <p:sp>
          <p:nvSpPr>
            <p:cNvPr id="8471" name="Google Shape;8471;p99"/>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99"/>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99"/>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99"/>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5" name="Google Shape;8475;p99"/>
          <p:cNvGrpSpPr/>
          <p:nvPr/>
        </p:nvGrpSpPr>
        <p:grpSpPr>
          <a:xfrm>
            <a:off x="5223609" y="3731112"/>
            <a:ext cx="371782" cy="274285"/>
            <a:chOff x="5223609" y="3731112"/>
            <a:chExt cx="371782" cy="274285"/>
          </a:xfrm>
        </p:grpSpPr>
        <p:sp>
          <p:nvSpPr>
            <p:cNvPr id="8476" name="Google Shape;8476;p99"/>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99"/>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8" name="Google Shape;8478;p99"/>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9" name="Google Shape;8479;p99"/>
          <p:cNvGrpSpPr/>
          <p:nvPr/>
        </p:nvGrpSpPr>
        <p:grpSpPr>
          <a:xfrm>
            <a:off x="6319908" y="3696721"/>
            <a:ext cx="373963" cy="343119"/>
            <a:chOff x="6319908" y="3696721"/>
            <a:chExt cx="373963" cy="343119"/>
          </a:xfrm>
        </p:grpSpPr>
        <p:sp>
          <p:nvSpPr>
            <p:cNvPr id="8480" name="Google Shape;8480;p99"/>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99"/>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99"/>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99"/>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99"/>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99"/>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99"/>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99"/>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99"/>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9" name="Google Shape;8489;p99"/>
          <p:cNvGrpSpPr/>
          <p:nvPr/>
        </p:nvGrpSpPr>
        <p:grpSpPr>
          <a:xfrm>
            <a:off x="6871342" y="3740044"/>
            <a:ext cx="371966" cy="256420"/>
            <a:chOff x="6871342" y="3740044"/>
            <a:chExt cx="371966" cy="256420"/>
          </a:xfrm>
        </p:grpSpPr>
        <p:sp>
          <p:nvSpPr>
            <p:cNvPr id="8490" name="Google Shape;8490;p99"/>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99"/>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99"/>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99"/>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99"/>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99"/>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99"/>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99"/>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99"/>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99"/>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99"/>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99"/>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2" name="Google Shape;8502;p99"/>
          <p:cNvGrpSpPr/>
          <p:nvPr/>
        </p:nvGrpSpPr>
        <p:grpSpPr>
          <a:xfrm>
            <a:off x="7402362" y="3681535"/>
            <a:ext cx="402757" cy="372728"/>
            <a:chOff x="7402362" y="3681535"/>
            <a:chExt cx="402757" cy="372728"/>
          </a:xfrm>
        </p:grpSpPr>
        <p:sp>
          <p:nvSpPr>
            <p:cNvPr id="8503" name="Google Shape;8503;p99"/>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99"/>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99"/>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99"/>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99"/>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99"/>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99"/>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99"/>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99"/>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99"/>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99"/>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99"/>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99"/>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99"/>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99"/>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99"/>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9" name="Google Shape;8519;p99"/>
          <p:cNvGrpSpPr/>
          <p:nvPr/>
        </p:nvGrpSpPr>
        <p:grpSpPr>
          <a:xfrm>
            <a:off x="7960705" y="3736235"/>
            <a:ext cx="378902" cy="264065"/>
            <a:chOff x="7960705" y="3736235"/>
            <a:chExt cx="378902" cy="264065"/>
          </a:xfrm>
        </p:grpSpPr>
        <p:sp>
          <p:nvSpPr>
            <p:cNvPr id="8520" name="Google Shape;8520;p99"/>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99"/>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99"/>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99"/>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99"/>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99"/>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99"/>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99"/>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99"/>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99"/>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99"/>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99"/>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99"/>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99"/>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4" name="Google Shape;8534;p99"/>
          <p:cNvGrpSpPr/>
          <p:nvPr/>
        </p:nvGrpSpPr>
        <p:grpSpPr>
          <a:xfrm>
            <a:off x="6400828" y="4162270"/>
            <a:ext cx="166200" cy="388019"/>
            <a:chOff x="6400828" y="4162270"/>
            <a:chExt cx="166200" cy="388019"/>
          </a:xfrm>
        </p:grpSpPr>
        <p:sp>
          <p:nvSpPr>
            <p:cNvPr id="8535" name="Google Shape;8535;p99"/>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99"/>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99"/>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99"/>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99"/>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99"/>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99"/>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2" name="Google Shape;8542;p99"/>
          <p:cNvGrpSpPr/>
          <p:nvPr/>
        </p:nvGrpSpPr>
        <p:grpSpPr>
          <a:xfrm>
            <a:off x="6919815" y="4162270"/>
            <a:ext cx="225260" cy="388019"/>
            <a:chOff x="6919815" y="4162270"/>
            <a:chExt cx="225260" cy="388019"/>
          </a:xfrm>
        </p:grpSpPr>
        <p:sp>
          <p:nvSpPr>
            <p:cNvPr id="8543" name="Google Shape;8543;p99"/>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99"/>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99"/>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99"/>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99"/>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99"/>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99"/>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99"/>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1" name="Google Shape;8551;p99"/>
          <p:cNvGrpSpPr/>
          <p:nvPr/>
        </p:nvGrpSpPr>
        <p:grpSpPr>
          <a:xfrm>
            <a:off x="7385600" y="4177035"/>
            <a:ext cx="388728" cy="358383"/>
            <a:chOff x="7385600" y="4177035"/>
            <a:chExt cx="388728" cy="358383"/>
          </a:xfrm>
        </p:grpSpPr>
        <p:sp>
          <p:nvSpPr>
            <p:cNvPr id="8552" name="Google Shape;8552;p99"/>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99"/>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99"/>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99"/>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99"/>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99"/>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99"/>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9" name="Google Shape;8559;p99"/>
          <p:cNvGrpSpPr/>
          <p:nvPr/>
        </p:nvGrpSpPr>
        <p:grpSpPr>
          <a:xfrm>
            <a:off x="3625085" y="3259862"/>
            <a:ext cx="369207" cy="258259"/>
            <a:chOff x="3625085" y="3259862"/>
            <a:chExt cx="369207" cy="258259"/>
          </a:xfrm>
        </p:grpSpPr>
        <p:sp>
          <p:nvSpPr>
            <p:cNvPr id="8560" name="Google Shape;8560;p99"/>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99"/>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99"/>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99"/>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99"/>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99"/>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99"/>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99"/>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99"/>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99"/>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99"/>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99"/>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99"/>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3" name="Google Shape;8573;p99"/>
          <p:cNvGrpSpPr/>
          <p:nvPr/>
        </p:nvGrpSpPr>
        <p:grpSpPr>
          <a:xfrm>
            <a:off x="6317360" y="3276808"/>
            <a:ext cx="363217" cy="248590"/>
            <a:chOff x="6317360" y="3276808"/>
            <a:chExt cx="363217" cy="248590"/>
          </a:xfrm>
        </p:grpSpPr>
        <p:sp>
          <p:nvSpPr>
            <p:cNvPr id="8574" name="Google Shape;8574;p99"/>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99"/>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99"/>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99"/>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99"/>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99"/>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99"/>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99"/>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99"/>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99"/>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99"/>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99"/>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99"/>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99"/>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99"/>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99"/>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99"/>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99"/>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99"/>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99"/>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99"/>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99"/>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99"/>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99"/>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99"/>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99"/>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99"/>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99"/>
          <p:cNvGrpSpPr/>
          <p:nvPr/>
        </p:nvGrpSpPr>
        <p:grpSpPr>
          <a:xfrm>
            <a:off x="5084391" y="4183682"/>
            <a:ext cx="504064" cy="325595"/>
            <a:chOff x="5084391" y="4183682"/>
            <a:chExt cx="504064" cy="325595"/>
          </a:xfrm>
        </p:grpSpPr>
        <p:sp>
          <p:nvSpPr>
            <p:cNvPr id="8602" name="Google Shape;8602;p99"/>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99"/>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99"/>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99"/>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99"/>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99"/>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99"/>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99"/>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99"/>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99"/>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99"/>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99"/>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99"/>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99"/>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99"/>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99"/>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8" name="Google Shape;8618;p99"/>
          <p:cNvGrpSpPr/>
          <p:nvPr/>
        </p:nvGrpSpPr>
        <p:grpSpPr>
          <a:xfrm>
            <a:off x="7947595" y="2347996"/>
            <a:ext cx="379795" cy="267165"/>
            <a:chOff x="7947595" y="2347996"/>
            <a:chExt cx="379795" cy="267165"/>
          </a:xfrm>
        </p:grpSpPr>
        <p:sp>
          <p:nvSpPr>
            <p:cNvPr id="8619" name="Google Shape;8619;p99"/>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99"/>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99"/>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99"/>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99"/>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99"/>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99"/>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99"/>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99"/>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99"/>
          <p:cNvGrpSpPr/>
          <p:nvPr/>
        </p:nvGrpSpPr>
        <p:grpSpPr>
          <a:xfrm>
            <a:off x="6400644" y="2310269"/>
            <a:ext cx="275362" cy="338784"/>
            <a:chOff x="6400644" y="2310269"/>
            <a:chExt cx="275362" cy="338784"/>
          </a:xfrm>
        </p:grpSpPr>
        <p:sp>
          <p:nvSpPr>
            <p:cNvPr id="8629" name="Google Shape;8629;p99"/>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99"/>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99"/>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99"/>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99"/>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99"/>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99"/>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99"/>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99"/>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99"/>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99"/>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99"/>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99"/>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2" name="Google Shape;8642;p99"/>
          <p:cNvGrpSpPr/>
          <p:nvPr/>
        </p:nvGrpSpPr>
        <p:grpSpPr>
          <a:xfrm>
            <a:off x="1342268" y="4161009"/>
            <a:ext cx="359565" cy="358094"/>
            <a:chOff x="1342268" y="4161009"/>
            <a:chExt cx="359565" cy="358094"/>
          </a:xfrm>
        </p:grpSpPr>
        <p:sp>
          <p:nvSpPr>
            <p:cNvPr id="8643" name="Google Shape;8643;p99"/>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99"/>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99"/>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99"/>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99"/>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99"/>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99"/>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99"/>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99"/>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99"/>
          <p:cNvGrpSpPr/>
          <p:nvPr/>
        </p:nvGrpSpPr>
        <p:grpSpPr>
          <a:xfrm>
            <a:off x="1913012" y="2764940"/>
            <a:ext cx="417523" cy="374252"/>
            <a:chOff x="1913012" y="2764940"/>
            <a:chExt cx="417523" cy="374252"/>
          </a:xfrm>
        </p:grpSpPr>
        <p:sp>
          <p:nvSpPr>
            <p:cNvPr id="8653" name="Google Shape;8653;p99"/>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99"/>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99"/>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99"/>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99"/>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99"/>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99"/>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99"/>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99"/>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99"/>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99"/>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99"/>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5" name="Google Shape;8665;p99"/>
          <p:cNvGrpSpPr/>
          <p:nvPr/>
        </p:nvGrpSpPr>
        <p:grpSpPr>
          <a:xfrm>
            <a:off x="830742" y="2763601"/>
            <a:ext cx="384734" cy="381556"/>
            <a:chOff x="830742" y="2763601"/>
            <a:chExt cx="384734" cy="381556"/>
          </a:xfrm>
        </p:grpSpPr>
        <p:sp>
          <p:nvSpPr>
            <p:cNvPr id="8666" name="Google Shape;8666;p99"/>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99"/>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99"/>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99"/>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99"/>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99"/>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99"/>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99"/>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99"/>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99"/>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99"/>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99"/>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99"/>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99"/>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99"/>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99"/>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99"/>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99"/>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99"/>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99"/>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99"/>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99"/>
          <p:cNvGrpSpPr/>
          <p:nvPr/>
        </p:nvGrpSpPr>
        <p:grpSpPr>
          <a:xfrm>
            <a:off x="3007498" y="4183419"/>
            <a:ext cx="375434" cy="329667"/>
            <a:chOff x="3007498" y="4183419"/>
            <a:chExt cx="375434" cy="329667"/>
          </a:xfrm>
        </p:grpSpPr>
        <p:sp>
          <p:nvSpPr>
            <p:cNvPr id="8688" name="Google Shape;8688;p99"/>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99"/>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99"/>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99"/>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99"/>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99"/>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99"/>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99"/>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99"/>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99"/>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99"/>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99"/>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99"/>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99"/>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99"/>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99"/>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99"/>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99"/>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99"/>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99"/>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99"/>
          <p:cNvGrpSpPr/>
          <p:nvPr/>
        </p:nvGrpSpPr>
        <p:grpSpPr>
          <a:xfrm>
            <a:off x="6919276" y="2766990"/>
            <a:ext cx="274550" cy="354728"/>
            <a:chOff x="7606826" y="2419290"/>
            <a:chExt cx="274550" cy="354728"/>
          </a:xfrm>
        </p:grpSpPr>
        <p:sp>
          <p:nvSpPr>
            <p:cNvPr id="8709" name="Google Shape;8709;p99"/>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99"/>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99"/>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99"/>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99"/>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99"/>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99"/>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99"/>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99"/>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99"/>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99"/>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99"/>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99"/>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99"/>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99"/>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4" name="Google Shape;8724;p99"/>
          <p:cNvGrpSpPr/>
          <p:nvPr/>
        </p:nvGrpSpPr>
        <p:grpSpPr>
          <a:xfrm>
            <a:off x="7550168" y="2777003"/>
            <a:ext cx="263316" cy="354728"/>
            <a:chOff x="8062968" y="2419290"/>
            <a:chExt cx="263316" cy="354728"/>
          </a:xfrm>
        </p:grpSpPr>
        <p:sp>
          <p:nvSpPr>
            <p:cNvPr id="8725" name="Google Shape;8725;p99"/>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99"/>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99"/>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99"/>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99"/>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99"/>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99"/>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99"/>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99"/>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99"/>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99"/>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99"/>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99"/>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99"/>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99"/>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99"/>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99"/>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8745"/>
        <p:cNvGrpSpPr/>
        <p:nvPr/>
      </p:nvGrpSpPr>
      <p:grpSpPr>
        <a:xfrm>
          <a:off x="0" y="0"/>
          <a:ext cx="0" cy="0"/>
          <a:chOff x="0" y="0"/>
          <a:chExt cx="0" cy="0"/>
        </a:xfrm>
      </p:grpSpPr>
      <p:sp>
        <p:nvSpPr>
          <p:cNvPr id="8746" name="Google Shape;8746;p100"/>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747" name="Google Shape;8747;p100"/>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8748" name="Google Shape;8748;p100"/>
          <p:cNvGrpSpPr/>
          <p:nvPr/>
        </p:nvGrpSpPr>
        <p:grpSpPr>
          <a:xfrm>
            <a:off x="7075663" y="2444129"/>
            <a:ext cx="362163" cy="347098"/>
            <a:chOff x="7075663" y="2444129"/>
            <a:chExt cx="362163" cy="347098"/>
          </a:xfrm>
        </p:grpSpPr>
        <p:sp>
          <p:nvSpPr>
            <p:cNvPr id="8749" name="Google Shape;8749;p100"/>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00"/>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00"/>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00"/>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00"/>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00"/>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00"/>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00"/>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100"/>
          <p:cNvGrpSpPr/>
          <p:nvPr/>
        </p:nvGrpSpPr>
        <p:grpSpPr>
          <a:xfrm>
            <a:off x="6638175" y="2436584"/>
            <a:ext cx="372197" cy="362163"/>
            <a:chOff x="6638175" y="2436584"/>
            <a:chExt cx="372197" cy="362163"/>
          </a:xfrm>
        </p:grpSpPr>
        <p:sp>
          <p:nvSpPr>
            <p:cNvPr id="8758" name="Google Shape;8758;p100"/>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00"/>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00"/>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00"/>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00"/>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00"/>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00"/>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00"/>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00"/>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00"/>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00"/>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00"/>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00"/>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1" name="Google Shape;8771;p100"/>
          <p:cNvGrpSpPr/>
          <p:nvPr/>
        </p:nvGrpSpPr>
        <p:grpSpPr>
          <a:xfrm>
            <a:off x="6192906" y="2439440"/>
            <a:ext cx="371699" cy="356084"/>
            <a:chOff x="6192906" y="2439440"/>
            <a:chExt cx="371699" cy="356084"/>
          </a:xfrm>
        </p:grpSpPr>
        <p:sp>
          <p:nvSpPr>
            <p:cNvPr id="8772" name="Google Shape;8772;p100"/>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00"/>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00"/>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100"/>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100"/>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00"/>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00"/>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00"/>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00"/>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00"/>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00"/>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00"/>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00"/>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5" name="Google Shape;8785;p100"/>
          <p:cNvGrpSpPr/>
          <p:nvPr/>
        </p:nvGrpSpPr>
        <p:grpSpPr>
          <a:xfrm>
            <a:off x="5762467" y="2436584"/>
            <a:ext cx="362163" cy="362163"/>
            <a:chOff x="5762467" y="2436584"/>
            <a:chExt cx="362163" cy="362163"/>
          </a:xfrm>
        </p:grpSpPr>
        <p:sp>
          <p:nvSpPr>
            <p:cNvPr id="8786" name="Google Shape;8786;p100"/>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100"/>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00"/>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00"/>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00"/>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00"/>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00"/>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00"/>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00"/>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00"/>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00"/>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100"/>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100"/>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100"/>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00"/>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00"/>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00"/>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00"/>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00"/>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00"/>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00"/>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00"/>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100"/>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100"/>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00"/>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1" name="Google Shape;8811;p100"/>
          <p:cNvGrpSpPr/>
          <p:nvPr/>
        </p:nvGrpSpPr>
        <p:grpSpPr>
          <a:xfrm>
            <a:off x="5323721" y="2437029"/>
            <a:ext cx="362922" cy="361219"/>
            <a:chOff x="5323721" y="2437029"/>
            <a:chExt cx="362922" cy="361219"/>
          </a:xfrm>
        </p:grpSpPr>
        <p:sp>
          <p:nvSpPr>
            <p:cNvPr id="8812" name="Google Shape;8812;p100"/>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00"/>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00"/>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00"/>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00"/>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00"/>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100"/>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100"/>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100"/>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100"/>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100"/>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00"/>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00"/>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00"/>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00"/>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00"/>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00"/>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9" name="Google Shape;8829;p100"/>
          <p:cNvGrpSpPr/>
          <p:nvPr/>
        </p:nvGrpSpPr>
        <p:grpSpPr>
          <a:xfrm>
            <a:off x="4875937" y="2468731"/>
            <a:ext cx="407122" cy="315448"/>
            <a:chOff x="4875937" y="2468731"/>
            <a:chExt cx="407122" cy="315448"/>
          </a:xfrm>
        </p:grpSpPr>
        <p:sp>
          <p:nvSpPr>
            <p:cNvPr id="8830" name="Google Shape;8830;p100"/>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100"/>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100"/>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00"/>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00"/>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00"/>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00"/>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00"/>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00"/>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00"/>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100"/>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100"/>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100"/>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100"/>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100"/>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00"/>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100"/>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100"/>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100"/>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9" name="Google Shape;8849;p100"/>
          <p:cNvGrpSpPr/>
          <p:nvPr/>
        </p:nvGrpSpPr>
        <p:grpSpPr>
          <a:xfrm>
            <a:off x="4893282" y="3804774"/>
            <a:ext cx="242114" cy="362163"/>
            <a:chOff x="4893282" y="3804774"/>
            <a:chExt cx="242114" cy="362163"/>
          </a:xfrm>
        </p:grpSpPr>
        <p:sp>
          <p:nvSpPr>
            <p:cNvPr id="8850" name="Google Shape;8850;p100"/>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100"/>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00"/>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100"/>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100"/>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100"/>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100"/>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100"/>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00"/>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100"/>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100"/>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100"/>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100"/>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100"/>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00"/>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100"/>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100"/>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100"/>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00"/>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00"/>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00"/>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00"/>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00"/>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100"/>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100"/>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00"/>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6" name="Google Shape;8876;p100"/>
          <p:cNvGrpSpPr/>
          <p:nvPr/>
        </p:nvGrpSpPr>
        <p:grpSpPr>
          <a:xfrm>
            <a:off x="6248162" y="3804774"/>
            <a:ext cx="231058" cy="362425"/>
            <a:chOff x="6248162" y="3804774"/>
            <a:chExt cx="231058" cy="362425"/>
          </a:xfrm>
        </p:grpSpPr>
        <p:sp>
          <p:nvSpPr>
            <p:cNvPr id="8877" name="Google Shape;8877;p100"/>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00"/>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00"/>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100"/>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1" name="Google Shape;8881;p100"/>
          <p:cNvGrpSpPr/>
          <p:nvPr/>
        </p:nvGrpSpPr>
        <p:grpSpPr>
          <a:xfrm>
            <a:off x="5346568" y="3804774"/>
            <a:ext cx="233337" cy="362163"/>
            <a:chOff x="5346568" y="3804774"/>
            <a:chExt cx="233337" cy="362163"/>
          </a:xfrm>
        </p:grpSpPr>
        <p:sp>
          <p:nvSpPr>
            <p:cNvPr id="8882" name="Google Shape;8882;p100"/>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100"/>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00"/>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100"/>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100"/>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00"/>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100"/>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100"/>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00"/>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100"/>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100"/>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100"/>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100"/>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00"/>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100"/>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00"/>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00"/>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100"/>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100"/>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1" name="Google Shape;8901;p100"/>
          <p:cNvGrpSpPr/>
          <p:nvPr/>
        </p:nvGrpSpPr>
        <p:grpSpPr>
          <a:xfrm>
            <a:off x="6704985" y="3805141"/>
            <a:ext cx="209967" cy="361639"/>
            <a:chOff x="6704985" y="3805141"/>
            <a:chExt cx="209967" cy="361639"/>
          </a:xfrm>
        </p:grpSpPr>
        <p:sp>
          <p:nvSpPr>
            <p:cNvPr id="8902" name="Google Shape;8902;p100"/>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100"/>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00"/>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100"/>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100"/>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100"/>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100"/>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00"/>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00"/>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100"/>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100"/>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100"/>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4" name="Google Shape;8914;p100"/>
          <p:cNvGrpSpPr/>
          <p:nvPr/>
        </p:nvGrpSpPr>
        <p:grpSpPr>
          <a:xfrm>
            <a:off x="7513884" y="2448269"/>
            <a:ext cx="363184" cy="338792"/>
            <a:chOff x="7513884" y="2448269"/>
            <a:chExt cx="363184" cy="338792"/>
          </a:xfrm>
        </p:grpSpPr>
        <p:sp>
          <p:nvSpPr>
            <p:cNvPr id="8915" name="Google Shape;8915;p100"/>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100"/>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100"/>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100"/>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100"/>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100"/>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1" name="Google Shape;8921;p100"/>
          <p:cNvGrpSpPr/>
          <p:nvPr/>
        </p:nvGrpSpPr>
        <p:grpSpPr>
          <a:xfrm>
            <a:off x="5777767" y="3804826"/>
            <a:ext cx="258699" cy="362136"/>
            <a:chOff x="5777767" y="3804826"/>
            <a:chExt cx="258699" cy="362136"/>
          </a:xfrm>
        </p:grpSpPr>
        <p:sp>
          <p:nvSpPr>
            <p:cNvPr id="8922" name="Google Shape;8922;p100"/>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100"/>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100"/>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5" name="Google Shape;8925;p100"/>
          <p:cNvGrpSpPr/>
          <p:nvPr/>
        </p:nvGrpSpPr>
        <p:grpSpPr>
          <a:xfrm>
            <a:off x="7953101" y="2436584"/>
            <a:ext cx="361691" cy="362163"/>
            <a:chOff x="7953101" y="2436584"/>
            <a:chExt cx="361691" cy="362163"/>
          </a:xfrm>
        </p:grpSpPr>
        <p:sp>
          <p:nvSpPr>
            <p:cNvPr id="8926" name="Google Shape;8926;p100"/>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100"/>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100"/>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100"/>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100"/>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100"/>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100"/>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100"/>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100"/>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5" name="Google Shape;8935;p100"/>
          <p:cNvGrpSpPr/>
          <p:nvPr/>
        </p:nvGrpSpPr>
        <p:grpSpPr>
          <a:xfrm>
            <a:off x="4859353" y="3355130"/>
            <a:ext cx="373481" cy="362267"/>
            <a:chOff x="4859353" y="3355130"/>
            <a:chExt cx="373481" cy="362267"/>
          </a:xfrm>
        </p:grpSpPr>
        <p:sp>
          <p:nvSpPr>
            <p:cNvPr id="8936" name="Google Shape;8936;p100"/>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100"/>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100"/>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100"/>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100"/>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100"/>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00"/>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00"/>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100"/>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100"/>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00"/>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00"/>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00"/>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00"/>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0" name="Google Shape;8950;p100"/>
          <p:cNvGrpSpPr/>
          <p:nvPr/>
        </p:nvGrpSpPr>
        <p:grpSpPr>
          <a:xfrm>
            <a:off x="6637678" y="1500982"/>
            <a:ext cx="378721" cy="362005"/>
            <a:chOff x="6637678" y="1500982"/>
            <a:chExt cx="378721" cy="362005"/>
          </a:xfrm>
        </p:grpSpPr>
        <p:sp>
          <p:nvSpPr>
            <p:cNvPr id="8951" name="Google Shape;8951;p100"/>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100"/>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00"/>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100"/>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100"/>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100"/>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100"/>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100"/>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100"/>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100"/>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100"/>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100"/>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100"/>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100"/>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00"/>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100"/>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7" name="Google Shape;8967;p100"/>
          <p:cNvGrpSpPr/>
          <p:nvPr/>
        </p:nvGrpSpPr>
        <p:grpSpPr>
          <a:xfrm>
            <a:off x="5827993" y="3355496"/>
            <a:ext cx="223041" cy="362163"/>
            <a:chOff x="5827993" y="3355496"/>
            <a:chExt cx="223041" cy="362163"/>
          </a:xfrm>
        </p:grpSpPr>
        <p:sp>
          <p:nvSpPr>
            <p:cNvPr id="8968" name="Google Shape;8968;p100"/>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100"/>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100"/>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00"/>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100"/>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100"/>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00"/>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100"/>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100"/>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00"/>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100"/>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100"/>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100"/>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00"/>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00"/>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3" name="Google Shape;8983;p100"/>
          <p:cNvGrpSpPr/>
          <p:nvPr/>
        </p:nvGrpSpPr>
        <p:grpSpPr>
          <a:xfrm>
            <a:off x="7528713" y="1500641"/>
            <a:ext cx="370520" cy="361586"/>
            <a:chOff x="7528713" y="1500641"/>
            <a:chExt cx="370520" cy="361586"/>
          </a:xfrm>
        </p:grpSpPr>
        <p:sp>
          <p:nvSpPr>
            <p:cNvPr id="8984" name="Google Shape;8984;p100"/>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100"/>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100"/>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00"/>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00"/>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00"/>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00"/>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1" name="Google Shape;8991;p100"/>
          <p:cNvGrpSpPr/>
          <p:nvPr/>
        </p:nvGrpSpPr>
        <p:grpSpPr>
          <a:xfrm>
            <a:off x="5317198" y="3355496"/>
            <a:ext cx="367429" cy="362163"/>
            <a:chOff x="5317198" y="3355496"/>
            <a:chExt cx="367429" cy="362163"/>
          </a:xfrm>
        </p:grpSpPr>
        <p:sp>
          <p:nvSpPr>
            <p:cNvPr id="8992" name="Google Shape;8992;p100"/>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00"/>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100"/>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00"/>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00"/>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100"/>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100"/>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00"/>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100"/>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100"/>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100"/>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100"/>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100"/>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00"/>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00"/>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100"/>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8" name="Google Shape;9008;p100"/>
          <p:cNvGrpSpPr/>
          <p:nvPr/>
        </p:nvGrpSpPr>
        <p:grpSpPr>
          <a:xfrm>
            <a:off x="5302971" y="1500563"/>
            <a:ext cx="383175" cy="362241"/>
            <a:chOff x="5302971" y="1500563"/>
            <a:chExt cx="383175" cy="362241"/>
          </a:xfrm>
        </p:grpSpPr>
        <p:sp>
          <p:nvSpPr>
            <p:cNvPr id="9009" name="Google Shape;9009;p100"/>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100"/>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1" name="Google Shape;9011;p100"/>
          <p:cNvGrpSpPr/>
          <p:nvPr/>
        </p:nvGrpSpPr>
        <p:grpSpPr>
          <a:xfrm>
            <a:off x="6202705" y="1525453"/>
            <a:ext cx="364180" cy="312461"/>
            <a:chOff x="6202705" y="1525453"/>
            <a:chExt cx="364180" cy="312461"/>
          </a:xfrm>
        </p:grpSpPr>
        <p:sp>
          <p:nvSpPr>
            <p:cNvPr id="9012" name="Google Shape;9012;p100"/>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100"/>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00"/>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100"/>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100"/>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00"/>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100"/>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9" name="Google Shape;9019;p100"/>
          <p:cNvGrpSpPr/>
          <p:nvPr/>
        </p:nvGrpSpPr>
        <p:grpSpPr>
          <a:xfrm>
            <a:off x="7087217" y="1503602"/>
            <a:ext cx="362398" cy="356163"/>
            <a:chOff x="7087217" y="1503602"/>
            <a:chExt cx="362398" cy="356163"/>
          </a:xfrm>
        </p:grpSpPr>
        <p:sp>
          <p:nvSpPr>
            <p:cNvPr id="9020" name="Google Shape;9020;p100"/>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100"/>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100"/>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00"/>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100"/>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100"/>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00"/>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100"/>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100"/>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100"/>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100"/>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100"/>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00"/>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100"/>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100"/>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00"/>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100"/>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100"/>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100"/>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100"/>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00"/>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1" name="Google Shape;9041;p100"/>
          <p:cNvGrpSpPr/>
          <p:nvPr/>
        </p:nvGrpSpPr>
        <p:grpSpPr>
          <a:xfrm>
            <a:off x="7968952" y="1500877"/>
            <a:ext cx="378747" cy="361455"/>
            <a:chOff x="7968952" y="1500877"/>
            <a:chExt cx="378747" cy="361455"/>
          </a:xfrm>
        </p:grpSpPr>
        <p:sp>
          <p:nvSpPr>
            <p:cNvPr id="9042" name="Google Shape;9042;p100"/>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00"/>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100"/>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00"/>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00"/>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100"/>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100"/>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00"/>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100"/>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00"/>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00"/>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100"/>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100"/>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100"/>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100"/>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7" name="Google Shape;9057;p100"/>
          <p:cNvGrpSpPr/>
          <p:nvPr/>
        </p:nvGrpSpPr>
        <p:grpSpPr>
          <a:xfrm>
            <a:off x="5761445" y="1541723"/>
            <a:ext cx="362163" cy="279737"/>
            <a:chOff x="5761445" y="1541723"/>
            <a:chExt cx="362163" cy="279737"/>
          </a:xfrm>
        </p:grpSpPr>
        <p:sp>
          <p:nvSpPr>
            <p:cNvPr id="9058" name="Google Shape;9058;p100"/>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100"/>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00"/>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100"/>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00"/>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00"/>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4" name="Google Shape;9064;p100"/>
          <p:cNvGrpSpPr/>
          <p:nvPr/>
        </p:nvGrpSpPr>
        <p:grpSpPr>
          <a:xfrm>
            <a:off x="6204958" y="3355575"/>
            <a:ext cx="358390" cy="362320"/>
            <a:chOff x="6204958" y="3355575"/>
            <a:chExt cx="358390" cy="362320"/>
          </a:xfrm>
        </p:grpSpPr>
        <p:sp>
          <p:nvSpPr>
            <p:cNvPr id="9065" name="Google Shape;9065;p100"/>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100"/>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100"/>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100"/>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100"/>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100"/>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100"/>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00"/>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100"/>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00"/>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00"/>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100"/>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100"/>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00"/>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00"/>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00"/>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1" name="Google Shape;9081;p100"/>
          <p:cNvGrpSpPr/>
          <p:nvPr/>
        </p:nvGrpSpPr>
        <p:grpSpPr>
          <a:xfrm>
            <a:off x="4939970" y="1499855"/>
            <a:ext cx="242979" cy="362660"/>
            <a:chOff x="4939970" y="1499855"/>
            <a:chExt cx="242979" cy="362660"/>
          </a:xfrm>
        </p:grpSpPr>
        <p:sp>
          <p:nvSpPr>
            <p:cNvPr id="9082" name="Google Shape;9082;p100"/>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100"/>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100"/>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00"/>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00"/>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00"/>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8" name="Google Shape;9088;p100"/>
          <p:cNvGrpSpPr/>
          <p:nvPr/>
        </p:nvGrpSpPr>
        <p:grpSpPr>
          <a:xfrm>
            <a:off x="8023448" y="3355496"/>
            <a:ext cx="284322" cy="362163"/>
            <a:chOff x="8023448" y="3355496"/>
            <a:chExt cx="284322" cy="362163"/>
          </a:xfrm>
        </p:grpSpPr>
        <p:sp>
          <p:nvSpPr>
            <p:cNvPr id="9089" name="Google Shape;9089;p100"/>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100"/>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00"/>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00"/>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100"/>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100"/>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100"/>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100"/>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00"/>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8" name="Google Shape;9098;p100"/>
          <p:cNvGrpSpPr/>
          <p:nvPr/>
        </p:nvGrpSpPr>
        <p:grpSpPr>
          <a:xfrm>
            <a:off x="6644201" y="3355496"/>
            <a:ext cx="366695" cy="361979"/>
            <a:chOff x="6644201" y="3355496"/>
            <a:chExt cx="366695" cy="361979"/>
          </a:xfrm>
        </p:grpSpPr>
        <p:sp>
          <p:nvSpPr>
            <p:cNvPr id="9099" name="Google Shape;9099;p100"/>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00"/>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00"/>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100"/>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100"/>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100"/>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00"/>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00"/>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00"/>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00"/>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100"/>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00"/>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00"/>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100"/>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00"/>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100"/>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100"/>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00"/>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100"/>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100"/>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100"/>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100"/>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1" name="Google Shape;9121;p100"/>
          <p:cNvGrpSpPr/>
          <p:nvPr/>
        </p:nvGrpSpPr>
        <p:grpSpPr>
          <a:xfrm>
            <a:off x="7955145" y="2019192"/>
            <a:ext cx="365176" cy="271013"/>
            <a:chOff x="7955145" y="2019192"/>
            <a:chExt cx="365176" cy="271013"/>
          </a:xfrm>
        </p:grpSpPr>
        <p:sp>
          <p:nvSpPr>
            <p:cNvPr id="9122" name="Google Shape;9122;p100"/>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00"/>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100"/>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100"/>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100"/>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00"/>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8" name="Google Shape;9128;p100"/>
          <p:cNvGrpSpPr/>
          <p:nvPr/>
        </p:nvGrpSpPr>
        <p:grpSpPr>
          <a:xfrm>
            <a:off x="7518155" y="2009471"/>
            <a:ext cx="361927" cy="290270"/>
            <a:chOff x="7518155" y="2009471"/>
            <a:chExt cx="361927" cy="290270"/>
          </a:xfrm>
        </p:grpSpPr>
        <p:sp>
          <p:nvSpPr>
            <p:cNvPr id="9129" name="Google Shape;9129;p100"/>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100"/>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100"/>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100"/>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00"/>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00"/>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100"/>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100"/>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100"/>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00"/>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100"/>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100"/>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100"/>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2" name="Google Shape;9142;p100"/>
          <p:cNvGrpSpPr/>
          <p:nvPr/>
        </p:nvGrpSpPr>
        <p:grpSpPr>
          <a:xfrm>
            <a:off x="7079672" y="1991053"/>
            <a:ext cx="362163" cy="327264"/>
            <a:chOff x="7079672" y="1991053"/>
            <a:chExt cx="362163" cy="327264"/>
          </a:xfrm>
        </p:grpSpPr>
        <p:sp>
          <p:nvSpPr>
            <p:cNvPr id="9143" name="Google Shape;9143;p100"/>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100"/>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100"/>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100"/>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100"/>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00"/>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100"/>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100"/>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00"/>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100"/>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100"/>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00"/>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100"/>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100"/>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00"/>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100"/>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9" name="Google Shape;9159;p100"/>
          <p:cNvGrpSpPr/>
          <p:nvPr/>
        </p:nvGrpSpPr>
        <p:grpSpPr>
          <a:xfrm>
            <a:off x="6641188" y="2035514"/>
            <a:ext cx="361901" cy="238132"/>
            <a:chOff x="6641188" y="2035514"/>
            <a:chExt cx="361901" cy="238132"/>
          </a:xfrm>
        </p:grpSpPr>
        <p:sp>
          <p:nvSpPr>
            <p:cNvPr id="9160" name="Google Shape;9160;p100"/>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100"/>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00"/>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00"/>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100"/>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100"/>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00"/>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100"/>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100"/>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00"/>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100"/>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100"/>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100"/>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100"/>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00"/>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00"/>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00"/>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00"/>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00"/>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100"/>
          <p:cNvGrpSpPr/>
          <p:nvPr/>
        </p:nvGrpSpPr>
        <p:grpSpPr>
          <a:xfrm>
            <a:off x="6202443" y="1986677"/>
            <a:ext cx="362425" cy="335884"/>
            <a:chOff x="6202443" y="1986677"/>
            <a:chExt cx="362425" cy="335884"/>
          </a:xfrm>
        </p:grpSpPr>
        <p:sp>
          <p:nvSpPr>
            <p:cNvPr id="9180" name="Google Shape;9180;p100"/>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00"/>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00"/>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100"/>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00"/>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100"/>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100"/>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00"/>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100"/>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100"/>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00"/>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00"/>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100"/>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00"/>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00"/>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00"/>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00"/>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100"/>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100"/>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00"/>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0" name="Google Shape;9200;p100"/>
          <p:cNvGrpSpPr/>
          <p:nvPr/>
        </p:nvGrpSpPr>
        <p:grpSpPr>
          <a:xfrm>
            <a:off x="5764222" y="2016598"/>
            <a:ext cx="374293" cy="276069"/>
            <a:chOff x="5764222" y="2016598"/>
            <a:chExt cx="374293" cy="276069"/>
          </a:xfrm>
        </p:grpSpPr>
        <p:sp>
          <p:nvSpPr>
            <p:cNvPr id="9201" name="Google Shape;9201;p100"/>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00"/>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100"/>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100"/>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00"/>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100"/>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100"/>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00"/>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100"/>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100"/>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00"/>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100"/>
          <p:cNvGrpSpPr/>
          <p:nvPr/>
        </p:nvGrpSpPr>
        <p:grpSpPr>
          <a:xfrm>
            <a:off x="5325477" y="2016441"/>
            <a:ext cx="361927" cy="276515"/>
            <a:chOff x="5325477" y="2016441"/>
            <a:chExt cx="361927" cy="276515"/>
          </a:xfrm>
        </p:grpSpPr>
        <p:sp>
          <p:nvSpPr>
            <p:cNvPr id="9213" name="Google Shape;9213;p100"/>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00"/>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00"/>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100"/>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00"/>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100"/>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100"/>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00"/>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100"/>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00"/>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00"/>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100"/>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100"/>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00"/>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100"/>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100"/>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00"/>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100"/>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100"/>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00"/>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100"/>
          <p:cNvGrpSpPr/>
          <p:nvPr/>
        </p:nvGrpSpPr>
        <p:grpSpPr>
          <a:xfrm>
            <a:off x="4870671" y="2017200"/>
            <a:ext cx="364180" cy="274812"/>
            <a:chOff x="4870671" y="2017200"/>
            <a:chExt cx="364180" cy="274812"/>
          </a:xfrm>
        </p:grpSpPr>
        <p:sp>
          <p:nvSpPr>
            <p:cNvPr id="9234" name="Google Shape;9234;p100"/>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100"/>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100"/>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100"/>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00"/>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00"/>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00"/>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100"/>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100"/>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100"/>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100"/>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100"/>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100"/>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7" name="Google Shape;9247;p100"/>
          <p:cNvGrpSpPr/>
          <p:nvPr/>
        </p:nvGrpSpPr>
        <p:grpSpPr>
          <a:xfrm>
            <a:off x="7144726" y="3355496"/>
            <a:ext cx="260690" cy="362032"/>
            <a:chOff x="7144726" y="3355496"/>
            <a:chExt cx="260690" cy="362032"/>
          </a:xfrm>
        </p:grpSpPr>
        <p:sp>
          <p:nvSpPr>
            <p:cNvPr id="9248" name="Google Shape;9248;p100"/>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100"/>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00"/>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100"/>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100"/>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100"/>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4" name="Google Shape;9254;p100"/>
          <p:cNvGrpSpPr/>
          <p:nvPr/>
        </p:nvGrpSpPr>
        <p:grpSpPr>
          <a:xfrm>
            <a:off x="6705719" y="4278051"/>
            <a:ext cx="261712" cy="361770"/>
            <a:chOff x="6705719" y="4278051"/>
            <a:chExt cx="261712" cy="361770"/>
          </a:xfrm>
        </p:grpSpPr>
        <p:sp>
          <p:nvSpPr>
            <p:cNvPr id="9255" name="Google Shape;9255;p100"/>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00"/>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100"/>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100"/>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00"/>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100"/>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100"/>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100"/>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100"/>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100"/>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100"/>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100"/>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100"/>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00"/>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00"/>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0" name="Google Shape;9270;p100"/>
          <p:cNvGrpSpPr/>
          <p:nvPr/>
        </p:nvGrpSpPr>
        <p:grpSpPr>
          <a:xfrm>
            <a:off x="5750650" y="2891652"/>
            <a:ext cx="320216" cy="361403"/>
            <a:chOff x="5750650" y="2891652"/>
            <a:chExt cx="320216" cy="361403"/>
          </a:xfrm>
        </p:grpSpPr>
        <p:sp>
          <p:nvSpPr>
            <p:cNvPr id="9271" name="Google Shape;9271;p100"/>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100"/>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100"/>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00"/>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100"/>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100"/>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00"/>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100"/>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100"/>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00"/>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100"/>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100"/>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00"/>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100"/>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100"/>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6" name="Google Shape;9286;p100"/>
          <p:cNvGrpSpPr/>
          <p:nvPr/>
        </p:nvGrpSpPr>
        <p:grpSpPr>
          <a:xfrm>
            <a:off x="6658009" y="2891390"/>
            <a:ext cx="315972" cy="361927"/>
            <a:chOff x="6658009" y="2891390"/>
            <a:chExt cx="315972" cy="361927"/>
          </a:xfrm>
        </p:grpSpPr>
        <p:sp>
          <p:nvSpPr>
            <p:cNvPr id="9287" name="Google Shape;9287;p100"/>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100"/>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100"/>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100"/>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100"/>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00"/>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100"/>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4" name="Google Shape;9294;p100"/>
          <p:cNvGrpSpPr/>
          <p:nvPr/>
        </p:nvGrpSpPr>
        <p:grpSpPr>
          <a:xfrm>
            <a:off x="6203465" y="2891206"/>
            <a:ext cx="320478" cy="362110"/>
            <a:chOff x="6203465" y="2891206"/>
            <a:chExt cx="320478" cy="362110"/>
          </a:xfrm>
        </p:grpSpPr>
        <p:sp>
          <p:nvSpPr>
            <p:cNvPr id="9295" name="Google Shape;9295;p100"/>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100"/>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100"/>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100"/>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100"/>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0" name="Google Shape;9300;p100"/>
          <p:cNvGrpSpPr/>
          <p:nvPr/>
        </p:nvGrpSpPr>
        <p:grpSpPr>
          <a:xfrm>
            <a:off x="7567280" y="2891259"/>
            <a:ext cx="307116" cy="362294"/>
            <a:chOff x="7567280" y="2891259"/>
            <a:chExt cx="307116" cy="362294"/>
          </a:xfrm>
        </p:grpSpPr>
        <p:sp>
          <p:nvSpPr>
            <p:cNvPr id="9301" name="Google Shape;9301;p100"/>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100"/>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100"/>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00"/>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100"/>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100"/>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100"/>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100"/>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100"/>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100"/>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100"/>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100"/>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100"/>
          <p:cNvGrpSpPr/>
          <p:nvPr/>
        </p:nvGrpSpPr>
        <p:grpSpPr>
          <a:xfrm>
            <a:off x="7112579" y="2891521"/>
            <a:ext cx="338556" cy="361534"/>
            <a:chOff x="7112579" y="2891521"/>
            <a:chExt cx="338556" cy="361534"/>
          </a:xfrm>
        </p:grpSpPr>
        <p:sp>
          <p:nvSpPr>
            <p:cNvPr id="9314" name="Google Shape;9314;p100"/>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100"/>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6" name="Google Shape;9316;p100"/>
          <p:cNvGrpSpPr/>
          <p:nvPr/>
        </p:nvGrpSpPr>
        <p:grpSpPr>
          <a:xfrm>
            <a:off x="7155259" y="3805036"/>
            <a:ext cx="207478" cy="361272"/>
            <a:chOff x="7155259" y="3805036"/>
            <a:chExt cx="207478" cy="361272"/>
          </a:xfrm>
        </p:grpSpPr>
        <p:sp>
          <p:nvSpPr>
            <p:cNvPr id="9317" name="Google Shape;9317;p100"/>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100"/>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00"/>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100"/>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100"/>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00"/>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100"/>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100"/>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00"/>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100"/>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00"/>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100"/>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9" name="Google Shape;9329;p100"/>
          <p:cNvGrpSpPr/>
          <p:nvPr/>
        </p:nvGrpSpPr>
        <p:grpSpPr>
          <a:xfrm>
            <a:off x="4915368" y="2891390"/>
            <a:ext cx="182850" cy="361927"/>
            <a:chOff x="4915368" y="2891390"/>
            <a:chExt cx="182850" cy="361927"/>
          </a:xfrm>
        </p:grpSpPr>
        <p:sp>
          <p:nvSpPr>
            <p:cNvPr id="9330" name="Google Shape;9330;p100"/>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100"/>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100"/>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100"/>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100"/>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100"/>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100"/>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100"/>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100"/>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100"/>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100"/>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1" name="Google Shape;9341;p100"/>
          <p:cNvGrpSpPr/>
          <p:nvPr/>
        </p:nvGrpSpPr>
        <p:grpSpPr>
          <a:xfrm>
            <a:off x="8028714" y="2891652"/>
            <a:ext cx="289589" cy="361403"/>
            <a:chOff x="8028714" y="2891652"/>
            <a:chExt cx="289589" cy="361403"/>
          </a:xfrm>
        </p:grpSpPr>
        <p:sp>
          <p:nvSpPr>
            <p:cNvPr id="9342" name="Google Shape;9342;p100"/>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100"/>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100"/>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100"/>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100"/>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00"/>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100"/>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100"/>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100"/>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100"/>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100"/>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00"/>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00"/>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00"/>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00"/>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100"/>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100"/>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00"/>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00"/>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00"/>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100"/>
          <p:cNvGrpSpPr/>
          <p:nvPr/>
        </p:nvGrpSpPr>
        <p:grpSpPr>
          <a:xfrm>
            <a:off x="7551822" y="3804774"/>
            <a:ext cx="293335" cy="361927"/>
            <a:chOff x="7551822" y="3804774"/>
            <a:chExt cx="293335" cy="361927"/>
          </a:xfrm>
        </p:grpSpPr>
        <p:sp>
          <p:nvSpPr>
            <p:cNvPr id="9363" name="Google Shape;9363;p100"/>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100"/>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00"/>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100"/>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100"/>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00"/>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100"/>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100"/>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00"/>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100"/>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100"/>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4" name="Google Shape;9374;p100"/>
          <p:cNvGrpSpPr/>
          <p:nvPr/>
        </p:nvGrpSpPr>
        <p:grpSpPr>
          <a:xfrm>
            <a:off x="6263725" y="4277658"/>
            <a:ext cx="210491" cy="362163"/>
            <a:chOff x="6263725" y="4277658"/>
            <a:chExt cx="210491" cy="362163"/>
          </a:xfrm>
        </p:grpSpPr>
        <p:sp>
          <p:nvSpPr>
            <p:cNvPr id="9375" name="Google Shape;9375;p100"/>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00"/>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100"/>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100"/>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100"/>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100"/>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100"/>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00"/>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100"/>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100"/>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00"/>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100"/>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100"/>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100"/>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100"/>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0" name="Google Shape;9390;p100"/>
          <p:cNvGrpSpPr/>
          <p:nvPr/>
        </p:nvGrpSpPr>
        <p:grpSpPr>
          <a:xfrm>
            <a:off x="7987790" y="3804695"/>
            <a:ext cx="336303" cy="362005"/>
            <a:chOff x="7987790" y="3804695"/>
            <a:chExt cx="336303" cy="362005"/>
          </a:xfrm>
        </p:grpSpPr>
        <p:sp>
          <p:nvSpPr>
            <p:cNvPr id="9391" name="Google Shape;9391;p100"/>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100"/>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100"/>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00"/>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100"/>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100"/>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00"/>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100"/>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100"/>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00"/>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100"/>
          <p:cNvGrpSpPr/>
          <p:nvPr/>
        </p:nvGrpSpPr>
        <p:grpSpPr>
          <a:xfrm>
            <a:off x="5273444" y="2891285"/>
            <a:ext cx="371123" cy="362267"/>
            <a:chOff x="5273444" y="2891285"/>
            <a:chExt cx="371123" cy="362267"/>
          </a:xfrm>
        </p:grpSpPr>
        <p:sp>
          <p:nvSpPr>
            <p:cNvPr id="9402" name="Google Shape;9402;p100"/>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00"/>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00"/>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00"/>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00"/>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100"/>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100"/>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00"/>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00"/>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100"/>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00"/>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00"/>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100"/>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00"/>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6" name="Google Shape;9416;p100"/>
          <p:cNvGrpSpPr/>
          <p:nvPr/>
        </p:nvGrpSpPr>
        <p:grpSpPr>
          <a:xfrm>
            <a:off x="7630397" y="3358399"/>
            <a:ext cx="214759" cy="357030"/>
            <a:chOff x="2235125" y="238075"/>
            <a:chExt cx="3144350" cy="5227375"/>
          </a:xfrm>
        </p:grpSpPr>
        <p:sp>
          <p:nvSpPr>
            <p:cNvPr id="9417" name="Google Shape;9417;p100"/>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00"/>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100"/>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100"/>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00"/>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100"/>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100"/>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00"/>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100"/>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6" name="Google Shape;9426;p100"/>
          <p:cNvGrpSpPr/>
          <p:nvPr/>
        </p:nvGrpSpPr>
        <p:grpSpPr>
          <a:xfrm>
            <a:off x="2810729" y="4267107"/>
            <a:ext cx="342496" cy="351944"/>
            <a:chOff x="2810729" y="4267107"/>
            <a:chExt cx="342496" cy="351944"/>
          </a:xfrm>
        </p:grpSpPr>
        <p:sp>
          <p:nvSpPr>
            <p:cNvPr id="9427" name="Google Shape;9427;p100"/>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100"/>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100"/>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00"/>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100"/>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100"/>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00"/>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100"/>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100"/>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00"/>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100"/>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100"/>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00"/>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100"/>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100"/>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100"/>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100"/>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100"/>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100"/>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100"/>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100"/>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100"/>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100"/>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100"/>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100"/>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100"/>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100"/>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100"/>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100"/>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100"/>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7" name="Google Shape;9457;p100"/>
          <p:cNvGrpSpPr/>
          <p:nvPr/>
        </p:nvGrpSpPr>
        <p:grpSpPr>
          <a:xfrm>
            <a:off x="1779168" y="3805625"/>
            <a:ext cx="282381" cy="343454"/>
            <a:chOff x="1779168" y="3805625"/>
            <a:chExt cx="282381" cy="343454"/>
          </a:xfrm>
        </p:grpSpPr>
        <p:sp>
          <p:nvSpPr>
            <p:cNvPr id="9458" name="Google Shape;9458;p100"/>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100"/>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100"/>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100"/>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100"/>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100"/>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100"/>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100"/>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100"/>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100"/>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100"/>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100"/>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00"/>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100"/>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100"/>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100"/>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100"/>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100"/>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100"/>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100"/>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100"/>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100"/>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100"/>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100"/>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100"/>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100"/>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100"/>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100"/>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6" name="Google Shape;9486;p100"/>
          <p:cNvGrpSpPr/>
          <p:nvPr/>
        </p:nvGrpSpPr>
        <p:grpSpPr>
          <a:xfrm>
            <a:off x="2593522" y="2407029"/>
            <a:ext cx="391606" cy="364535"/>
            <a:chOff x="2593522" y="2407029"/>
            <a:chExt cx="391606" cy="364535"/>
          </a:xfrm>
        </p:grpSpPr>
        <p:sp>
          <p:nvSpPr>
            <p:cNvPr id="9487" name="Google Shape;9487;p100"/>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100"/>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100"/>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100"/>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100"/>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100"/>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100"/>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100"/>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100"/>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00"/>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100"/>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100"/>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100"/>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100"/>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100"/>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100"/>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100"/>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100"/>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100"/>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100"/>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100"/>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100"/>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100"/>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100"/>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100"/>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100"/>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100"/>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100"/>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100"/>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100"/>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100"/>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100"/>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100"/>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100"/>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100"/>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100"/>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100"/>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100"/>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100"/>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6" name="Google Shape;9526;p100"/>
          <p:cNvGrpSpPr/>
          <p:nvPr/>
        </p:nvGrpSpPr>
        <p:grpSpPr>
          <a:xfrm>
            <a:off x="3955047" y="2432242"/>
            <a:ext cx="322912" cy="334396"/>
            <a:chOff x="3955047" y="2432242"/>
            <a:chExt cx="322912" cy="334396"/>
          </a:xfrm>
        </p:grpSpPr>
        <p:sp>
          <p:nvSpPr>
            <p:cNvPr id="9527" name="Google Shape;9527;p100"/>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100"/>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100"/>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0" name="Google Shape;9530;p100"/>
          <p:cNvGrpSpPr/>
          <p:nvPr/>
        </p:nvGrpSpPr>
        <p:grpSpPr>
          <a:xfrm>
            <a:off x="1802465" y="1962854"/>
            <a:ext cx="265373" cy="351944"/>
            <a:chOff x="1802465" y="1962854"/>
            <a:chExt cx="265373" cy="351944"/>
          </a:xfrm>
        </p:grpSpPr>
        <p:sp>
          <p:nvSpPr>
            <p:cNvPr id="9531" name="Google Shape;9531;p100"/>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100"/>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100"/>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100"/>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100"/>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100"/>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100"/>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8" name="Google Shape;9538;p100"/>
          <p:cNvGrpSpPr/>
          <p:nvPr/>
        </p:nvGrpSpPr>
        <p:grpSpPr>
          <a:xfrm>
            <a:off x="3512070" y="1956222"/>
            <a:ext cx="373983" cy="363622"/>
            <a:chOff x="3512070" y="1956222"/>
            <a:chExt cx="373983" cy="363622"/>
          </a:xfrm>
        </p:grpSpPr>
        <p:sp>
          <p:nvSpPr>
            <p:cNvPr id="9539" name="Google Shape;9539;p100"/>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100"/>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100"/>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100"/>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100"/>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100"/>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100"/>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100"/>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100"/>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100"/>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100"/>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100"/>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100"/>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100"/>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100"/>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100"/>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100"/>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6" name="Google Shape;9556;p100"/>
          <p:cNvGrpSpPr/>
          <p:nvPr/>
        </p:nvGrpSpPr>
        <p:grpSpPr>
          <a:xfrm>
            <a:off x="842683" y="2394751"/>
            <a:ext cx="345640" cy="356660"/>
            <a:chOff x="842683" y="2394751"/>
            <a:chExt cx="345640" cy="356660"/>
          </a:xfrm>
        </p:grpSpPr>
        <p:sp>
          <p:nvSpPr>
            <p:cNvPr id="9557" name="Google Shape;9557;p100"/>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100"/>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100"/>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100"/>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100"/>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100"/>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100"/>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100"/>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100"/>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100"/>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100"/>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100"/>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100"/>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100"/>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100"/>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100"/>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3" name="Google Shape;9573;p100"/>
          <p:cNvGrpSpPr/>
          <p:nvPr/>
        </p:nvGrpSpPr>
        <p:grpSpPr>
          <a:xfrm>
            <a:off x="1290615" y="2399467"/>
            <a:ext cx="336836" cy="342511"/>
            <a:chOff x="1290615" y="2399467"/>
            <a:chExt cx="336836" cy="342511"/>
          </a:xfrm>
        </p:grpSpPr>
        <p:sp>
          <p:nvSpPr>
            <p:cNvPr id="9574" name="Google Shape;9574;p100"/>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100"/>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100"/>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100"/>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100"/>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100"/>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100"/>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100"/>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100"/>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100"/>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100"/>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100"/>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100"/>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100"/>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100"/>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100"/>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100"/>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100"/>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100"/>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3" name="Google Shape;9593;p100"/>
          <p:cNvGrpSpPr/>
          <p:nvPr/>
        </p:nvGrpSpPr>
        <p:grpSpPr>
          <a:xfrm>
            <a:off x="1748310" y="2408601"/>
            <a:ext cx="308508" cy="333378"/>
            <a:chOff x="1748310" y="2408601"/>
            <a:chExt cx="308508" cy="333378"/>
          </a:xfrm>
        </p:grpSpPr>
        <p:sp>
          <p:nvSpPr>
            <p:cNvPr id="9594" name="Google Shape;9594;p100"/>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100"/>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100"/>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100"/>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100"/>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100"/>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100"/>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100"/>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100"/>
          <p:cNvGrpSpPr/>
          <p:nvPr/>
        </p:nvGrpSpPr>
        <p:grpSpPr>
          <a:xfrm>
            <a:off x="3044614" y="2418033"/>
            <a:ext cx="376184" cy="315141"/>
            <a:chOff x="3044614" y="2418033"/>
            <a:chExt cx="376184" cy="315141"/>
          </a:xfrm>
        </p:grpSpPr>
        <p:sp>
          <p:nvSpPr>
            <p:cNvPr id="9603" name="Google Shape;9603;p100"/>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100"/>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100"/>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100"/>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100"/>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100"/>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100"/>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100"/>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100"/>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2" name="Google Shape;9612;p100"/>
          <p:cNvGrpSpPr/>
          <p:nvPr/>
        </p:nvGrpSpPr>
        <p:grpSpPr>
          <a:xfrm>
            <a:off x="3943638" y="3815072"/>
            <a:ext cx="357933" cy="342676"/>
            <a:chOff x="3943638" y="3815072"/>
            <a:chExt cx="357933" cy="342676"/>
          </a:xfrm>
        </p:grpSpPr>
        <p:sp>
          <p:nvSpPr>
            <p:cNvPr id="9613" name="Google Shape;9613;p100"/>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100"/>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100"/>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100"/>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100"/>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100"/>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100"/>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100"/>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100"/>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2" name="Google Shape;9622;p100"/>
          <p:cNvGrpSpPr/>
          <p:nvPr/>
        </p:nvGrpSpPr>
        <p:grpSpPr>
          <a:xfrm>
            <a:off x="3508282" y="3810341"/>
            <a:ext cx="351644" cy="351959"/>
            <a:chOff x="3508282" y="3810341"/>
            <a:chExt cx="351644" cy="351959"/>
          </a:xfrm>
        </p:grpSpPr>
        <p:sp>
          <p:nvSpPr>
            <p:cNvPr id="9623" name="Google Shape;9623;p100"/>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100"/>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100"/>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100"/>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100"/>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100"/>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100"/>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100"/>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100"/>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100"/>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100"/>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100"/>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100"/>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6" name="Google Shape;9636;p100"/>
          <p:cNvGrpSpPr/>
          <p:nvPr/>
        </p:nvGrpSpPr>
        <p:grpSpPr>
          <a:xfrm>
            <a:off x="2224585" y="1962854"/>
            <a:ext cx="303163" cy="351809"/>
            <a:chOff x="2224585" y="1962854"/>
            <a:chExt cx="303163" cy="351809"/>
          </a:xfrm>
        </p:grpSpPr>
        <p:sp>
          <p:nvSpPr>
            <p:cNvPr id="9637" name="Google Shape;9637;p100"/>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100"/>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100"/>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100"/>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100"/>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100"/>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100"/>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100"/>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5" name="Google Shape;9645;p100"/>
          <p:cNvGrpSpPr/>
          <p:nvPr/>
        </p:nvGrpSpPr>
        <p:grpSpPr>
          <a:xfrm>
            <a:off x="2622794" y="1990868"/>
            <a:ext cx="389090" cy="296231"/>
            <a:chOff x="2622794" y="1990868"/>
            <a:chExt cx="389090" cy="296231"/>
          </a:xfrm>
        </p:grpSpPr>
        <p:sp>
          <p:nvSpPr>
            <p:cNvPr id="9646" name="Google Shape;9646;p100"/>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100"/>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100"/>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100"/>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100"/>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100"/>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100"/>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100"/>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100"/>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5" name="Google Shape;9655;p100"/>
          <p:cNvGrpSpPr/>
          <p:nvPr/>
        </p:nvGrpSpPr>
        <p:grpSpPr>
          <a:xfrm>
            <a:off x="3977326" y="1952149"/>
            <a:ext cx="327074" cy="375241"/>
            <a:chOff x="3977326" y="1952149"/>
            <a:chExt cx="327074" cy="375241"/>
          </a:xfrm>
        </p:grpSpPr>
        <p:sp>
          <p:nvSpPr>
            <p:cNvPr id="9656" name="Google Shape;9656;p100"/>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100"/>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100"/>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00"/>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100"/>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100"/>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100"/>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100"/>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100"/>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100"/>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100"/>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100"/>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00"/>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00"/>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00"/>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100"/>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100"/>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3" name="Google Shape;9673;p100"/>
          <p:cNvGrpSpPr/>
          <p:nvPr/>
        </p:nvGrpSpPr>
        <p:grpSpPr>
          <a:xfrm>
            <a:off x="1341612" y="3340055"/>
            <a:ext cx="259399" cy="370524"/>
            <a:chOff x="1341612" y="3340055"/>
            <a:chExt cx="259399" cy="370524"/>
          </a:xfrm>
        </p:grpSpPr>
        <p:sp>
          <p:nvSpPr>
            <p:cNvPr id="9674" name="Google Shape;9674;p100"/>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100"/>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100"/>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100"/>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100"/>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100"/>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100"/>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100"/>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00"/>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100"/>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100"/>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100"/>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100"/>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100"/>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100"/>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100"/>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100"/>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100"/>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100"/>
          <p:cNvGrpSpPr/>
          <p:nvPr/>
        </p:nvGrpSpPr>
        <p:grpSpPr>
          <a:xfrm>
            <a:off x="2179892" y="3844972"/>
            <a:ext cx="351629" cy="282381"/>
            <a:chOff x="2179892" y="3844972"/>
            <a:chExt cx="351629" cy="282381"/>
          </a:xfrm>
        </p:grpSpPr>
        <p:sp>
          <p:nvSpPr>
            <p:cNvPr id="9693" name="Google Shape;9693;p100"/>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100"/>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100"/>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100"/>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100"/>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100"/>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100"/>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100"/>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100"/>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100"/>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100"/>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100"/>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100"/>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100"/>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100"/>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100"/>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100"/>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00"/>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100"/>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100"/>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3" name="Google Shape;9713;p100"/>
          <p:cNvGrpSpPr/>
          <p:nvPr/>
        </p:nvGrpSpPr>
        <p:grpSpPr>
          <a:xfrm>
            <a:off x="3131170" y="3816884"/>
            <a:ext cx="220051" cy="338169"/>
            <a:chOff x="3131170" y="3816884"/>
            <a:chExt cx="220051" cy="338169"/>
          </a:xfrm>
        </p:grpSpPr>
        <p:sp>
          <p:nvSpPr>
            <p:cNvPr id="9714" name="Google Shape;9714;p100"/>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100"/>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100"/>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100"/>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100"/>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100"/>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100"/>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100"/>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100"/>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3" name="Google Shape;9723;p100"/>
          <p:cNvGrpSpPr/>
          <p:nvPr/>
        </p:nvGrpSpPr>
        <p:grpSpPr>
          <a:xfrm>
            <a:off x="903502" y="3359564"/>
            <a:ext cx="247990" cy="333393"/>
            <a:chOff x="903502" y="3359564"/>
            <a:chExt cx="247990" cy="333393"/>
          </a:xfrm>
        </p:grpSpPr>
        <p:sp>
          <p:nvSpPr>
            <p:cNvPr id="9724" name="Google Shape;9724;p100"/>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100"/>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100"/>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100"/>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100"/>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100"/>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100"/>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100"/>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100"/>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100"/>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100"/>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00"/>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100"/>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100"/>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100"/>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100"/>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100"/>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100"/>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100"/>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100"/>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100"/>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100"/>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6" name="Google Shape;9746;p100"/>
          <p:cNvGrpSpPr/>
          <p:nvPr/>
        </p:nvGrpSpPr>
        <p:grpSpPr>
          <a:xfrm>
            <a:off x="2616191" y="2890461"/>
            <a:ext cx="365793" cy="361152"/>
            <a:chOff x="2616191" y="2890461"/>
            <a:chExt cx="365793" cy="361152"/>
          </a:xfrm>
        </p:grpSpPr>
        <p:sp>
          <p:nvSpPr>
            <p:cNvPr id="9747" name="Google Shape;9747;p100"/>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100"/>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100"/>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100"/>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100"/>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100"/>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100"/>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100"/>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100"/>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100"/>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100"/>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8" name="Google Shape;9758;p100"/>
          <p:cNvGrpSpPr/>
          <p:nvPr/>
        </p:nvGrpSpPr>
        <p:grpSpPr>
          <a:xfrm>
            <a:off x="3049959" y="1945861"/>
            <a:ext cx="402940" cy="388536"/>
            <a:chOff x="3049959" y="1945861"/>
            <a:chExt cx="402940" cy="388536"/>
          </a:xfrm>
        </p:grpSpPr>
        <p:sp>
          <p:nvSpPr>
            <p:cNvPr id="9759" name="Google Shape;9759;p100"/>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100"/>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100"/>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100"/>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100"/>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100"/>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100"/>
          <p:cNvGrpSpPr/>
          <p:nvPr/>
        </p:nvGrpSpPr>
        <p:grpSpPr>
          <a:xfrm>
            <a:off x="2483025" y="4268679"/>
            <a:ext cx="202428" cy="349114"/>
            <a:chOff x="2483025" y="4268679"/>
            <a:chExt cx="202428" cy="349114"/>
          </a:xfrm>
        </p:grpSpPr>
        <p:sp>
          <p:nvSpPr>
            <p:cNvPr id="9766" name="Google Shape;9766;p100"/>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100"/>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100"/>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100"/>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100"/>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100"/>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2" name="Google Shape;9772;p100"/>
          <p:cNvGrpSpPr/>
          <p:nvPr/>
        </p:nvGrpSpPr>
        <p:grpSpPr>
          <a:xfrm>
            <a:off x="862507" y="2885984"/>
            <a:ext cx="329590" cy="365000"/>
            <a:chOff x="862507" y="2885984"/>
            <a:chExt cx="329590" cy="365000"/>
          </a:xfrm>
        </p:grpSpPr>
        <p:sp>
          <p:nvSpPr>
            <p:cNvPr id="9773" name="Google Shape;9773;p100"/>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100"/>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100"/>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100"/>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100"/>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100"/>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100"/>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0" name="Google Shape;9780;p100"/>
          <p:cNvGrpSpPr/>
          <p:nvPr/>
        </p:nvGrpSpPr>
        <p:grpSpPr>
          <a:xfrm>
            <a:off x="3082075" y="2871805"/>
            <a:ext cx="318884" cy="379807"/>
            <a:chOff x="3082075" y="2871805"/>
            <a:chExt cx="318884" cy="379807"/>
          </a:xfrm>
        </p:grpSpPr>
        <p:sp>
          <p:nvSpPr>
            <p:cNvPr id="9781" name="Google Shape;9781;p100"/>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100"/>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100"/>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100"/>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100"/>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100"/>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100"/>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100"/>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100"/>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100"/>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100"/>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100"/>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100"/>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100"/>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100"/>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100"/>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100"/>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100"/>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100"/>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100"/>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1" name="Google Shape;9801;p100"/>
          <p:cNvGrpSpPr/>
          <p:nvPr/>
        </p:nvGrpSpPr>
        <p:grpSpPr>
          <a:xfrm>
            <a:off x="2594780" y="1516494"/>
            <a:ext cx="410187" cy="324244"/>
            <a:chOff x="2594780" y="1516494"/>
            <a:chExt cx="410187" cy="324244"/>
          </a:xfrm>
        </p:grpSpPr>
        <p:sp>
          <p:nvSpPr>
            <p:cNvPr id="9802" name="Google Shape;9802;p100"/>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100"/>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100"/>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100"/>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100"/>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100"/>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100"/>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100"/>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0" name="Google Shape;9810;p100"/>
          <p:cNvGrpSpPr/>
          <p:nvPr/>
        </p:nvGrpSpPr>
        <p:grpSpPr>
          <a:xfrm>
            <a:off x="1742965" y="1502959"/>
            <a:ext cx="333692" cy="333363"/>
            <a:chOff x="1742965" y="1502959"/>
            <a:chExt cx="333692" cy="333363"/>
          </a:xfrm>
        </p:grpSpPr>
        <p:sp>
          <p:nvSpPr>
            <p:cNvPr id="9811" name="Google Shape;9811;p100"/>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100"/>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100"/>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100"/>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5" name="Google Shape;9815;p100"/>
          <p:cNvGrpSpPr/>
          <p:nvPr/>
        </p:nvGrpSpPr>
        <p:grpSpPr>
          <a:xfrm>
            <a:off x="3051531" y="1516809"/>
            <a:ext cx="390034" cy="296545"/>
            <a:chOff x="3051531" y="1516809"/>
            <a:chExt cx="390034" cy="296545"/>
          </a:xfrm>
        </p:grpSpPr>
        <p:sp>
          <p:nvSpPr>
            <p:cNvPr id="9816" name="Google Shape;9816;p100"/>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100"/>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100"/>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100"/>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100"/>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100"/>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100"/>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100"/>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100"/>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100"/>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100"/>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100"/>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100"/>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100"/>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100"/>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1" name="Google Shape;9831;p100"/>
          <p:cNvGrpSpPr/>
          <p:nvPr/>
        </p:nvGrpSpPr>
        <p:grpSpPr>
          <a:xfrm>
            <a:off x="3514900" y="1489020"/>
            <a:ext cx="354145" cy="351869"/>
            <a:chOff x="3514900" y="1489020"/>
            <a:chExt cx="354145" cy="351869"/>
          </a:xfrm>
        </p:grpSpPr>
        <p:sp>
          <p:nvSpPr>
            <p:cNvPr id="9832" name="Google Shape;9832;p100"/>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100"/>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100"/>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100"/>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100"/>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100"/>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100"/>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100"/>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100"/>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100"/>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100"/>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100"/>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100"/>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100"/>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100"/>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100"/>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100"/>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100"/>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100"/>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100"/>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100"/>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100"/>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4" name="Google Shape;9854;p100"/>
          <p:cNvGrpSpPr/>
          <p:nvPr/>
        </p:nvGrpSpPr>
        <p:grpSpPr>
          <a:xfrm>
            <a:off x="3066324" y="3350446"/>
            <a:ext cx="346598" cy="333183"/>
            <a:chOff x="3066324" y="3350446"/>
            <a:chExt cx="346598" cy="333183"/>
          </a:xfrm>
        </p:grpSpPr>
        <p:sp>
          <p:nvSpPr>
            <p:cNvPr id="9855" name="Google Shape;9855;p100"/>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100"/>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100"/>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100"/>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100"/>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100"/>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100"/>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100"/>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100"/>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100"/>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5" name="Google Shape;9865;p100"/>
          <p:cNvGrpSpPr/>
          <p:nvPr/>
        </p:nvGrpSpPr>
        <p:grpSpPr>
          <a:xfrm>
            <a:off x="1282755" y="1952089"/>
            <a:ext cx="363278" cy="363338"/>
            <a:chOff x="1282755" y="1952089"/>
            <a:chExt cx="363278" cy="363338"/>
          </a:xfrm>
        </p:grpSpPr>
        <p:sp>
          <p:nvSpPr>
            <p:cNvPr id="9866" name="Google Shape;9866;p100"/>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100"/>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100"/>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100"/>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100"/>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100"/>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100"/>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3" name="Google Shape;9873;p100"/>
          <p:cNvGrpSpPr/>
          <p:nvPr/>
        </p:nvGrpSpPr>
        <p:grpSpPr>
          <a:xfrm>
            <a:off x="3510094" y="2909281"/>
            <a:ext cx="355133" cy="343574"/>
            <a:chOff x="3510094" y="2909281"/>
            <a:chExt cx="355133" cy="343574"/>
          </a:xfrm>
        </p:grpSpPr>
        <p:sp>
          <p:nvSpPr>
            <p:cNvPr id="9874" name="Google Shape;9874;p100"/>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100"/>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100"/>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100"/>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100"/>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100"/>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100"/>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100"/>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100"/>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100"/>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100"/>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100"/>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100"/>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87" name="Google Shape;9887;p100"/>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8" name="Google Shape;9888;p100"/>
          <p:cNvGrpSpPr/>
          <p:nvPr/>
        </p:nvGrpSpPr>
        <p:grpSpPr>
          <a:xfrm>
            <a:off x="2163842" y="1506972"/>
            <a:ext cx="382787" cy="331566"/>
            <a:chOff x="2163842" y="1506972"/>
            <a:chExt cx="382787" cy="331566"/>
          </a:xfrm>
        </p:grpSpPr>
        <p:sp>
          <p:nvSpPr>
            <p:cNvPr id="9889" name="Google Shape;9889;p100"/>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100"/>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100"/>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100"/>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100"/>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100"/>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100"/>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100"/>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7" name="Google Shape;9897;p100"/>
          <p:cNvGrpSpPr/>
          <p:nvPr/>
        </p:nvGrpSpPr>
        <p:grpSpPr>
          <a:xfrm>
            <a:off x="1738877" y="3349652"/>
            <a:ext cx="357918" cy="350536"/>
            <a:chOff x="1738877" y="3349652"/>
            <a:chExt cx="357918" cy="350536"/>
          </a:xfrm>
        </p:grpSpPr>
        <p:sp>
          <p:nvSpPr>
            <p:cNvPr id="9898" name="Google Shape;9898;p100"/>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100"/>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100"/>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100"/>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100"/>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100"/>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100"/>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100"/>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100"/>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100"/>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100"/>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100"/>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100"/>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100"/>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100"/>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100"/>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100"/>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100"/>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100"/>
          <p:cNvGrpSpPr/>
          <p:nvPr/>
        </p:nvGrpSpPr>
        <p:grpSpPr>
          <a:xfrm>
            <a:off x="1971819" y="4276854"/>
            <a:ext cx="383281" cy="333947"/>
            <a:chOff x="1971819" y="4276854"/>
            <a:chExt cx="383281" cy="333947"/>
          </a:xfrm>
        </p:grpSpPr>
        <p:sp>
          <p:nvSpPr>
            <p:cNvPr id="9917" name="Google Shape;9917;p100"/>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100"/>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100"/>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100"/>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100"/>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100"/>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100"/>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100"/>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100"/>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100"/>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7" name="Google Shape;9927;p100"/>
          <p:cNvGrpSpPr/>
          <p:nvPr/>
        </p:nvGrpSpPr>
        <p:grpSpPr>
          <a:xfrm>
            <a:off x="1825119" y="2885819"/>
            <a:ext cx="175987" cy="361391"/>
            <a:chOff x="1825119" y="2885819"/>
            <a:chExt cx="175987" cy="361391"/>
          </a:xfrm>
        </p:grpSpPr>
        <p:sp>
          <p:nvSpPr>
            <p:cNvPr id="9928" name="Google Shape;9928;p100"/>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100"/>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100"/>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100"/>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100"/>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100"/>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100"/>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100"/>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100"/>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100"/>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8" name="Google Shape;9938;p100"/>
          <p:cNvGrpSpPr/>
          <p:nvPr/>
        </p:nvGrpSpPr>
        <p:grpSpPr>
          <a:xfrm>
            <a:off x="3504824" y="3405844"/>
            <a:ext cx="369896" cy="226339"/>
            <a:chOff x="3504824" y="3405844"/>
            <a:chExt cx="369896" cy="226339"/>
          </a:xfrm>
        </p:grpSpPr>
        <p:sp>
          <p:nvSpPr>
            <p:cNvPr id="9939" name="Google Shape;9939;p100"/>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100"/>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100"/>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100"/>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100"/>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100"/>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100"/>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100"/>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100"/>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100"/>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100"/>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100"/>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100"/>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100"/>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100"/>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100"/>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5" name="Google Shape;9955;p100"/>
          <p:cNvGrpSpPr/>
          <p:nvPr/>
        </p:nvGrpSpPr>
        <p:grpSpPr>
          <a:xfrm>
            <a:off x="1295661" y="3819594"/>
            <a:ext cx="345640" cy="342900"/>
            <a:chOff x="1295661" y="3819594"/>
            <a:chExt cx="345640" cy="342900"/>
          </a:xfrm>
        </p:grpSpPr>
        <p:sp>
          <p:nvSpPr>
            <p:cNvPr id="9956" name="Google Shape;9956;p100"/>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100"/>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100"/>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100"/>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100"/>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100"/>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100"/>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100"/>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100"/>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100"/>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100"/>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100"/>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100"/>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100"/>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100"/>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100"/>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100"/>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3" name="Google Shape;9973;p100"/>
          <p:cNvGrpSpPr/>
          <p:nvPr/>
        </p:nvGrpSpPr>
        <p:grpSpPr>
          <a:xfrm>
            <a:off x="3486572" y="2433470"/>
            <a:ext cx="379328" cy="281738"/>
            <a:chOff x="3486572" y="2433470"/>
            <a:chExt cx="379328" cy="281738"/>
          </a:xfrm>
        </p:grpSpPr>
        <p:sp>
          <p:nvSpPr>
            <p:cNvPr id="9974" name="Google Shape;9974;p100"/>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100"/>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100"/>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100"/>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100"/>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100"/>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00"/>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1" name="Google Shape;9981;p100"/>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2" name="Google Shape;9982;p100"/>
          <p:cNvGrpSpPr/>
          <p:nvPr/>
        </p:nvGrpSpPr>
        <p:grpSpPr>
          <a:xfrm>
            <a:off x="3997149" y="3329634"/>
            <a:ext cx="270733" cy="355762"/>
            <a:chOff x="3997149" y="3329634"/>
            <a:chExt cx="270733" cy="355762"/>
          </a:xfrm>
        </p:grpSpPr>
        <p:sp>
          <p:nvSpPr>
            <p:cNvPr id="9983" name="Google Shape;9983;p100"/>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100"/>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100"/>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100"/>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100"/>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100"/>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100"/>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100"/>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100"/>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100"/>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100"/>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100"/>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100"/>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100"/>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100"/>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100"/>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100"/>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100"/>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100"/>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100"/>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100"/>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4" name="Google Shape;10004;p100"/>
          <p:cNvGrpSpPr/>
          <p:nvPr/>
        </p:nvGrpSpPr>
        <p:grpSpPr>
          <a:xfrm>
            <a:off x="3954343" y="2899354"/>
            <a:ext cx="345655" cy="343529"/>
            <a:chOff x="3954343" y="2899354"/>
            <a:chExt cx="345655" cy="343529"/>
          </a:xfrm>
        </p:grpSpPr>
        <p:sp>
          <p:nvSpPr>
            <p:cNvPr id="10005" name="Google Shape;10005;p100"/>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100"/>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100"/>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100"/>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100"/>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100"/>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100"/>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100"/>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100"/>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100"/>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100"/>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100"/>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7" name="Google Shape;10017;p100"/>
          <p:cNvGrpSpPr/>
          <p:nvPr/>
        </p:nvGrpSpPr>
        <p:grpSpPr>
          <a:xfrm>
            <a:off x="2166043" y="3351344"/>
            <a:ext cx="369566" cy="349803"/>
            <a:chOff x="2166043" y="3351344"/>
            <a:chExt cx="369566" cy="349803"/>
          </a:xfrm>
        </p:grpSpPr>
        <p:sp>
          <p:nvSpPr>
            <p:cNvPr id="10018" name="Google Shape;10018;p100"/>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100"/>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100"/>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100"/>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100"/>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100"/>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100"/>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100"/>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100"/>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7" name="Google Shape;10027;p100"/>
          <p:cNvGrpSpPr/>
          <p:nvPr/>
        </p:nvGrpSpPr>
        <p:grpSpPr>
          <a:xfrm>
            <a:off x="2619649" y="3352332"/>
            <a:ext cx="365793" cy="329275"/>
            <a:chOff x="2619649" y="3352332"/>
            <a:chExt cx="365793" cy="329275"/>
          </a:xfrm>
        </p:grpSpPr>
        <p:sp>
          <p:nvSpPr>
            <p:cNvPr id="10028" name="Google Shape;10028;p100"/>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100"/>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100"/>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100"/>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100"/>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100"/>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100"/>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100"/>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100"/>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100"/>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8" name="Google Shape;10038;p100"/>
          <p:cNvGrpSpPr/>
          <p:nvPr/>
        </p:nvGrpSpPr>
        <p:grpSpPr>
          <a:xfrm>
            <a:off x="1293760" y="1498228"/>
            <a:ext cx="340624" cy="351944"/>
            <a:chOff x="1293760" y="1498228"/>
            <a:chExt cx="340624" cy="351944"/>
          </a:xfrm>
        </p:grpSpPr>
        <p:sp>
          <p:nvSpPr>
            <p:cNvPr id="10039" name="Google Shape;10039;p100"/>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100"/>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100"/>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100"/>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100"/>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100"/>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100"/>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100"/>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100"/>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100"/>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100"/>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100"/>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100"/>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100"/>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3" name="Google Shape;10053;p100"/>
          <p:cNvGrpSpPr/>
          <p:nvPr/>
        </p:nvGrpSpPr>
        <p:grpSpPr>
          <a:xfrm>
            <a:off x="849601" y="1952074"/>
            <a:ext cx="406713" cy="383745"/>
            <a:chOff x="849601" y="1952074"/>
            <a:chExt cx="406713" cy="383745"/>
          </a:xfrm>
        </p:grpSpPr>
        <p:sp>
          <p:nvSpPr>
            <p:cNvPr id="10054" name="Google Shape;10054;p100"/>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100"/>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100"/>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100"/>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100"/>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100"/>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100"/>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1" name="Google Shape;10061;p100"/>
          <p:cNvGrpSpPr/>
          <p:nvPr/>
        </p:nvGrpSpPr>
        <p:grpSpPr>
          <a:xfrm>
            <a:off x="2253871" y="2893365"/>
            <a:ext cx="203985" cy="355417"/>
            <a:chOff x="2253871" y="2893365"/>
            <a:chExt cx="203985" cy="355417"/>
          </a:xfrm>
        </p:grpSpPr>
        <p:sp>
          <p:nvSpPr>
            <p:cNvPr id="10062" name="Google Shape;10062;p100"/>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100"/>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100"/>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100"/>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100"/>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100"/>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100"/>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100"/>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100"/>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100"/>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100"/>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3" name="Google Shape;10073;p100"/>
          <p:cNvGrpSpPr/>
          <p:nvPr/>
        </p:nvGrpSpPr>
        <p:grpSpPr>
          <a:xfrm>
            <a:off x="2191541" y="2408601"/>
            <a:ext cx="308823" cy="342571"/>
            <a:chOff x="2191541" y="2408601"/>
            <a:chExt cx="308823" cy="342571"/>
          </a:xfrm>
        </p:grpSpPr>
        <p:sp>
          <p:nvSpPr>
            <p:cNvPr id="10074" name="Google Shape;10074;p100"/>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100"/>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100"/>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100"/>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100"/>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100"/>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100"/>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100"/>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100"/>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100"/>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100"/>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100"/>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100"/>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100"/>
          <p:cNvGrpSpPr/>
          <p:nvPr/>
        </p:nvGrpSpPr>
        <p:grpSpPr>
          <a:xfrm>
            <a:off x="847400" y="1503588"/>
            <a:ext cx="342496" cy="341553"/>
            <a:chOff x="847400" y="1503588"/>
            <a:chExt cx="342496" cy="341553"/>
          </a:xfrm>
        </p:grpSpPr>
        <p:sp>
          <p:nvSpPr>
            <p:cNvPr id="10088" name="Google Shape;10088;p100"/>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100"/>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100"/>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100"/>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100"/>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100"/>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100"/>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100"/>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100"/>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100"/>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100"/>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100"/>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100"/>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00"/>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100"/>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100"/>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00"/>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00"/>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100"/>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100"/>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8" name="Google Shape;10108;p100"/>
          <p:cNvGrpSpPr/>
          <p:nvPr/>
        </p:nvGrpSpPr>
        <p:grpSpPr>
          <a:xfrm>
            <a:off x="1329963" y="2899669"/>
            <a:ext cx="280495" cy="361077"/>
            <a:chOff x="1329963" y="2899669"/>
            <a:chExt cx="280495" cy="361077"/>
          </a:xfrm>
        </p:grpSpPr>
        <p:sp>
          <p:nvSpPr>
            <p:cNvPr id="10109" name="Google Shape;10109;p100"/>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100"/>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100"/>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100"/>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100"/>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100"/>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100"/>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100"/>
          <p:cNvGrpSpPr/>
          <p:nvPr/>
        </p:nvGrpSpPr>
        <p:grpSpPr>
          <a:xfrm>
            <a:off x="937429" y="3800908"/>
            <a:ext cx="195496" cy="343439"/>
            <a:chOff x="937429" y="3800908"/>
            <a:chExt cx="195496" cy="343439"/>
          </a:xfrm>
        </p:grpSpPr>
        <p:sp>
          <p:nvSpPr>
            <p:cNvPr id="10117" name="Google Shape;10117;p100"/>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00"/>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100"/>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100"/>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100"/>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100"/>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100"/>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100"/>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100"/>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100"/>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100"/>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100"/>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100"/>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0" name="Google Shape;10130;p100"/>
          <p:cNvGrpSpPr/>
          <p:nvPr/>
        </p:nvGrpSpPr>
        <p:grpSpPr>
          <a:xfrm>
            <a:off x="2687659" y="3810655"/>
            <a:ext cx="365164" cy="342511"/>
            <a:chOff x="2611459" y="3810655"/>
            <a:chExt cx="365164" cy="342511"/>
          </a:xfrm>
        </p:grpSpPr>
        <p:sp>
          <p:nvSpPr>
            <p:cNvPr id="10131" name="Google Shape;10131;p100"/>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100"/>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100"/>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100"/>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100"/>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100"/>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100"/>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100"/>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00"/>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100"/>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100"/>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2" name="Google Shape;10142;p100"/>
          <p:cNvGrpSpPr/>
          <p:nvPr/>
        </p:nvGrpSpPr>
        <p:grpSpPr>
          <a:xfrm>
            <a:off x="3952456" y="1524280"/>
            <a:ext cx="370195" cy="300154"/>
            <a:chOff x="3952456" y="1524280"/>
            <a:chExt cx="370195" cy="300154"/>
          </a:xfrm>
        </p:grpSpPr>
        <p:sp>
          <p:nvSpPr>
            <p:cNvPr id="10143" name="Google Shape;10143;p100"/>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100"/>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100"/>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100"/>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00"/>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00"/>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152"/>
        <p:cNvGrpSpPr/>
        <p:nvPr/>
      </p:nvGrpSpPr>
      <p:grpSpPr>
        <a:xfrm>
          <a:off x="0" y="0"/>
          <a:ext cx="0" cy="0"/>
          <a:chOff x="0" y="0"/>
          <a:chExt cx="0" cy="0"/>
        </a:xfrm>
      </p:grpSpPr>
      <p:sp>
        <p:nvSpPr>
          <p:cNvPr id="10153" name="Google Shape;10153;p101"/>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154" name="Google Shape;10154;p101"/>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155" name="Google Shape;10155;p101"/>
          <p:cNvGrpSpPr/>
          <p:nvPr/>
        </p:nvGrpSpPr>
        <p:grpSpPr>
          <a:xfrm>
            <a:off x="908482" y="1502585"/>
            <a:ext cx="257112" cy="362808"/>
            <a:chOff x="908482" y="1502585"/>
            <a:chExt cx="257112" cy="362808"/>
          </a:xfrm>
        </p:grpSpPr>
        <p:sp>
          <p:nvSpPr>
            <p:cNvPr id="10156" name="Google Shape;10156;p101"/>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01"/>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101"/>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101"/>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101"/>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101"/>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101"/>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101"/>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101"/>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101"/>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101"/>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101"/>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101"/>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101"/>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101"/>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101"/>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101"/>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101"/>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101"/>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101"/>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101"/>
          <p:cNvGrpSpPr/>
          <p:nvPr/>
        </p:nvGrpSpPr>
        <p:grpSpPr>
          <a:xfrm>
            <a:off x="1303537" y="1502716"/>
            <a:ext cx="362939" cy="362677"/>
            <a:chOff x="1303537" y="1502716"/>
            <a:chExt cx="362939" cy="362677"/>
          </a:xfrm>
        </p:grpSpPr>
        <p:sp>
          <p:nvSpPr>
            <p:cNvPr id="10177" name="Google Shape;10177;p101"/>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101"/>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101"/>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101"/>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101"/>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01"/>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101"/>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101"/>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101"/>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101"/>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101"/>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101"/>
          <p:cNvGrpSpPr/>
          <p:nvPr/>
        </p:nvGrpSpPr>
        <p:grpSpPr>
          <a:xfrm>
            <a:off x="1751901" y="1502716"/>
            <a:ext cx="362677" cy="362677"/>
            <a:chOff x="1751901" y="1502716"/>
            <a:chExt cx="362677" cy="362677"/>
          </a:xfrm>
        </p:grpSpPr>
        <p:sp>
          <p:nvSpPr>
            <p:cNvPr id="10189" name="Google Shape;10189;p101"/>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101"/>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101"/>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101"/>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101"/>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101"/>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101"/>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101"/>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101"/>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101"/>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101"/>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101"/>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101"/>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101"/>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101"/>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101"/>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101"/>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101"/>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101"/>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8" name="Google Shape;10208;p101"/>
          <p:cNvGrpSpPr/>
          <p:nvPr/>
        </p:nvGrpSpPr>
        <p:grpSpPr>
          <a:xfrm>
            <a:off x="3095178" y="1502716"/>
            <a:ext cx="334290" cy="362677"/>
            <a:chOff x="3095178" y="1502716"/>
            <a:chExt cx="334290" cy="362677"/>
          </a:xfrm>
        </p:grpSpPr>
        <p:sp>
          <p:nvSpPr>
            <p:cNvPr id="10209" name="Google Shape;10209;p101"/>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101"/>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101"/>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101"/>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101"/>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101"/>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101"/>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101"/>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101"/>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101"/>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101"/>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101"/>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101"/>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101"/>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101"/>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101"/>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101"/>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6" name="Google Shape;10226;p101"/>
          <p:cNvGrpSpPr/>
          <p:nvPr/>
        </p:nvGrpSpPr>
        <p:grpSpPr>
          <a:xfrm>
            <a:off x="3542281" y="1505605"/>
            <a:ext cx="366196" cy="357005"/>
            <a:chOff x="3542281" y="1505605"/>
            <a:chExt cx="366196" cy="357005"/>
          </a:xfrm>
        </p:grpSpPr>
        <p:sp>
          <p:nvSpPr>
            <p:cNvPr id="10227" name="Google Shape;10227;p101"/>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101"/>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101"/>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101"/>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101"/>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101"/>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101"/>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101"/>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101"/>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101"/>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101"/>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101"/>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101"/>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101"/>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101"/>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101"/>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101"/>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101"/>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101"/>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101"/>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101"/>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101"/>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101"/>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101"/>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101"/>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2" name="Google Shape;10252;p101"/>
          <p:cNvGrpSpPr/>
          <p:nvPr/>
        </p:nvGrpSpPr>
        <p:grpSpPr>
          <a:xfrm>
            <a:off x="1748382" y="3384797"/>
            <a:ext cx="364673" cy="340067"/>
            <a:chOff x="1748382" y="3384797"/>
            <a:chExt cx="364673" cy="340067"/>
          </a:xfrm>
        </p:grpSpPr>
        <p:sp>
          <p:nvSpPr>
            <p:cNvPr id="10253" name="Google Shape;10253;p101"/>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101"/>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101"/>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101"/>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101"/>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101"/>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101"/>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101"/>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101"/>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101"/>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101"/>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101"/>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101"/>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101"/>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01"/>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8" name="Google Shape;10268;p101"/>
          <p:cNvGrpSpPr/>
          <p:nvPr/>
        </p:nvGrpSpPr>
        <p:grpSpPr>
          <a:xfrm>
            <a:off x="6221064" y="3811049"/>
            <a:ext cx="364673" cy="339804"/>
            <a:chOff x="6221064" y="3811049"/>
            <a:chExt cx="364673" cy="339804"/>
          </a:xfrm>
        </p:grpSpPr>
        <p:sp>
          <p:nvSpPr>
            <p:cNvPr id="10269" name="Google Shape;10269;p101"/>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101"/>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101"/>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101"/>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101"/>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101"/>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101"/>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101"/>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101"/>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101"/>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101"/>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101"/>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101"/>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101"/>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101"/>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4" name="Google Shape;10284;p101"/>
          <p:cNvGrpSpPr/>
          <p:nvPr/>
        </p:nvGrpSpPr>
        <p:grpSpPr>
          <a:xfrm>
            <a:off x="2182643" y="3386320"/>
            <a:ext cx="382030" cy="320451"/>
            <a:chOff x="2182643" y="3386320"/>
            <a:chExt cx="382030" cy="320451"/>
          </a:xfrm>
        </p:grpSpPr>
        <p:sp>
          <p:nvSpPr>
            <p:cNvPr id="10285" name="Google Shape;10285;p101"/>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101"/>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101"/>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101"/>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101"/>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101"/>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101"/>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101"/>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101"/>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101"/>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01"/>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101"/>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101"/>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101"/>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101"/>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0" name="Google Shape;10300;p101"/>
          <p:cNvGrpSpPr/>
          <p:nvPr/>
        </p:nvGrpSpPr>
        <p:grpSpPr>
          <a:xfrm>
            <a:off x="3084386" y="3389340"/>
            <a:ext cx="353880" cy="330745"/>
            <a:chOff x="3084386" y="3389340"/>
            <a:chExt cx="353880" cy="330745"/>
          </a:xfrm>
        </p:grpSpPr>
        <p:sp>
          <p:nvSpPr>
            <p:cNvPr id="10301" name="Google Shape;10301;p101"/>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101"/>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101"/>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101"/>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101"/>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101"/>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101"/>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101"/>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101"/>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101"/>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101"/>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101"/>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3" name="Google Shape;10313;p101"/>
          <p:cNvGrpSpPr/>
          <p:nvPr/>
        </p:nvGrpSpPr>
        <p:grpSpPr>
          <a:xfrm>
            <a:off x="863499" y="1970906"/>
            <a:ext cx="347078" cy="364016"/>
            <a:chOff x="863499" y="1970906"/>
            <a:chExt cx="347078" cy="364016"/>
          </a:xfrm>
        </p:grpSpPr>
        <p:sp>
          <p:nvSpPr>
            <p:cNvPr id="10314" name="Google Shape;10314;p101"/>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101"/>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101"/>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101"/>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101"/>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101"/>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101"/>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101"/>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101"/>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101"/>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101"/>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101"/>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101"/>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101"/>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8" name="Google Shape;10328;p101"/>
          <p:cNvGrpSpPr/>
          <p:nvPr/>
        </p:nvGrpSpPr>
        <p:grpSpPr>
          <a:xfrm>
            <a:off x="1749879" y="1970906"/>
            <a:ext cx="364436" cy="364174"/>
            <a:chOff x="1749879" y="1970906"/>
            <a:chExt cx="364436" cy="364174"/>
          </a:xfrm>
        </p:grpSpPr>
        <p:sp>
          <p:nvSpPr>
            <p:cNvPr id="10329" name="Google Shape;10329;p101"/>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101"/>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101"/>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101"/>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101"/>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101"/>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101"/>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101"/>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101"/>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101"/>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101"/>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101"/>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101"/>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101"/>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3" name="Google Shape;10343;p101"/>
          <p:cNvGrpSpPr/>
          <p:nvPr/>
        </p:nvGrpSpPr>
        <p:grpSpPr>
          <a:xfrm>
            <a:off x="2186425" y="1976158"/>
            <a:ext cx="396106" cy="353985"/>
            <a:chOff x="2186425" y="1976158"/>
            <a:chExt cx="396106" cy="353985"/>
          </a:xfrm>
        </p:grpSpPr>
        <p:sp>
          <p:nvSpPr>
            <p:cNvPr id="10344" name="Google Shape;10344;p101"/>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101"/>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101"/>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101"/>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101"/>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101"/>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101"/>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1" name="Google Shape;10351;p101"/>
          <p:cNvGrpSpPr/>
          <p:nvPr/>
        </p:nvGrpSpPr>
        <p:grpSpPr>
          <a:xfrm>
            <a:off x="2659157" y="2017412"/>
            <a:ext cx="319190" cy="271240"/>
            <a:chOff x="2659157" y="2017412"/>
            <a:chExt cx="319190" cy="271240"/>
          </a:xfrm>
        </p:grpSpPr>
        <p:sp>
          <p:nvSpPr>
            <p:cNvPr id="10352" name="Google Shape;10352;p101"/>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101"/>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101"/>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101"/>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101"/>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101"/>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101"/>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101"/>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101"/>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101"/>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101"/>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101"/>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101"/>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101"/>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101"/>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101"/>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101"/>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101"/>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101"/>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101"/>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101"/>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101"/>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101"/>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101"/>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101"/>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101"/>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101"/>
          <p:cNvGrpSpPr/>
          <p:nvPr/>
        </p:nvGrpSpPr>
        <p:grpSpPr>
          <a:xfrm>
            <a:off x="3111775" y="1993516"/>
            <a:ext cx="318928" cy="319217"/>
            <a:chOff x="3111775" y="1993516"/>
            <a:chExt cx="318928" cy="319217"/>
          </a:xfrm>
        </p:grpSpPr>
        <p:sp>
          <p:nvSpPr>
            <p:cNvPr id="10379" name="Google Shape;10379;p101"/>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101"/>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101"/>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101"/>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101"/>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01"/>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101"/>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101"/>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101"/>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101"/>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101"/>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101"/>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101"/>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101"/>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101"/>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101"/>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101"/>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101"/>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101"/>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101"/>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101"/>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101"/>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101"/>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101"/>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101"/>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101"/>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101"/>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101"/>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101"/>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101"/>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9" name="Google Shape;10409;p101"/>
          <p:cNvGrpSpPr/>
          <p:nvPr/>
        </p:nvGrpSpPr>
        <p:grpSpPr>
          <a:xfrm>
            <a:off x="4023785" y="1970407"/>
            <a:ext cx="288807" cy="355377"/>
            <a:chOff x="4023785" y="1970407"/>
            <a:chExt cx="288807" cy="355377"/>
          </a:xfrm>
        </p:grpSpPr>
        <p:sp>
          <p:nvSpPr>
            <p:cNvPr id="10410" name="Google Shape;10410;p101"/>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101"/>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101"/>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101"/>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101"/>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101"/>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101"/>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101"/>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101"/>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101"/>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101"/>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101"/>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101"/>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101"/>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101"/>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101"/>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101"/>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101"/>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101"/>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101"/>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0" name="Google Shape;10430;p101"/>
          <p:cNvGrpSpPr/>
          <p:nvPr/>
        </p:nvGrpSpPr>
        <p:grpSpPr>
          <a:xfrm>
            <a:off x="3544540" y="3380963"/>
            <a:ext cx="320188" cy="319269"/>
            <a:chOff x="3544540" y="3380963"/>
            <a:chExt cx="320188" cy="319269"/>
          </a:xfrm>
        </p:grpSpPr>
        <p:sp>
          <p:nvSpPr>
            <p:cNvPr id="10431" name="Google Shape;10431;p101"/>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101"/>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101"/>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101"/>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101"/>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101"/>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101"/>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101"/>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101"/>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101"/>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101"/>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101"/>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101"/>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101"/>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101"/>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101"/>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7" name="Google Shape;10447;p101"/>
          <p:cNvGrpSpPr/>
          <p:nvPr/>
        </p:nvGrpSpPr>
        <p:grpSpPr>
          <a:xfrm>
            <a:off x="3944637" y="3354834"/>
            <a:ext cx="415696" cy="371605"/>
            <a:chOff x="3944637" y="3354834"/>
            <a:chExt cx="415696" cy="371605"/>
          </a:xfrm>
        </p:grpSpPr>
        <p:sp>
          <p:nvSpPr>
            <p:cNvPr id="10448" name="Google Shape;10448;p101"/>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101"/>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101"/>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101"/>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101"/>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101"/>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101"/>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101"/>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101"/>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101"/>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101"/>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101"/>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101"/>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101"/>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101"/>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101"/>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101"/>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101"/>
          <p:cNvGrpSpPr/>
          <p:nvPr/>
        </p:nvGrpSpPr>
        <p:grpSpPr>
          <a:xfrm>
            <a:off x="1314619" y="3821527"/>
            <a:ext cx="346317" cy="332136"/>
            <a:chOff x="1314619" y="3821527"/>
            <a:chExt cx="346317" cy="332136"/>
          </a:xfrm>
        </p:grpSpPr>
        <p:sp>
          <p:nvSpPr>
            <p:cNvPr id="10466" name="Google Shape;10466;p101"/>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01"/>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101"/>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101"/>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101"/>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101"/>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101"/>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101"/>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4" name="Google Shape;10474;p101"/>
          <p:cNvGrpSpPr/>
          <p:nvPr/>
        </p:nvGrpSpPr>
        <p:grpSpPr>
          <a:xfrm>
            <a:off x="1751139" y="3790934"/>
            <a:ext cx="386258" cy="380507"/>
            <a:chOff x="1751139" y="3790934"/>
            <a:chExt cx="386258" cy="380507"/>
          </a:xfrm>
        </p:grpSpPr>
        <p:sp>
          <p:nvSpPr>
            <p:cNvPr id="10475" name="Google Shape;10475;p101"/>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101"/>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01"/>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101"/>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101"/>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101"/>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101"/>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101"/>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101"/>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101"/>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101"/>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101"/>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101"/>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101"/>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101"/>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101"/>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101"/>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101"/>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3" name="Google Shape;10493;p101"/>
          <p:cNvGrpSpPr/>
          <p:nvPr/>
        </p:nvGrpSpPr>
        <p:grpSpPr>
          <a:xfrm>
            <a:off x="2189681" y="3821606"/>
            <a:ext cx="395607" cy="318928"/>
            <a:chOff x="2189681" y="3821606"/>
            <a:chExt cx="395607" cy="318928"/>
          </a:xfrm>
        </p:grpSpPr>
        <p:sp>
          <p:nvSpPr>
            <p:cNvPr id="10494" name="Google Shape;10494;p101"/>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101"/>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101"/>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101"/>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101"/>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101"/>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101"/>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101"/>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101"/>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101"/>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101"/>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101"/>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101"/>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101"/>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101"/>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101"/>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101"/>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101"/>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101"/>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101"/>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101"/>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101"/>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101"/>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101"/>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101"/>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101"/>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101"/>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101"/>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01"/>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101"/>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24" name="Google Shape;10524;p101"/>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25" name="Google Shape;10525;p101"/>
          <p:cNvGrpSpPr/>
          <p:nvPr/>
        </p:nvGrpSpPr>
        <p:grpSpPr>
          <a:xfrm>
            <a:off x="1277409" y="1961347"/>
            <a:ext cx="420475" cy="383055"/>
            <a:chOff x="1277409" y="1961347"/>
            <a:chExt cx="420475" cy="383055"/>
          </a:xfrm>
        </p:grpSpPr>
        <p:sp>
          <p:nvSpPr>
            <p:cNvPr id="10526" name="Google Shape;10526;p101"/>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101"/>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101"/>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101"/>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101"/>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101"/>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101"/>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101"/>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101"/>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101"/>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101"/>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101"/>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101"/>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101"/>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101"/>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101"/>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101"/>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101"/>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101"/>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101"/>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101"/>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101"/>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101"/>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101"/>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101"/>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101"/>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101"/>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3" name="Google Shape;10553;p101"/>
          <p:cNvGrpSpPr/>
          <p:nvPr/>
        </p:nvGrpSpPr>
        <p:grpSpPr>
          <a:xfrm>
            <a:off x="2215075" y="2432819"/>
            <a:ext cx="380008" cy="351648"/>
            <a:chOff x="2215075" y="2432819"/>
            <a:chExt cx="380008" cy="351648"/>
          </a:xfrm>
        </p:grpSpPr>
        <p:sp>
          <p:nvSpPr>
            <p:cNvPr id="10554" name="Google Shape;10554;p101"/>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101"/>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101"/>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101"/>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101"/>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101"/>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101"/>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101"/>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101"/>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101"/>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101"/>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101"/>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101"/>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101"/>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101"/>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101"/>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101"/>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101"/>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101"/>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101"/>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101"/>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101"/>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101"/>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101"/>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101"/>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01"/>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101"/>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101"/>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101"/>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101"/>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101"/>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5" name="Google Shape;10585;p101"/>
          <p:cNvGrpSpPr/>
          <p:nvPr/>
        </p:nvGrpSpPr>
        <p:grpSpPr>
          <a:xfrm>
            <a:off x="2661416" y="2422342"/>
            <a:ext cx="344059" cy="340671"/>
            <a:chOff x="2661416" y="2422342"/>
            <a:chExt cx="344059" cy="340671"/>
          </a:xfrm>
        </p:grpSpPr>
        <p:sp>
          <p:nvSpPr>
            <p:cNvPr id="10586" name="Google Shape;10586;p101"/>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101"/>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101"/>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101"/>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101"/>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101"/>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101"/>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101"/>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101"/>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101"/>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101"/>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101"/>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101"/>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9" name="Google Shape;10599;p101"/>
          <p:cNvGrpSpPr/>
          <p:nvPr/>
        </p:nvGrpSpPr>
        <p:grpSpPr>
          <a:xfrm>
            <a:off x="4066510" y="2422342"/>
            <a:ext cx="206876" cy="348470"/>
            <a:chOff x="4066510" y="2422342"/>
            <a:chExt cx="206876" cy="348470"/>
          </a:xfrm>
        </p:grpSpPr>
        <p:sp>
          <p:nvSpPr>
            <p:cNvPr id="10600" name="Google Shape;10600;p101"/>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101"/>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101"/>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101"/>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101"/>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101"/>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101"/>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101"/>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101"/>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101"/>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101"/>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101"/>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2" name="Google Shape;10612;p101"/>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13" name="Google Shape;10613;p101"/>
          <p:cNvGrpSpPr/>
          <p:nvPr/>
        </p:nvGrpSpPr>
        <p:grpSpPr>
          <a:xfrm>
            <a:off x="2617693" y="3817325"/>
            <a:ext cx="420475" cy="326491"/>
            <a:chOff x="2617693" y="3817325"/>
            <a:chExt cx="420475" cy="326491"/>
          </a:xfrm>
        </p:grpSpPr>
        <p:sp>
          <p:nvSpPr>
            <p:cNvPr id="10614" name="Google Shape;10614;p101"/>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101"/>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101"/>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101"/>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101"/>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101"/>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101"/>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101"/>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101"/>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101"/>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101"/>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101"/>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101"/>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101"/>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101"/>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101"/>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101"/>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101"/>
          <p:cNvGrpSpPr/>
          <p:nvPr/>
        </p:nvGrpSpPr>
        <p:grpSpPr>
          <a:xfrm>
            <a:off x="3545301" y="2423523"/>
            <a:ext cx="358134" cy="356637"/>
            <a:chOff x="3545301" y="2423523"/>
            <a:chExt cx="358134" cy="356637"/>
          </a:xfrm>
        </p:grpSpPr>
        <p:sp>
          <p:nvSpPr>
            <p:cNvPr id="10632" name="Google Shape;10632;p101"/>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101"/>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101"/>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101"/>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101"/>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101"/>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101"/>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101"/>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101"/>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101"/>
          <p:cNvGrpSpPr/>
          <p:nvPr/>
        </p:nvGrpSpPr>
        <p:grpSpPr>
          <a:xfrm>
            <a:off x="5766424" y="4275195"/>
            <a:ext cx="358160" cy="356926"/>
            <a:chOff x="5766424" y="4275195"/>
            <a:chExt cx="358160" cy="356926"/>
          </a:xfrm>
        </p:grpSpPr>
        <p:sp>
          <p:nvSpPr>
            <p:cNvPr id="10642" name="Google Shape;10642;p101"/>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101"/>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101"/>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101"/>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101"/>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101"/>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101"/>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101"/>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101"/>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1" name="Google Shape;10651;p101"/>
          <p:cNvGrpSpPr/>
          <p:nvPr/>
        </p:nvGrpSpPr>
        <p:grpSpPr>
          <a:xfrm>
            <a:off x="3531462" y="3824599"/>
            <a:ext cx="377251" cy="324232"/>
            <a:chOff x="3531462" y="3824599"/>
            <a:chExt cx="377251" cy="324232"/>
          </a:xfrm>
        </p:grpSpPr>
        <p:sp>
          <p:nvSpPr>
            <p:cNvPr id="10652" name="Google Shape;10652;p101"/>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101"/>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101"/>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101"/>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101"/>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101"/>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101"/>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101"/>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101"/>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101"/>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101"/>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101"/>
          <p:cNvGrpSpPr/>
          <p:nvPr/>
        </p:nvGrpSpPr>
        <p:grpSpPr>
          <a:xfrm>
            <a:off x="4030586" y="3805246"/>
            <a:ext cx="286523" cy="340566"/>
            <a:chOff x="4030586" y="3805246"/>
            <a:chExt cx="286523" cy="340566"/>
          </a:xfrm>
        </p:grpSpPr>
        <p:sp>
          <p:nvSpPr>
            <p:cNvPr id="10664" name="Google Shape;10664;p101"/>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101"/>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101"/>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101"/>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101"/>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101"/>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101"/>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101"/>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101"/>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101"/>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101"/>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101"/>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101"/>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7" name="Google Shape;10677;p101"/>
          <p:cNvGrpSpPr/>
          <p:nvPr/>
        </p:nvGrpSpPr>
        <p:grpSpPr>
          <a:xfrm>
            <a:off x="2180884" y="2888719"/>
            <a:ext cx="376752" cy="374468"/>
            <a:chOff x="2180884" y="2888719"/>
            <a:chExt cx="376752" cy="374468"/>
          </a:xfrm>
        </p:grpSpPr>
        <p:sp>
          <p:nvSpPr>
            <p:cNvPr id="10678" name="Google Shape;10678;p101"/>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101"/>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101"/>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101"/>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101"/>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101"/>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101"/>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101"/>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101"/>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101"/>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101"/>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101"/>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101"/>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101"/>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2" name="Google Shape;10692;p101"/>
          <p:cNvGrpSpPr/>
          <p:nvPr/>
        </p:nvGrpSpPr>
        <p:grpSpPr>
          <a:xfrm>
            <a:off x="3954432" y="2942999"/>
            <a:ext cx="378249" cy="265909"/>
            <a:chOff x="3954432" y="2942999"/>
            <a:chExt cx="378249" cy="265909"/>
          </a:xfrm>
        </p:grpSpPr>
        <p:sp>
          <p:nvSpPr>
            <p:cNvPr id="10693" name="Google Shape;10693;p101"/>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101"/>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101"/>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101"/>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101"/>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101"/>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101"/>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101"/>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101"/>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2" name="Google Shape;10702;p101"/>
          <p:cNvGrpSpPr/>
          <p:nvPr/>
        </p:nvGrpSpPr>
        <p:grpSpPr>
          <a:xfrm>
            <a:off x="1752137" y="4266608"/>
            <a:ext cx="378512" cy="374756"/>
            <a:chOff x="1752137" y="4266608"/>
            <a:chExt cx="378512" cy="374756"/>
          </a:xfrm>
        </p:grpSpPr>
        <p:sp>
          <p:nvSpPr>
            <p:cNvPr id="10703" name="Google Shape;10703;p101"/>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101"/>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101"/>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101"/>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101"/>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101"/>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101"/>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101"/>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101"/>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101"/>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101"/>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101"/>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101"/>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101"/>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101"/>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101"/>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101"/>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101"/>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101"/>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101"/>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101"/>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101"/>
          <p:cNvGrpSpPr/>
          <p:nvPr/>
        </p:nvGrpSpPr>
        <p:grpSpPr>
          <a:xfrm>
            <a:off x="3117788" y="3812546"/>
            <a:ext cx="341065" cy="341065"/>
            <a:chOff x="3117788" y="3812546"/>
            <a:chExt cx="341065" cy="341065"/>
          </a:xfrm>
        </p:grpSpPr>
        <p:sp>
          <p:nvSpPr>
            <p:cNvPr id="10725" name="Google Shape;10725;p101"/>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101"/>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101"/>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101"/>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101"/>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101"/>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1" name="Google Shape;10731;p101"/>
          <p:cNvGrpSpPr/>
          <p:nvPr/>
        </p:nvGrpSpPr>
        <p:grpSpPr>
          <a:xfrm>
            <a:off x="3994400" y="4299932"/>
            <a:ext cx="338281" cy="322657"/>
            <a:chOff x="3994400" y="4299932"/>
            <a:chExt cx="338281" cy="322657"/>
          </a:xfrm>
        </p:grpSpPr>
        <p:sp>
          <p:nvSpPr>
            <p:cNvPr id="10732" name="Google Shape;10732;p101"/>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101"/>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101"/>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101"/>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101"/>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101"/>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101"/>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101"/>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0" name="Google Shape;10740;p101"/>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101"/>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42" name="Google Shape;10742;p101"/>
          <p:cNvGrpSpPr/>
          <p:nvPr/>
        </p:nvGrpSpPr>
        <p:grpSpPr>
          <a:xfrm>
            <a:off x="3573426" y="1965628"/>
            <a:ext cx="302358" cy="374993"/>
            <a:chOff x="3573426" y="1965628"/>
            <a:chExt cx="302358" cy="374993"/>
          </a:xfrm>
        </p:grpSpPr>
        <p:sp>
          <p:nvSpPr>
            <p:cNvPr id="10743" name="Google Shape;10743;p101"/>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101"/>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101"/>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101"/>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101"/>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101"/>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101"/>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101"/>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101"/>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101"/>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101"/>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101"/>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101"/>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101"/>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101"/>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101"/>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101"/>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101"/>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101"/>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101"/>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101"/>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101"/>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101"/>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101"/>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101"/>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101"/>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101"/>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101"/>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101"/>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101"/>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101"/>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101"/>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101"/>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101"/>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101"/>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101"/>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101"/>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101"/>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101"/>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101"/>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101"/>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101"/>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101"/>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101"/>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101"/>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101"/>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101"/>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0" name="Google Shape;10790;p101"/>
          <p:cNvGrpSpPr/>
          <p:nvPr/>
        </p:nvGrpSpPr>
        <p:grpSpPr>
          <a:xfrm>
            <a:off x="3513632" y="2908572"/>
            <a:ext cx="355876" cy="331007"/>
            <a:chOff x="3513632" y="2908572"/>
            <a:chExt cx="355876" cy="331007"/>
          </a:xfrm>
        </p:grpSpPr>
        <p:sp>
          <p:nvSpPr>
            <p:cNvPr id="10791" name="Google Shape;10791;p101"/>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101"/>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101"/>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101"/>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101"/>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101"/>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101"/>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101"/>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101"/>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101"/>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101"/>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101"/>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101"/>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101"/>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101"/>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101"/>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7" name="Google Shape;10807;p101"/>
          <p:cNvGrpSpPr/>
          <p:nvPr/>
        </p:nvGrpSpPr>
        <p:grpSpPr>
          <a:xfrm>
            <a:off x="2694083" y="2888430"/>
            <a:ext cx="235762" cy="374756"/>
            <a:chOff x="2694083" y="2888430"/>
            <a:chExt cx="235762" cy="374756"/>
          </a:xfrm>
        </p:grpSpPr>
        <p:sp>
          <p:nvSpPr>
            <p:cNvPr id="10808" name="Google Shape;10808;p101"/>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101"/>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101"/>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101"/>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101"/>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101"/>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101"/>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101"/>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101"/>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7" name="Google Shape;10817;p101"/>
          <p:cNvGrpSpPr/>
          <p:nvPr/>
        </p:nvGrpSpPr>
        <p:grpSpPr>
          <a:xfrm>
            <a:off x="871534" y="4300588"/>
            <a:ext cx="357661" cy="311155"/>
            <a:chOff x="871534" y="4300588"/>
            <a:chExt cx="357661" cy="311155"/>
          </a:xfrm>
        </p:grpSpPr>
        <p:sp>
          <p:nvSpPr>
            <p:cNvPr id="10818" name="Google Shape;10818;p101"/>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101"/>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101"/>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101"/>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101"/>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101"/>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101"/>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101"/>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101"/>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101"/>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101"/>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101"/>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101"/>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101"/>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101"/>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101"/>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101"/>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101"/>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101"/>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101"/>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101"/>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9" name="Google Shape;10839;p101"/>
          <p:cNvGrpSpPr/>
          <p:nvPr/>
        </p:nvGrpSpPr>
        <p:grpSpPr>
          <a:xfrm>
            <a:off x="916019" y="3821606"/>
            <a:ext cx="250100" cy="336785"/>
            <a:chOff x="916019" y="3821606"/>
            <a:chExt cx="250100" cy="336785"/>
          </a:xfrm>
        </p:grpSpPr>
        <p:sp>
          <p:nvSpPr>
            <p:cNvPr id="10840" name="Google Shape;10840;p101"/>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101"/>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101"/>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101"/>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101"/>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101"/>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101"/>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101"/>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101"/>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101"/>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101"/>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101"/>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101"/>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101"/>
          <p:cNvGrpSpPr/>
          <p:nvPr/>
        </p:nvGrpSpPr>
        <p:grpSpPr>
          <a:xfrm>
            <a:off x="849686" y="2909570"/>
            <a:ext cx="374730" cy="332504"/>
            <a:chOff x="849686" y="2909570"/>
            <a:chExt cx="374730" cy="332504"/>
          </a:xfrm>
        </p:grpSpPr>
        <p:sp>
          <p:nvSpPr>
            <p:cNvPr id="10854" name="Google Shape;10854;p101"/>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101"/>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101"/>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101"/>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101"/>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101"/>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101"/>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101"/>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101"/>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101"/>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101"/>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5" name="Google Shape;10865;p101"/>
          <p:cNvGrpSpPr/>
          <p:nvPr/>
        </p:nvGrpSpPr>
        <p:grpSpPr>
          <a:xfrm>
            <a:off x="1735567" y="2420241"/>
            <a:ext cx="417718" cy="372866"/>
            <a:chOff x="1735567" y="2420241"/>
            <a:chExt cx="417718" cy="372866"/>
          </a:xfrm>
        </p:grpSpPr>
        <p:sp>
          <p:nvSpPr>
            <p:cNvPr id="10866" name="Google Shape;10866;p101"/>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101"/>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101"/>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101"/>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101"/>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101"/>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101"/>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101"/>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101"/>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101"/>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101"/>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101"/>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8" name="Google Shape;10878;p101"/>
          <p:cNvGrpSpPr/>
          <p:nvPr/>
        </p:nvGrpSpPr>
        <p:grpSpPr>
          <a:xfrm>
            <a:off x="3599318" y="4299590"/>
            <a:ext cx="251098" cy="309028"/>
            <a:chOff x="3599318" y="4299590"/>
            <a:chExt cx="251098" cy="309028"/>
          </a:xfrm>
        </p:grpSpPr>
        <p:sp>
          <p:nvSpPr>
            <p:cNvPr id="10879" name="Google Shape;10879;p101"/>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101"/>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101"/>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101"/>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101"/>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101"/>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5" name="Google Shape;10885;p101"/>
          <p:cNvGrpSpPr/>
          <p:nvPr/>
        </p:nvGrpSpPr>
        <p:grpSpPr>
          <a:xfrm>
            <a:off x="3105998" y="2433240"/>
            <a:ext cx="345818" cy="345056"/>
            <a:chOff x="3105998" y="2433240"/>
            <a:chExt cx="345818" cy="345056"/>
          </a:xfrm>
        </p:grpSpPr>
        <p:sp>
          <p:nvSpPr>
            <p:cNvPr id="10886" name="Google Shape;10886;p101"/>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101"/>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101"/>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101"/>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101"/>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101"/>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101"/>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101"/>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101"/>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101"/>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101"/>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7" name="Google Shape;10897;p101"/>
          <p:cNvGrpSpPr/>
          <p:nvPr/>
        </p:nvGrpSpPr>
        <p:grpSpPr>
          <a:xfrm>
            <a:off x="1737326" y="2900773"/>
            <a:ext cx="374730" cy="350361"/>
            <a:chOff x="1737326" y="2900773"/>
            <a:chExt cx="374730" cy="350361"/>
          </a:xfrm>
        </p:grpSpPr>
        <p:sp>
          <p:nvSpPr>
            <p:cNvPr id="10898" name="Google Shape;10898;p101"/>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101"/>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101"/>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101"/>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101"/>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101"/>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101"/>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101"/>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101"/>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101"/>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101"/>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101"/>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101"/>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101"/>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101"/>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101"/>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101"/>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5" name="Google Shape;10915;p101"/>
          <p:cNvGrpSpPr/>
          <p:nvPr/>
        </p:nvGrpSpPr>
        <p:grpSpPr>
          <a:xfrm>
            <a:off x="4000676" y="1579396"/>
            <a:ext cx="327226" cy="211603"/>
            <a:chOff x="4000676" y="1579396"/>
            <a:chExt cx="327226" cy="211603"/>
          </a:xfrm>
        </p:grpSpPr>
        <p:sp>
          <p:nvSpPr>
            <p:cNvPr id="10916" name="Google Shape;10916;p101"/>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101"/>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101"/>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101"/>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101"/>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101"/>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101"/>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101"/>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101"/>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101"/>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101"/>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101"/>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101"/>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101"/>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101"/>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101"/>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2" name="Google Shape;10932;p101"/>
          <p:cNvGrpSpPr/>
          <p:nvPr/>
        </p:nvGrpSpPr>
        <p:grpSpPr>
          <a:xfrm>
            <a:off x="2635523" y="1515584"/>
            <a:ext cx="371054" cy="336469"/>
            <a:chOff x="2635523" y="1515584"/>
            <a:chExt cx="371054" cy="336469"/>
          </a:xfrm>
        </p:grpSpPr>
        <p:sp>
          <p:nvSpPr>
            <p:cNvPr id="10933" name="Google Shape;10933;p101"/>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101"/>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101"/>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101"/>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101"/>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101"/>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101"/>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0" name="Google Shape;10940;p101"/>
          <p:cNvGrpSpPr/>
          <p:nvPr/>
        </p:nvGrpSpPr>
        <p:grpSpPr>
          <a:xfrm>
            <a:off x="2231907" y="1520731"/>
            <a:ext cx="311627" cy="326569"/>
            <a:chOff x="2231907" y="1520731"/>
            <a:chExt cx="311627" cy="326569"/>
          </a:xfrm>
        </p:grpSpPr>
        <p:sp>
          <p:nvSpPr>
            <p:cNvPr id="10941" name="Google Shape;10941;p101"/>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101"/>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101"/>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101"/>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101"/>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101"/>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101"/>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101"/>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101"/>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101"/>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1" name="Google Shape;10951;p101"/>
          <p:cNvGrpSpPr/>
          <p:nvPr/>
        </p:nvGrpSpPr>
        <p:grpSpPr>
          <a:xfrm>
            <a:off x="1340249" y="4301533"/>
            <a:ext cx="311890" cy="304695"/>
            <a:chOff x="1340249" y="4301533"/>
            <a:chExt cx="311890" cy="304695"/>
          </a:xfrm>
        </p:grpSpPr>
        <p:sp>
          <p:nvSpPr>
            <p:cNvPr id="10952" name="Google Shape;10952;p101"/>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101"/>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101"/>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101"/>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101"/>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101"/>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101"/>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101"/>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101"/>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101"/>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101"/>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101"/>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101"/>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101"/>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6" name="Google Shape;10966;p101"/>
          <p:cNvGrpSpPr/>
          <p:nvPr/>
        </p:nvGrpSpPr>
        <p:grpSpPr>
          <a:xfrm>
            <a:off x="1330690" y="3377024"/>
            <a:ext cx="306874" cy="332268"/>
            <a:chOff x="1330690" y="3377024"/>
            <a:chExt cx="306874" cy="332268"/>
          </a:xfrm>
        </p:grpSpPr>
        <p:sp>
          <p:nvSpPr>
            <p:cNvPr id="10967" name="Google Shape;10967;p101"/>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101"/>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101"/>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101"/>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101"/>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101"/>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101"/>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101"/>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101"/>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101"/>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101"/>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101"/>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101"/>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101"/>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101"/>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101"/>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101"/>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101"/>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101"/>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6" name="Google Shape;10986;p101"/>
          <p:cNvGrpSpPr/>
          <p:nvPr/>
        </p:nvGrpSpPr>
        <p:grpSpPr>
          <a:xfrm>
            <a:off x="2650597" y="3381777"/>
            <a:ext cx="341511" cy="324994"/>
            <a:chOff x="2650597" y="3381777"/>
            <a:chExt cx="341511" cy="324994"/>
          </a:xfrm>
        </p:grpSpPr>
        <p:sp>
          <p:nvSpPr>
            <p:cNvPr id="10987" name="Google Shape;10987;p101"/>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101"/>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101"/>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101"/>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101"/>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101"/>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101"/>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101"/>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101"/>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101"/>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101"/>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101"/>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101"/>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101"/>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101"/>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101"/>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101"/>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101"/>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101"/>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101"/>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101"/>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101"/>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101"/>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101"/>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101"/>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101"/>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101"/>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101"/>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101"/>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101"/>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101"/>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101"/>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101"/>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101"/>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101"/>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2" name="Google Shape;11022;p101"/>
          <p:cNvGrpSpPr/>
          <p:nvPr/>
        </p:nvGrpSpPr>
        <p:grpSpPr>
          <a:xfrm>
            <a:off x="1295502" y="2437362"/>
            <a:ext cx="402645" cy="323917"/>
            <a:chOff x="1295502" y="2437362"/>
            <a:chExt cx="402645" cy="323917"/>
          </a:xfrm>
        </p:grpSpPr>
        <p:sp>
          <p:nvSpPr>
            <p:cNvPr id="11023" name="Google Shape;11023;p101"/>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101"/>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101"/>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101"/>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101"/>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101"/>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101"/>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101"/>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101"/>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101"/>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101"/>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101"/>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101"/>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101"/>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101"/>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101"/>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9" name="Google Shape;11039;p101"/>
          <p:cNvGrpSpPr/>
          <p:nvPr/>
        </p:nvGrpSpPr>
        <p:grpSpPr>
          <a:xfrm>
            <a:off x="882590" y="2438360"/>
            <a:ext cx="337310" cy="337047"/>
            <a:chOff x="882590" y="2438360"/>
            <a:chExt cx="337310" cy="337047"/>
          </a:xfrm>
        </p:grpSpPr>
        <p:sp>
          <p:nvSpPr>
            <p:cNvPr id="11040" name="Google Shape;11040;p101"/>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101"/>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101"/>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101"/>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101"/>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101"/>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101"/>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101"/>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101"/>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101"/>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101"/>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101"/>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101"/>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101"/>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101"/>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101"/>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101"/>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101"/>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101"/>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101"/>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101"/>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101"/>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101"/>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101"/>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4" name="Google Shape;11064;p101"/>
          <p:cNvGrpSpPr/>
          <p:nvPr/>
        </p:nvGrpSpPr>
        <p:grpSpPr>
          <a:xfrm>
            <a:off x="4885060" y="1518788"/>
            <a:ext cx="385786" cy="342588"/>
            <a:chOff x="4885060" y="1518788"/>
            <a:chExt cx="385786" cy="342588"/>
          </a:xfrm>
        </p:grpSpPr>
        <p:sp>
          <p:nvSpPr>
            <p:cNvPr id="11065" name="Google Shape;11065;p101"/>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101"/>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101"/>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101"/>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101"/>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101"/>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101"/>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101"/>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101"/>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101"/>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101"/>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101"/>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101"/>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101"/>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101"/>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101"/>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101"/>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101"/>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101"/>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101"/>
          <p:cNvGrpSpPr/>
          <p:nvPr/>
        </p:nvGrpSpPr>
        <p:grpSpPr>
          <a:xfrm>
            <a:off x="5394478" y="1514533"/>
            <a:ext cx="249076" cy="351096"/>
            <a:chOff x="5394478" y="1514533"/>
            <a:chExt cx="249076" cy="351096"/>
          </a:xfrm>
        </p:grpSpPr>
        <p:sp>
          <p:nvSpPr>
            <p:cNvPr id="11085" name="Google Shape;11085;p101"/>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101"/>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101"/>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101"/>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101"/>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101"/>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101"/>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101"/>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101"/>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101"/>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101"/>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101"/>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101"/>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101"/>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101"/>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101"/>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101"/>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101"/>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101"/>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101"/>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5" name="Google Shape;11105;p101"/>
          <p:cNvGrpSpPr/>
          <p:nvPr/>
        </p:nvGrpSpPr>
        <p:grpSpPr>
          <a:xfrm>
            <a:off x="5782259" y="1512012"/>
            <a:ext cx="356138" cy="356138"/>
            <a:chOff x="5782259" y="1512012"/>
            <a:chExt cx="356138" cy="356138"/>
          </a:xfrm>
        </p:grpSpPr>
        <p:sp>
          <p:nvSpPr>
            <p:cNvPr id="11106" name="Google Shape;11106;p101"/>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101"/>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101"/>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101"/>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101"/>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101"/>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101"/>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101"/>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101"/>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101"/>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101"/>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7" name="Google Shape;11117;p101"/>
          <p:cNvGrpSpPr/>
          <p:nvPr/>
        </p:nvGrpSpPr>
        <p:grpSpPr>
          <a:xfrm>
            <a:off x="6229598" y="1518052"/>
            <a:ext cx="343560" cy="343822"/>
            <a:chOff x="6229598" y="1518052"/>
            <a:chExt cx="343560" cy="343822"/>
          </a:xfrm>
        </p:grpSpPr>
        <p:sp>
          <p:nvSpPr>
            <p:cNvPr id="11118" name="Google Shape;11118;p101"/>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101"/>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101"/>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101"/>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101"/>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101"/>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101"/>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101"/>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101"/>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101"/>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101"/>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101"/>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101"/>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101"/>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101"/>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101"/>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101"/>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101"/>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101"/>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7" name="Google Shape;11137;p101"/>
          <p:cNvGrpSpPr/>
          <p:nvPr/>
        </p:nvGrpSpPr>
        <p:grpSpPr>
          <a:xfrm>
            <a:off x="870773" y="3357985"/>
            <a:ext cx="342824" cy="351228"/>
            <a:chOff x="870773" y="3357985"/>
            <a:chExt cx="342824" cy="351228"/>
          </a:xfrm>
        </p:grpSpPr>
        <p:sp>
          <p:nvSpPr>
            <p:cNvPr id="11138" name="Google Shape;11138;p101"/>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101"/>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101"/>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101"/>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101"/>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101"/>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101"/>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101"/>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6" name="Google Shape;11146;p101"/>
          <p:cNvGrpSpPr/>
          <p:nvPr/>
        </p:nvGrpSpPr>
        <p:grpSpPr>
          <a:xfrm>
            <a:off x="2743084" y="4299590"/>
            <a:ext cx="159372" cy="308896"/>
            <a:chOff x="2743084" y="4299590"/>
            <a:chExt cx="159372" cy="308896"/>
          </a:xfrm>
        </p:grpSpPr>
        <p:sp>
          <p:nvSpPr>
            <p:cNvPr id="11147" name="Google Shape;11147;p101"/>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101"/>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101"/>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101"/>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101"/>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101"/>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101"/>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101"/>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101"/>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101"/>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101"/>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101"/>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101"/>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101"/>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101"/>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2" name="Google Shape;11162;p101"/>
          <p:cNvGrpSpPr/>
          <p:nvPr/>
        </p:nvGrpSpPr>
        <p:grpSpPr>
          <a:xfrm>
            <a:off x="1293506" y="2939716"/>
            <a:ext cx="374730" cy="272211"/>
            <a:chOff x="1293506" y="2939716"/>
            <a:chExt cx="374730" cy="272211"/>
          </a:xfrm>
        </p:grpSpPr>
        <p:sp>
          <p:nvSpPr>
            <p:cNvPr id="11163" name="Google Shape;11163;p101"/>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101"/>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101"/>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101"/>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101"/>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101"/>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101"/>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101"/>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101"/>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101"/>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101"/>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101"/>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101"/>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101"/>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101"/>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101"/>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101"/>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101"/>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101"/>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101"/>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101"/>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101"/>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101"/>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101"/>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101"/>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101"/>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101"/>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101"/>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101"/>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101"/>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3" name="Google Shape;11193;p101"/>
          <p:cNvGrpSpPr/>
          <p:nvPr/>
        </p:nvGrpSpPr>
        <p:grpSpPr>
          <a:xfrm>
            <a:off x="6669900" y="1505474"/>
            <a:ext cx="345083" cy="369216"/>
            <a:chOff x="6669900" y="1505474"/>
            <a:chExt cx="345083" cy="369216"/>
          </a:xfrm>
        </p:grpSpPr>
        <p:sp>
          <p:nvSpPr>
            <p:cNvPr id="11194" name="Google Shape;11194;p101"/>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101"/>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101"/>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101"/>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101"/>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101"/>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101"/>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101"/>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101"/>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101"/>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101"/>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101"/>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101"/>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101"/>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101"/>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101"/>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101"/>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101"/>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101"/>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101"/>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101"/>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101"/>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6" name="Google Shape;11216;p101"/>
          <p:cNvGrpSpPr/>
          <p:nvPr/>
        </p:nvGrpSpPr>
        <p:grpSpPr>
          <a:xfrm>
            <a:off x="7117003" y="1518000"/>
            <a:ext cx="333003" cy="344085"/>
            <a:chOff x="7117003" y="1518000"/>
            <a:chExt cx="333003" cy="344085"/>
          </a:xfrm>
        </p:grpSpPr>
        <p:sp>
          <p:nvSpPr>
            <p:cNvPr id="11217" name="Google Shape;11217;p101"/>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101"/>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101"/>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101"/>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101"/>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101"/>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101"/>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101"/>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101"/>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101"/>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101"/>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101"/>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101"/>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101"/>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101"/>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101"/>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101"/>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101"/>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101"/>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101"/>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101"/>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101"/>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101"/>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101"/>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101"/>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101"/>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101"/>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101"/>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101"/>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101"/>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101"/>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101"/>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101"/>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101"/>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101"/>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101"/>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101"/>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101"/>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5" name="Google Shape;11255;p101"/>
          <p:cNvGrpSpPr/>
          <p:nvPr/>
        </p:nvGrpSpPr>
        <p:grpSpPr>
          <a:xfrm>
            <a:off x="2200238" y="4289165"/>
            <a:ext cx="374756" cy="329300"/>
            <a:chOff x="2200238" y="4289165"/>
            <a:chExt cx="374756" cy="329300"/>
          </a:xfrm>
        </p:grpSpPr>
        <p:sp>
          <p:nvSpPr>
            <p:cNvPr id="11256" name="Google Shape;11256;p101"/>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101"/>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101"/>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101"/>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101"/>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101"/>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101"/>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101"/>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101"/>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101"/>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101"/>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101"/>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101"/>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101"/>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101"/>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101"/>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101"/>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101"/>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101"/>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101"/>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101"/>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101"/>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101"/>
          <p:cNvGrpSpPr/>
          <p:nvPr/>
        </p:nvGrpSpPr>
        <p:grpSpPr>
          <a:xfrm>
            <a:off x="7556043" y="1499959"/>
            <a:ext cx="337283" cy="380192"/>
            <a:chOff x="7556043" y="1499959"/>
            <a:chExt cx="337283" cy="380192"/>
          </a:xfrm>
        </p:grpSpPr>
        <p:sp>
          <p:nvSpPr>
            <p:cNvPr id="11279" name="Google Shape;11279;p101"/>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101"/>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101"/>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101"/>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101"/>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101"/>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101"/>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101"/>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101"/>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101"/>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101"/>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101"/>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101"/>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101"/>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3" name="Google Shape;11293;p101"/>
          <p:cNvGrpSpPr/>
          <p:nvPr/>
        </p:nvGrpSpPr>
        <p:grpSpPr>
          <a:xfrm>
            <a:off x="7992826" y="1517790"/>
            <a:ext cx="317431" cy="344584"/>
            <a:chOff x="7992826" y="1517790"/>
            <a:chExt cx="317431" cy="344584"/>
          </a:xfrm>
        </p:grpSpPr>
        <p:sp>
          <p:nvSpPr>
            <p:cNvPr id="11294" name="Google Shape;11294;p101"/>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101"/>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101"/>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101"/>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101"/>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101"/>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101"/>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101"/>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101"/>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101"/>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101"/>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101"/>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101"/>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101"/>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101"/>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101"/>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101"/>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1" name="Google Shape;11311;p101"/>
          <p:cNvGrpSpPr/>
          <p:nvPr/>
        </p:nvGrpSpPr>
        <p:grpSpPr>
          <a:xfrm>
            <a:off x="4864446" y="3340207"/>
            <a:ext cx="395607" cy="387414"/>
            <a:chOff x="4864446" y="3340207"/>
            <a:chExt cx="395607" cy="387414"/>
          </a:xfrm>
        </p:grpSpPr>
        <p:sp>
          <p:nvSpPr>
            <p:cNvPr id="11312" name="Google Shape;11312;p101"/>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101"/>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101"/>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101"/>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101"/>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101"/>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101"/>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101"/>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101"/>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101"/>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01"/>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101"/>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101"/>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101"/>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101"/>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101"/>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101"/>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101"/>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101"/>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101"/>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101"/>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101"/>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101"/>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101"/>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01"/>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7" name="Google Shape;11337;p101"/>
          <p:cNvGrpSpPr/>
          <p:nvPr/>
        </p:nvGrpSpPr>
        <p:grpSpPr>
          <a:xfrm>
            <a:off x="3130367" y="4324485"/>
            <a:ext cx="297342" cy="258871"/>
            <a:chOff x="3130367" y="4324485"/>
            <a:chExt cx="297342" cy="258871"/>
          </a:xfrm>
        </p:grpSpPr>
        <p:sp>
          <p:nvSpPr>
            <p:cNvPr id="11338" name="Google Shape;11338;p101"/>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101"/>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01"/>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101"/>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101"/>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101"/>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101"/>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101"/>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101"/>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101"/>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01"/>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101"/>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101"/>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101"/>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01"/>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101"/>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101"/>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101"/>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101"/>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101"/>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101"/>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101"/>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101"/>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1" name="Google Shape;11361;p101"/>
          <p:cNvGrpSpPr/>
          <p:nvPr/>
        </p:nvGrpSpPr>
        <p:grpSpPr>
          <a:xfrm>
            <a:off x="5302988" y="3389839"/>
            <a:ext cx="394609" cy="286523"/>
            <a:chOff x="5302988" y="3389839"/>
            <a:chExt cx="394609" cy="286523"/>
          </a:xfrm>
        </p:grpSpPr>
        <p:sp>
          <p:nvSpPr>
            <p:cNvPr id="11362" name="Google Shape;11362;p101"/>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101"/>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101"/>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101"/>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101"/>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101"/>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101"/>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101"/>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101"/>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101"/>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101"/>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101"/>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101"/>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101"/>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101"/>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101"/>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101"/>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101"/>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101"/>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101"/>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101"/>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101"/>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101"/>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101"/>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101"/>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101"/>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101"/>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101"/>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101"/>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101"/>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101"/>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101"/>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101"/>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95" name="Google Shape;11395;p101"/>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6" name="Google Shape;11396;p101"/>
          <p:cNvGrpSpPr/>
          <p:nvPr/>
        </p:nvGrpSpPr>
        <p:grpSpPr>
          <a:xfrm>
            <a:off x="3060752" y="2903609"/>
            <a:ext cx="390565" cy="359578"/>
            <a:chOff x="3060752" y="2903609"/>
            <a:chExt cx="390565" cy="359578"/>
          </a:xfrm>
        </p:grpSpPr>
        <p:sp>
          <p:nvSpPr>
            <p:cNvPr id="11397" name="Google Shape;11397;p101"/>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101"/>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101"/>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101"/>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101"/>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101"/>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101"/>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101"/>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101"/>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101"/>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101"/>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101"/>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101"/>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101"/>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101"/>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101"/>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101"/>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101"/>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101"/>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101"/>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101"/>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101"/>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101"/>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101"/>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101"/>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101"/>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101"/>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101"/>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101"/>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101"/>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101"/>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101"/>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101"/>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101"/>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1" name="Google Shape;11431;p101"/>
          <p:cNvGrpSpPr/>
          <p:nvPr/>
        </p:nvGrpSpPr>
        <p:grpSpPr>
          <a:xfrm>
            <a:off x="5741031" y="3386057"/>
            <a:ext cx="394609" cy="294585"/>
            <a:chOff x="5741031" y="3386057"/>
            <a:chExt cx="394609" cy="294585"/>
          </a:xfrm>
        </p:grpSpPr>
        <p:sp>
          <p:nvSpPr>
            <p:cNvPr id="11432" name="Google Shape;11432;p101"/>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101"/>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101"/>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101"/>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101"/>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101"/>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101"/>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101"/>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101"/>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101"/>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101"/>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101"/>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101"/>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101"/>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101"/>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101"/>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101"/>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01"/>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01"/>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01"/>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01"/>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101"/>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101"/>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101"/>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101"/>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101"/>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01"/>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101"/>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101"/>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01"/>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62" name="Google Shape;11462;p101"/>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63" name="Google Shape;11463;p101"/>
          <p:cNvGrpSpPr/>
          <p:nvPr/>
        </p:nvGrpSpPr>
        <p:grpSpPr>
          <a:xfrm>
            <a:off x="6179074" y="3368726"/>
            <a:ext cx="394609" cy="328749"/>
            <a:chOff x="6179074" y="3368726"/>
            <a:chExt cx="394609" cy="328749"/>
          </a:xfrm>
        </p:grpSpPr>
        <p:sp>
          <p:nvSpPr>
            <p:cNvPr id="11464" name="Google Shape;11464;p101"/>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01"/>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101"/>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101"/>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101"/>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01"/>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101"/>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101"/>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101"/>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101"/>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01"/>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101"/>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101"/>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101"/>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101"/>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101"/>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101"/>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101"/>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101"/>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101"/>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01"/>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101"/>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101"/>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01"/>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101"/>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101"/>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101"/>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101"/>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101"/>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101"/>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101"/>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101"/>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101"/>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101"/>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101"/>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101"/>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101"/>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101"/>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101"/>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101"/>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101"/>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101"/>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101"/>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101"/>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101"/>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101"/>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101"/>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101"/>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101"/>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101"/>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101"/>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101"/>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101"/>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101"/>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101"/>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101"/>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101"/>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101"/>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101"/>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101"/>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101"/>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101"/>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101"/>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101"/>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101"/>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101"/>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101"/>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101"/>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101"/>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101"/>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101"/>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101"/>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101"/>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101"/>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101"/>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101"/>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101"/>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101"/>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101"/>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101"/>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101"/>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101"/>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101"/>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7" name="Google Shape;11547;p101"/>
          <p:cNvGrpSpPr/>
          <p:nvPr/>
        </p:nvGrpSpPr>
        <p:grpSpPr>
          <a:xfrm>
            <a:off x="7054924" y="3367728"/>
            <a:ext cx="394583" cy="331007"/>
            <a:chOff x="7054924" y="3367728"/>
            <a:chExt cx="394583" cy="331007"/>
          </a:xfrm>
        </p:grpSpPr>
        <p:sp>
          <p:nvSpPr>
            <p:cNvPr id="11548" name="Google Shape;11548;p101"/>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101"/>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101"/>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101"/>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101"/>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101"/>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101"/>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101"/>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101"/>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101"/>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101"/>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101"/>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101"/>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101"/>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101"/>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3" name="Google Shape;11563;p101"/>
          <p:cNvGrpSpPr/>
          <p:nvPr/>
        </p:nvGrpSpPr>
        <p:grpSpPr>
          <a:xfrm>
            <a:off x="7492967" y="3361425"/>
            <a:ext cx="394583" cy="343586"/>
            <a:chOff x="7492967" y="3361425"/>
            <a:chExt cx="394583" cy="343586"/>
          </a:xfrm>
        </p:grpSpPr>
        <p:sp>
          <p:nvSpPr>
            <p:cNvPr id="11564" name="Google Shape;11564;p101"/>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101"/>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101"/>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101"/>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101"/>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101"/>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101"/>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101"/>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101"/>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101"/>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101"/>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101"/>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101"/>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101"/>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101"/>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101"/>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101"/>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101"/>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101"/>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101"/>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101"/>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101"/>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101"/>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7" name="Google Shape;11587;p101"/>
          <p:cNvGrpSpPr/>
          <p:nvPr/>
        </p:nvGrpSpPr>
        <p:grpSpPr>
          <a:xfrm>
            <a:off x="7935527" y="3353154"/>
            <a:ext cx="385287" cy="360156"/>
            <a:chOff x="7935527" y="3353154"/>
            <a:chExt cx="385287" cy="360156"/>
          </a:xfrm>
        </p:grpSpPr>
        <p:sp>
          <p:nvSpPr>
            <p:cNvPr id="11588" name="Google Shape;11588;p101"/>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101"/>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101"/>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101"/>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101"/>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101"/>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101"/>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101"/>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101"/>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101"/>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101"/>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101"/>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0" name="Google Shape;11600;p101"/>
          <p:cNvGrpSpPr/>
          <p:nvPr/>
        </p:nvGrpSpPr>
        <p:grpSpPr>
          <a:xfrm>
            <a:off x="5319821" y="1986242"/>
            <a:ext cx="348103" cy="348103"/>
            <a:chOff x="5319821" y="1986242"/>
            <a:chExt cx="348103" cy="348103"/>
          </a:xfrm>
        </p:grpSpPr>
        <p:sp>
          <p:nvSpPr>
            <p:cNvPr id="11601" name="Google Shape;11601;p101"/>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101"/>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101"/>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101"/>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101"/>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101"/>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101"/>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101"/>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101"/>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101"/>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101"/>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101"/>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101"/>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101"/>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101"/>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101"/>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01"/>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101"/>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101"/>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01"/>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101"/>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101"/>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101"/>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101"/>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101"/>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101"/>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101"/>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101"/>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101"/>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101"/>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101"/>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101"/>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101"/>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01"/>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101"/>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101"/>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101"/>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8" name="Google Shape;11638;p101"/>
          <p:cNvGrpSpPr/>
          <p:nvPr/>
        </p:nvGrpSpPr>
        <p:grpSpPr>
          <a:xfrm>
            <a:off x="5765926" y="1976683"/>
            <a:ext cx="348339" cy="348103"/>
            <a:chOff x="5765926" y="1976683"/>
            <a:chExt cx="348339" cy="348103"/>
          </a:xfrm>
        </p:grpSpPr>
        <p:sp>
          <p:nvSpPr>
            <p:cNvPr id="11639" name="Google Shape;11639;p101"/>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101"/>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101"/>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101"/>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101"/>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101"/>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101"/>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101"/>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101"/>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101"/>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101"/>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101"/>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101"/>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101"/>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101"/>
          <p:cNvGrpSpPr/>
          <p:nvPr/>
        </p:nvGrpSpPr>
        <p:grpSpPr>
          <a:xfrm>
            <a:off x="6191390" y="1981489"/>
            <a:ext cx="389068" cy="347787"/>
            <a:chOff x="6191390" y="1981489"/>
            <a:chExt cx="389068" cy="347787"/>
          </a:xfrm>
        </p:grpSpPr>
        <p:sp>
          <p:nvSpPr>
            <p:cNvPr id="11654" name="Google Shape;11654;p101"/>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101"/>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101"/>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101"/>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101"/>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101"/>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101"/>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1" name="Google Shape;11661;p101"/>
          <p:cNvGrpSpPr/>
          <p:nvPr/>
        </p:nvGrpSpPr>
        <p:grpSpPr>
          <a:xfrm>
            <a:off x="6657846" y="2007591"/>
            <a:ext cx="348103" cy="295714"/>
            <a:chOff x="6657846" y="2007591"/>
            <a:chExt cx="348103" cy="295714"/>
          </a:xfrm>
        </p:grpSpPr>
        <p:sp>
          <p:nvSpPr>
            <p:cNvPr id="11662" name="Google Shape;11662;p101"/>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101"/>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101"/>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101"/>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01"/>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101"/>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101"/>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101"/>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101"/>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101"/>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01"/>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01"/>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101"/>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101"/>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101"/>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101"/>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101"/>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101"/>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101"/>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101"/>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101"/>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101"/>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101"/>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101"/>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101"/>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101"/>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8" name="Google Shape;11688;p101"/>
          <p:cNvGrpSpPr/>
          <p:nvPr/>
        </p:nvGrpSpPr>
        <p:grpSpPr>
          <a:xfrm>
            <a:off x="7104188" y="1971904"/>
            <a:ext cx="347341" cy="348103"/>
            <a:chOff x="7104188" y="1971904"/>
            <a:chExt cx="347341" cy="348103"/>
          </a:xfrm>
        </p:grpSpPr>
        <p:sp>
          <p:nvSpPr>
            <p:cNvPr id="11689" name="Google Shape;11689;p101"/>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101"/>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101"/>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101"/>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101"/>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101"/>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101"/>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101"/>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101"/>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101"/>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101"/>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101"/>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101"/>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101"/>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101"/>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101"/>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101"/>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101"/>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101"/>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101"/>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101"/>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101"/>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101"/>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101"/>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101"/>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101"/>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01"/>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101"/>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101"/>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101"/>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9" name="Google Shape;11719;p101"/>
          <p:cNvGrpSpPr/>
          <p:nvPr/>
        </p:nvGrpSpPr>
        <p:grpSpPr>
          <a:xfrm>
            <a:off x="7551264" y="1971904"/>
            <a:ext cx="344321" cy="348155"/>
            <a:chOff x="7551264" y="1971904"/>
            <a:chExt cx="344321" cy="348155"/>
          </a:xfrm>
        </p:grpSpPr>
        <p:sp>
          <p:nvSpPr>
            <p:cNvPr id="11720" name="Google Shape;11720;p101"/>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101"/>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101"/>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101"/>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101"/>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101"/>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101"/>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101"/>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101"/>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101"/>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01"/>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101"/>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101"/>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101"/>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101"/>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101"/>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01"/>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101"/>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101"/>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9" name="Google Shape;11739;p101"/>
          <p:cNvGrpSpPr/>
          <p:nvPr/>
        </p:nvGrpSpPr>
        <p:grpSpPr>
          <a:xfrm>
            <a:off x="7992065" y="1971904"/>
            <a:ext cx="351621" cy="348103"/>
            <a:chOff x="7992065" y="1971904"/>
            <a:chExt cx="351621" cy="348103"/>
          </a:xfrm>
        </p:grpSpPr>
        <p:sp>
          <p:nvSpPr>
            <p:cNvPr id="11740" name="Google Shape;11740;p101"/>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01"/>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101"/>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101"/>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101"/>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101"/>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101"/>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101"/>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101"/>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01"/>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101"/>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101"/>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101"/>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101"/>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101"/>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5" name="Google Shape;11755;p101"/>
          <p:cNvGrpSpPr/>
          <p:nvPr/>
        </p:nvGrpSpPr>
        <p:grpSpPr>
          <a:xfrm>
            <a:off x="4911189" y="3793455"/>
            <a:ext cx="296580" cy="364935"/>
            <a:chOff x="4911189" y="3793455"/>
            <a:chExt cx="296580" cy="364935"/>
          </a:xfrm>
        </p:grpSpPr>
        <p:sp>
          <p:nvSpPr>
            <p:cNvPr id="11756" name="Google Shape;11756;p101"/>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101"/>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101"/>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101"/>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01"/>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01"/>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01"/>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101"/>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101"/>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101"/>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101"/>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101"/>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101"/>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101"/>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101"/>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101"/>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101"/>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01"/>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101"/>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101"/>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6" name="Google Shape;11776;p101"/>
          <p:cNvGrpSpPr/>
          <p:nvPr/>
        </p:nvGrpSpPr>
        <p:grpSpPr>
          <a:xfrm>
            <a:off x="5341433" y="3793271"/>
            <a:ext cx="330272" cy="329117"/>
            <a:chOff x="5341433" y="3793271"/>
            <a:chExt cx="330272" cy="329117"/>
          </a:xfrm>
        </p:grpSpPr>
        <p:sp>
          <p:nvSpPr>
            <p:cNvPr id="11777" name="Google Shape;11777;p101"/>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101"/>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01"/>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01"/>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01"/>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101"/>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101"/>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101"/>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101"/>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101"/>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101"/>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101"/>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101"/>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101"/>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01"/>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101"/>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3" name="Google Shape;11793;p101"/>
          <p:cNvGrpSpPr/>
          <p:nvPr/>
        </p:nvGrpSpPr>
        <p:grpSpPr>
          <a:xfrm>
            <a:off x="5744051" y="3766250"/>
            <a:ext cx="428511" cy="383186"/>
            <a:chOff x="5744051" y="3766250"/>
            <a:chExt cx="428511" cy="383186"/>
          </a:xfrm>
        </p:grpSpPr>
        <p:sp>
          <p:nvSpPr>
            <p:cNvPr id="11794" name="Google Shape;11794;p101"/>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101"/>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101"/>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101"/>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01"/>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01"/>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101"/>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101"/>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101"/>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101"/>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101"/>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101"/>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101"/>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101"/>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101"/>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101"/>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101"/>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1" name="Google Shape;11811;p101"/>
          <p:cNvGrpSpPr/>
          <p:nvPr/>
        </p:nvGrpSpPr>
        <p:grpSpPr>
          <a:xfrm>
            <a:off x="6678697" y="3793324"/>
            <a:ext cx="342824" cy="328985"/>
            <a:chOff x="6678697" y="3793324"/>
            <a:chExt cx="342824" cy="328985"/>
          </a:xfrm>
        </p:grpSpPr>
        <p:sp>
          <p:nvSpPr>
            <p:cNvPr id="11812" name="Google Shape;11812;p101"/>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101"/>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101"/>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101"/>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101"/>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101"/>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101"/>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101"/>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0" name="Google Shape;11820;p101"/>
          <p:cNvGrpSpPr/>
          <p:nvPr/>
        </p:nvGrpSpPr>
        <p:grpSpPr>
          <a:xfrm>
            <a:off x="7101903" y="3762022"/>
            <a:ext cx="398627" cy="392088"/>
            <a:chOff x="7101903" y="3762022"/>
            <a:chExt cx="398627" cy="392088"/>
          </a:xfrm>
        </p:grpSpPr>
        <p:sp>
          <p:nvSpPr>
            <p:cNvPr id="11821" name="Google Shape;11821;p101"/>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101"/>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101"/>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101"/>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101"/>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01"/>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01"/>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101"/>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101"/>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101"/>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101"/>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01"/>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101"/>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101"/>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01"/>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101"/>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101"/>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101"/>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9" name="Google Shape;11839;p101"/>
          <p:cNvGrpSpPr/>
          <p:nvPr/>
        </p:nvGrpSpPr>
        <p:grpSpPr>
          <a:xfrm>
            <a:off x="7541469" y="3793455"/>
            <a:ext cx="407897" cy="328985"/>
            <a:chOff x="7541469" y="3793455"/>
            <a:chExt cx="407897" cy="328985"/>
          </a:xfrm>
        </p:grpSpPr>
        <p:sp>
          <p:nvSpPr>
            <p:cNvPr id="11840" name="Google Shape;11840;p101"/>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101"/>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101"/>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101"/>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101"/>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101"/>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101"/>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01"/>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01"/>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101"/>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101"/>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101"/>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101"/>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101"/>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101"/>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101"/>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01"/>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101"/>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101"/>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101"/>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101"/>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101"/>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101"/>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101"/>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01"/>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01"/>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101"/>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101"/>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101"/>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101"/>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0" name="Google Shape;11870;p101"/>
          <p:cNvGrpSpPr/>
          <p:nvPr/>
        </p:nvGrpSpPr>
        <p:grpSpPr>
          <a:xfrm>
            <a:off x="5310288" y="2956312"/>
            <a:ext cx="432292" cy="264412"/>
            <a:chOff x="5310288" y="2956312"/>
            <a:chExt cx="432292" cy="264412"/>
          </a:xfrm>
        </p:grpSpPr>
        <p:sp>
          <p:nvSpPr>
            <p:cNvPr id="11871" name="Google Shape;11871;p101"/>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101"/>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101"/>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01"/>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01"/>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101"/>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101"/>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101"/>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101"/>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01"/>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01"/>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01"/>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101"/>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101"/>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101"/>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101"/>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101"/>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101"/>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101"/>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01"/>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101"/>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101"/>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101"/>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101"/>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01"/>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101"/>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101"/>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101"/>
          <p:cNvGrpSpPr/>
          <p:nvPr/>
        </p:nvGrpSpPr>
        <p:grpSpPr>
          <a:xfrm>
            <a:off x="4879047" y="2432320"/>
            <a:ext cx="398075" cy="340303"/>
            <a:chOff x="4879047" y="2432320"/>
            <a:chExt cx="398075" cy="340303"/>
          </a:xfrm>
        </p:grpSpPr>
        <p:sp>
          <p:nvSpPr>
            <p:cNvPr id="11899" name="Google Shape;11899;p101"/>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101"/>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101"/>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101"/>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101"/>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01"/>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01"/>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01"/>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101"/>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101"/>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101"/>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101"/>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101"/>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01"/>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101"/>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101"/>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101"/>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101"/>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101"/>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101"/>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101"/>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01"/>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01"/>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01"/>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101"/>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101"/>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5" name="Google Shape;11925;p101"/>
          <p:cNvGrpSpPr/>
          <p:nvPr/>
        </p:nvGrpSpPr>
        <p:grpSpPr>
          <a:xfrm>
            <a:off x="5388701" y="2393823"/>
            <a:ext cx="280982" cy="395896"/>
            <a:chOff x="5388701" y="2393823"/>
            <a:chExt cx="280982" cy="395896"/>
          </a:xfrm>
        </p:grpSpPr>
        <p:sp>
          <p:nvSpPr>
            <p:cNvPr id="11926" name="Google Shape;11926;p101"/>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101"/>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101"/>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101"/>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101"/>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101"/>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101"/>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101"/>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101"/>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01"/>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101"/>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101"/>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101"/>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101"/>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101"/>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101"/>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101"/>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101"/>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101"/>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01"/>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01"/>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01"/>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101"/>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101"/>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01"/>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101"/>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101"/>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101"/>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101"/>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01"/>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6" name="Google Shape;11956;p101"/>
          <p:cNvGrpSpPr/>
          <p:nvPr/>
        </p:nvGrpSpPr>
        <p:grpSpPr>
          <a:xfrm>
            <a:off x="5743289" y="2439122"/>
            <a:ext cx="444871" cy="316407"/>
            <a:chOff x="5743289" y="2439122"/>
            <a:chExt cx="444871" cy="316407"/>
          </a:xfrm>
        </p:grpSpPr>
        <p:sp>
          <p:nvSpPr>
            <p:cNvPr id="11957" name="Google Shape;11957;p101"/>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101"/>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101"/>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01"/>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01"/>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101"/>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01"/>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101"/>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101"/>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101"/>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101"/>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101"/>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101"/>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101"/>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101"/>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101"/>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101"/>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101"/>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101"/>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101"/>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101"/>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101"/>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01"/>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01"/>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101"/>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101"/>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101"/>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101"/>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101"/>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6" name="Google Shape;11986;p101"/>
          <p:cNvGrpSpPr/>
          <p:nvPr/>
        </p:nvGrpSpPr>
        <p:grpSpPr>
          <a:xfrm>
            <a:off x="6230360" y="2432583"/>
            <a:ext cx="351359" cy="363412"/>
            <a:chOff x="6230360" y="2432583"/>
            <a:chExt cx="351359" cy="363412"/>
          </a:xfrm>
        </p:grpSpPr>
        <p:sp>
          <p:nvSpPr>
            <p:cNvPr id="11987" name="Google Shape;11987;p101"/>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101"/>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01"/>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101"/>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101"/>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101"/>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101"/>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101"/>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101"/>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01"/>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101"/>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101"/>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101"/>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01"/>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101"/>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101"/>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101"/>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101"/>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101"/>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101"/>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01"/>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8" name="Google Shape;12008;p101"/>
          <p:cNvGrpSpPr/>
          <p:nvPr/>
        </p:nvGrpSpPr>
        <p:grpSpPr>
          <a:xfrm>
            <a:off x="6633976" y="2459552"/>
            <a:ext cx="387781" cy="286680"/>
            <a:chOff x="6633976" y="2459552"/>
            <a:chExt cx="387781" cy="286680"/>
          </a:xfrm>
        </p:grpSpPr>
        <p:sp>
          <p:nvSpPr>
            <p:cNvPr id="12009" name="Google Shape;12009;p101"/>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101"/>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101"/>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101"/>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101"/>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01"/>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101"/>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6" name="Google Shape;12016;p101"/>
          <p:cNvGrpSpPr/>
          <p:nvPr/>
        </p:nvGrpSpPr>
        <p:grpSpPr>
          <a:xfrm>
            <a:off x="7091110" y="2428565"/>
            <a:ext cx="376989" cy="348864"/>
            <a:chOff x="7091110" y="2428565"/>
            <a:chExt cx="376989" cy="348864"/>
          </a:xfrm>
        </p:grpSpPr>
        <p:sp>
          <p:nvSpPr>
            <p:cNvPr id="12017" name="Google Shape;12017;p101"/>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101"/>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101"/>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101"/>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101"/>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101"/>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01"/>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101"/>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101"/>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01"/>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101"/>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101"/>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101"/>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101"/>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101"/>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101"/>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01"/>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101"/>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101"/>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101"/>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01"/>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01"/>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101"/>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101"/>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101"/>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101"/>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101"/>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101"/>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101"/>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01"/>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101"/>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8" name="Google Shape;12048;p101"/>
          <p:cNvGrpSpPr/>
          <p:nvPr/>
        </p:nvGrpSpPr>
        <p:grpSpPr>
          <a:xfrm>
            <a:off x="7536427" y="2415225"/>
            <a:ext cx="369715" cy="375492"/>
            <a:chOff x="7536427" y="2415225"/>
            <a:chExt cx="369715" cy="375492"/>
          </a:xfrm>
        </p:grpSpPr>
        <p:sp>
          <p:nvSpPr>
            <p:cNvPr id="12049" name="Google Shape;12049;p101"/>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101"/>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101"/>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101"/>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101"/>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101"/>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101"/>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101"/>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101"/>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101"/>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01"/>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01"/>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101"/>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101"/>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01"/>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01"/>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101"/>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101"/>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101"/>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101"/>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101"/>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01"/>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101"/>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101"/>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101"/>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101"/>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101"/>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101"/>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101"/>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101"/>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01"/>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01"/>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101"/>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101"/>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01"/>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101"/>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101"/>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101"/>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7" name="Google Shape;12087;p101"/>
          <p:cNvGrpSpPr/>
          <p:nvPr/>
        </p:nvGrpSpPr>
        <p:grpSpPr>
          <a:xfrm>
            <a:off x="7980773" y="2428802"/>
            <a:ext cx="353381" cy="358160"/>
            <a:chOff x="7980773" y="2428802"/>
            <a:chExt cx="353381" cy="358160"/>
          </a:xfrm>
        </p:grpSpPr>
        <p:sp>
          <p:nvSpPr>
            <p:cNvPr id="12088" name="Google Shape;12088;p101"/>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01"/>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101"/>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101"/>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101"/>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101"/>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101"/>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101"/>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101"/>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101"/>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01"/>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01"/>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101"/>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101"/>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101"/>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101"/>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01"/>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101"/>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101"/>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101"/>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101"/>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101"/>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101"/>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101"/>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101"/>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101"/>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01"/>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101"/>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101"/>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101"/>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8" name="Google Shape;12118;p101"/>
          <p:cNvGrpSpPr/>
          <p:nvPr/>
        </p:nvGrpSpPr>
        <p:grpSpPr>
          <a:xfrm>
            <a:off x="4886058" y="4291240"/>
            <a:ext cx="346343" cy="343953"/>
            <a:chOff x="4886058" y="4291240"/>
            <a:chExt cx="346343" cy="343953"/>
          </a:xfrm>
        </p:grpSpPr>
        <p:sp>
          <p:nvSpPr>
            <p:cNvPr id="12119" name="Google Shape;12119;p101"/>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101"/>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101"/>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101"/>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101"/>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01"/>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01"/>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101"/>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101"/>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01"/>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101"/>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101"/>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101"/>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2" name="Google Shape;12132;p101"/>
          <p:cNvGrpSpPr/>
          <p:nvPr/>
        </p:nvGrpSpPr>
        <p:grpSpPr>
          <a:xfrm>
            <a:off x="5344216" y="4291056"/>
            <a:ext cx="304616" cy="343560"/>
            <a:chOff x="5344216" y="4291056"/>
            <a:chExt cx="304616" cy="343560"/>
          </a:xfrm>
        </p:grpSpPr>
        <p:sp>
          <p:nvSpPr>
            <p:cNvPr id="12133" name="Google Shape;12133;p101"/>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101"/>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101"/>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101"/>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101"/>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101"/>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01"/>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101"/>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101"/>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101"/>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101"/>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4" name="Google Shape;12144;p101"/>
          <p:cNvGrpSpPr/>
          <p:nvPr/>
        </p:nvGrpSpPr>
        <p:grpSpPr>
          <a:xfrm>
            <a:off x="6279999" y="4264422"/>
            <a:ext cx="204093" cy="343743"/>
            <a:chOff x="6271562" y="4290872"/>
            <a:chExt cx="204093" cy="343743"/>
          </a:xfrm>
        </p:grpSpPr>
        <p:sp>
          <p:nvSpPr>
            <p:cNvPr id="12145" name="Google Shape;12145;p101"/>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101"/>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01"/>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01"/>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101"/>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101"/>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101"/>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101"/>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101"/>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101"/>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101"/>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101"/>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7" name="Google Shape;12157;p101"/>
          <p:cNvGrpSpPr/>
          <p:nvPr/>
        </p:nvGrpSpPr>
        <p:grpSpPr>
          <a:xfrm>
            <a:off x="6639491" y="4329238"/>
            <a:ext cx="344085" cy="267195"/>
            <a:chOff x="6639491" y="4329238"/>
            <a:chExt cx="344085" cy="267195"/>
          </a:xfrm>
        </p:grpSpPr>
        <p:sp>
          <p:nvSpPr>
            <p:cNvPr id="12158" name="Google Shape;12158;p101"/>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101"/>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101"/>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101"/>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101"/>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101"/>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101"/>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101"/>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101"/>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101"/>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101"/>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101"/>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01"/>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101"/>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101"/>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101"/>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101"/>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01"/>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6" name="Google Shape;12176;p101"/>
          <p:cNvGrpSpPr/>
          <p:nvPr/>
        </p:nvGrpSpPr>
        <p:grpSpPr>
          <a:xfrm>
            <a:off x="7133336" y="4291056"/>
            <a:ext cx="232979" cy="343560"/>
            <a:chOff x="7133336" y="4291056"/>
            <a:chExt cx="232979" cy="343560"/>
          </a:xfrm>
        </p:grpSpPr>
        <p:sp>
          <p:nvSpPr>
            <p:cNvPr id="12177" name="Google Shape;12177;p101"/>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101"/>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101"/>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101"/>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101"/>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01"/>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101"/>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101"/>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101"/>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101"/>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101"/>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01"/>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101"/>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101"/>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101"/>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01"/>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101"/>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4" name="Google Shape;12194;p101"/>
          <p:cNvGrpSpPr/>
          <p:nvPr/>
        </p:nvGrpSpPr>
        <p:grpSpPr>
          <a:xfrm>
            <a:off x="7571379" y="4291056"/>
            <a:ext cx="232979" cy="343560"/>
            <a:chOff x="7571379" y="4291056"/>
            <a:chExt cx="232979" cy="343560"/>
          </a:xfrm>
        </p:grpSpPr>
        <p:sp>
          <p:nvSpPr>
            <p:cNvPr id="12195" name="Google Shape;12195;p101"/>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101"/>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01"/>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101"/>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101"/>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101"/>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101"/>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01"/>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101"/>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101"/>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101"/>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101"/>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101"/>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101"/>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101"/>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101"/>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1" name="Google Shape;12211;p101"/>
          <p:cNvGrpSpPr/>
          <p:nvPr/>
        </p:nvGrpSpPr>
        <p:grpSpPr>
          <a:xfrm>
            <a:off x="6666381" y="3347875"/>
            <a:ext cx="295819" cy="370712"/>
            <a:chOff x="6666381" y="3347875"/>
            <a:chExt cx="295819" cy="370712"/>
          </a:xfrm>
        </p:grpSpPr>
        <p:sp>
          <p:nvSpPr>
            <p:cNvPr id="12212" name="Google Shape;12212;p101"/>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101"/>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101"/>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101"/>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101"/>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101"/>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01"/>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01"/>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01"/>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101"/>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101"/>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101"/>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101"/>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01"/>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101"/>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101"/>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01"/>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101"/>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101"/>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101"/>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101"/>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01"/>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01"/>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101"/>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101"/>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101"/>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01"/>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01"/>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101"/>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101"/>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101"/>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101"/>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101"/>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101"/>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01"/>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101"/>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101"/>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101"/>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01"/>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101"/>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2" name="Google Shape;12252;p101"/>
          <p:cNvGrpSpPr/>
          <p:nvPr/>
        </p:nvGrpSpPr>
        <p:grpSpPr>
          <a:xfrm>
            <a:off x="4877760" y="2887459"/>
            <a:ext cx="389567" cy="390329"/>
            <a:chOff x="4877760" y="2887459"/>
            <a:chExt cx="389567" cy="390329"/>
          </a:xfrm>
        </p:grpSpPr>
        <p:sp>
          <p:nvSpPr>
            <p:cNvPr id="12253" name="Google Shape;12253;p101"/>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101"/>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01"/>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101"/>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101"/>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101"/>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01"/>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01"/>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101"/>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101"/>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101"/>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101"/>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101"/>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101"/>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101"/>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101"/>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01"/>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01"/>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101"/>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101"/>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101"/>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101"/>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01"/>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101"/>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101"/>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101"/>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101"/>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101"/>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101"/>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01"/>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01"/>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101"/>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101"/>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01"/>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01"/>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101"/>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101"/>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101"/>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01"/>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101"/>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101"/>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101"/>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01"/>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101"/>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7" name="Google Shape;12297;p101"/>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101"/>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101"/>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101"/>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101"/>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02" name="Google Shape;12302;p101"/>
          <p:cNvGrpSpPr/>
          <p:nvPr/>
        </p:nvGrpSpPr>
        <p:grpSpPr>
          <a:xfrm>
            <a:off x="5779239" y="2887695"/>
            <a:ext cx="314411" cy="389830"/>
            <a:chOff x="5779239" y="2887695"/>
            <a:chExt cx="314411" cy="389830"/>
          </a:xfrm>
        </p:grpSpPr>
        <p:sp>
          <p:nvSpPr>
            <p:cNvPr id="12303" name="Google Shape;12303;p101"/>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101"/>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101"/>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01"/>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01"/>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01"/>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101"/>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101"/>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01"/>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01"/>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01"/>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101"/>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101"/>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101"/>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101"/>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101"/>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101"/>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101"/>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101"/>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101"/>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101"/>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101"/>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101"/>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101"/>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101"/>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01"/>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01"/>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01"/>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101"/>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101"/>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01"/>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101"/>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101"/>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101"/>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101"/>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01"/>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101"/>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101"/>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101"/>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01"/>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101"/>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101"/>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101"/>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101"/>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7" name="Google Shape;12347;p101"/>
          <p:cNvGrpSpPr/>
          <p:nvPr/>
        </p:nvGrpSpPr>
        <p:grpSpPr>
          <a:xfrm>
            <a:off x="6190130" y="2940977"/>
            <a:ext cx="389830" cy="283004"/>
            <a:chOff x="6190130" y="2940977"/>
            <a:chExt cx="389830" cy="283004"/>
          </a:xfrm>
        </p:grpSpPr>
        <p:sp>
          <p:nvSpPr>
            <p:cNvPr id="12348" name="Google Shape;12348;p101"/>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101"/>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101"/>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101"/>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101"/>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01"/>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01"/>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01"/>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101"/>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101"/>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101"/>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101"/>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101"/>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101"/>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101"/>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101"/>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101"/>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101"/>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101"/>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01"/>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01"/>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101"/>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101"/>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101"/>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01"/>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01"/>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101"/>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101"/>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101"/>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01"/>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8" name="Google Shape;12378;p101"/>
          <p:cNvGrpSpPr/>
          <p:nvPr/>
        </p:nvGrpSpPr>
        <p:grpSpPr>
          <a:xfrm>
            <a:off x="6633976" y="2900274"/>
            <a:ext cx="389803" cy="364673"/>
            <a:chOff x="6633976" y="2900274"/>
            <a:chExt cx="389803" cy="364673"/>
          </a:xfrm>
        </p:grpSpPr>
        <p:sp>
          <p:nvSpPr>
            <p:cNvPr id="12379" name="Google Shape;12379;p101"/>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101"/>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101"/>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101"/>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101"/>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101"/>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101"/>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101"/>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101"/>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01"/>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101"/>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101"/>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101"/>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101"/>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101"/>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101"/>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101"/>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6" name="Google Shape;12396;p101"/>
          <p:cNvGrpSpPr/>
          <p:nvPr/>
        </p:nvGrpSpPr>
        <p:grpSpPr>
          <a:xfrm>
            <a:off x="7517835" y="2885437"/>
            <a:ext cx="364935" cy="382529"/>
            <a:chOff x="7517835" y="2885437"/>
            <a:chExt cx="364935" cy="382529"/>
          </a:xfrm>
        </p:grpSpPr>
        <p:sp>
          <p:nvSpPr>
            <p:cNvPr id="12397" name="Google Shape;12397;p101"/>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101"/>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01"/>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01"/>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101"/>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101"/>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101"/>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101"/>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101"/>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101"/>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101"/>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101"/>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101"/>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101"/>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101"/>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101"/>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01"/>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101"/>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101"/>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101"/>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101"/>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101"/>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101"/>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101"/>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101"/>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101"/>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101"/>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101"/>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101"/>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101"/>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101"/>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101"/>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101"/>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101"/>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101"/>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101"/>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101"/>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4" name="Google Shape;12434;p101"/>
          <p:cNvGrpSpPr/>
          <p:nvPr/>
        </p:nvGrpSpPr>
        <p:grpSpPr>
          <a:xfrm>
            <a:off x="7087591" y="2887144"/>
            <a:ext cx="358160" cy="385602"/>
            <a:chOff x="7087591" y="2887144"/>
            <a:chExt cx="358160" cy="385602"/>
          </a:xfrm>
        </p:grpSpPr>
        <p:sp>
          <p:nvSpPr>
            <p:cNvPr id="12435" name="Google Shape;12435;p101"/>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101"/>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101"/>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101"/>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101"/>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101"/>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101"/>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01"/>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101"/>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101"/>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101"/>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101"/>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101"/>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01"/>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101"/>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101"/>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101"/>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101"/>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101"/>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4" name="Google Shape;12454;p101"/>
          <p:cNvGrpSpPr/>
          <p:nvPr/>
        </p:nvGrpSpPr>
        <p:grpSpPr>
          <a:xfrm>
            <a:off x="7951362" y="2885437"/>
            <a:ext cx="382529" cy="382529"/>
            <a:chOff x="7951362" y="2885437"/>
            <a:chExt cx="382529" cy="382529"/>
          </a:xfrm>
        </p:grpSpPr>
        <p:sp>
          <p:nvSpPr>
            <p:cNvPr id="12455" name="Google Shape;12455;p101"/>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101"/>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101"/>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101"/>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101"/>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101"/>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101"/>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101"/>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101"/>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101"/>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101"/>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101"/>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101"/>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101"/>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101"/>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101"/>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01"/>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101"/>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101"/>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101"/>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101"/>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101"/>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101"/>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101"/>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101"/>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101"/>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101"/>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101"/>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101"/>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101"/>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101"/>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101"/>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101"/>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101"/>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101"/>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101"/>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101"/>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101"/>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101"/>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101"/>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101"/>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101"/>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101"/>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101"/>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101"/>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101"/>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101"/>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101"/>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101"/>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4" name="Google Shape;12504;p101"/>
          <p:cNvGrpSpPr/>
          <p:nvPr/>
        </p:nvGrpSpPr>
        <p:grpSpPr>
          <a:xfrm>
            <a:off x="8054406" y="3814489"/>
            <a:ext cx="276964" cy="336601"/>
            <a:chOff x="8054406" y="3814489"/>
            <a:chExt cx="276964" cy="336601"/>
          </a:xfrm>
        </p:grpSpPr>
        <p:sp>
          <p:nvSpPr>
            <p:cNvPr id="12505" name="Google Shape;12505;p101"/>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101"/>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101"/>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101"/>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101"/>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101"/>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01"/>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101"/>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101"/>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4" name="Google Shape;12514;p101"/>
          <p:cNvGrpSpPr/>
          <p:nvPr/>
        </p:nvGrpSpPr>
        <p:grpSpPr>
          <a:xfrm>
            <a:off x="7936787" y="4295074"/>
            <a:ext cx="378249" cy="335524"/>
            <a:chOff x="7936787" y="4295074"/>
            <a:chExt cx="378249" cy="335524"/>
          </a:xfrm>
        </p:grpSpPr>
        <p:sp>
          <p:nvSpPr>
            <p:cNvPr id="12515" name="Google Shape;12515;p101"/>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101"/>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101"/>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101"/>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101"/>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101"/>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101"/>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101"/>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101"/>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101"/>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101"/>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101"/>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101"/>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101"/>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101"/>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101"/>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101"/>
          <p:cNvGrpSpPr/>
          <p:nvPr/>
        </p:nvGrpSpPr>
        <p:grpSpPr>
          <a:xfrm>
            <a:off x="4886058" y="1965890"/>
            <a:ext cx="388569" cy="388307"/>
            <a:chOff x="4886058" y="1965890"/>
            <a:chExt cx="388569" cy="388307"/>
          </a:xfrm>
        </p:grpSpPr>
        <p:sp>
          <p:nvSpPr>
            <p:cNvPr id="12532" name="Google Shape;12532;p101"/>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101"/>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101"/>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101"/>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101"/>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101"/>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101"/>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101"/>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101"/>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101"/>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101"/>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331"/>
        <p:cNvGrpSpPr/>
        <p:nvPr/>
      </p:nvGrpSpPr>
      <p:grpSpPr>
        <a:xfrm>
          <a:off x="0" y="0"/>
          <a:ext cx="0" cy="0"/>
          <a:chOff x="0" y="0"/>
          <a:chExt cx="0" cy="0"/>
        </a:xfrm>
      </p:grpSpPr>
      <p:sp>
        <p:nvSpPr>
          <p:cNvPr id="1332" name="Google Shape;1332;p44"/>
          <p:cNvSpPr txBox="1">
            <a:spLocks noGrp="1"/>
          </p:cNvSpPr>
          <p:nvPr>
            <p:ph type="subTitle" idx="1"/>
          </p:nvPr>
        </p:nvSpPr>
        <p:spPr>
          <a:xfrm>
            <a:off x="4816450" y="2546638"/>
            <a:ext cx="3369600" cy="67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 and the smallest one in the Solar System</a:t>
            </a:r>
            <a:endParaRPr/>
          </a:p>
        </p:txBody>
      </p:sp>
      <p:sp>
        <p:nvSpPr>
          <p:cNvPr id="1333" name="Google Shape;1333;p44"/>
          <p:cNvSpPr txBox="1">
            <a:spLocks noGrp="1"/>
          </p:cNvSpPr>
          <p:nvPr>
            <p:ph type="title"/>
          </p:nvPr>
        </p:nvSpPr>
        <p:spPr>
          <a:xfrm>
            <a:off x="655650" y="796849"/>
            <a:ext cx="78327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Your Teacher</a:t>
            </a:r>
            <a:endParaRPr/>
          </a:p>
        </p:txBody>
      </p:sp>
      <p:sp>
        <p:nvSpPr>
          <p:cNvPr id="1334" name="Google Shape;1334;p44"/>
          <p:cNvSpPr txBox="1">
            <a:spLocks noGrp="1"/>
          </p:cNvSpPr>
          <p:nvPr>
            <p:ph type="subTitle" idx="2"/>
          </p:nvPr>
        </p:nvSpPr>
        <p:spPr>
          <a:xfrm>
            <a:off x="4572000" y="2099688"/>
            <a:ext cx="3858600" cy="39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Patrick Lennon</a:t>
            </a:r>
            <a:endParaRPr/>
          </a:p>
        </p:txBody>
      </p:sp>
      <p:grpSp>
        <p:nvGrpSpPr>
          <p:cNvPr id="1335" name="Google Shape;1335;p44"/>
          <p:cNvGrpSpPr/>
          <p:nvPr/>
        </p:nvGrpSpPr>
        <p:grpSpPr>
          <a:xfrm>
            <a:off x="1551075" y="1631025"/>
            <a:ext cx="2422988" cy="2399920"/>
            <a:chOff x="1551075" y="1631025"/>
            <a:chExt cx="2422988" cy="2399920"/>
          </a:xfrm>
        </p:grpSpPr>
        <p:sp>
          <p:nvSpPr>
            <p:cNvPr id="1336" name="Google Shape;1336;p44"/>
            <p:cNvSpPr/>
            <p:nvPr/>
          </p:nvSpPr>
          <p:spPr>
            <a:xfrm>
              <a:off x="1551075" y="3266419"/>
              <a:ext cx="2422988" cy="764525"/>
            </a:xfrm>
            <a:custGeom>
              <a:avLst/>
              <a:gdLst/>
              <a:ahLst/>
              <a:cxnLst/>
              <a:rect l="l" t="t" r="r" b="b"/>
              <a:pathLst>
                <a:path w="18049" h="5695" extrusionOk="0">
                  <a:moveTo>
                    <a:pt x="6848" y="1"/>
                  </a:moveTo>
                  <a:cubicBezTo>
                    <a:pt x="6848" y="1"/>
                    <a:pt x="6834" y="8"/>
                    <a:pt x="6827" y="8"/>
                  </a:cubicBezTo>
                  <a:lnTo>
                    <a:pt x="2538" y="2052"/>
                  </a:lnTo>
                  <a:cubicBezTo>
                    <a:pt x="2510" y="2059"/>
                    <a:pt x="0" y="3018"/>
                    <a:pt x="209" y="5695"/>
                  </a:cubicBezTo>
                  <a:lnTo>
                    <a:pt x="299" y="5681"/>
                  </a:lnTo>
                  <a:cubicBezTo>
                    <a:pt x="105" y="3074"/>
                    <a:pt x="2545" y="2149"/>
                    <a:pt x="2573" y="2135"/>
                  </a:cubicBezTo>
                  <a:lnTo>
                    <a:pt x="6855" y="98"/>
                  </a:lnTo>
                  <a:lnTo>
                    <a:pt x="11138" y="98"/>
                  </a:lnTo>
                  <a:lnTo>
                    <a:pt x="15434" y="2135"/>
                  </a:lnTo>
                  <a:cubicBezTo>
                    <a:pt x="15455" y="2156"/>
                    <a:pt x="17944" y="3101"/>
                    <a:pt x="17701" y="5681"/>
                  </a:cubicBezTo>
                  <a:lnTo>
                    <a:pt x="17798" y="5695"/>
                  </a:lnTo>
                  <a:cubicBezTo>
                    <a:pt x="18048" y="3032"/>
                    <a:pt x="15483" y="2052"/>
                    <a:pt x="15455" y="2052"/>
                  </a:cubicBezTo>
                  <a:lnTo>
                    <a:pt x="11166" y="8"/>
                  </a:lnTo>
                  <a:cubicBezTo>
                    <a:pt x="11166" y="1"/>
                    <a:pt x="11159" y="1"/>
                    <a:pt x="11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4"/>
            <p:cNvSpPr/>
            <p:nvPr/>
          </p:nvSpPr>
          <p:spPr>
            <a:xfrm>
              <a:off x="2323799" y="2658818"/>
              <a:ext cx="916625" cy="962537"/>
            </a:xfrm>
            <a:custGeom>
              <a:avLst/>
              <a:gdLst/>
              <a:ahLst/>
              <a:cxnLst/>
              <a:rect l="l" t="t" r="r" b="b"/>
              <a:pathLst>
                <a:path w="6828" h="7170" extrusionOk="0">
                  <a:moveTo>
                    <a:pt x="1078" y="1"/>
                  </a:moveTo>
                  <a:lnTo>
                    <a:pt x="1078" y="4575"/>
                  </a:lnTo>
                  <a:lnTo>
                    <a:pt x="1" y="5090"/>
                  </a:lnTo>
                  <a:cubicBezTo>
                    <a:pt x="1" y="5090"/>
                    <a:pt x="91" y="7120"/>
                    <a:pt x="3296" y="7169"/>
                  </a:cubicBezTo>
                  <a:cubicBezTo>
                    <a:pt x="3330" y="7169"/>
                    <a:pt x="3364" y="7169"/>
                    <a:pt x="3397" y="7169"/>
                  </a:cubicBezTo>
                  <a:cubicBezTo>
                    <a:pt x="6508" y="7169"/>
                    <a:pt x="6828" y="5264"/>
                    <a:pt x="6828" y="5264"/>
                  </a:cubicBezTo>
                  <a:lnTo>
                    <a:pt x="5424" y="4575"/>
                  </a:lnTo>
                  <a:lnTo>
                    <a:pt x="542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4"/>
            <p:cNvSpPr/>
            <p:nvPr/>
          </p:nvSpPr>
          <p:spPr>
            <a:xfrm>
              <a:off x="2319235" y="2652374"/>
              <a:ext cx="929647" cy="974484"/>
            </a:xfrm>
            <a:custGeom>
              <a:avLst/>
              <a:gdLst/>
              <a:ahLst/>
              <a:cxnLst/>
              <a:rect l="l" t="t" r="r" b="b"/>
              <a:pathLst>
                <a:path w="6925" h="7259" extrusionOk="0">
                  <a:moveTo>
                    <a:pt x="5423" y="98"/>
                  </a:moveTo>
                  <a:lnTo>
                    <a:pt x="5423" y="4623"/>
                  </a:lnTo>
                  <a:cubicBezTo>
                    <a:pt x="5423" y="4644"/>
                    <a:pt x="5430" y="4658"/>
                    <a:pt x="5451" y="4672"/>
                  </a:cubicBezTo>
                  <a:lnTo>
                    <a:pt x="6813" y="5339"/>
                  </a:lnTo>
                  <a:cubicBezTo>
                    <a:pt x="6778" y="5458"/>
                    <a:pt x="6660" y="5861"/>
                    <a:pt x="6271" y="6250"/>
                  </a:cubicBezTo>
                  <a:cubicBezTo>
                    <a:pt x="5844" y="6663"/>
                    <a:pt x="5016" y="7162"/>
                    <a:pt x="3463" y="7162"/>
                  </a:cubicBezTo>
                  <a:cubicBezTo>
                    <a:pt x="3422" y="7162"/>
                    <a:pt x="3380" y="7162"/>
                    <a:pt x="3337" y="7161"/>
                  </a:cubicBezTo>
                  <a:cubicBezTo>
                    <a:pt x="403" y="7119"/>
                    <a:pt x="125" y="5437"/>
                    <a:pt x="97" y="5166"/>
                  </a:cubicBezTo>
                  <a:lnTo>
                    <a:pt x="1161" y="4672"/>
                  </a:lnTo>
                  <a:cubicBezTo>
                    <a:pt x="1175" y="4658"/>
                    <a:pt x="1182" y="4644"/>
                    <a:pt x="1182" y="4623"/>
                  </a:cubicBezTo>
                  <a:lnTo>
                    <a:pt x="1182" y="98"/>
                  </a:lnTo>
                  <a:close/>
                  <a:moveTo>
                    <a:pt x="1119" y="0"/>
                  </a:moveTo>
                  <a:cubicBezTo>
                    <a:pt x="1099" y="0"/>
                    <a:pt x="1071" y="28"/>
                    <a:pt x="1071" y="56"/>
                  </a:cubicBezTo>
                  <a:lnTo>
                    <a:pt x="1071" y="4603"/>
                  </a:lnTo>
                  <a:lnTo>
                    <a:pt x="28" y="5096"/>
                  </a:lnTo>
                  <a:cubicBezTo>
                    <a:pt x="7" y="5103"/>
                    <a:pt x="0" y="5124"/>
                    <a:pt x="0" y="5138"/>
                  </a:cubicBezTo>
                  <a:cubicBezTo>
                    <a:pt x="0" y="5166"/>
                    <a:pt x="28" y="5666"/>
                    <a:pt x="452" y="6188"/>
                  </a:cubicBezTo>
                  <a:cubicBezTo>
                    <a:pt x="1168" y="7050"/>
                    <a:pt x="2419" y="7251"/>
                    <a:pt x="3337" y="7258"/>
                  </a:cubicBezTo>
                  <a:lnTo>
                    <a:pt x="3441" y="7258"/>
                  </a:lnTo>
                  <a:cubicBezTo>
                    <a:pt x="6556" y="7258"/>
                    <a:pt x="6911" y="5339"/>
                    <a:pt x="6918" y="5319"/>
                  </a:cubicBezTo>
                  <a:cubicBezTo>
                    <a:pt x="6924" y="5305"/>
                    <a:pt x="6911" y="5277"/>
                    <a:pt x="6890" y="5270"/>
                  </a:cubicBezTo>
                  <a:lnTo>
                    <a:pt x="5520" y="4603"/>
                  </a:lnTo>
                  <a:lnTo>
                    <a:pt x="5520" y="56"/>
                  </a:lnTo>
                  <a:cubicBezTo>
                    <a:pt x="5520" y="28"/>
                    <a:pt x="5492" y="0"/>
                    <a:pt x="54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4"/>
            <p:cNvSpPr/>
            <p:nvPr/>
          </p:nvSpPr>
          <p:spPr>
            <a:xfrm>
              <a:off x="2401259" y="3300115"/>
              <a:ext cx="746805" cy="218417"/>
            </a:xfrm>
            <a:custGeom>
              <a:avLst/>
              <a:gdLst/>
              <a:ahLst/>
              <a:cxnLst/>
              <a:rect l="l" t="t" r="r" b="b"/>
              <a:pathLst>
                <a:path w="5563" h="1627" extrusionOk="0">
                  <a:moveTo>
                    <a:pt x="98" y="0"/>
                  </a:moveTo>
                  <a:lnTo>
                    <a:pt x="1" y="28"/>
                  </a:lnTo>
                  <a:cubicBezTo>
                    <a:pt x="8" y="42"/>
                    <a:pt x="453" y="1627"/>
                    <a:pt x="2608" y="1627"/>
                  </a:cubicBezTo>
                  <a:cubicBezTo>
                    <a:pt x="2684" y="1627"/>
                    <a:pt x="2761" y="1627"/>
                    <a:pt x="2844" y="1620"/>
                  </a:cubicBezTo>
                  <a:cubicBezTo>
                    <a:pt x="5180" y="1495"/>
                    <a:pt x="5542" y="195"/>
                    <a:pt x="5563" y="139"/>
                  </a:cubicBezTo>
                  <a:lnTo>
                    <a:pt x="5465" y="111"/>
                  </a:lnTo>
                  <a:cubicBezTo>
                    <a:pt x="5465" y="132"/>
                    <a:pt x="5104" y="1397"/>
                    <a:pt x="2844" y="1523"/>
                  </a:cubicBezTo>
                  <a:cubicBezTo>
                    <a:pt x="2764" y="1527"/>
                    <a:pt x="2686" y="1529"/>
                    <a:pt x="2610" y="1529"/>
                  </a:cubicBezTo>
                  <a:cubicBezTo>
                    <a:pt x="526" y="1529"/>
                    <a:pt x="105" y="20"/>
                    <a:pt x="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4"/>
            <p:cNvSpPr/>
            <p:nvPr/>
          </p:nvSpPr>
          <p:spPr>
            <a:xfrm>
              <a:off x="2473216" y="2850254"/>
              <a:ext cx="578730" cy="278827"/>
            </a:xfrm>
            <a:custGeom>
              <a:avLst/>
              <a:gdLst/>
              <a:ahLst/>
              <a:cxnLst/>
              <a:rect l="l" t="t" r="r" b="b"/>
              <a:pathLst>
                <a:path w="4311" h="2077" extrusionOk="0">
                  <a:moveTo>
                    <a:pt x="0" y="0"/>
                  </a:moveTo>
                  <a:cubicBezTo>
                    <a:pt x="0" y="0"/>
                    <a:pt x="369" y="1842"/>
                    <a:pt x="1975" y="2058"/>
                  </a:cubicBezTo>
                  <a:cubicBezTo>
                    <a:pt x="2069" y="2070"/>
                    <a:pt x="2161" y="2076"/>
                    <a:pt x="2248" y="2076"/>
                  </a:cubicBezTo>
                  <a:cubicBezTo>
                    <a:pt x="3872" y="2076"/>
                    <a:pt x="4311" y="49"/>
                    <a:pt x="4311" y="49"/>
                  </a:cubicBezTo>
                  <a:lnTo>
                    <a:pt x="4311" y="49"/>
                  </a:lnTo>
                  <a:cubicBezTo>
                    <a:pt x="4310" y="49"/>
                    <a:pt x="3497" y="1078"/>
                    <a:pt x="2204" y="1078"/>
                  </a:cubicBezTo>
                  <a:cubicBezTo>
                    <a:pt x="765" y="1078"/>
                    <a:pt x="0" y="0"/>
                    <a:pt x="0"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4"/>
            <p:cNvSpPr/>
            <p:nvPr/>
          </p:nvSpPr>
          <p:spPr>
            <a:xfrm>
              <a:off x="2253857" y="1631025"/>
              <a:ext cx="1005227" cy="806812"/>
            </a:xfrm>
            <a:custGeom>
              <a:avLst/>
              <a:gdLst/>
              <a:ahLst/>
              <a:cxnLst/>
              <a:rect l="l" t="t" r="r" b="b"/>
              <a:pathLst>
                <a:path w="7488" h="6010" extrusionOk="0">
                  <a:moveTo>
                    <a:pt x="3971" y="1"/>
                  </a:moveTo>
                  <a:cubicBezTo>
                    <a:pt x="2550" y="1"/>
                    <a:pt x="2051" y="1310"/>
                    <a:pt x="2051" y="1310"/>
                  </a:cubicBezTo>
                  <a:cubicBezTo>
                    <a:pt x="1852" y="1224"/>
                    <a:pt x="1668" y="1187"/>
                    <a:pt x="1498" y="1187"/>
                  </a:cubicBezTo>
                  <a:cubicBezTo>
                    <a:pt x="718" y="1187"/>
                    <a:pt x="247" y="1970"/>
                    <a:pt x="105" y="2415"/>
                  </a:cubicBezTo>
                  <a:cubicBezTo>
                    <a:pt x="0" y="2742"/>
                    <a:pt x="91" y="3089"/>
                    <a:pt x="119" y="3319"/>
                  </a:cubicBezTo>
                  <a:lnTo>
                    <a:pt x="612" y="6009"/>
                  </a:lnTo>
                  <a:lnTo>
                    <a:pt x="675" y="4160"/>
                  </a:lnTo>
                  <a:cubicBezTo>
                    <a:pt x="1134" y="2651"/>
                    <a:pt x="2295" y="2415"/>
                    <a:pt x="2295" y="2415"/>
                  </a:cubicBezTo>
                  <a:lnTo>
                    <a:pt x="4547" y="2234"/>
                  </a:lnTo>
                  <a:lnTo>
                    <a:pt x="6953" y="5905"/>
                  </a:lnTo>
                  <a:lnTo>
                    <a:pt x="7460" y="3312"/>
                  </a:lnTo>
                  <a:cubicBezTo>
                    <a:pt x="7488" y="3103"/>
                    <a:pt x="7460" y="2770"/>
                    <a:pt x="7398" y="2554"/>
                  </a:cubicBezTo>
                  <a:cubicBezTo>
                    <a:pt x="7224" y="1907"/>
                    <a:pt x="6807" y="1004"/>
                    <a:pt x="5312" y="329"/>
                  </a:cubicBezTo>
                  <a:cubicBezTo>
                    <a:pt x="4794" y="94"/>
                    <a:pt x="4350" y="1"/>
                    <a:pt x="39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4"/>
            <p:cNvSpPr/>
            <p:nvPr/>
          </p:nvSpPr>
          <p:spPr>
            <a:xfrm>
              <a:off x="3141362" y="2409254"/>
              <a:ext cx="237211" cy="263254"/>
            </a:xfrm>
            <a:custGeom>
              <a:avLst/>
              <a:gdLst/>
              <a:ahLst/>
              <a:cxnLst/>
              <a:rect l="l" t="t" r="r" b="b"/>
              <a:pathLst>
                <a:path w="1767" h="1961" extrusionOk="0">
                  <a:moveTo>
                    <a:pt x="839" y="0"/>
                  </a:moveTo>
                  <a:cubicBezTo>
                    <a:pt x="456" y="0"/>
                    <a:pt x="265" y="303"/>
                    <a:pt x="265" y="303"/>
                  </a:cubicBezTo>
                  <a:cubicBezTo>
                    <a:pt x="230" y="713"/>
                    <a:pt x="8" y="1797"/>
                    <a:pt x="1" y="1804"/>
                  </a:cubicBezTo>
                  <a:cubicBezTo>
                    <a:pt x="162" y="1935"/>
                    <a:pt x="343" y="1961"/>
                    <a:pt x="460" y="1961"/>
                  </a:cubicBezTo>
                  <a:cubicBezTo>
                    <a:pt x="536" y="1961"/>
                    <a:pt x="585" y="1950"/>
                    <a:pt x="585" y="1950"/>
                  </a:cubicBezTo>
                  <a:cubicBezTo>
                    <a:pt x="1489" y="1763"/>
                    <a:pt x="1767" y="296"/>
                    <a:pt x="1162" y="66"/>
                  </a:cubicBezTo>
                  <a:cubicBezTo>
                    <a:pt x="1042" y="19"/>
                    <a:pt x="935" y="0"/>
                    <a:pt x="839" y="0"/>
                  </a:cubicBez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4"/>
            <p:cNvSpPr/>
            <p:nvPr/>
          </p:nvSpPr>
          <p:spPr>
            <a:xfrm>
              <a:off x="3134918" y="2402407"/>
              <a:ext cx="215732" cy="276142"/>
            </a:xfrm>
            <a:custGeom>
              <a:avLst/>
              <a:gdLst/>
              <a:ahLst/>
              <a:cxnLst/>
              <a:rect l="l" t="t" r="r" b="b"/>
              <a:pathLst>
                <a:path w="1607" h="2057" extrusionOk="0">
                  <a:moveTo>
                    <a:pt x="875" y="90"/>
                  </a:moveTo>
                  <a:cubicBezTo>
                    <a:pt x="965" y="90"/>
                    <a:pt x="1067" y="108"/>
                    <a:pt x="1182" y="152"/>
                  </a:cubicBezTo>
                  <a:cubicBezTo>
                    <a:pt x="1384" y="228"/>
                    <a:pt x="1495" y="486"/>
                    <a:pt x="1467" y="819"/>
                  </a:cubicBezTo>
                  <a:cubicBezTo>
                    <a:pt x="1432" y="1299"/>
                    <a:pt x="1134" y="1834"/>
                    <a:pt x="619" y="1939"/>
                  </a:cubicBezTo>
                  <a:cubicBezTo>
                    <a:pt x="619" y="1939"/>
                    <a:pt x="571" y="1949"/>
                    <a:pt x="499" y="1949"/>
                  </a:cubicBezTo>
                  <a:cubicBezTo>
                    <a:pt x="395" y="1949"/>
                    <a:pt x="240" y="1927"/>
                    <a:pt x="105" y="1821"/>
                  </a:cubicBezTo>
                  <a:cubicBezTo>
                    <a:pt x="139" y="1647"/>
                    <a:pt x="320" y="750"/>
                    <a:pt x="348" y="361"/>
                  </a:cubicBezTo>
                  <a:cubicBezTo>
                    <a:pt x="391" y="312"/>
                    <a:pt x="557" y="90"/>
                    <a:pt x="875" y="90"/>
                  </a:cubicBezTo>
                  <a:close/>
                  <a:moveTo>
                    <a:pt x="896" y="0"/>
                  </a:moveTo>
                  <a:cubicBezTo>
                    <a:pt x="481" y="0"/>
                    <a:pt x="271" y="320"/>
                    <a:pt x="271" y="326"/>
                  </a:cubicBezTo>
                  <a:cubicBezTo>
                    <a:pt x="265" y="333"/>
                    <a:pt x="265" y="340"/>
                    <a:pt x="265" y="354"/>
                  </a:cubicBezTo>
                  <a:cubicBezTo>
                    <a:pt x="230" y="750"/>
                    <a:pt x="0" y="1827"/>
                    <a:pt x="0" y="1834"/>
                  </a:cubicBezTo>
                  <a:cubicBezTo>
                    <a:pt x="0" y="1855"/>
                    <a:pt x="0" y="1869"/>
                    <a:pt x="21" y="1883"/>
                  </a:cubicBezTo>
                  <a:cubicBezTo>
                    <a:pt x="181" y="2029"/>
                    <a:pt x="376" y="2057"/>
                    <a:pt x="508" y="2057"/>
                  </a:cubicBezTo>
                  <a:cubicBezTo>
                    <a:pt x="584" y="2057"/>
                    <a:pt x="633" y="2050"/>
                    <a:pt x="647" y="2036"/>
                  </a:cubicBezTo>
                  <a:cubicBezTo>
                    <a:pt x="1203" y="1925"/>
                    <a:pt x="1530" y="1341"/>
                    <a:pt x="1572" y="826"/>
                  </a:cubicBezTo>
                  <a:cubicBezTo>
                    <a:pt x="1606" y="458"/>
                    <a:pt x="1467" y="159"/>
                    <a:pt x="1224" y="62"/>
                  </a:cubicBezTo>
                  <a:cubicBezTo>
                    <a:pt x="1103" y="18"/>
                    <a:pt x="994" y="0"/>
                    <a:pt x="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4"/>
            <p:cNvSpPr/>
            <p:nvPr/>
          </p:nvSpPr>
          <p:spPr>
            <a:xfrm>
              <a:off x="3160156" y="2481210"/>
              <a:ext cx="124177" cy="86320"/>
            </a:xfrm>
            <a:custGeom>
              <a:avLst/>
              <a:gdLst/>
              <a:ahLst/>
              <a:cxnLst/>
              <a:rect l="l" t="t" r="r" b="b"/>
              <a:pathLst>
                <a:path w="925" h="643" extrusionOk="0">
                  <a:moveTo>
                    <a:pt x="767" y="0"/>
                  </a:moveTo>
                  <a:cubicBezTo>
                    <a:pt x="719" y="0"/>
                    <a:pt x="662" y="6"/>
                    <a:pt x="598" y="24"/>
                  </a:cubicBezTo>
                  <a:cubicBezTo>
                    <a:pt x="438" y="79"/>
                    <a:pt x="202" y="218"/>
                    <a:pt x="14" y="608"/>
                  </a:cubicBezTo>
                  <a:cubicBezTo>
                    <a:pt x="0" y="615"/>
                    <a:pt x="0" y="636"/>
                    <a:pt x="21" y="643"/>
                  </a:cubicBezTo>
                  <a:lnTo>
                    <a:pt x="28" y="643"/>
                  </a:lnTo>
                  <a:cubicBezTo>
                    <a:pt x="49" y="643"/>
                    <a:pt x="56" y="643"/>
                    <a:pt x="56" y="636"/>
                  </a:cubicBezTo>
                  <a:cubicBezTo>
                    <a:pt x="302" y="128"/>
                    <a:pt x="611" y="50"/>
                    <a:pt x="775" y="50"/>
                  </a:cubicBezTo>
                  <a:cubicBezTo>
                    <a:pt x="843" y="50"/>
                    <a:pt x="886" y="64"/>
                    <a:pt x="890" y="66"/>
                  </a:cubicBezTo>
                  <a:cubicBezTo>
                    <a:pt x="911" y="66"/>
                    <a:pt x="918" y="66"/>
                    <a:pt x="925" y="52"/>
                  </a:cubicBezTo>
                  <a:cubicBezTo>
                    <a:pt x="925" y="31"/>
                    <a:pt x="925" y="24"/>
                    <a:pt x="911" y="17"/>
                  </a:cubicBezTo>
                  <a:cubicBezTo>
                    <a:pt x="902" y="17"/>
                    <a:pt x="849" y="0"/>
                    <a:pt x="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4"/>
            <p:cNvSpPr/>
            <p:nvPr/>
          </p:nvSpPr>
          <p:spPr>
            <a:xfrm>
              <a:off x="3194658" y="2511952"/>
              <a:ext cx="52356" cy="105919"/>
            </a:xfrm>
            <a:custGeom>
              <a:avLst/>
              <a:gdLst/>
              <a:ahLst/>
              <a:cxnLst/>
              <a:rect l="l" t="t" r="r" b="b"/>
              <a:pathLst>
                <a:path w="390" h="789" extrusionOk="0">
                  <a:moveTo>
                    <a:pt x="34" y="1"/>
                  </a:moveTo>
                  <a:cubicBezTo>
                    <a:pt x="25" y="1"/>
                    <a:pt x="12" y="7"/>
                    <a:pt x="7" y="17"/>
                  </a:cubicBezTo>
                  <a:cubicBezTo>
                    <a:pt x="0" y="24"/>
                    <a:pt x="7" y="38"/>
                    <a:pt x="14" y="52"/>
                  </a:cubicBezTo>
                  <a:cubicBezTo>
                    <a:pt x="14" y="52"/>
                    <a:pt x="257" y="177"/>
                    <a:pt x="299" y="400"/>
                  </a:cubicBezTo>
                  <a:cubicBezTo>
                    <a:pt x="320" y="511"/>
                    <a:pt x="285" y="622"/>
                    <a:pt x="188" y="747"/>
                  </a:cubicBezTo>
                  <a:cubicBezTo>
                    <a:pt x="181" y="754"/>
                    <a:pt x="181" y="768"/>
                    <a:pt x="188" y="775"/>
                  </a:cubicBezTo>
                  <a:cubicBezTo>
                    <a:pt x="202" y="789"/>
                    <a:pt x="202" y="789"/>
                    <a:pt x="209" y="789"/>
                  </a:cubicBezTo>
                  <a:cubicBezTo>
                    <a:pt x="216" y="789"/>
                    <a:pt x="223" y="789"/>
                    <a:pt x="244" y="775"/>
                  </a:cubicBezTo>
                  <a:cubicBezTo>
                    <a:pt x="348" y="650"/>
                    <a:pt x="390" y="518"/>
                    <a:pt x="362" y="386"/>
                  </a:cubicBezTo>
                  <a:cubicBezTo>
                    <a:pt x="313" y="149"/>
                    <a:pt x="49" y="17"/>
                    <a:pt x="42" y="3"/>
                  </a:cubicBezTo>
                  <a:cubicBezTo>
                    <a:pt x="40" y="2"/>
                    <a:pt x="37" y="1"/>
                    <a:pt x="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4"/>
            <p:cNvSpPr/>
            <p:nvPr/>
          </p:nvSpPr>
          <p:spPr>
            <a:xfrm>
              <a:off x="2144714" y="2409254"/>
              <a:ext cx="237077" cy="263254"/>
            </a:xfrm>
            <a:custGeom>
              <a:avLst/>
              <a:gdLst/>
              <a:ahLst/>
              <a:cxnLst/>
              <a:rect l="l" t="t" r="r" b="b"/>
              <a:pathLst>
                <a:path w="1766" h="1961" extrusionOk="0">
                  <a:moveTo>
                    <a:pt x="930" y="0"/>
                  </a:moveTo>
                  <a:cubicBezTo>
                    <a:pt x="834" y="0"/>
                    <a:pt x="726" y="19"/>
                    <a:pt x="605" y="66"/>
                  </a:cubicBezTo>
                  <a:cubicBezTo>
                    <a:pt x="0" y="296"/>
                    <a:pt x="278" y="1763"/>
                    <a:pt x="1182" y="1950"/>
                  </a:cubicBezTo>
                  <a:cubicBezTo>
                    <a:pt x="1182" y="1950"/>
                    <a:pt x="1231" y="1961"/>
                    <a:pt x="1307" y="1961"/>
                  </a:cubicBezTo>
                  <a:cubicBezTo>
                    <a:pt x="1424" y="1961"/>
                    <a:pt x="1605" y="1935"/>
                    <a:pt x="1766" y="1804"/>
                  </a:cubicBezTo>
                  <a:cubicBezTo>
                    <a:pt x="1766" y="1797"/>
                    <a:pt x="1536" y="713"/>
                    <a:pt x="1502" y="303"/>
                  </a:cubicBezTo>
                  <a:cubicBezTo>
                    <a:pt x="1502" y="303"/>
                    <a:pt x="1315" y="0"/>
                    <a:pt x="930" y="0"/>
                  </a:cubicBez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4"/>
            <p:cNvSpPr/>
            <p:nvPr/>
          </p:nvSpPr>
          <p:spPr>
            <a:xfrm>
              <a:off x="2172637" y="2403481"/>
              <a:ext cx="214792" cy="275068"/>
            </a:xfrm>
            <a:custGeom>
              <a:avLst/>
              <a:gdLst/>
              <a:ahLst/>
              <a:cxnLst/>
              <a:rect l="l" t="t" r="r" b="b"/>
              <a:pathLst>
                <a:path w="1600" h="2049" extrusionOk="0">
                  <a:moveTo>
                    <a:pt x="724" y="95"/>
                  </a:moveTo>
                  <a:cubicBezTo>
                    <a:pt x="1043" y="95"/>
                    <a:pt x="1210" y="311"/>
                    <a:pt x="1245" y="360"/>
                  </a:cubicBezTo>
                  <a:cubicBezTo>
                    <a:pt x="1280" y="742"/>
                    <a:pt x="1461" y="1646"/>
                    <a:pt x="1495" y="1819"/>
                  </a:cubicBezTo>
                  <a:cubicBezTo>
                    <a:pt x="1353" y="1931"/>
                    <a:pt x="1190" y="1953"/>
                    <a:pt x="1086" y="1953"/>
                  </a:cubicBezTo>
                  <a:cubicBezTo>
                    <a:pt x="1022" y="1953"/>
                    <a:pt x="981" y="1945"/>
                    <a:pt x="981" y="1945"/>
                  </a:cubicBezTo>
                  <a:cubicBezTo>
                    <a:pt x="480" y="1840"/>
                    <a:pt x="167" y="1298"/>
                    <a:pt x="133" y="825"/>
                  </a:cubicBezTo>
                  <a:cubicBezTo>
                    <a:pt x="105" y="485"/>
                    <a:pt x="216" y="234"/>
                    <a:pt x="418" y="151"/>
                  </a:cubicBezTo>
                  <a:cubicBezTo>
                    <a:pt x="529" y="109"/>
                    <a:pt x="633" y="95"/>
                    <a:pt x="724" y="95"/>
                  </a:cubicBezTo>
                  <a:close/>
                  <a:moveTo>
                    <a:pt x="714" y="0"/>
                  </a:moveTo>
                  <a:cubicBezTo>
                    <a:pt x="614" y="0"/>
                    <a:pt x="501" y="19"/>
                    <a:pt x="376" y="68"/>
                  </a:cubicBezTo>
                  <a:cubicBezTo>
                    <a:pt x="133" y="151"/>
                    <a:pt x="1" y="450"/>
                    <a:pt x="28" y="832"/>
                  </a:cubicBezTo>
                  <a:cubicBezTo>
                    <a:pt x="63" y="1340"/>
                    <a:pt x="397" y="1924"/>
                    <a:pt x="953" y="2035"/>
                  </a:cubicBezTo>
                  <a:cubicBezTo>
                    <a:pt x="967" y="2035"/>
                    <a:pt x="1016" y="2049"/>
                    <a:pt x="1092" y="2049"/>
                  </a:cubicBezTo>
                  <a:cubicBezTo>
                    <a:pt x="1224" y="2049"/>
                    <a:pt x="1419" y="2021"/>
                    <a:pt x="1579" y="1882"/>
                  </a:cubicBezTo>
                  <a:cubicBezTo>
                    <a:pt x="1600" y="1875"/>
                    <a:pt x="1600" y="1854"/>
                    <a:pt x="1600" y="1840"/>
                  </a:cubicBezTo>
                  <a:cubicBezTo>
                    <a:pt x="1593" y="1826"/>
                    <a:pt x="1370" y="756"/>
                    <a:pt x="1335" y="353"/>
                  </a:cubicBezTo>
                  <a:cubicBezTo>
                    <a:pt x="1335" y="346"/>
                    <a:pt x="1328" y="339"/>
                    <a:pt x="1328" y="325"/>
                  </a:cubicBezTo>
                  <a:cubicBezTo>
                    <a:pt x="1328" y="319"/>
                    <a:pt x="1122" y="0"/>
                    <a:pt x="7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4"/>
            <p:cNvSpPr/>
            <p:nvPr/>
          </p:nvSpPr>
          <p:spPr>
            <a:xfrm>
              <a:off x="2237076" y="2480270"/>
              <a:ext cx="124177" cy="87259"/>
            </a:xfrm>
            <a:custGeom>
              <a:avLst/>
              <a:gdLst/>
              <a:ahLst/>
              <a:cxnLst/>
              <a:rect l="l" t="t" r="r" b="b"/>
              <a:pathLst>
                <a:path w="925" h="650" extrusionOk="0">
                  <a:moveTo>
                    <a:pt x="165" y="0"/>
                  </a:moveTo>
                  <a:cubicBezTo>
                    <a:pt x="83" y="0"/>
                    <a:pt x="30" y="17"/>
                    <a:pt x="21" y="17"/>
                  </a:cubicBezTo>
                  <a:cubicBezTo>
                    <a:pt x="7" y="24"/>
                    <a:pt x="0" y="31"/>
                    <a:pt x="7" y="52"/>
                  </a:cubicBezTo>
                  <a:cubicBezTo>
                    <a:pt x="12" y="62"/>
                    <a:pt x="17" y="71"/>
                    <a:pt x="27" y="71"/>
                  </a:cubicBezTo>
                  <a:cubicBezTo>
                    <a:pt x="31" y="71"/>
                    <a:pt x="36" y="70"/>
                    <a:pt x="42" y="66"/>
                  </a:cubicBezTo>
                  <a:cubicBezTo>
                    <a:pt x="46" y="66"/>
                    <a:pt x="89" y="53"/>
                    <a:pt x="155" y="53"/>
                  </a:cubicBezTo>
                  <a:cubicBezTo>
                    <a:pt x="319" y="53"/>
                    <a:pt x="629" y="127"/>
                    <a:pt x="876" y="636"/>
                  </a:cubicBezTo>
                  <a:cubicBezTo>
                    <a:pt x="883" y="643"/>
                    <a:pt x="890" y="650"/>
                    <a:pt x="904" y="650"/>
                  </a:cubicBezTo>
                  <a:cubicBezTo>
                    <a:pt x="911" y="650"/>
                    <a:pt x="911" y="650"/>
                    <a:pt x="911" y="643"/>
                  </a:cubicBezTo>
                  <a:cubicBezTo>
                    <a:pt x="918" y="636"/>
                    <a:pt x="925" y="622"/>
                    <a:pt x="918" y="608"/>
                  </a:cubicBezTo>
                  <a:cubicBezTo>
                    <a:pt x="730" y="219"/>
                    <a:pt x="501" y="79"/>
                    <a:pt x="334" y="24"/>
                  </a:cubicBezTo>
                  <a:cubicBezTo>
                    <a:pt x="270" y="6"/>
                    <a:pt x="213"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4"/>
            <p:cNvSpPr/>
            <p:nvPr/>
          </p:nvSpPr>
          <p:spPr>
            <a:xfrm>
              <a:off x="2277215" y="2511952"/>
              <a:ext cx="53295" cy="105919"/>
            </a:xfrm>
            <a:custGeom>
              <a:avLst/>
              <a:gdLst/>
              <a:ahLst/>
              <a:cxnLst/>
              <a:rect l="l" t="t" r="r" b="b"/>
              <a:pathLst>
                <a:path w="397" h="789" extrusionOk="0">
                  <a:moveTo>
                    <a:pt x="359" y="1"/>
                  </a:moveTo>
                  <a:cubicBezTo>
                    <a:pt x="355" y="1"/>
                    <a:pt x="352" y="2"/>
                    <a:pt x="348" y="3"/>
                  </a:cubicBezTo>
                  <a:cubicBezTo>
                    <a:pt x="334" y="3"/>
                    <a:pt x="70" y="142"/>
                    <a:pt x="28" y="386"/>
                  </a:cubicBezTo>
                  <a:cubicBezTo>
                    <a:pt x="0" y="518"/>
                    <a:pt x="42" y="650"/>
                    <a:pt x="146" y="775"/>
                  </a:cubicBezTo>
                  <a:cubicBezTo>
                    <a:pt x="146" y="789"/>
                    <a:pt x="160" y="789"/>
                    <a:pt x="167" y="789"/>
                  </a:cubicBezTo>
                  <a:cubicBezTo>
                    <a:pt x="174" y="789"/>
                    <a:pt x="188" y="789"/>
                    <a:pt x="202" y="775"/>
                  </a:cubicBezTo>
                  <a:cubicBezTo>
                    <a:pt x="209" y="768"/>
                    <a:pt x="209" y="754"/>
                    <a:pt x="202" y="747"/>
                  </a:cubicBezTo>
                  <a:cubicBezTo>
                    <a:pt x="105" y="622"/>
                    <a:pt x="63" y="511"/>
                    <a:pt x="91" y="400"/>
                  </a:cubicBezTo>
                  <a:cubicBezTo>
                    <a:pt x="125" y="191"/>
                    <a:pt x="376" y="52"/>
                    <a:pt x="376" y="52"/>
                  </a:cubicBezTo>
                  <a:cubicBezTo>
                    <a:pt x="383" y="38"/>
                    <a:pt x="397" y="24"/>
                    <a:pt x="383" y="17"/>
                  </a:cubicBezTo>
                  <a:cubicBezTo>
                    <a:pt x="378" y="7"/>
                    <a:pt x="369" y="1"/>
                    <a:pt x="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4"/>
            <p:cNvSpPr/>
            <p:nvPr/>
          </p:nvSpPr>
          <p:spPr>
            <a:xfrm>
              <a:off x="2333196" y="1839376"/>
              <a:ext cx="865343" cy="1153970"/>
            </a:xfrm>
            <a:custGeom>
              <a:avLst/>
              <a:gdLst/>
              <a:ahLst/>
              <a:cxnLst/>
              <a:rect l="l" t="t" r="r" b="b"/>
              <a:pathLst>
                <a:path w="6446" h="8596" extrusionOk="0">
                  <a:moveTo>
                    <a:pt x="3157" y="1"/>
                  </a:moveTo>
                  <a:cubicBezTo>
                    <a:pt x="35" y="1"/>
                    <a:pt x="35" y="3164"/>
                    <a:pt x="35" y="3164"/>
                  </a:cubicBezTo>
                  <a:cubicBezTo>
                    <a:pt x="35" y="3164"/>
                    <a:pt x="0" y="5528"/>
                    <a:pt x="661" y="6870"/>
                  </a:cubicBezTo>
                  <a:cubicBezTo>
                    <a:pt x="1297" y="8155"/>
                    <a:pt x="2087" y="8596"/>
                    <a:pt x="3132" y="8596"/>
                  </a:cubicBezTo>
                  <a:cubicBezTo>
                    <a:pt x="3172" y="8596"/>
                    <a:pt x="3213" y="8595"/>
                    <a:pt x="3254" y="8594"/>
                  </a:cubicBezTo>
                  <a:cubicBezTo>
                    <a:pt x="4359" y="8559"/>
                    <a:pt x="5201" y="8017"/>
                    <a:pt x="5715" y="6981"/>
                  </a:cubicBezTo>
                  <a:cubicBezTo>
                    <a:pt x="6257" y="5882"/>
                    <a:pt x="6348" y="4033"/>
                    <a:pt x="6348" y="3150"/>
                  </a:cubicBezTo>
                  <a:cubicBezTo>
                    <a:pt x="6348" y="3150"/>
                    <a:pt x="6445" y="8"/>
                    <a:pt x="31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4"/>
            <p:cNvSpPr/>
            <p:nvPr/>
          </p:nvSpPr>
          <p:spPr>
            <a:xfrm>
              <a:off x="2326618" y="1833872"/>
              <a:ext cx="867223" cy="1167663"/>
            </a:xfrm>
            <a:custGeom>
              <a:avLst/>
              <a:gdLst/>
              <a:ahLst/>
              <a:cxnLst/>
              <a:rect l="l" t="t" r="r" b="b"/>
              <a:pathLst>
                <a:path w="6460" h="8698" extrusionOk="0">
                  <a:moveTo>
                    <a:pt x="3199" y="104"/>
                  </a:moveTo>
                  <a:cubicBezTo>
                    <a:pt x="4179" y="104"/>
                    <a:pt x="4951" y="383"/>
                    <a:pt x="5500" y="953"/>
                  </a:cubicBezTo>
                  <a:cubicBezTo>
                    <a:pt x="6369" y="1856"/>
                    <a:pt x="6341" y="3191"/>
                    <a:pt x="6341" y="3205"/>
                  </a:cubicBezTo>
                  <a:cubicBezTo>
                    <a:pt x="6341" y="3796"/>
                    <a:pt x="6299" y="5840"/>
                    <a:pt x="5715" y="7015"/>
                  </a:cubicBezTo>
                  <a:cubicBezTo>
                    <a:pt x="5222" y="8023"/>
                    <a:pt x="4388" y="8565"/>
                    <a:pt x="3303" y="8600"/>
                  </a:cubicBezTo>
                  <a:cubicBezTo>
                    <a:pt x="3265" y="8601"/>
                    <a:pt x="3228" y="8602"/>
                    <a:pt x="3191" y="8602"/>
                  </a:cubicBezTo>
                  <a:cubicBezTo>
                    <a:pt x="2073" y="8602"/>
                    <a:pt x="1344" y="8088"/>
                    <a:pt x="758" y="6897"/>
                  </a:cubicBezTo>
                  <a:cubicBezTo>
                    <a:pt x="105" y="5590"/>
                    <a:pt x="133" y="3240"/>
                    <a:pt x="133" y="3212"/>
                  </a:cubicBezTo>
                  <a:cubicBezTo>
                    <a:pt x="133" y="3205"/>
                    <a:pt x="133" y="2426"/>
                    <a:pt x="515" y="1648"/>
                  </a:cubicBezTo>
                  <a:cubicBezTo>
                    <a:pt x="1023" y="626"/>
                    <a:pt x="1926" y="104"/>
                    <a:pt x="3199" y="104"/>
                  </a:cubicBezTo>
                  <a:close/>
                  <a:moveTo>
                    <a:pt x="3199" y="0"/>
                  </a:moveTo>
                  <a:cubicBezTo>
                    <a:pt x="63" y="0"/>
                    <a:pt x="29" y="3170"/>
                    <a:pt x="29" y="3205"/>
                  </a:cubicBezTo>
                  <a:cubicBezTo>
                    <a:pt x="29" y="3233"/>
                    <a:pt x="1" y="5604"/>
                    <a:pt x="661" y="6931"/>
                  </a:cubicBezTo>
                  <a:cubicBezTo>
                    <a:pt x="1266" y="8169"/>
                    <a:pt x="2024" y="8697"/>
                    <a:pt x="3178" y="8697"/>
                  </a:cubicBezTo>
                  <a:cubicBezTo>
                    <a:pt x="3227" y="8697"/>
                    <a:pt x="3261" y="8697"/>
                    <a:pt x="3303" y="8676"/>
                  </a:cubicBezTo>
                  <a:cubicBezTo>
                    <a:pt x="4422" y="8656"/>
                    <a:pt x="5291" y="8079"/>
                    <a:pt x="5806" y="7036"/>
                  </a:cubicBezTo>
                  <a:cubicBezTo>
                    <a:pt x="6397" y="5847"/>
                    <a:pt x="6438" y="3789"/>
                    <a:pt x="6438" y="3191"/>
                  </a:cubicBezTo>
                  <a:cubicBezTo>
                    <a:pt x="6438" y="3143"/>
                    <a:pt x="6459" y="1787"/>
                    <a:pt x="5562" y="869"/>
                  </a:cubicBezTo>
                  <a:cubicBezTo>
                    <a:pt x="5006" y="292"/>
                    <a:pt x="4207" y="0"/>
                    <a:pt x="3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4"/>
            <p:cNvSpPr/>
            <p:nvPr/>
          </p:nvSpPr>
          <p:spPr>
            <a:xfrm>
              <a:off x="2731641" y="2308837"/>
              <a:ext cx="72090" cy="299501"/>
            </a:xfrm>
            <a:custGeom>
              <a:avLst/>
              <a:gdLst/>
              <a:ahLst/>
              <a:cxnLst/>
              <a:rect l="l" t="t" r="r" b="b"/>
              <a:pathLst>
                <a:path w="537" h="2231" extrusionOk="0">
                  <a:moveTo>
                    <a:pt x="1" y="1"/>
                  </a:moveTo>
                  <a:lnTo>
                    <a:pt x="1" y="2003"/>
                  </a:lnTo>
                  <a:cubicBezTo>
                    <a:pt x="1" y="2038"/>
                    <a:pt x="8" y="2066"/>
                    <a:pt x="15" y="2093"/>
                  </a:cubicBezTo>
                  <a:cubicBezTo>
                    <a:pt x="50" y="2182"/>
                    <a:pt x="146" y="2230"/>
                    <a:pt x="242" y="2230"/>
                  </a:cubicBezTo>
                  <a:cubicBezTo>
                    <a:pt x="259" y="2230"/>
                    <a:pt x="276" y="2229"/>
                    <a:pt x="293" y="2226"/>
                  </a:cubicBezTo>
                  <a:lnTo>
                    <a:pt x="536" y="2163"/>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4"/>
            <p:cNvSpPr/>
            <p:nvPr/>
          </p:nvSpPr>
          <p:spPr>
            <a:xfrm>
              <a:off x="2725197" y="2304273"/>
              <a:ext cx="83232" cy="309972"/>
            </a:xfrm>
            <a:custGeom>
              <a:avLst/>
              <a:gdLst/>
              <a:ahLst/>
              <a:cxnLst/>
              <a:rect l="l" t="t" r="r" b="b"/>
              <a:pathLst>
                <a:path w="620" h="2309" extrusionOk="0">
                  <a:moveTo>
                    <a:pt x="35" y="0"/>
                  </a:moveTo>
                  <a:cubicBezTo>
                    <a:pt x="21" y="0"/>
                    <a:pt x="0" y="14"/>
                    <a:pt x="0" y="35"/>
                  </a:cubicBezTo>
                  <a:lnTo>
                    <a:pt x="0" y="2037"/>
                  </a:lnTo>
                  <a:cubicBezTo>
                    <a:pt x="0" y="2072"/>
                    <a:pt x="14" y="2107"/>
                    <a:pt x="21" y="2141"/>
                  </a:cubicBezTo>
                  <a:cubicBezTo>
                    <a:pt x="63" y="2246"/>
                    <a:pt x="167" y="2308"/>
                    <a:pt x="271" y="2308"/>
                  </a:cubicBezTo>
                  <a:cubicBezTo>
                    <a:pt x="299" y="2308"/>
                    <a:pt x="327" y="2301"/>
                    <a:pt x="341" y="2301"/>
                  </a:cubicBezTo>
                  <a:lnTo>
                    <a:pt x="584" y="2239"/>
                  </a:lnTo>
                  <a:cubicBezTo>
                    <a:pt x="605" y="2232"/>
                    <a:pt x="619" y="2211"/>
                    <a:pt x="612" y="2197"/>
                  </a:cubicBezTo>
                  <a:cubicBezTo>
                    <a:pt x="606" y="2180"/>
                    <a:pt x="591" y="2167"/>
                    <a:pt x="578" y="2167"/>
                  </a:cubicBezTo>
                  <a:cubicBezTo>
                    <a:pt x="576" y="2167"/>
                    <a:pt x="573" y="2168"/>
                    <a:pt x="570" y="2169"/>
                  </a:cubicBezTo>
                  <a:lnTo>
                    <a:pt x="327" y="2232"/>
                  </a:lnTo>
                  <a:cubicBezTo>
                    <a:pt x="310" y="2237"/>
                    <a:pt x="292" y="2239"/>
                    <a:pt x="275" y="2239"/>
                  </a:cubicBezTo>
                  <a:cubicBezTo>
                    <a:pt x="195" y="2239"/>
                    <a:pt x="119" y="2189"/>
                    <a:pt x="91" y="2120"/>
                  </a:cubicBezTo>
                  <a:cubicBezTo>
                    <a:pt x="84" y="2093"/>
                    <a:pt x="70" y="2065"/>
                    <a:pt x="70" y="2037"/>
                  </a:cubicBezTo>
                  <a:lnTo>
                    <a:pt x="70" y="35"/>
                  </a:lnTo>
                  <a:cubicBezTo>
                    <a:pt x="70" y="14"/>
                    <a:pt x="56" y="0"/>
                    <a:pt x="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4"/>
            <p:cNvSpPr/>
            <p:nvPr/>
          </p:nvSpPr>
          <p:spPr>
            <a:xfrm>
              <a:off x="2531076" y="2385358"/>
              <a:ext cx="65377" cy="65512"/>
            </a:xfrm>
            <a:custGeom>
              <a:avLst/>
              <a:gdLst/>
              <a:ahLst/>
              <a:cxnLst/>
              <a:rect l="l" t="t" r="r" b="b"/>
              <a:pathLst>
                <a:path w="487" h="488" extrusionOk="0">
                  <a:moveTo>
                    <a:pt x="244" y="1"/>
                  </a:moveTo>
                  <a:cubicBezTo>
                    <a:pt x="105" y="1"/>
                    <a:pt x="0" y="112"/>
                    <a:pt x="0" y="244"/>
                  </a:cubicBezTo>
                  <a:cubicBezTo>
                    <a:pt x="0" y="376"/>
                    <a:pt x="105" y="488"/>
                    <a:pt x="244" y="488"/>
                  </a:cubicBezTo>
                  <a:cubicBezTo>
                    <a:pt x="376" y="488"/>
                    <a:pt x="487" y="376"/>
                    <a:pt x="487" y="244"/>
                  </a:cubicBezTo>
                  <a:cubicBezTo>
                    <a:pt x="487" y="112"/>
                    <a:pt x="376" y="1"/>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4"/>
            <p:cNvSpPr/>
            <p:nvPr/>
          </p:nvSpPr>
          <p:spPr>
            <a:xfrm>
              <a:off x="2902537" y="2385358"/>
              <a:ext cx="65377" cy="65512"/>
            </a:xfrm>
            <a:custGeom>
              <a:avLst/>
              <a:gdLst/>
              <a:ahLst/>
              <a:cxnLst/>
              <a:rect l="l" t="t" r="r" b="b"/>
              <a:pathLst>
                <a:path w="487" h="488" extrusionOk="0">
                  <a:moveTo>
                    <a:pt x="244" y="1"/>
                  </a:moveTo>
                  <a:cubicBezTo>
                    <a:pt x="111" y="1"/>
                    <a:pt x="0" y="112"/>
                    <a:pt x="0" y="244"/>
                  </a:cubicBezTo>
                  <a:cubicBezTo>
                    <a:pt x="0" y="376"/>
                    <a:pt x="111" y="488"/>
                    <a:pt x="244" y="488"/>
                  </a:cubicBezTo>
                  <a:cubicBezTo>
                    <a:pt x="383" y="488"/>
                    <a:pt x="487" y="376"/>
                    <a:pt x="487" y="244"/>
                  </a:cubicBezTo>
                  <a:cubicBezTo>
                    <a:pt x="487" y="112"/>
                    <a:pt x="383" y="1"/>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4"/>
            <p:cNvSpPr/>
            <p:nvPr/>
          </p:nvSpPr>
          <p:spPr>
            <a:xfrm>
              <a:off x="2537520" y="2450333"/>
              <a:ext cx="87930" cy="58397"/>
            </a:xfrm>
            <a:custGeom>
              <a:avLst/>
              <a:gdLst/>
              <a:ahLst/>
              <a:cxnLst/>
              <a:rect l="l" t="t" r="r" b="b"/>
              <a:pathLst>
                <a:path w="655" h="435" extrusionOk="0">
                  <a:moveTo>
                    <a:pt x="627" y="1"/>
                  </a:moveTo>
                  <a:cubicBezTo>
                    <a:pt x="624" y="1"/>
                    <a:pt x="622" y="2"/>
                    <a:pt x="620" y="4"/>
                  </a:cubicBezTo>
                  <a:lnTo>
                    <a:pt x="22" y="400"/>
                  </a:lnTo>
                  <a:cubicBezTo>
                    <a:pt x="8" y="400"/>
                    <a:pt x="1" y="421"/>
                    <a:pt x="8" y="428"/>
                  </a:cubicBezTo>
                  <a:cubicBezTo>
                    <a:pt x="8" y="435"/>
                    <a:pt x="22" y="435"/>
                    <a:pt x="29" y="435"/>
                  </a:cubicBezTo>
                  <a:lnTo>
                    <a:pt x="36" y="435"/>
                  </a:lnTo>
                  <a:lnTo>
                    <a:pt x="634" y="38"/>
                  </a:lnTo>
                  <a:cubicBezTo>
                    <a:pt x="641" y="38"/>
                    <a:pt x="654" y="17"/>
                    <a:pt x="641" y="11"/>
                  </a:cubicBezTo>
                  <a:cubicBezTo>
                    <a:pt x="641" y="6"/>
                    <a:pt x="634" y="1"/>
                    <a:pt x="6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4"/>
            <p:cNvSpPr/>
            <p:nvPr/>
          </p:nvSpPr>
          <p:spPr>
            <a:xfrm>
              <a:off x="2881997" y="2451944"/>
              <a:ext cx="76654" cy="58665"/>
            </a:xfrm>
            <a:custGeom>
              <a:avLst/>
              <a:gdLst/>
              <a:ahLst/>
              <a:cxnLst/>
              <a:rect l="l" t="t" r="r" b="b"/>
              <a:pathLst>
                <a:path w="571" h="437" extrusionOk="0">
                  <a:moveTo>
                    <a:pt x="21" y="0"/>
                  </a:moveTo>
                  <a:cubicBezTo>
                    <a:pt x="16" y="0"/>
                    <a:pt x="11" y="2"/>
                    <a:pt x="7" y="5"/>
                  </a:cubicBezTo>
                  <a:cubicBezTo>
                    <a:pt x="0" y="19"/>
                    <a:pt x="0" y="26"/>
                    <a:pt x="7" y="33"/>
                  </a:cubicBezTo>
                  <a:lnTo>
                    <a:pt x="536" y="436"/>
                  </a:lnTo>
                  <a:lnTo>
                    <a:pt x="549" y="436"/>
                  </a:lnTo>
                  <a:cubicBezTo>
                    <a:pt x="554" y="436"/>
                    <a:pt x="559" y="430"/>
                    <a:pt x="561" y="430"/>
                  </a:cubicBezTo>
                  <a:cubicBezTo>
                    <a:pt x="563" y="430"/>
                    <a:pt x="563" y="432"/>
                    <a:pt x="563" y="436"/>
                  </a:cubicBezTo>
                  <a:cubicBezTo>
                    <a:pt x="570" y="423"/>
                    <a:pt x="570" y="416"/>
                    <a:pt x="563" y="409"/>
                  </a:cubicBezTo>
                  <a:lnTo>
                    <a:pt x="35" y="5"/>
                  </a:lnTo>
                  <a:cubicBezTo>
                    <a:pt x="32" y="2"/>
                    <a:pt x="26"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4"/>
            <p:cNvSpPr/>
            <p:nvPr/>
          </p:nvSpPr>
          <p:spPr>
            <a:xfrm>
              <a:off x="2829641" y="2240505"/>
              <a:ext cx="256811" cy="104845"/>
            </a:xfrm>
            <a:custGeom>
              <a:avLst/>
              <a:gdLst/>
              <a:ahLst/>
              <a:cxnLst/>
              <a:rect l="l" t="t" r="r" b="b"/>
              <a:pathLst>
                <a:path w="1913" h="781" extrusionOk="0">
                  <a:moveTo>
                    <a:pt x="662" y="0"/>
                  </a:moveTo>
                  <a:cubicBezTo>
                    <a:pt x="172" y="0"/>
                    <a:pt x="1" y="287"/>
                    <a:pt x="1" y="287"/>
                  </a:cubicBezTo>
                  <a:lnTo>
                    <a:pt x="1913" y="781"/>
                  </a:lnTo>
                  <a:cubicBezTo>
                    <a:pt x="1913" y="781"/>
                    <a:pt x="1822" y="246"/>
                    <a:pt x="1044" y="51"/>
                  </a:cubicBezTo>
                  <a:cubicBezTo>
                    <a:pt x="899" y="15"/>
                    <a:pt x="772"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4"/>
            <p:cNvSpPr/>
            <p:nvPr/>
          </p:nvSpPr>
          <p:spPr>
            <a:xfrm>
              <a:off x="2412536" y="2240505"/>
              <a:ext cx="256811" cy="104845"/>
            </a:xfrm>
            <a:custGeom>
              <a:avLst/>
              <a:gdLst/>
              <a:ahLst/>
              <a:cxnLst/>
              <a:rect l="l" t="t" r="r" b="b"/>
              <a:pathLst>
                <a:path w="1913" h="781" extrusionOk="0">
                  <a:moveTo>
                    <a:pt x="1251" y="0"/>
                  </a:moveTo>
                  <a:cubicBezTo>
                    <a:pt x="1141" y="0"/>
                    <a:pt x="1014" y="15"/>
                    <a:pt x="869" y="51"/>
                  </a:cubicBezTo>
                  <a:cubicBezTo>
                    <a:pt x="91" y="246"/>
                    <a:pt x="0" y="781"/>
                    <a:pt x="0" y="781"/>
                  </a:cubicBezTo>
                  <a:lnTo>
                    <a:pt x="1912" y="287"/>
                  </a:lnTo>
                  <a:cubicBezTo>
                    <a:pt x="1912" y="287"/>
                    <a:pt x="1741" y="0"/>
                    <a:pt x="1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4"/>
            <p:cNvSpPr/>
            <p:nvPr/>
          </p:nvSpPr>
          <p:spPr>
            <a:xfrm>
              <a:off x="2703717" y="2746616"/>
              <a:ext cx="108336" cy="13156"/>
            </a:xfrm>
            <a:custGeom>
              <a:avLst/>
              <a:gdLst/>
              <a:ahLst/>
              <a:cxnLst/>
              <a:rect l="l" t="t" r="r" b="b"/>
              <a:pathLst>
                <a:path w="807" h="98" extrusionOk="0">
                  <a:moveTo>
                    <a:pt x="21" y="0"/>
                  </a:moveTo>
                  <a:cubicBezTo>
                    <a:pt x="14" y="0"/>
                    <a:pt x="0" y="14"/>
                    <a:pt x="0" y="21"/>
                  </a:cubicBezTo>
                  <a:cubicBezTo>
                    <a:pt x="0" y="28"/>
                    <a:pt x="7" y="49"/>
                    <a:pt x="14" y="49"/>
                  </a:cubicBezTo>
                  <a:cubicBezTo>
                    <a:pt x="21" y="56"/>
                    <a:pt x="174" y="98"/>
                    <a:pt x="397" y="98"/>
                  </a:cubicBezTo>
                  <a:cubicBezTo>
                    <a:pt x="508" y="98"/>
                    <a:pt x="647" y="91"/>
                    <a:pt x="786" y="49"/>
                  </a:cubicBezTo>
                  <a:cubicBezTo>
                    <a:pt x="807" y="49"/>
                    <a:pt x="807" y="28"/>
                    <a:pt x="807" y="21"/>
                  </a:cubicBezTo>
                  <a:cubicBezTo>
                    <a:pt x="807" y="0"/>
                    <a:pt x="786" y="0"/>
                    <a:pt x="779" y="0"/>
                  </a:cubicBezTo>
                  <a:cubicBezTo>
                    <a:pt x="640" y="35"/>
                    <a:pt x="509" y="47"/>
                    <a:pt x="397" y="47"/>
                  </a:cubicBezTo>
                  <a:cubicBezTo>
                    <a:pt x="173" y="47"/>
                    <a:pt x="21"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4"/>
            <p:cNvSpPr/>
            <p:nvPr/>
          </p:nvSpPr>
          <p:spPr>
            <a:xfrm>
              <a:off x="2503958" y="2625122"/>
              <a:ext cx="260570" cy="115853"/>
            </a:xfrm>
            <a:custGeom>
              <a:avLst/>
              <a:gdLst/>
              <a:ahLst/>
              <a:cxnLst/>
              <a:rect l="l" t="t" r="r" b="b"/>
              <a:pathLst>
                <a:path w="1941" h="863" extrusionOk="0">
                  <a:moveTo>
                    <a:pt x="1647" y="1"/>
                  </a:moveTo>
                  <a:cubicBezTo>
                    <a:pt x="1335" y="1"/>
                    <a:pt x="870" y="439"/>
                    <a:pt x="408" y="439"/>
                  </a:cubicBezTo>
                  <a:cubicBezTo>
                    <a:pt x="270" y="439"/>
                    <a:pt x="133" y="401"/>
                    <a:pt x="1" y="301"/>
                  </a:cubicBezTo>
                  <a:lnTo>
                    <a:pt x="1" y="301"/>
                  </a:lnTo>
                  <a:cubicBezTo>
                    <a:pt x="1" y="306"/>
                    <a:pt x="301" y="863"/>
                    <a:pt x="931" y="863"/>
                  </a:cubicBezTo>
                  <a:cubicBezTo>
                    <a:pt x="1164" y="863"/>
                    <a:pt x="1442" y="787"/>
                    <a:pt x="1766" y="579"/>
                  </a:cubicBezTo>
                  <a:cubicBezTo>
                    <a:pt x="1822" y="537"/>
                    <a:pt x="1871" y="474"/>
                    <a:pt x="1885" y="405"/>
                  </a:cubicBezTo>
                  <a:cubicBezTo>
                    <a:pt x="1919" y="266"/>
                    <a:pt x="1940" y="29"/>
                    <a:pt x="1669" y="2"/>
                  </a:cubicBezTo>
                  <a:cubicBezTo>
                    <a:pt x="1662" y="1"/>
                    <a:pt x="1655" y="1"/>
                    <a:pt x="1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4"/>
            <p:cNvSpPr/>
            <p:nvPr/>
          </p:nvSpPr>
          <p:spPr>
            <a:xfrm>
              <a:off x="2746676" y="2625122"/>
              <a:ext cx="258556" cy="115853"/>
            </a:xfrm>
            <a:custGeom>
              <a:avLst/>
              <a:gdLst/>
              <a:ahLst/>
              <a:cxnLst/>
              <a:rect l="l" t="t" r="r" b="b"/>
              <a:pathLst>
                <a:path w="1926" h="863" extrusionOk="0">
                  <a:moveTo>
                    <a:pt x="293" y="1"/>
                  </a:moveTo>
                  <a:cubicBezTo>
                    <a:pt x="286" y="1"/>
                    <a:pt x="278" y="1"/>
                    <a:pt x="271" y="2"/>
                  </a:cubicBezTo>
                  <a:cubicBezTo>
                    <a:pt x="0" y="29"/>
                    <a:pt x="14" y="266"/>
                    <a:pt x="49" y="405"/>
                  </a:cubicBezTo>
                  <a:cubicBezTo>
                    <a:pt x="70" y="474"/>
                    <a:pt x="111" y="537"/>
                    <a:pt x="174" y="579"/>
                  </a:cubicBezTo>
                  <a:cubicBezTo>
                    <a:pt x="497" y="787"/>
                    <a:pt x="773" y="863"/>
                    <a:pt x="1004" y="863"/>
                  </a:cubicBezTo>
                  <a:cubicBezTo>
                    <a:pt x="1629" y="863"/>
                    <a:pt x="1926" y="306"/>
                    <a:pt x="1926" y="301"/>
                  </a:cubicBezTo>
                  <a:lnTo>
                    <a:pt x="1926" y="301"/>
                  </a:lnTo>
                  <a:cubicBezTo>
                    <a:pt x="1793" y="401"/>
                    <a:pt x="1657" y="439"/>
                    <a:pt x="1520" y="439"/>
                  </a:cubicBezTo>
                  <a:cubicBezTo>
                    <a:pt x="1060" y="439"/>
                    <a:pt x="600" y="1"/>
                    <a:pt x="2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4"/>
            <p:cNvSpPr/>
            <p:nvPr/>
          </p:nvSpPr>
          <p:spPr>
            <a:xfrm>
              <a:off x="2202574" y="1798296"/>
              <a:ext cx="982808" cy="464085"/>
            </a:xfrm>
            <a:custGeom>
              <a:avLst/>
              <a:gdLst/>
              <a:ahLst/>
              <a:cxnLst/>
              <a:rect l="l" t="t" r="r" b="b"/>
              <a:pathLst>
                <a:path w="7321" h="3457" extrusionOk="0">
                  <a:moveTo>
                    <a:pt x="4331" y="1"/>
                  </a:moveTo>
                  <a:lnTo>
                    <a:pt x="2030" y="710"/>
                  </a:lnTo>
                  <a:cubicBezTo>
                    <a:pt x="0" y="1252"/>
                    <a:pt x="897" y="3178"/>
                    <a:pt x="897" y="3178"/>
                  </a:cubicBezTo>
                  <a:cubicBezTo>
                    <a:pt x="1731" y="2747"/>
                    <a:pt x="2120" y="1767"/>
                    <a:pt x="2280" y="1141"/>
                  </a:cubicBezTo>
                  <a:cubicBezTo>
                    <a:pt x="2633" y="1616"/>
                    <a:pt x="3444" y="2310"/>
                    <a:pt x="5100" y="2310"/>
                  </a:cubicBezTo>
                  <a:cubicBezTo>
                    <a:pt x="5140" y="2310"/>
                    <a:pt x="5180" y="2310"/>
                    <a:pt x="5221" y="2309"/>
                  </a:cubicBezTo>
                  <a:cubicBezTo>
                    <a:pt x="5247" y="2309"/>
                    <a:pt x="5273" y="2308"/>
                    <a:pt x="5298" y="2308"/>
                  </a:cubicBezTo>
                  <a:cubicBezTo>
                    <a:pt x="7017" y="2308"/>
                    <a:pt x="7321" y="3456"/>
                    <a:pt x="7321" y="3456"/>
                  </a:cubicBezTo>
                  <a:cubicBezTo>
                    <a:pt x="7321" y="3456"/>
                    <a:pt x="7114" y="710"/>
                    <a:pt x="7037" y="710"/>
                  </a:cubicBezTo>
                  <a:cubicBezTo>
                    <a:pt x="7036" y="710"/>
                    <a:pt x="7036" y="710"/>
                    <a:pt x="7036" y="710"/>
                  </a:cubicBezTo>
                  <a:cubicBezTo>
                    <a:pt x="7035" y="710"/>
                    <a:pt x="7033" y="711"/>
                    <a:pt x="7031" y="711"/>
                  </a:cubicBezTo>
                  <a:cubicBezTo>
                    <a:pt x="6879" y="711"/>
                    <a:pt x="4331" y="1"/>
                    <a:pt x="43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4" name="Google Shape;1364;p44"/>
          <p:cNvSpPr/>
          <p:nvPr/>
        </p:nvSpPr>
        <p:spPr>
          <a:xfrm>
            <a:off x="5371450" y="3621350"/>
            <a:ext cx="2358600" cy="356700"/>
          </a:xfrm>
          <a:prstGeom prst="roundRect">
            <a:avLst>
              <a:gd name="adj" fmla="val 50000"/>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4"/>
          <p:cNvSpPr txBox="1"/>
          <p:nvPr/>
        </p:nvSpPr>
        <p:spPr>
          <a:xfrm>
            <a:off x="5371450" y="3621350"/>
            <a:ext cx="2358600" cy="35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lt2"/>
                </a:solidFill>
                <a:latin typeface="Sen"/>
                <a:ea typeface="Sen"/>
                <a:cs typeface="Sen"/>
                <a:sym typeface="Sen"/>
              </a:rPr>
              <a:t>Contact</a:t>
            </a:r>
            <a:endParaRPr sz="1600" b="1">
              <a:solidFill>
                <a:schemeClr val="lt2"/>
              </a:solidFill>
              <a:latin typeface="Sen"/>
              <a:ea typeface="Sen"/>
              <a:cs typeface="Sen"/>
              <a:sym typeface="Sen"/>
            </a:endParaRPr>
          </a:p>
        </p:txBody>
      </p:sp>
      <p:sp>
        <p:nvSpPr>
          <p:cNvPr id="1366" name="Google Shape;1366;p44">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4">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4">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4">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4">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Your Teacher</a:t>
            </a:r>
            <a:endParaRPr sz="1500" b="1">
              <a:solidFill>
                <a:srgbClr val="007DEA"/>
              </a:solidFill>
              <a:latin typeface="Sen"/>
              <a:ea typeface="Sen"/>
              <a:cs typeface="Sen"/>
              <a:sym typeface="Sen"/>
            </a:endParaRPr>
          </a:p>
        </p:txBody>
      </p:sp>
      <p:sp>
        <p:nvSpPr>
          <p:cNvPr id="1371" name="Google Shape;1371;p44">
            <a:hlinkClick r:id="rId4"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Our Week</a:t>
            </a:r>
            <a:endParaRPr sz="1500">
              <a:solidFill>
                <a:srgbClr val="007DEA"/>
              </a:solidFill>
              <a:latin typeface="Sen"/>
              <a:ea typeface="Sen"/>
              <a:cs typeface="Sen"/>
              <a:sym typeface="Sen"/>
            </a:endParaRPr>
          </a:p>
        </p:txBody>
      </p:sp>
      <p:sp>
        <p:nvSpPr>
          <p:cNvPr id="1372" name="Google Shape;1372;p44">
            <a:hlinkClick r:id="rId5"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1373" name="Google Shape;1373;p44">
            <a:hlinkClick r:id="rId6"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1374" name="Google Shape;1374;p44">
            <a:hlinkClick r:id="rId7"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4"/>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6" name="Google Shape;1376;p44"/>
          <p:cNvGrpSpPr/>
          <p:nvPr/>
        </p:nvGrpSpPr>
        <p:grpSpPr>
          <a:xfrm>
            <a:off x="4402319" y="4732206"/>
            <a:ext cx="344058" cy="344096"/>
            <a:chOff x="1561313" y="2098162"/>
            <a:chExt cx="383822" cy="383822"/>
          </a:xfrm>
        </p:grpSpPr>
        <p:sp>
          <p:nvSpPr>
            <p:cNvPr id="1377" name="Google Shape;1377;p44"/>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8" name="Google Shape;1378;p44"/>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79" name="Google Shape;1379;p44">
            <a:hlinkClick r:id="rId8"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546"/>
        <p:cNvGrpSpPr/>
        <p:nvPr/>
      </p:nvGrpSpPr>
      <p:grpSpPr>
        <a:xfrm>
          <a:off x="0" y="0"/>
          <a:ext cx="0" cy="0"/>
          <a:chOff x="0" y="0"/>
          <a:chExt cx="0" cy="0"/>
        </a:xfrm>
      </p:grpSpPr>
      <p:sp>
        <p:nvSpPr>
          <p:cNvPr id="12547" name="Google Shape;12547;p10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548" name="Google Shape;12548;p10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2549" name="Google Shape;12549;p102"/>
          <p:cNvGrpSpPr/>
          <p:nvPr/>
        </p:nvGrpSpPr>
        <p:grpSpPr>
          <a:xfrm>
            <a:off x="1765162" y="3346789"/>
            <a:ext cx="292801" cy="359258"/>
            <a:chOff x="1765162" y="3346789"/>
            <a:chExt cx="292801" cy="359258"/>
          </a:xfrm>
        </p:grpSpPr>
        <p:sp>
          <p:nvSpPr>
            <p:cNvPr id="12550" name="Google Shape;12550;p102"/>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102"/>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102"/>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102"/>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102"/>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102"/>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102"/>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102"/>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102"/>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102"/>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102"/>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102"/>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102"/>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102"/>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102"/>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5" name="Google Shape;12565;p102"/>
          <p:cNvGrpSpPr/>
          <p:nvPr/>
        </p:nvGrpSpPr>
        <p:grpSpPr>
          <a:xfrm>
            <a:off x="3077632" y="2445004"/>
            <a:ext cx="358996" cy="296309"/>
            <a:chOff x="3077632" y="2445004"/>
            <a:chExt cx="358996" cy="296309"/>
          </a:xfrm>
        </p:grpSpPr>
        <p:sp>
          <p:nvSpPr>
            <p:cNvPr id="12566" name="Google Shape;12566;p102"/>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102"/>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102"/>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102"/>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102"/>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102"/>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102"/>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102"/>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102"/>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102"/>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102"/>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102"/>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102"/>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102"/>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102"/>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102"/>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102"/>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102"/>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102"/>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102"/>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102"/>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102"/>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102"/>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102"/>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102"/>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102"/>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2" name="Google Shape;12592;p102"/>
          <p:cNvGrpSpPr/>
          <p:nvPr/>
        </p:nvGrpSpPr>
        <p:grpSpPr>
          <a:xfrm>
            <a:off x="2635237" y="2431780"/>
            <a:ext cx="359232" cy="323018"/>
            <a:chOff x="2635237" y="2431780"/>
            <a:chExt cx="359232" cy="323018"/>
          </a:xfrm>
        </p:grpSpPr>
        <p:sp>
          <p:nvSpPr>
            <p:cNvPr id="12593" name="Google Shape;12593;p102"/>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102"/>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102"/>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102"/>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102"/>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102"/>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102"/>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102"/>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102"/>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102"/>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102"/>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102"/>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102"/>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102"/>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102"/>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8" name="Google Shape;12608;p102"/>
          <p:cNvGrpSpPr/>
          <p:nvPr/>
        </p:nvGrpSpPr>
        <p:grpSpPr>
          <a:xfrm>
            <a:off x="4011651" y="3768132"/>
            <a:ext cx="373189" cy="358944"/>
            <a:chOff x="4011651" y="3768132"/>
            <a:chExt cx="373189" cy="358944"/>
          </a:xfrm>
        </p:grpSpPr>
        <p:sp>
          <p:nvSpPr>
            <p:cNvPr id="12609" name="Google Shape;12609;p102"/>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102"/>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102"/>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102"/>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102"/>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102"/>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102"/>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102"/>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102"/>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102"/>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9" name="Google Shape;12619;p102"/>
          <p:cNvGrpSpPr/>
          <p:nvPr/>
        </p:nvGrpSpPr>
        <p:grpSpPr>
          <a:xfrm>
            <a:off x="2189568" y="1961603"/>
            <a:ext cx="364993" cy="359049"/>
            <a:chOff x="2189568" y="1961603"/>
            <a:chExt cx="364993" cy="359049"/>
          </a:xfrm>
        </p:grpSpPr>
        <p:sp>
          <p:nvSpPr>
            <p:cNvPr id="12620" name="Google Shape;12620;p102"/>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102"/>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102"/>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102"/>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102"/>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102"/>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102"/>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102"/>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102"/>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102"/>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102"/>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102"/>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102"/>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102"/>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102"/>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102"/>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6" name="Google Shape;12636;p102"/>
          <p:cNvGrpSpPr/>
          <p:nvPr/>
        </p:nvGrpSpPr>
        <p:grpSpPr>
          <a:xfrm>
            <a:off x="2193077" y="2419971"/>
            <a:ext cx="378426" cy="346323"/>
            <a:chOff x="2193077" y="2419971"/>
            <a:chExt cx="378426" cy="346323"/>
          </a:xfrm>
        </p:grpSpPr>
        <p:sp>
          <p:nvSpPr>
            <p:cNvPr id="12637" name="Google Shape;12637;p102"/>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102"/>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102"/>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102"/>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102"/>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102"/>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102"/>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102"/>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102"/>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102"/>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102"/>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102"/>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102"/>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102"/>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102"/>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102"/>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102"/>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102"/>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102"/>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102"/>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102"/>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102"/>
          <p:cNvGrpSpPr/>
          <p:nvPr/>
        </p:nvGrpSpPr>
        <p:grpSpPr>
          <a:xfrm>
            <a:off x="861622" y="2881770"/>
            <a:ext cx="276802" cy="367140"/>
            <a:chOff x="861622" y="2881770"/>
            <a:chExt cx="276802" cy="367140"/>
          </a:xfrm>
        </p:grpSpPr>
        <p:sp>
          <p:nvSpPr>
            <p:cNvPr id="12659" name="Google Shape;12659;p102"/>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102"/>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102"/>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102"/>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102"/>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102"/>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102"/>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102"/>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102"/>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102"/>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102"/>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102"/>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102"/>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102"/>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102"/>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02"/>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102"/>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102"/>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102"/>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102"/>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102"/>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102"/>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1" name="Google Shape;12681;p102"/>
          <p:cNvGrpSpPr/>
          <p:nvPr/>
        </p:nvGrpSpPr>
        <p:grpSpPr>
          <a:xfrm>
            <a:off x="3968184" y="2881691"/>
            <a:ext cx="369444" cy="367140"/>
            <a:chOff x="3968184" y="2881691"/>
            <a:chExt cx="369444" cy="367140"/>
          </a:xfrm>
        </p:grpSpPr>
        <p:sp>
          <p:nvSpPr>
            <p:cNvPr id="12682" name="Google Shape;12682;p102"/>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102"/>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102"/>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102"/>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102"/>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102"/>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102"/>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102"/>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102"/>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102"/>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102"/>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102"/>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102"/>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102"/>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102"/>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102"/>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102"/>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102"/>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102"/>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102"/>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102"/>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102"/>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102"/>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102"/>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6" name="Google Shape;12706;p102"/>
          <p:cNvGrpSpPr/>
          <p:nvPr/>
        </p:nvGrpSpPr>
        <p:grpSpPr>
          <a:xfrm>
            <a:off x="3513796" y="2882084"/>
            <a:ext cx="371487" cy="366826"/>
            <a:chOff x="3513796" y="2882084"/>
            <a:chExt cx="371487" cy="366826"/>
          </a:xfrm>
        </p:grpSpPr>
        <p:sp>
          <p:nvSpPr>
            <p:cNvPr id="12707" name="Google Shape;12707;p102"/>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102"/>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102"/>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102"/>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102"/>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102"/>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102"/>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102"/>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102"/>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102"/>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102"/>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102"/>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102"/>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102"/>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102"/>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102"/>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102"/>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102"/>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102"/>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102"/>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102"/>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102"/>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102"/>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102"/>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102"/>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102"/>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102"/>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102"/>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102"/>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102"/>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102"/>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102"/>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102"/>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102"/>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102"/>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102"/>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102"/>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102"/>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102"/>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102"/>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102"/>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102"/>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102"/>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102"/>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102"/>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102"/>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102"/>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102"/>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102"/>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6" name="Google Shape;12756;p102"/>
          <p:cNvGrpSpPr/>
          <p:nvPr/>
        </p:nvGrpSpPr>
        <p:grpSpPr>
          <a:xfrm>
            <a:off x="873615" y="1500275"/>
            <a:ext cx="335011" cy="359232"/>
            <a:chOff x="873615" y="1500275"/>
            <a:chExt cx="335011" cy="359232"/>
          </a:xfrm>
        </p:grpSpPr>
        <p:sp>
          <p:nvSpPr>
            <p:cNvPr id="12757" name="Google Shape;12757;p102"/>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102"/>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102"/>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102"/>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102"/>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102"/>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102"/>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102"/>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102"/>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102"/>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102"/>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8" name="Google Shape;12768;p102"/>
          <p:cNvGrpSpPr/>
          <p:nvPr/>
        </p:nvGrpSpPr>
        <p:grpSpPr>
          <a:xfrm>
            <a:off x="2202058" y="3346737"/>
            <a:ext cx="337158" cy="359311"/>
            <a:chOff x="2202058" y="3346737"/>
            <a:chExt cx="337158" cy="359311"/>
          </a:xfrm>
        </p:grpSpPr>
        <p:sp>
          <p:nvSpPr>
            <p:cNvPr id="12769" name="Google Shape;12769;p102"/>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102"/>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102"/>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102"/>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102"/>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102"/>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102"/>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102"/>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102"/>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8" name="Google Shape;12778;p102"/>
          <p:cNvGrpSpPr/>
          <p:nvPr/>
        </p:nvGrpSpPr>
        <p:grpSpPr>
          <a:xfrm>
            <a:off x="2223059" y="3818172"/>
            <a:ext cx="359232" cy="306050"/>
            <a:chOff x="2223059" y="3818172"/>
            <a:chExt cx="359232" cy="306050"/>
          </a:xfrm>
        </p:grpSpPr>
        <p:sp>
          <p:nvSpPr>
            <p:cNvPr id="12779" name="Google Shape;12779;p102"/>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102"/>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102"/>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102"/>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102"/>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102"/>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102"/>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102"/>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102"/>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8" name="Google Shape;12788;p102"/>
          <p:cNvGrpSpPr/>
          <p:nvPr/>
        </p:nvGrpSpPr>
        <p:grpSpPr>
          <a:xfrm>
            <a:off x="1725989" y="1991820"/>
            <a:ext cx="378426" cy="298509"/>
            <a:chOff x="1725989" y="1991820"/>
            <a:chExt cx="378426" cy="298509"/>
          </a:xfrm>
        </p:grpSpPr>
        <p:sp>
          <p:nvSpPr>
            <p:cNvPr id="12789" name="Google Shape;12789;p102"/>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102"/>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102"/>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102"/>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102"/>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102"/>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102"/>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102"/>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102"/>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102"/>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102"/>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102"/>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1" name="Google Shape;12801;p102"/>
          <p:cNvGrpSpPr/>
          <p:nvPr/>
        </p:nvGrpSpPr>
        <p:grpSpPr>
          <a:xfrm>
            <a:off x="1768409" y="3791751"/>
            <a:ext cx="367978" cy="359075"/>
            <a:chOff x="1768409" y="3791751"/>
            <a:chExt cx="367978" cy="359075"/>
          </a:xfrm>
        </p:grpSpPr>
        <p:sp>
          <p:nvSpPr>
            <p:cNvPr id="12802" name="Google Shape;12802;p102"/>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102"/>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102"/>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102"/>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102"/>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102"/>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02"/>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102"/>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102"/>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102"/>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102"/>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102"/>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102"/>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5" name="Google Shape;12815;p102"/>
          <p:cNvGrpSpPr/>
          <p:nvPr/>
        </p:nvGrpSpPr>
        <p:grpSpPr>
          <a:xfrm>
            <a:off x="2668963" y="3791306"/>
            <a:ext cx="358735" cy="359311"/>
            <a:chOff x="2668963" y="3791306"/>
            <a:chExt cx="358735" cy="359311"/>
          </a:xfrm>
        </p:grpSpPr>
        <p:sp>
          <p:nvSpPr>
            <p:cNvPr id="12816" name="Google Shape;12816;p102"/>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102"/>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102"/>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102"/>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102"/>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02"/>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102"/>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102"/>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102"/>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102"/>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102"/>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102"/>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102"/>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102"/>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102"/>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102"/>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2" name="Google Shape;12832;p102"/>
          <p:cNvGrpSpPr/>
          <p:nvPr/>
        </p:nvGrpSpPr>
        <p:grpSpPr>
          <a:xfrm>
            <a:off x="849682" y="1995198"/>
            <a:ext cx="363893" cy="291727"/>
            <a:chOff x="849682" y="1995198"/>
            <a:chExt cx="363893" cy="291727"/>
          </a:xfrm>
        </p:grpSpPr>
        <p:sp>
          <p:nvSpPr>
            <p:cNvPr id="12833" name="Google Shape;12833;p102"/>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102"/>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102"/>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102"/>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102"/>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102"/>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102"/>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102"/>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102"/>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102"/>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102"/>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102"/>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102"/>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102"/>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102"/>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102"/>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102"/>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102"/>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1" name="Google Shape;12851;p102"/>
          <p:cNvGrpSpPr/>
          <p:nvPr/>
        </p:nvGrpSpPr>
        <p:grpSpPr>
          <a:xfrm>
            <a:off x="3065430" y="1990066"/>
            <a:ext cx="378190" cy="302044"/>
            <a:chOff x="3065430" y="1990066"/>
            <a:chExt cx="378190" cy="302044"/>
          </a:xfrm>
        </p:grpSpPr>
        <p:sp>
          <p:nvSpPr>
            <p:cNvPr id="12852" name="Google Shape;12852;p102"/>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102"/>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102"/>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102"/>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102"/>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102"/>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102"/>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102"/>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102"/>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102"/>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102"/>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3" name="Google Shape;12863;p102"/>
          <p:cNvGrpSpPr/>
          <p:nvPr/>
        </p:nvGrpSpPr>
        <p:grpSpPr>
          <a:xfrm>
            <a:off x="3568234" y="3791410"/>
            <a:ext cx="347501" cy="359284"/>
            <a:chOff x="3568234" y="3791410"/>
            <a:chExt cx="347501" cy="359284"/>
          </a:xfrm>
        </p:grpSpPr>
        <p:sp>
          <p:nvSpPr>
            <p:cNvPr id="12864" name="Google Shape;12864;p102"/>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102"/>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102"/>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102"/>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102"/>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102"/>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102"/>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102"/>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102"/>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102"/>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102"/>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5" name="Google Shape;12875;p102"/>
          <p:cNvGrpSpPr/>
          <p:nvPr/>
        </p:nvGrpSpPr>
        <p:grpSpPr>
          <a:xfrm>
            <a:off x="1759925" y="1501087"/>
            <a:ext cx="347004" cy="358420"/>
            <a:chOff x="1759925" y="1501087"/>
            <a:chExt cx="347004" cy="358420"/>
          </a:xfrm>
        </p:grpSpPr>
        <p:sp>
          <p:nvSpPr>
            <p:cNvPr id="12876" name="Google Shape;12876;p102"/>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102"/>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102"/>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102"/>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102"/>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102"/>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102"/>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102"/>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102"/>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102"/>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102"/>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102"/>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102"/>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102"/>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102"/>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102"/>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102"/>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102"/>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102"/>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102"/>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102"/>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102"/>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102"/>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102"/>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102"/>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102"/>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102"/>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3" name="Google Shape;12903;p102"/>
          <p:cNvGrpSpPr/>
          <p:nvPr/>
        </p:nvGrpSpPr>
        <p:grpSpPr>
          <a:xfrm>
            <a:off x="3519295" y="2413660"/>
            <a:ext cx="360227" cy="359311"/>
            <a:chOff x="3519295" y="2413660"/>
            <a:chExt cx="360227" cy="359311"/>
          </a:xfrm>
        </p:grpSpPr>
        <p:sp>
          <p:nvSpPr>
            <p:cNvPr id="12904" name="Google Shape;12904;p102"/>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102"/>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102"/>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102"/>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102"/>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102"/>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102"/>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102"/>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102"/>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102"/>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102"/>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102"/>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102"/>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102"/>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102"/>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102"/>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102"/>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102"/>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102"/>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102"/>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102"/>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102"/>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102"/>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102"/>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102"/>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102"/>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102"/>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102"/>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102"/>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102"/>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102"/>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102"/>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102"/>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102"/>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102"/>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9" name="Google Shape;12939;p102"/>
          <p:cNvGrpSpPr/>
          <p:nvPr/>
        </p:nvGrpSpPr>
        <p:grpSpPr>
          <a:xfrm>
            <a:off x="1330255" y="3845718"/>
            <a:ext cx="358996" cy="250774"/>
            <a:chOff x="1330255" y="3845718"/>
            <a:chExt cx="358996" cy="250774"/>
          </a:xfrm>
        </p:grpSpPr>
        <p:sp>
          <p:nvSpPr>
            <p:cNvPr id="12940" name="Google Shape;12940;p102"/>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102"/>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102"/>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102"/>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102"/>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102"/>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102"/>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102"/>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102"/>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102"/>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0" name="Google Shape;12950;p102"/>
          <p:cNvGrpSpPr/>
          <p:nvPr/>
        </p:nvGrpSpPr>
        <p:grpSpPr>
          <a:xfrm>
            <a:off x="3115103" y="3791384"/>
            <a:ext cx="373424" cy="359311"/>
            <a:chOff x="3115103" y="3791384"/>
            <a:chExt cx="373424" cy="359311"/>
          </a:xfrm>
        </p:grpSpPr>
        <p:sp>
          <p:nvSpPr>
            <p:cNvPr id="12951" name="Google Shape;12951;p102"/>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102"/>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102"/>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02"/>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102"/>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102"/>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102"/>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102"/>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102"/>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102"/>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102"/>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102"/>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102"/>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102"/>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5" name="Google Shape;12965;p102"/>
          <p:cNvGrpSpPr/>
          <p:nvPr/>
        </p:nvGrpSpPr>
        <p:grpSpPr>
          <a:xfrm>
            <a:off x="883853" y="3792641"/>
            <a:ext cx="378190" cy="357059"/>
            <a:chOff x="883853" y="3792641"/>
            <a:chExt cx="378190" cy="357059"/>
          </a:xfrm>
        </p:grpSpPr>
        <p:sp>
          <p:nvSpPr>
            <p:cNvPr id="12966" name="Google Shape;12966;p102"/>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102"/>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102"/>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102"/>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102"/>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102"/>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102"/>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102"/>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102"/>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102"/>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102"/>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102"/>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102"/>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102"/>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102"/>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102"/>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102"/>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102"/>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102"/>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102"/>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102"/>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102"/>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102"/>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102"/>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102"/>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102"/>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2" name="Google Shape;12992;p102"/>
          <p:cNvGrpSpPr/>
          <p:nvPr/>
        </p:nvGrpSpPr>
        <p:grpSpPr>
          <a:xfrm>
            <a:off x="3934196" y="2484805"/>
            <a:ext cx="401207" cy="214036"/>
            <a:chOff x="3934196" y="2484805"/>
            <a:chExt cx="401207" cy="214036"/>
          </a:xfrm>
        </p:grpSpPr>
        <p:sp>
          <p:nvSpPr>
            <p:cNvPr id="12993" name="Google Shape;12993;p102"/>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102"/>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102"/>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102"/>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102"/>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8" name="Google Shape;12998;p102"/>
          <p:cNvGrpSpPr/>
          <p:nvPr/>
        </p:nvGrpSpPr>
        <p:grpSpPr>
          <a:xfrm>
            <a:off x="3999894" y="1500197"/>
            <a:ext cx="342474" cy="359232"/>
            <a:chOff x="3999894" y="1500197"/>
            <a:chExt cx="342474" cy="359232"/>
          </a:xfrm>
        </p:grpSpPr>
        <p:sp>
          <p:nvSpPr>
            <p:cNvPr id="12999" name="Google Shape;12999;p102"/>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102"/>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102"/>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102"/>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102"/>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102"/>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102"/>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102"/>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102"/>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102"/>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9" name="Google Shape;13009;p102"/>
          <p:cNvGrpSpPr/>
          <p:nvPr/>
        </p:nvGrpSpPr>
        <p:grpSpPr>
          <a:xfrm>
            <a:off x="2233795" y="2882162"/>
            <a:ext cx="232601" cy="366747"/>
            <a:chOff x="2233795" y="2882162"/>
            <a:chExt cx="232601" cy="366747"/>
          </a:xfrm>
        </p:grpSpPr>
        <p:sp>
          <p:nvSpPr>
            <p:cNvPr id="13010" name="Google Shape;13010;p102"/>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102"/>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102"/>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102"/>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102"/>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102"/>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102"/>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102"/>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102"/>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102"/>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102"/>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102"/>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102"/>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102"/>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102"/>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102"/>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102"/>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102"/>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8" name="Google Shape;13028;p102"/>
          <p:cNvGrpSpPr/>
          <p:nvPr/>
        </p:nvGrpSpPr>
        <p:grpSpPr>
          <a:xfrm>
            <a:off x="3523772" y="3404422"/>
            <a:ext cx="362008" cy="244175"/>
            <a:chOff x="3523772" y="3404422"/>
            <a:chExt cx="362008" cy="244175"/>
          </a:xfrm>
        </p:grpSpPr>
        <p:sp>
          <p:nvSpPr>
            <p:cNvPr id="13029" name="Google Shape;13029;p102"/>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102"/>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102"/>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102"/>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102"/>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102"/>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102"/>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102"/>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102"/>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102"/>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102"/>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102"/>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102"/>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102"/>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102"/>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4" name="Google Shape;13044;p102"/>
          <p:cNvGrpSpPr/>
          <p:nvPr/>
        </p:nvGrpSpPr>
        <p:grpSpPr>
          <a:xfrm>
            <a:off x="3531026" y="1977314"/>
            <a:ext cx="359232" cy="327836"/>
            <a:chOff x="3531026" y="1977314"/>
            <a:chExt cx="359232" cy="327836"/>
          </a:xfrm>
        </p:grpSpPr>
        <p:sp>
          <p:nvSpPr>
            <p:cNvPr id="13045" name="Google Shape;13045;p102"/>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102"/>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102"/>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102"/>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102"/>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102"/>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102"/>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102"/>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102"/>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102"/>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5" name="Google Shape;13055;p102"/>
          <p:cNvGrpSpPr/>
          <p:nvPr/>
        </p:nvGrpSpPr>
        <p:grpSpPr>
          <a:xfrm>
            <a:off x="3123351" y="1500275"/>
            <a:ext cx="296781" cy="359232"/>
            <a:chOff x="3123351" y="1500275"/>
            <a:chExt cx="296781" cy="359232"/>
          </a:xfrm>
        </p:grpSpPr>
        <p:sp>
          <p:nvSpPr>
            <p:cNvPr id="13056" name="Google Shape;13056;p102"/>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102"/>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102"/>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102"/>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102"/>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102"/>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102"/>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102"/>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102"/>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102"/>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102"/>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7" name="Google Shape;13067;p102"/>
          <p:cNvGrpSpPr/>
          <p:nvPr/>
        </p:nvGrpSpPr>
        <p:grpSpPr>
          <a:xfrm>
            <a:off x="2659458" y="1500275"/>
            <a:ext cx="332261" cy="359232"/>
            <a:chOff x="2659458" y="1500275"/>
            <a:chExt cx="332261" cy="359232"/>
          </a:xfrm>
        </p:grpSpPr>
        <p:sp>
          <p:nvSpPr>
            <p:cNvPr id="13068" name="Google Shape;13068;p102"/>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102"/>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102"/>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102"/>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102"/>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102"/>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102"/>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102"/>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102"/>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102"/>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102"/>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102"/>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102"/>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102"/>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102"/>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102"/>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102"/>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102"/>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102"/>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102"/>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8" name="Google Shape;13088;p102"/>
          <p:cNvGrpSpPr/>
          <p:nvPr/>
        </p:nvGrpSpPr>
        <p:grpSpPr>
          <a:xfrm>
            <a:off x="1750184" y="2413530"/>
            <a:ext cx="359730" cy="359441"/>
            <a:chOff x="1750184" y="2413530"/>
            <a:chExt cx="359730" cy="359441"/>
          </a:xfrm>
        </p:grpSpPr>
        <p:sp>
          <p:nvSpPr>
            <p:cNvPr id="13089" name="Google Shape;13089;p102"/>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102"/>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102"/>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102"/>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102"/>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102"/>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102"/>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102"/>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102"/>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102"/>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102"/>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0" name="Google Shape;13100;p102"/>
          <p:cNvGrpSpPr/>
          <p:nvPr/>
        </p:nvGrpSpPr>
        <p:grpSpPr>
          <a:xfrm>
            <a:off x="2230050" y="1500223"/>
            <a:ext cx="316524" cy="359284"/>
            <a:chOff x="2230050" y="1500223"/>
            <a:chExt cx="316524" cy="359284"/>
          </a:xfrm>
        </p:grpSpPr>
        <p:sp>
          <p:nvSpPr>
            <p:cNvPr id="13101" name="Google Shape;13101;p102"/>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102"/>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102"/>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102"/>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102"/>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102"/>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102"/>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102"/>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102"/>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102"/>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102"/>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102"/>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102"/>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102"/>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102"/>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102"/>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102"/>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102"/>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102"/>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102"/>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1" name="Google Shape;13121;p102"/>
          <p:cNvGrpSpPr/>
          <p:nvPr/>
        </p:nvGrpSpPr>
        <p:grpSpPr>
          <a:xfrm>
            <a:off x="2690042" y="4262767"/>
            <a:ext cx="359389" cy="359232"/>
            <a:chOff x="2690042" y="4262767"/>
            <a:chExt cx="359389" cy="359232"/>
          </a:xfrm>
        </p:grpSpPr>
        <p:sp>
          <p:nvSpPr>
            <p:cNvPr id="13122" name="Google Shape;13122;p102"/>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102"/>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102"/>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102"/>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102"/>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102"/>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102"/>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9" name="Google Shape;13129;p102"/>
          <p:cNvGrpSpPr/>
          <p:nvPr/>
        </p:nvGrpSpPr>
        <p:grpSpPr>
          <a:xfrm>
            <a:off x="2689440" y="2882162"/>
            <a:ext cx="222337" cy="366721"/>
            <a:chOff x="2689440" y="2882162"/>
            <a:chExt cx="222337" cy="366721"/>
          </a:xfrm>
        </p:grpSpPr>
        <p:sp>
          <p:nvSpPr>
            <p:cNvPr id="13130" name="Google Shape;13130;p102"/>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102"/>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102"/>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102"/>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102"/>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102"/>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102"/>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102"/>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102"/>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39" name="Google Shape;13139;p102"/>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40" name="Google Shape;13140;p102"/>
          <p:cNvGrpSpPr/>
          <p:nvPr/>
        </p:nvGrpSpPr>
        <p:grpSpPr>
          <a:xfrm>
            <a:off x="2637986" y="1980142"/>
            <a:ext cx="359232" cy="322023"/>
            <a:chOff x="2637986" y="1980142"/>
            <a:chExt cx="359232" cy="322023"/>
          </a:xfrm>
        </p:grpSpPr>
        <p:sp>
          <p:nvSpPr>
            <p:cNvPr id="13141" name="Google Shape;13141;p102"/>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102"/>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102"/>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102"/>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102"/>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102"/>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102"/>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102"/>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102"/>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102"/>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102"/>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102"/>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102"/>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4" name="Google Shape;13154;p102"/>
          <p:cNvGrpSpPr/>
          <p:nvPr/>
        </p:nvGrpSpPr>
        <p:grpSpPr>
          <a:xfrm>
            <a:off x="1306531" y="3346972"/>
            <a:ext cx="323018" cy="359075"/>
            <a:chOff x="1306531" y="3346972"/>
            <a:chExt cx="323018" cy="359075"/>
          </a:xfrm>
        </p:grpSpPr>
        <p:sp>
          <p:nvSpPr>
            <p:cNvPr id="13155" name="Google Shape;13155;p102"/>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102"/>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102"/>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102"/>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102"/>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102"/>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102"/>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102"/>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102"/>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4" name="Google Shape;13164;p102"/>
          <p:cNvGrpSpPr/>
          <p:nvPr/>
        </p:nvGrpSpPr>
        <p:grpSpPr>
          <a:xfrm>
            <a:off x="1308024" y="2413975"/>
            <a:ext cx="360253" cy="357111"/>
            <a:chOff x="1308024" y="2413975"/>
            <a:chExt cx="360253" cy="357111"/>
          </a:xfrm>
        </p:grpSpPr>
        <p:sp>
          <p:nvSpPr>
            <p:cNvPr id="13165" name="Google Shape;13165;p102"/>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102"/>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102"/>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102"/>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102"/>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102"/>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102"/>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102"/>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102"/>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102"/>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102"/>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102"/>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102"/>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102"/>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102"/>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102"/>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102"/>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102"/>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102"/>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102"/>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102"/>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102"/>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102"/>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102"/>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102"/>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102"/>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102"/>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102"/>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102"/>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102"/>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5" name="Google Shape;13195;p102"/>
          <p:cNvGrpSpPr/>
          <p:nvPr/>
        </p:nvGrpSpPr>
        <p:grpSpPr>
          <a:xfrm>
            <a:off x="1298519" y="1970322"/>
            <a:ext cx="378452" cy="341321"/>
            <a:chOff x="1298519" y="1970322"/>
            <a:chExt cx="378452" cy="341321"/>
          </a:xfrm>
        </p:grpSpPr>
        <p:sp>
          <p:nvSpPr>
            <p:cNvPr id="13196" name="Google Shape;13196;p102"/>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102"/>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102"/>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102"/>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102"/>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102"/>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102"/>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102"/>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102"/>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102"/>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102"/>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102"/>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102"/>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102"/>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102"/>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102"/>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102"/>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102"/>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102"/>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102"/>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6" name="Google Shape;13216;p102"/>
          <p:cNvGrpSpPr/>
          <p:nvPr/>
        </p:nvGrpSpPr>
        <p:grpSpPr>
          <a:xfrm>
            <a:off x="3114815" y="3346868"/>
            <a:ext cx="283217" cy="359180"/>
            <a:chOff x="3114815" y="3346868"/>
            <a:chExt cx="283217" cy="359180"/>
          </a:xfrm>
        </p:grpSpPr>
        <p:sp>
          <p:nvSpPr>
            <p:cNvPr id="13217" name="Google Shape;13217;p102"/>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102"/>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102"/>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102"/>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102"/>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102"/>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102"/>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102"/>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102"/>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102"/>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102"/>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102"/>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102"/>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0" name="Google Shape;13230;p102"/>
          <p:cNvGrpSpPr/>
          <p:nvPr/>
        </p:nvGrpSpPr>
        <p:grpSpPr>
          <a:xfrm>
            <a:off x="3973186" y="3353231"/>
            <a:ext cx="378661" cy="346558"/>
            <a:chOff x="3973186" y="3353231"/>
            <a:chExt cx="378661" cy="346558"/>
          </a:xfrm>
        </p:grpSpPr>
        <p:sp>
          <p:nvSpPr>
            <p:cNvPr id="13231" name="Google Shape;13231;p102"/>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102"/>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102"/>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102"/>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102"/>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102"/>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102"/>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102"/>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102"/>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102"/>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102"/>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102"/>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102"/>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102"/>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102"/>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102"/>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102"/>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102"/>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9" name="Google Shape;13249;p102"/>
          <p:cNvGrpSpPr/>
          <p:nvPr/>
        </p:nvGrpSpPr>
        <p:grpSpPr>
          <a:xfrm>
            <a:off x="2152857" y="4263002"/>
            <a:ext cx="373241" cy="359127"/>
            <a:chOff x="2152857" y="4263002"/>
            <a:chExt cx="373241" cy="359127"/>
          </a:xfrm>
        </p:grpSpPr>
        <p:sp>
          <p:nvSpPr>
            <p:cNvPr id="13250" name="Google Shape;13250;p102"/>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102"/>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102"/>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102"/>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102"/>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102"/>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102"/>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102"/>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8" name="Google Shape;13258;p102"/>
          <p:cNvGrpSpPr/>
          <p:nvPr/>
        </p:nvGrpSpPr>
        <p:grpSpPr>
          <a:xfrm>
            <a:off x="859632" y="3346972"/>
            <a:ext cx="303537" cy="359127"/>
            <a:chOff x="859632" y="3346972"/>
            <a:chExt cx="303537" cy="359127"/>
          </a:xfrm>
        </p:grpSpPr>
        <p:sp>
          <p:nvSpPr>
            <p:cNvPr id="13259" name="Google Shape;13259;p102"/>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102"/>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102"/>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102"/>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102"/>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4" name="Google Shape;13264;p102"/>
          <p:cNvGrpSpPr/>
          <p:nvPr/>
        </p:nvGrpSpPr>
        <p:grpSpPr>
          <a:xfrm>
            <a:off x="1767911" y="2882241"/>
            <a:ext cx="265306" cy="366799"/>
            <a:chOff x="1767911" y="2882241"/>
            <a:chExt cx="265306" cy="366799"/>
          </a:xfrm>
        </p:grpSpPr>
        <p:sp>
          <p:nvSpPr>
            <p:cNvPr id="13265" name="Google Shape;13265;p102"/>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102"/>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102"/>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102"/>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102"/>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102"/>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102"/>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102"/>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102"/>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102"/>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102"/>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102"/>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102"/>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102"/>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102"/>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0" name="Google Shape;13280;p102"/>
          <p:cNvGrpSpPr/>
          <p:nvPr/>
        </p:nvGrpSpPr>
        <p:grpSpPr>
          <a:xfrm>
            <a:off x="1332009" y="1499935"/>
            <a:ext cx="331895" cy="359311"/>
            <a:chOff x="1332009" y="1499935"/>
            <a:chExt cx="331895" cy="359311"/>
          </a:xfrm>
        </p:grpSpPr>
        <p:sp>
          <p:nvSpPr>
            <p:cNvPr id="13281" name="Google Shape;13281;p102"/>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102"/>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102"/>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102"/>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102"/>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102"/>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102"/>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102"/>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102"/>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102"/>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102"/>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102"/>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102"/>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102"/>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102"/>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102"/>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102"/>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8" name="Google Shape;13298;p102"/>
          <p:cNvGrpSpPr/>
          <p:nvPr/>
        </p:nvGrpSpPr>
        <p:grpSpPr>
          <a:xfrm>
            <a:off x="2663464" y="3346815"/>
            <a:ext cx="289528" cy="359232"/>
            <a:chOff x="2663464" y="3346815"/>
            <a:chExt cx="289528" cy="359232"/>
          </a:xfrm>
        </p:grpSpPr>
        <p:sp>
          <p:nvSpPr>
            <p:cNvPr id="13299" name="Google Shape;13299;p102"/>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102"/>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102"/>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102"/>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102"/>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102"/>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102"/>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102"/>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102"/>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102"/>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102"/>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0" name="Google Shape;13310;p102"/>
          <p:cNvGrpSpPr/>
          <p:nvPr/>
        </p:nvGrpSpPr>
        <p:grpSpPr>
          <a:xfrm>
            <a:off x="1315775" y="2881927"/>
            <a:ext cx="269051" cy="366983"/>
            <a:chOff x="1315775" y="2881927"/>
            <a:chExt cx="269051" cy="366983"/>
          </a:xfrm>
        </p:grpSpPr>
        <p:sp>
          <p:nvSpPr>
            <p:cNvPr id="13311" name="Google Shape;13311;p102"/>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102"/>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102"/>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102"/>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102"/>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102"/>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102"/>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102"/>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102"/>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102"/>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102"/>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102"/>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102"/>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102"/>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102"/>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6" name="Google Shape;13326;p102"/>
          <p:cNvGrpSpPr/>
          <p:nvPr/>
        </p:nvGrpSpPr>
        <p:grpSpPr>
          <a:xfrm>
            <a:off x="3977427" y="1980142"/>
            <a:ext cx="359232" cy="322023"/>
            <a:chOff x="3977427" y="1980142"/>
            <a:chExt cx="359232" cy="322023"/>
          </a:xfrm>
        </p:grpSpPr>
        <p:sp>
          <p:nvSpPr>
            <p:cNvPr id="13327" name="Google Shape;13327;p102"/>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102"/>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102"/>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102"/>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102"/>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102"/>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102"/>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102"/>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102"/>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102"/>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7" name="Google Shape;13337;p102"/>
          <p:cNvGrpSpPr/>
          <p:nvPr/>
        </p:nvGrpSpPr>
        <p:grpSpPr>
          <a:xfrm>
            <a:off x="865628" y="2413608"/>
            <a:ext cx="361720" cy="359180"/>
            <a:chOff x="865628" y="2413608"/>
            <a:chExt cx="361720" cy="359180"/>
          </a:xfrm>
        </p:grpSpPr>
        <p:sp>
          <p:nvSpPr>
            <p:cNvPr id="13338" name="Google Shape;13338;p102"/>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102"/>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102"/>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102"/>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102"/>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102"/>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102"/>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102"/>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102"/>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102"/>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102"/>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102"/>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102"/>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1" name="Google Shape;13351;p102"/>
          <p:cNvGrpSpPr/>
          <p:nvPr/>
        </p:nvGrpSpPr>
        <p:grpSpPr>
          <a:xfrm>
            <a:off x="3117093" y="2881927"/>
            <a:ext cx="268815" cy="366983"/>
            <a:chOff x="3117093" y="2881927"/>
            <a:chExt cx="268815" cy="366983"/>
          </a:xfrm>
        </p:grpSpPr>
        <p:sp>
          <p:nvSpPr>
            <p:cNvPr id="13352" name="Google Shape;13352;p102"/>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102"/>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102"/>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102"/>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102"/>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102"/>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102"/>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102"/>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102"/>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102"/>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102"/>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102"/>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102"/>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102"/>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102"/>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7" name="Google Shape;13367;p102"/>
          <p:cNvGrpSpPr/>
          <p:nvPr/>
        </p:nvGrpSpPr>
        <p:grpSpPr>
          <a:xfrm>
            <a:off x="3534508" y="1508000"/>
            <a:ext cx="368502" cy="343521"/>
            <a:chOff x="3534508" y="1508000"/>
            <a:chExt cx="368502" cy="343521"/>
          </a:xfrm>
        </p:grpSpPr>
        <p:sp>
          <p:nvSpPr>
            <p:cNvPr id="13368" name="Google Shape;13368;p102"/>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102"/>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102"/>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102"/>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102"/>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102"/>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102"/>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102"/>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102"/>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102"/>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102"/>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102"/>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102"/>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102"/>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102"/>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3" name="Google Shape;13383;p102"/>
          <p:cNvGrpSpPr/>
          <p:nvPr/>
        </p:nvGrpSpPr>
        <p:grpSpPr>
          <a:xfrm>
            <a:off x="7147436" y="1502999"/>
            <a:ext cx="279054" cy="354754"/>
            <a:chOff x="7147436" y="1502999"/>
            <a:chExt cx="279054" cy="354754"/>
          </a:xfrm>
        </p:grpSpPr>
        <p:sp>
          <p:nvSpPr>
            <p:cNvPr id="13384" name="Google Shape;13384;p102"/>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102"/>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102"/>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102"/>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102"/>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102"/>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102"/>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102"/>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102"/>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102"/>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102"/>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102"/>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102"/>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102"/>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102"/>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102"/>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0" name="Google Shape;13400;p102"/>
          <p:cNvGrpSpPr/>
          <p:nvPr/>
        </p:nvGrpSpPr>
        <p:grpSpPr>
          <a:xfrm>
            <a:off x="7603081" y="1973072"/>
            <a:ext cx="276802" cy="354807"/>
            <a:chOff x="7603081" y="1973072"/>
            <a:chExt cx="276802" cy="354807"/>
          </a:xfrm>
        </p:grpSpPr>
        <p:sp>
          <p:nvSpPr>
            <p:cNvPr id="13401" name="Google Shape;13401;p102"/>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102"/>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102"/>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102"/>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102"/>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102"/>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102"/>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102"/>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102"/>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102"/>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102"/>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102"/>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102"/>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102"/>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5" name="Google Shape;13415;p102"/>
          <p:cNvGrpSpPr/>
          <p:nvPr/>
        </p:nvGrpSpPr>
        <p:grpSpPr>
          <a:xfrm>
            <a:off x="6696792" y="1502999"/>
            <a:ext cx="276802" cy="354754"/>
            <a:chOff x="6696792" y="1502999"/>
            <a:chExt cx="276802" cy="354754"/>
          </a:xfrm>
        </p:grpSpPr>
        <p:sp>
          <p:nvSpPr>
            <p:cNvPr id="13416" name="Google Shape;13416;p102"/>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102"/>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102"/>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102"/>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102"/>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102"/>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102"/>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102"/>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102"/>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102"/>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102"/>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102"/>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102"/>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102"/>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102"/>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31" name="Google Shape;13431;p102"/>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32" name="Google Shape;13432;p102"/>
          <p:cNvGrpSpPr/>
          <p:nvPr/>
        </p:nvGrpSpPr>
        <p:grpSpPr>
          <a:xfrm>
            <a:off x="6223393" y="1502999"/>
            <a:ext cx="320295" cy="354754"/>
            <a:chOff x="6223393" y="1502999"/>
            <a:chExt cx="320295" cy="354754"/>
          </a:xfrm>
        </p:grpSpPr>
        <p:sp>
          <p:nvSpPr>
            <p:cNvPr id="13433" name="Google Shape;13433;p102"/>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102"/>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102"/>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102"/>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102"/>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102"/>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102"/>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102"/>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102"/>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102"/>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102"/>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102"/>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102"/>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102"/>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102"/>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102"/>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102"/>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102"/>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102"/>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102"/>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102"/>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102"/>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102"/>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6" name="Google Shape;13456;p102"/>
          <p:cNvGrpSpPr/>
          <p:nvPr/>
        </p:nvGrpSpPr>
        <p:grpSpPr>
          <a:xfrm>
            <a:off x="5310611" y="1502972"/>
            <a:ext cx="339515" cy="354781"/>
            <a:chOff x="5310611" y="1502972"/>
            <a:chExt cx="339515" cy="354781"/>
          </a:xfrm>
        </p:grpSpPr>
        <p:sp>
          <p:nvSpPr>
            <p:cNvPr id="13457" name="Google Shape;13457;p102"/>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102"/>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102"/>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102"/>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102"/>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102"/>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102"/>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102"/>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102"/>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102"/>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102"/>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102"/>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102"/>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102"/>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102"/>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102"/>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3" name="Google Shape;13473;p102"/>
          <p:cNvGrpSpPr/>
          <p:nvPr/>
        </p:nvGrpSpPr>
        <p:grpSpPr>
          <a:xfrm>
            <a:off x="6253637" y="3790101"/>
            <a:ext cx="274550" cy="354833"/>
            <a:chOff x="6253637" y="3790101"/>
            <a:chExt cx="274550" cy="354833"/>
          </a:xfrm>
        </p:grpSpPr>
        <p:sp>
          <p:nvSpPr>
            <p:cNvPr id="13474" name="Google Shape;13474;p102"/>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102"/>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102"/>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102"/>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102"/>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102"/>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102"/>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102"/>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102"/>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102"/>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102"/>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102"/>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102"/>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102"/>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102"/>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102"/>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102"/>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1" name="Google Shape;13491;p102"/>
          <p:cNvGrpSpPr/>
          <p:nvPr/>
        </p:nvGrpSpPr>
        <p:grpSpPr>
          <a:xfrm>
            <a:off x="5802731" y="3790180"/>
            <a:ext cx="274576" cy="354754"/>
            <a:chOff x="5802731" y="3790180"/>
            <a:chExt cx="274576" cy="354754"/>
          </a:xfrm>
        </p:grpSpPr>
        <p:sp>
          <p:nvSpPr>
            <p:cNvPr id="13492" name="Google Shape;13492;p102"/>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102"/>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102"/>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102"/>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102"/>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102"/>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102"/>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102"/>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102"/>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102"/>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102"/>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102"/>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102"/>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102"/>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102"/>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102"/>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102"/>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102"/>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102"/>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102"/>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102"/>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3" name="Google Shape;13513;p102"/>
          <p:cNvGrpSpPr/>
          <p:nvPr/>
        </p:nvGrpSpPr>
        <p:grpSpPr>
          <a:xfrm>
            <a:off x="5352088" y="3790206"/>
            <a:ext cx="274550" cy="354728"/>
            <a:chOff x="5352088" y="3790206"/>
            <a:chExt cx="274550" cy="354728"/>
          </a:xfrm>
        </p:grpSpPr>
        <p:sp>
          <p:nvSpPr>
            <p:cNvPr id="13514" name="Google Shape;13514;p102"/>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102"/>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102"/>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102"/>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102"/>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102"/>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102"/>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102"/>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102"/>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102"/>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102"/>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102"/>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102"/>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102"/>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102"/>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102"/>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102"/>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102"/>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102"/>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102"/>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102"/>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102"/>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102"/>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102"/>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8" name="Google Shape;13538;p102"/>
          <p:cNvGrpSpPr/>
          <p:nvPr/>
        </p:nvGrpSpPr>
        <p:grpSpPr>
          <a:xfrm>
            <a:off x="4901706" y="3790075"/>
            <a:ext cx="274550" cy="354859"/>
            <a:chOff x="4901706" y="3790075"/>
            <a:chExt cx="274550" cy="354859"/>
          </a:xfrm>
        </p:grpSpPr>
        <p:sp>
          <p:nvSpPr>
            <p:cNvPr id="13539" name="Google Shape;13539;p102"/>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102"/>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102"/>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102"/>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102"/>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102"/>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102"/>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102"/>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102"/>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102"/>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102"/>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102"/>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102"/>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102"/>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102"/>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102"/>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102"/>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6" name="Google Shape;13556;p102"/>
          <p:cNvGrpSpPr/>
          <p:nvPr/>
        </p:nvGrpSpPr>
        <p:grpSpPr>
          <a:xfrm>
            <a:off x="8052704" y="1503208"/>
            <a:ext cx="275073" cy="354545"/>
            <a:chOff x="8052704" y="1503208"/>
            <a:chExt cx="275073" cy="354545"/>
          </a:xfrm>
        </p:grpSpPr>
        <p:sp>
          <p:nvSpPr>
            <p:cNvPr id="13557" name="Google Shape;13557;p102"/>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102"/>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102"/>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102"/>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102"/>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102"/>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102"/>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102"/>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102"/>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102"/>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102"/>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102"/>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102"/>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102"/>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102"/>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102"/>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102"/>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4" name="Google Shape;13574;p102"/>
          <p:cNvGrpSpPr/>
          <p:nvPr/>
        </p:nvGrpSpPr>
        <p:grpSpPr>
          <a:xfrm>
            <a:off x="5794745" y="1502999"/>
            <a:ext cx="274550" cy="354754"/>
            <a:chOff x="5794745" y="1502999"/>
            <a:chExt cx="274550" cy="354754"/>
          </a:xfrm>
        </p:grpSpPr>
        <p:sp>
          <p:nvSpPr>
            <p:cNvPr id="13575" name="Google Shape;13575;p102"/>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102"/>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102"/>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102"/>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102"/>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102"/>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102"/>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102"/>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102"/>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102"/>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102"/>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102"/>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102"/>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102"/>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102"/>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102"/>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102"/>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102"/>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102"/>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102"/>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102"/>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102"/>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102"/>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8" name="Google Shape;13598;p102"/>
          <p:cNvGrpSpPr/>
          <p:nvPr/>
        </p:nvGrpSpPr>
        <p:grpSpPr>
          <a:xfrm>
            <a:off x="4896940" y="1502999"/>
            <a:ext cx="263316" cy="354754"/>
            <a:chOff x="4896940" y="1502999"/>
            <a:chExt cx="263316" cy="354754"/>
          </a:xfrm>
        </p:grpSpPr>
        <p:sp>
          <p:nvSpPr>
            <p:cNvPr id="13599" name="Google Shape;13599;p102"/>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102"/>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102"/>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102"/>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102"/>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102"/>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102"/>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102"/>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102"/>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102"/>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102"/>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102"/>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102"/>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102"/>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102"/>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102"/>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102"/>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102"/>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102"/>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102"/>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102"/>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0" name="Google Shape;13620;p102"/>
          <p:cNvGrpSpPr/>
          <p:nvPr/>
        </p:nvGrpSpPr>
        <p:grpSpPr>
          <a:xfrm>
            <a:off x="6255392" y="4268082"/>
            <a:ext cx="274550" cy="354728"/>
            <a:chOff x="6255392" y="4268082"/>
            <a:chExt cx="274550" cy="354728"/>
          </a:xfrm>
        </p:grpSpPr>
        <p:sp>
          <p:nvSpPr>
            <p:cNvPr id="13621" name="Google Shape;13621;p102"/>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102"/>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102"/>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102"/>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102"/>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102"/>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102"/>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102"/>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102"/>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102"/>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102"/>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102"/>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102"/>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102"/>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102"/>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102"/>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102"/>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102"/>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102"/>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102"/>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1" name="Google Shape;13641;p102"/>
          <p:cNvGrpSpPr/>
          <p:nvPr/>
        </p:nvGrpSpPr>
        <p:grpSpPr>
          <a:xfrm>
            <a:off x="7604076" y="3790075"/>
            <a:ext cx="275807" cy="354859"/>
            <a:chOff x="7604076" y="3790075"/>
            <a:chExt cx="275807" cy="354859"/>
          </a:xfrm>
        </p:grpSpPr>
        <p:sp>
          <p:nvSpPr>
            <p:cNvPr id="13642" name="Google Shape;13642;p102"/>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102"/>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102"/>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102"/>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102"/>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102"/>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102"/>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102"/>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102"/>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102"/>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102"/>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102"/>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102"/>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102"/>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102"/>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102"/>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102"/>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102"/>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102"/>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102"/>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102"/>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102"/>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4" name="Google Shape;13664;p102"/>
          <p:cNvGrpSpPr/>
          <p:nvPr/>
        </p:nvGrpSpPr>
        <p:grpSpPr>
          <a:xfrm>
            <a:off x="7154427" y="3790206"/>
            <a:ext cx="274550" cy="354493"/>
            <a:chOff x="7154427" y="3790206"/>
            <a:chExt cx="274550" cy="354493"/>
          </a:xfrm>
        </p:grpSpPr>
        <p:sp>
          <p:nvSpPr>
            <p:cNvPr id="13665" name="Google Shape;13665;p102"/>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102"/>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102"/>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102"/>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102"/>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102"/>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102"/>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102"/>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102"/>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102"/>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102"/>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102"/>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102"/>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102"/>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102"/>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102"/>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102"/>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102"/>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102"/>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102"/>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5" name="Google Shape;13685;p102"/>
          <p:cNvGrpSpPr/>
          <p:nvPr/>
        </p:nvGrpSpPr>
        <p:grpSpPr>
          <a:xfrm>
            <a:off x="8054458" y="1973150"/>
            <a:ext cx="274576" cy="354728"/>
            <a:chOff x="8054458" y="1973150"/>
            <a:chExt cx="274576" cy="354728"/>
          </a:xfrm>
        </p:grpSpPr>
        <p:sp>
          <p:nvSpPr>
            <p:cNvPr id="13686" name="Google Shape;13686;p102"/>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102"/>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102"/>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102"/>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102"/>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102"/>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102"/>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102"/>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102"/>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102"/>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102"/>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102"/>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102"/>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102"/>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102"/>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102"/>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102"/>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102"/>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102"/>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102"/>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102"/>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102"/>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8" name="Google Shape;13708;p102"/>
          <p:cNvGrpSpPr/>
          <p:nvPr/>
        </p:nvGrpSpPr>
        <p:grpSpPr>
          <a:xfrm>
            <a:off x="7153930" y="1973150"/>
            <a:ext cx="274812" cy="354728"/>
            <a:chOff x="7153930" y="1973150"/>
            <a:chExt cx="274812" cy="354728"/>
          </a:xfrm>
        </p:grpSpPr>
        <p:sp>
          <p:nvSpPr>
            <p:cNvPr id="13709" name="Google Shape;13709;p102"/>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102"/>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102"/>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102"/>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102"/>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102"/>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102"/>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102"/>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102"/>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102"/>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102"/>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102"/>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102"/>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102"/>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102"/>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102"/>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102"/>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102"/>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102"/>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8" name="Google Shape;13728;p102"/>
          <p:cNvGrpSpPr/>
          <p:nvPr/>
        </p:nvGrpSpPr>
        <p:grpSpPr>
          <a:xfrm>
            <a:off x="6703522" y="1973098"/>
            <a:ext cx="274812" cy="354781"/>
            <a:chOff x="6703522" y="1973098"/>
            <a:chExt cx="274812" cy="354781"/>
          </a:xfrm>
        </p:grpSpPr>
        <p:sp>
          <p:nvSpPr>
            <p:cNvPr id="13729" name="Google Shape;13729;p102"/>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102"/>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102"/>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102"/>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102"/>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102"/>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102"/>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102"/>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102"/>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102"/>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102"/>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102"/>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102"/>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102"/>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102"/>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102"/>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102"/>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102"/>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102"/>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102"/>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102"/>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102"/>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102"/>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102"/>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102"/>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4" name="Google Shape;13754;p102"/>
          <p:cNvGrpSpPr/>
          <p:nvPr/>
        </p:nvGrpSpPr>
        <p:grpSpPr>
          <a:xfrm>
            <a:off x="6253375" y="1973150"/>
            <a:ext cx="274812" cy="354728"/>
            <a:chOff x="6253375" y="1973150"/>
            <a:chExt cx="274812" cy="354728"/>
          </a:xfrm>
        </p:grpSpPr>
        <p:sp>
          <p:nvSpPr>
            <p:cNvPr id="13755" name="Google Shape;13755;p102"/>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102"/>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102"/>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102"/>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102"/>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102"/>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102"/>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102"/>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102"/>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102"/>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102"/>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102"/>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102"/>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102"/>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102"/>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102"/>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102"/>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102"/>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102"/>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102"/>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102"/>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102"/>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102"/>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102"/>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102"/>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102"/>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102"/>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102"/>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102"/>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102"/>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102"/>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102"/>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102"/>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102"/>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102"/>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102"/>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102"/>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102"/>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3" name="Google Shape;13793;p102"/>
          <p:cNvGrpSpPr/>
          <p:nvPr/>
        </p:nvGrpSpPr>
        <p:grpSpPr>
          <a:xfrm>
            <a:off x="5802496" y="1973150"/>
            <a:ext cx="275309" cy="354728"/>
            <a:chOff x="5802496" y="1973150"/>
            <a:chExt cx="275309" cy="354728"/>
          </a:xfrm>
        </p:grpSpPr>
        <p:sp>
          <p:nvSpPr>
            <p:cNvPr id="13794" name="Google Shape;13794;p102"/>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102"/>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102"/>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102"/>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102"/>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102"/>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102"/>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102"/>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102"/>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102"/>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102"/>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102"/>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102"/>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102"/>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102"/>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102"/>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102"/>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102"/>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102"/>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102"/>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102"/>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102"/>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102"/>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102"/>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102"/>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102"/>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0" name="Google Shape;13820;p102"/>
          <p:cNvGrpSpPr/>
          <p:nvPr/>
        </p:nvGrpSpPr>
        <p:grpSpPr>
          <a:xfrm>
            <a:off x="5353083" y="1973150"/>
            <a:ext cx="274576" cy="354728"/>
            <a:chOff x="5353083" y="1973150"/>
            <a:chExt cx="274576" cy="354728"/>
          </a:xfrm>
        </p:grpSpPr>
        <p:sp>
          <p:nvSpPr>
            <p:cNvPr id="13821" name="Google Shape;13821;p102"/>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102"/>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102"/>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102"/>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102"/>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102"/>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102"/>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102"/>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102"/>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102"/>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102"/>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102"/>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102"/>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102"/>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102"/>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102"/>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102"/>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102"/>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102"/>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102"/>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102"/>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2" name="Google Shape;13842;p102"/>
          <p:cNvGrpSpPr/>
          <p:nvPr/>
        </p:nvGrpSpPr>
        <p:grpSpPr>
          <a:xfrm>
            <a:off x="4902701" y="1973150"/>
            <a:ext cx="274812" cy="354728"/>
            <a:chOff x="4902701" y="1973150"/>
            <a:chExt cx="274812" cy="354728"/>
          </a:xfrm>
        </p:grpSpPr>
        <p:sp>
          <p:nvSpPr>
            <p:cNvPr id="13843" name="Google Shape;13843;p102"/>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102"/>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102"/>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102"/>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102"/>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102"/>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102"/>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102"/>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102"/>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102"/>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102"/>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102"/>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102"/>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102"/>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102"/>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102"/>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102"/>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102"/>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102"/>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102"/>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102"/>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102"/>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102"/>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102"/>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102"/>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8" name="Google Shape;13868;p102"/>
          <p:cNvGrpSpPr/>
          <p:nvPr/>
        </p:nvGrpSpPr>
        <p:grpSpPr>
          <a:xfrm>
            <a:off x="4902701" y="2879989"/>
            <a:ext cx="272560" cy="354676"/>
            <a:chOff x="4902701" y="2879989"/>
            <a:chExt cx="272560" cy="354676"/>
          </a:xfrm>
        </p:grpSpPr>
        <p:sp>
          <p:nvSpPr>
            <p:cNvPr id="13869" name="Google Shape;13869;p102"/>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102"/>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102"/>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102"/>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102"/>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102"/>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102"/>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102"/>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102"/>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102"/>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102"/>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102"/>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102"/>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102"/>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102"/>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102"/>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102"/>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102"/>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102"/>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102"/>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102"/>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102"/>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102"/>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102"/>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3" name="Google Shape;13893;p102"/>
          <p:cNvGrpSpPr/>
          <p:nvPr/>
        </p:nvGrpSpPr>
        <p:grpSpPr>
          <a:xfrm>
            <a:off x="5803988" y="4268082"/>
            <a:ext cx="274550" cy="354728"/>
            <a:chOff x="5803988" y="4268082"/>
            <a:chExt cx="274550" cy="354728"/>
          </a:xfrm>
        </p:grpSpPr>
        <p:sp>
          <p:nvSpPr>
            <p:cNvPr id="13894" name="Google Shape;13894;p102"/>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102"/>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102"/>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102"/>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102"/>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102"/>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102"/>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102"/>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102"/>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102"/>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102"/>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102"/>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102"/>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102"/>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102"/>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102"/>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102"/>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102"/>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102"/>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102"/>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102"/>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102"/>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6" name="Google Shape;13916;p102"/>
          <p:cNvGrpSpPr/>
          <p:nvPr/>
        </p:nvGrpSpPr>
        <p:grpSpPr>
          <a:xfrm>
            <a:off x="5352349" y="4268082"/>
            <a:ext cx="274550" cy="354728"/>
            <a:chOff x="5352349" y="4268082"/>
            <a:chExt cx="274550" cy="354728"/>
          </a:xfrm>
        </p:grpSpPr>
        <p:sp>
          <p:nvSpPr>
            <p:cNvPr id="13917" name="Google Shape;13917;p102"/>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102"/>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102"/>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102"/>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102"/>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102"/>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102"/>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102"/>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102"/>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102"/>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102"/>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102"/>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102"/>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102"/>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102"/>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102"/>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102"/>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102"/>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102"/>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102"/>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102"/>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102"/>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9" name="Google Shape;13939;p102"/>
          <p:cNvGrpSpPr/>
          <p:nvPr/>
        </p:nvGrpSpPr>
        <p:grpSpPr>
          <a:xfrm>
            <a:off x="7606826" y="2419290"/>
            <a:ext cx="274550" cy="354728"/>
            <a:chOff x="7606826" y="2419290"/>
            <a:chExt cx="274550" cy="354728"/>
          </a:xfrm>
        </p:grpSpPr>
        <p:sp>
          <p:nvSpPr>
            <p:cNvPr id="13940" name="Google Shape;13940;p102"/>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102"/>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102"/>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102"/>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102"/>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102"/>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102"/>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102"/>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102"/>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102"/>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102"/>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102"/>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102"/>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102"/>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102"/>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5" name="Google Shape;13955;p102"/>
          <p:cNvGrpSpPr/>
          <p:nvPr/>
        </p:nvGrpSpPr>
        <p:grpSpPr>
          <a:xfrm>
            <a:off x="7156182" y="2419290"/>
            <a:ext cx="274550" cy="354728"/>
            <a:chOff x="7156182" y="2419290"/>
            <a:chExt cx="274550" cy="354728"/>
          </a:xfrm>
        </p:grpSpPr>
        <p:sp>
          <p:nvSpPr>
            <p:cNvPr id="13956" name="Google Shape;13956;p102"/>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102"/>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102"/>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102"/>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102"/>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102"/>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102"/>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102"/>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102"/>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102"/>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102"/>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102"/>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102"/>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102"/>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102"/>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1" name="Google Shape;13971;p102"/>
          <p:cNvGrpSpPr/>
          <p:nvPr/>
        </p:nvGrpSpPr>
        <p:grpSpPr>
          <a:xfrm>
            <a:off x="6705276" y="2419290"/>
            <a:ext cx="274812" cy="354728"/>
            <a:chOff x="6705276" y="2419290"/>
            <a:chExt cx="274812" cy="354728"/>
          </a:xfrm>
        </p:grpSpPr>
        <p:sp>
          <p:nvSpPr>
            <p:cNvPr id="13972" name="Google Shape;13972;p102"/>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102"/>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102"/>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102"/>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102"/>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102"/>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102"/>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102"/>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102"/>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102"/>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102"/>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102"/>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102"/>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102"/>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102"/>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102"/>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102"/>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102"/>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102"/>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102"/>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102"/>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102"/>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102"/>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102"/>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102"/>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102"/>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102"/>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102"/>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0" name="Google Shape;14000;p102"/>
          <p:cNvGrpSpPr/>
          <p:nvPr/>
        </p:nvGrpSpPr>
        <p:grpSpPr>
          <a:xfrm>
            <a:off x="4902936" y="2419290"/>
            <a:ext cx="274576" cy="354728"/>
            <a:chOff x="4902936" y="2419290"/>
            <a:chExt cx="274576" cy="354728"/>
          </a:xfrm>
        </p:grpSpPr>
        <p:sp>
          <p:nvSpPr>
            <p:cNvPr id="14001" name="Google Shape;14001;p102"/>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102"/>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102"/>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102"/>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102"/>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102"/>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102"/>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102"/>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102"/>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102"/>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102"/>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102"/>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102"/>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102"/>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102"/>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102"/>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102"/>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102"/>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102"/>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102"/>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1" name="Google Shape;14021;p102"/>
          <p:cNvGrpSpPr/>
          <p:nvPr/>
        </p:nvGrpSpPr>
        <p:grpSpPr>
          <a:xfrm>
            <a:off x="7608056" y="3345794"/>
            <a:ext cx="270334" cy="354754"/>
            <a:chOff x="7608056" y="3345794"/>
            <a:chExt cx="270334" cy="354754"/>
          </a:xfrm>
        </p:grpSpPr>
        <p:sp>
          <p:nvSpPr>
            <p:cNvPr id="14022" name="Google Shape;14022;p102"/>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102"/>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102"/>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102"/>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102"/>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102"/>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102"/>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102"/>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102"/>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102"/>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102"/>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102"/>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102"/>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102"/>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102"/>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102"/>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102"/>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102"/>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102"/>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1" name="Google Shape;14041;p102"/>
          <p:cNvGrpSpPr/>
          <p:nvPr/>
        </p:nvGrpSpPr>
        <p:grpSpPr>
          <a:xfrm>
            <a:off x="6712765" y="4268082"/>
            <a:ext cx="263316" cy="354728"/>
            <a:chOff x="6712765" y="4268082"/>
            <a:chExt cx="263316" cy="354728"/>
          </a:xfrm>
        </p:grpSpPr>
        <p:sp>
          <p:nvSpPr>
            <p:cNvPr id="14042" name="Google Shape;14042;p102"/>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102"/>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102"/>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102"/>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102"/>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102"/>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102"/>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102"/>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102"/>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102"/>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102"/>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102"/>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102"/>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102"/>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102"/>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102"/>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8" name="Google Shape;14058;p102"/>
          <p:cNvGrpSpPr/>
          <p:nvPr/>
        </p:nvGrpSpPr>
        <p:grpSpPr>
          <a:xfrm>
            <a:off x="5359341" y="2419159"/>
            <a:ext cx="262819" cy="354859"/>
            <a:chOff x="5359341" y="2419159"/>
            <a:chExt cx="262819" cy="354859"/>
          </a:xfrm>
        </p:grpSpPr>
        <p:sp>
          <p:nvSpPr>
            <p:cNvPr id="14059" name="Google Shape;14059;p102"/>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102"/>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102"/>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102"/>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102"/>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102"/>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102"/>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102"/>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102"/>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102"/>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102"/>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102"/>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102"/>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102"/>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102"/>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102"/>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102"/>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102"/>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102"/>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102"/>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102"/>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0" name="Google Shape;14080;p102"/>
          <p:cNvGrpSpPr/>
          <p:nvPr/>
        </p:nvGrpSpPr>
        <p:grpSpPr>
          <a:xfrm>
            <a:off x="6709282" y="3790206"/>
            <a:ext cx="263316" cy="354493"/>
            <a:chOff x="6709282" y="3790206"/>
            <a:chExt cx="263316" cy="354493"/>
          </a:xfrm>
        </p:grpSpPr>
        <p:sp>
          <p:nvSpPr>
            <p:cNvPr id="14081" name="Google Shape;14081;p102"/>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102"/>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102"/>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102"/>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102"/>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102"/>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102"/>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102"/>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102"/>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102"/>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102"/>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102"/>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102"/>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102"/>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102"/>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102"/>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7" name="Google Shape;14097;p102"/>
          <p:cNvGrpSpPr/>
          <p:nvPr/>
        </p:nvGrpSpPr>
        <p:grpSpPr>
          <a:xfrm>
            <a:off x="6260629" y="2419290"/>
            <a:ext cx="263055" cy="354493"/>
            <a:chOff x="6260629" y="2419290"/>
            <a:chExt cx="263055" cy="354493"/>
          </a:xfrm>
        </p:grpSpPr>
        <p:sp>
          <p:nvSpPr>
            <p:cNvPr id="14098" name="Google Shape;14098;p102"/>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102"/>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102"/>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102"/>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102"/>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102"/>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102"/>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102"/>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102"/>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102"/>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102"/>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102"/>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102"/>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102"/>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102"/>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3" name="Google Shape;14113;p102"/>
          <p:cNvGrpSpPr/>
          <p:nvPr/>
        </p:nvGrpSpPr>
        <p:grpSpPr>
          <a:xfrm>
            <a:off x="6260864" y="2879911"/>
            <a:ext cx="263343" cy="354754"/>
            <a:chOff x="6260864" y="2879911"/>
            <a:chExt cx="263343" cy="354754"/>
          </a:xfrm>
        </p:grpSpPr>
        <p:sp>
          <p:nvSpPr>
            <p:cNvPr id="14114" name="Google Shape;14114;p102"/>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102"/>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102"/>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102"/>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102"/>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102"/>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102"/>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102"/>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102"/>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102"/>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102"/>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102"/>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102"/>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102"/>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102"/>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102"/>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102"/>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102"/>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2" name="Google Shape;14132;p102"/>
          <p:cNvGrpSpPr/>
          <p:nvPr/>
        </p:nvGrpSpPr>
        <p:grpSpPr>
          <a:xfrm>
            <a:off x="8062968" y="2419290"/>
            <a:ext cx="263316" cy="354728"/>
            <a:chOff x="8062968" y="2419290"/>
            <a:chExt cx="263316" cy="354728"/>
          </a:xfrm>
        </p:grpSpPr>
        <p:sp>
          <p:nvSpPr>
            <p:cNvPr id="14133" name="Google Shape;14133;p102"/>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102"/>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102"/>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102"/>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102"/>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102"/>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102"/>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102"/>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102"/>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102"/>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102"/>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102"/>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102"/>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102"/>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102"/>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102"/>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102"/>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0" name="Google Shape;14150;p102"/>
          <p:cNvGrpSpPr/>
          <p:nvPr/>
        </p:nvGrpSpPr>
        <p:grpSpPr>
          <a:xfrm>
            <a:off x="5809723" y="2419290"/>
            <a:ext cx="263316" cy="354728"/>
            <a:chOff x="5809723" y="2419290"/>
            <a:chExt cx="263316" cy="354728"/>
          </a:xfrm>
        </p:grpSpPr>
        <p:sp>
          <p:nvSpPr>
            <p:cNvPr id="14151" name="Google Shape;14151;p102"/>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102"/>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102"/>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102"/>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102"/>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102"/>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102"/>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102"/>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102"/>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102"/>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102"/>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102"/>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102"/>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102"/>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102"/>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102"/>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102"/>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8" name="Google Shape;14168;p102"/>
          <p:cNvGrpSpPr/>
          <p:nvPr/>
        </p:nvGrpSpPr>
        <p:grpSpPr>
          <a:xfrm>
            <a:off x="7606826" y="1502999"/>
            <a:ext cx="263552" cy="354754"/>
            <a:chOff x="7606826" y="1502999"/>
            <a:chExt cx="263552" cy="354754"/>
          </a:xfrm>
        </p:grpSpPr>
        <p:sp>
          <p:nvSpPr>
            <p:cNvPr id="14169" name="Google Shape;14169;p102"/>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102"/>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102"/>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102"/>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102"/>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102"/>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102"/>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102"/>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102"/>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102"/>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102"/>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102"/>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102"/>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102"/>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102"/>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102"/>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102"/>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102"/>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7" name="Google Shape;14187;p102"/>
          <p:cNvGrpSpPr/>
          <p:nvPr/>
        </p:nvGrpSpPr>
        <p:grpSpPr>
          <a:xfrm>
            <a:off x="8060455" y="3790075"/>
            <a:ext cx="264076" cy="354623"/>
            <a:chOff x="8060455" y="3790075"/>
            <a:chExt cx="264076" cy="354623"/>
          </a:xfrm>
        </p:grpSpPr>
        <p:sp>
          <p:nvSpPr>
            <p:cNvPr id="14188" name="Google Shape;14188;p102"/>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102"/>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102"/>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102"/>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102"/>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102"/>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102"/>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102"/>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102"/>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102"/>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102"/>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102"/>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102"/>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102"/>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102"/>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102"/>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102"/>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102"/>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102"/>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102"/>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102"/>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102"/>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102"/>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1" name="Google Shape;14211;p102"/>
          <p:cNvGrpSpPr/>
          <p:nvPr/>
        </p:nvGrpSpPr>
        <p:grpSpPr>
          <a:xfrm>
            <a:off x="7614550" y="2879911"/>
            <a:ext cx="263316" cy="354754"/>
            <a:chOff x="7614550" y="2879911"/>
            <a:chExt cx="263316" cy="354754"/>
          </a:xfrm>
        </p:grpSpPr>
        <p:sp>
          <p:nvSpPr>
            <p:cNvPr id="14212" name="Google Shape;14212;p102"/>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102"/>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102"/>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102"/>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102"/>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102"/>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102"/>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102"/>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102"/>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102"/>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102"/>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102"/>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102"/>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102"/>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102"/>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102"/>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102"/>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102"/>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102"/>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1" name="Google Shape;14231;p102"/>
          <p:cNvGrpSpPr/>
          <p:nvPr/>
        </p:nvGrpSpPr>
        <p:grpSpPr>
          <a:xfrm>
            <a:off x="4900684" y="4268187"/>
            <a:ext cx="274576" cy="354623"/>
            <a:chOff x="4900684" y="4268187"/>
            <a:chExt cx="274576" cy="354623"/>
          </a:xfrm>
        </p:grpSpPr>
        <p:sp>
          <p:nvSpPr>
            <p:cNvPr id="14232" name="Google Shape;14232;p102"/>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102"/>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102"/>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102"/>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102"/>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102"/>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102"/>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102"/>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102"/>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102"/>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102"/>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102"/>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102"/>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102"/>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102"/>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7" name="Google Shape;14247;p102"/>
          <p:cNvGrpSpPr/>
          <p:nvPr/>
        </p:nvGrpSpPr>
        <p:grpSpPr>
          <a:xfrm>
            <a:off x="7161654" y="3345794"/>
            <a:ext cx="263343" cy="354754"/>
            <a:chOff x="7161654" y="3345794"/>
            <a:chExt cx="263343" cy="354754"/>
          </a:xfrm>
        </p:grpSpPr>
        <p:sp>
          <p:nvSpPr>
            <p:cNvPr id="14248" name="Google Shape;14248;p102"/>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102"/>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102"/>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102"/>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102"/>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102"/>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102"/>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102"/>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102"/>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102"/>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102"/>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102"/>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102"/>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102"/>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102"/>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102"/>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102"/>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102"/>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102"/>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7" name="Google Shape;14267;p102"/>
          <p:cNvGrpSpPr/>
          <p:nvPr/>
        </p:nvGrpSpPr>
        <p:grpSpPr>
          <a:xfrm>
            <a:off x="6711770" y="3345794"/>
            <a:ext cx="263081" cy="354754"/>
            <a:chOff x="6711770" y="3345794"/>
            <a:chExt cx="263081" cy="354754"/>
          </a:xfrm>
        </p:grpSpPr>
        <p:sp>
          <p:nvSpPr>
            <p:cNvPr id="14268" name="Google Shape;14268;p102"/>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102"/>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102"/>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102"/>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102"/>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102"/>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102"/>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102"/>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102"/>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102"/>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102"/>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102"/>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102"/>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102"/>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102"/>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102"/>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102"/>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5" name="Google Shape;14285;p102"/>
          <p:cNvGrpSpPr/>
          <p:nvPr/>
        </p:nvGrpSpPr>
        <p:grpSpPr>
          <a:xfrm>
            <a:off x="7163409" y="2880251"/>
            <a:ext cx="263316" cy="354414"/>
            <a:chOff x="7163409" y="2880251"/>
            <a:chExt cx="263316" cy="354414"/>
          </a:xfrm>
        </p:grpSpPr>
        <p:sp>
          <p:nvSpPr>
            <p:cNvPr id="14286" name="Google Shape;14286;p102"/>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102"/>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102"/>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102"/>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102"/>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102"/>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102"/>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102"/>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102"/>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102"/>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102"/>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102"/>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8" name="Google Shape;14298;p102"/>
          <p:cNvGrpSpPr/>
          <p:nvPr/>
        </p:nvGrpSpPr>
        <p:grpSpPr>
          <a:xfrm>
            <a:off x="6712032" y="2880172"/>
            <a:ext cx="263316" cy="354493"/>
            <a:chOff x="6712032" y="2880172"/>
            <a:chExt cx="263316" cy="354493"/>
          </a:xfrm>
        </p:grpSpPr>
        <p:sp>
          <p:nvSpPr>
            <p:cNvPr id="14299" name="Google Shape;14299;p102"/>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102"/>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102"/>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102"/>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102"/>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102"/>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102"/>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102"/>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102"/>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102"/>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102"/>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102"/>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102"/>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102"/>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102"/>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102"/>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102"/>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102"/>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102"/>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102"/>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102"/>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0" name="Google Shape;14320;p102"/>
          <p:cNvGrpSpPr/>
          <p:nvPr/>
        </p:nvGrpSpPr>
        <p:grpSpPr>
          <a:xfrm>
            <a:off x="6261624" y="3345794"/>
            <a:ext cx="263316" cy="354754"/>
            <a:chOff x="6261624" y="3345794"/>
            <a:chExt cx="263316" cy="354754"/>
          </a:xfrm>
        </p:grpSpPr>
        <p:sp>
          <p:nvSpPr>
            <p:cNvPr id="14321" name="Google Shape;14321;p102"/>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102"/>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102"/>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102"/>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102"/>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102"/>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102"/>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102"/>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102"/>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102"/>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102"/>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102"/>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102"/>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102"/>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102"/>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102"/>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102"/>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102"/>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102"/>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102"/>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102"/>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102"/>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102"/>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102"/>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102"/>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102"/>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102"/>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102"/>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49" name="Google Shape;14349;p102"/>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50" name="Google Shape;14350;p102"/>
          <p:cNvGrpSpPr/>
          <p:nvPr/>
        </p:nvGrpSpPr>
        <p:grpSpPr>
          <a:xfrm>
            <a:off x="5811739" y="3345794"/>
            <a:ext cx="263316" cy="354754"/>
            <a:chOff x="5811739" y="3345794"/>
            <a:chExt cx="263316" cy="354754"/>
          </a:xfrm>
        </p:grpSpPr>
        <p:sp>
          <p:nvSpPr>
            <p:cNvPr id="14351" name="Google Shape;14351;p102"/>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102"/>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102"/>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102"/>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102"/>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102"/>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102"/>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102"/>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102"/>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102"/>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102"/>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102"/>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102"/>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102"/>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102"/>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102"/>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102"/>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102"/>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102"/>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102"/>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102"/>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2" name="Google Shape;14372;p102"/>
          <p:cNvGrpSpPr/>
          <p:nvPr/>
        </p:nvGrpSpPr>
        <p:grpSpPr>
          <a:xfrm>
            <a:off x="5363818" y="3345794"/>
            <a:ext cx="259074" cy="354493"/>
            <a:chOff x="5363818" y="3345794"/>
            <a:chExt cx="259074" cy="354493"/>
          </a:xfrm>
        </p:grpSpPr>
        <p:sp>
          <p:nvSpPr>
            <p:cNvPr id="14373" name="Google Shape;14373;p102"/>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102"/>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102"/>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102"/>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102"/>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102"/>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102"/>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102"/>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102"/>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102"/>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102"/>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102"/>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102"/>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102"/>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102"/>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102"/>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102"/>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102"/>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102"/>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102"/>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102"/>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102"/>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102"/>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102"/>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102"/>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8" name="Google Shape;14398;p102"/>
          <p:cNvGrpSpPr/>
          <p:nvPr/>
        </p:nvGrpSpPr>
        <p:grpSpPr>
          <a:xfrm>
            <a:off x="4912939" y="3345663"/>
            <a:ext cx="261326" cy="354885"/>
            <a:chOff x="4912939" y="3345663"/>
            <a:chExt cx="261326" cy="354885"/>
          </a:xfrm>
        </p:grpSpPr>
        <p:sp>
          <p:nvSpPr>
            <p:cNvPr id="14399" name="Google Shape;14399;p102"/>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102"/>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102"/>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102"/>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102"/>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102"/>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102"/>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102"/>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102"/>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102"/>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102"/>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102"/>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102"/>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102"/>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102"/>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102"/>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102"/>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102"/>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102"/>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102"/>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102"/>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0" name="Google Shape;14420;p102"/>
          <p:cNvGrpSpPr/>
          <p:nvPr/>
        </p:nvGrpSpPr>
        <p:grpSpPr>
          <a:xfrm>
            <a:off x="5809723" y="2879911"/>
            <a:ext cx="263081" cy="355016"/>
            <a:chOff x="5809723" y="2879911"/>
            <a:chExt cx="263081" cy="355016"/>
          </a:xfrm>
        </p:grpSpPr>
        <p:sp>
          <p:nvSpPr>
            <p:cNvPr id="14421" name="Google Shape;14421;p102"/>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102"/>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102"/>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102"/>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102"/>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102"/>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102"/>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102"/>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102"/>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102"/>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102"/>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102"/>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102"/>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102"/>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102"/>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102"/>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102"/>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102"/>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102"/>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102"/>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102"/>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102"/>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3" name="Google Shape;14443;p102"/>
          <p:cNvGrpSpPr/>
          <p:nvPr/>
        </p:nvGrpSpPr>
        <p:grpSpPr>
          <a:xfrm>
            <a:off x="7616069" y="4268056"/>
            <a:ext cx="263316" cy="354754"/>
            <a:chOff x="7616069" y="4268056"/>
            <a:chExt cx="263316" cy="354754"/>
          </a:xfrm>
        </p:grpSpPr>
        <p:sp>
          <p:nvSpPr>
            <p:cNvPr id="14444" name="Google Shape;14444;p102"/>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102"/>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102"/>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102"/>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102"/>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102"/>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102"/>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102"/>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102"/>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102"/>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102"/>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102"/>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102"/>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102"/>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102"/>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102"/>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102"/>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102"/>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102"/>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102"/>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102"/>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5" name="Google Shape;14465;p102"/>
          <p:cNvGrpSpPr/>
          <p:nvPr/>
        </p:nvGrpSpPr>
        <p:grpSpPr>
          <a:xfrm>
            <a:off x="7164404" y="4268318"/>
            <a:ext cx="263316" cy="354493"/>
            <a:chOff x="7164404" y="4268318"/>
            <a:chExt cx="263316" cy="354493"/>
          </a:xfrm>
        </p:grpSpPr>
        <p:sp>
          <p:nvSpPr>
            <p:cNvPr id="14466" name="Google Shape;14466;p102"/>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102"/>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102"/>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102"/>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102"/>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102"/>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102"/>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102"/>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102"/>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102"/>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102"/>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102"/>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102"/>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102"/>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102"/>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102"/>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2" name="Google Shape;14482;p102"/>
          <p:cNvGrpSpPr/>
          <p:nvPr/>
        </p:nvGrpSpPr>
        <p:grpSpPr>
          <a:xfrm>
            <a:off x="5358346" y="2879911"/>
            <a:ext cx="263316" cy="354754"/>
            <a:chOff x="5358346" y="2879911"/>
            <a:chExt cx="263316" cy="354754"/>
          </a:xfrm>
        </p:grpSpPr>
        <p:sp>
          <p:nvSpPr>
            <p:cNvPr id="14483" name="Google Shape;14483;p102"/>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102"/>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102"/>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102"/>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102"/>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102"/>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102"/>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102"/>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102"/>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102"/>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102"/>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102"/>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102"/>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102"/>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102"/>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102"/>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102"/>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102"/>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102"/>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102"/>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102"/>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4" name="Google Shape;14504;p102"/>
          <p:cNvGrpSpPr/>
          <p:nvPr/>
        </p:nvGrpSpPr>
        <p:grpSpPr>
          <a:xfrm>
            <a:off x="8061450" y="3345742"/>
            <a:ext cx="263316" cy="354807"/>
            <a:chOff x="8061450" y="3345742"/>
            <a:chExt cx="263316" cy="354807"/>
          </a:xfrm>
        </p:grpSpPr>
        <p:sp>
          <p:nvSpPr>
            <p:cNvPr id="14505" name="Google Shape;14505;p102"/>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102"/>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102"/>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102"/>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102"/>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102"/>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102"/>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102"/>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102"/>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102"/>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102"/>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102"/>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102"/>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102"/>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102"/>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102"/>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1" name="Google Shape;14521;p102"/>
          <p:cNvGrpSpPr/>
          <p:nvPr/>
        </p:nvGrpSpPr>
        <p:grpSpPr>
          <a:xfrm>
            <a:off x="8065953" y="2879911"/>
            <a:ext cx="263081" cy="354754"/>
            <a:chOff x="8065953" y="2879911"/>
            <a:chExt cx="263081" cy="354754"/>
          </a:xfrm>
        </p:grpSpPr>
        <p:sp>
          <p:nvSpPr>
            <p:cNvPr id="14522" name="Google Shape;14522;p102"/>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102"/>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102"/>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102"/>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102"/>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102"/>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102"/>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102"/>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102"/>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102"/>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102"/>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102"/>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102"/>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102"/>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102"/>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102"/>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8" name="Google Shape;14538;p102"/>
          <p:cNvGrpSpPr/>
          <p:nvPr/>
        </p:nvGrpSpPr>
        <p:grpSpPr>
          <a:xfrm>
            <a:off x="8064199" y="4268318"/>
            <a:ext cx="270308" cy="354493"/>
            <a:chOff x="8064199" y="4268318"/>
            <a:chExt cx="270308" cy="354493"/>
          </a:xfrm>
        </p:grpSpPr>
        <p:sp>
          <p:nvSpPr>
            <p:cNvPr id="14539" name="Google Shape;14539;p102"/>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102"/>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102"/>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102"/>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102"/>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102"/>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102"/>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102"/>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102"/>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102"/>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102"/>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102"/>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102"/>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102"/>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102"/>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102"/>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102"/>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102"/>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560"/>
        <p:cNvGrpSpPr/>
        <p:nvPr/>
      </p:nvGrpSpPr>
      <p:grpSpPr>
        <a:xfrm>
          <a:off x="0" y="0"/>
          <a:ext cx="0" cy="0"/>
          <a:chOff x="0" y="0"/>
          <a:chExt cx="0" cy="0"/>
        </a:xfrm>
      </p:grpSpPr>
      <p:sp>
        <p:nvSpPr>
          <p:cNvPr id="14561" name="Google Shape;14561;p10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562" name="Google Shape;14562;p10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4563" name="Google Shape;14563;p103"/>
          <p:cNvGrpSpPr/>
          <p:nvPr/>
        </p:nvGrpSpPr>
        <p:grpSpPr>
          <a:xfrm>
            <a:off x="3511608" y="3348218"/>
            <a:ext cx="381482" cy="366926"/>
            <a:chOff x="3511608" y="3348218"/>
            <a:chExt cx="381482" cy="366926"/>
          </a:xfrm>
        </p:grpSpPr>
        <p:sp>
          <p:nvSpPr>
            <p:cNvPr id="14564" name="Google Shape;14564;p103"/>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103"/>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103"/>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103"/>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103"/>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103"/>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103"/>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103"/>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103"/>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103"/>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103"/>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103"/>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103"/>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103"/>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8" name="Google Shape;14578;p103"/>
          <p:cNvGrpSpPr/>
          <p:nvPr/>
        </p:nvGrpSpPr>
        <p:grpSpPr>
          <a:xfrm>
            <a:off x="1849816" y="3807339"/>
            <a:ext cx="163616" cy="366665"/>
            <a:chOff x="1849816" y="3807339"/>
            <a:chExt cx="163616" cy="366665"/>
          </a:xfrm>
        </p:grpSpPr>
        <p:sp>
          <p:nvSpPr>
            <p:cNvPr id="14579" name="Google Shape;14579;p103"/>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103"/>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103"/>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103"/>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103"/>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103"/>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103"/>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103"/>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103"/>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103"/>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103"/>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103"/>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103"/>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103"/>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3" name="Google Shape;14593;p103"/>
          <p:cNvGrpSpPr/>
          <p:nvPr/>
        </p:nvGrpSpPr>
        <p:grpSpPr>
          <a:xfrm>
            <a:off x="2274757" y="3807313"/>
            <a:ext cx="202292" cy="366430"/>
            <a:chOff x="2274757" y="3807313"/>
            <a:chExt cx="202292" cy="366430"/>
          </a:xfrm>
        </p:grpSpPr>
        <p:sp>
          <p:nvSpPr>
            <p:cNvPr id="14594" name="Google Shape;14594;p103"/>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103"/>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103"/>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103"/>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103"/>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103"/>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103"/>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103"/>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103"/>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103"/>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4" name="Google Shape;14604;p103"/>
          <p:cNvGrpSpPr/>
          <p:nvPr/>
        </p:nvGrpSpPr>
        <p:grpSpPr>
          <a:xfrm>
            <a:off x="3972716" y="3348218"/>
            <a:ext cx="366404" cy="366665"/>
            <a:chOff x="3972716" y="3348218"/>
            <a:chExt cx="366404" cy="366665"/>
          </a:xfrm>
        </p:grpSpPr>
        <p:sp>
          <p:nvSpPr>
            <p:cNvPr id="14605" name="Google Shape;14605;p103"/>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103"/>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103"/>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103"/>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103"/>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103"/>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103"/>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103"/>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103"/>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103"/>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103"/>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103"/>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7" name="Google Shape;14617;p103"/>
          <p:cNvGrpSpPr/>
          <p:nvPr/>
        </p:nvGrpSpPr>
        <p:grpSpPr>
          <a:xfrm>
            <a:off x="866528" y="3348348"/>
            <a:ext cx="317405" cy="366534"/>
            <a:chOff x="866528" y="3348348"/>
            <a:chExt cx="317405" cy="366534"/>
          </a:xfrm>
        </p:grpSpPr>
        <p:sp>
          <p:nvSpPr>
            <p:cNvPr id="14618" name="Google Shape;14618;p103"/>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103"/>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103"/>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103"/>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103"/>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103"/>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103"/>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103"/>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6" name="Google Shape;14626;p103"/>
          <p:cNvGrpSpPr/>
          <p:nvPr/>
        </p:nvGrpSpPr>
        <p:grpSpPr>
          <a:xfrm>
            <a:off x="1316818" y="3348296"/>
            <a:ext cx="310872" cy="366848"/>
            <a:chOff x="1316818" y="3348296"/>
            <a:chExt cx="310872" cy="366848"/>
          </a:xfrm>
        </p:grpSpPr>
        <p:sp>
          <p:nvSpPr>
            <p:cNvPr id="14627" name="Google Shape;14627;p103"/>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103"/>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103"/>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103"/>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103"/>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103"/>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103"/>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103"/>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103"/>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103"/>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103"/>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103"/>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103"/>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103"/>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103"/>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103"/>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103"/>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103"/>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103"/>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103"/>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103"/>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103"/>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103"/>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103"/>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1" name="Google Shape;14651;p103"/>
          <p:cNvGrpSpPr/>
          <p:nvPr/>
        </p:nvGrpSpPr>
        <p:grpSpPr>
          <a:xfrm>
            <a:off x="3105248" y="3348244"/>
            <a:ext cx="305620" cy="366430"/>
            <a:chOff x="3105248" y="3348244"/>
            <a:chExt cx="305620" cy="366430"/>
          </a:xfrm>
        </p:grpSpPr>
        <p:sp>
          <p:nvSpPr>
            <p:cNvPr id="14652" name="Google Shape;14652;p103"/>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103"/>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103"/>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103"/>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103"/>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103"/>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103"/>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9" name="Google Shape;14659;p103"/>
          <p:cNvGrpSpPr/>
          <p:nvPr/>
        </p:nvGrpSpPr>
        <p:grpSpPr>
          <a:xfrm>
            <a:off x="2661988" y="3348218"/>
            <a:ext cx="304078" cy="366665"/>
            <a:chOff x="2661988" y="3348218"/>
            <a:chExt cx="304078" cy="366665"/>
          </a:xfrm>
        </p:grpSpPr>
        <p:sp>
          <p:nvSpPr>
            <p:cNvPr id="14660" name="Google Shape;14660;p103"/>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103"/>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103"/>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103"/>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103"/>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103"/>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103"/>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103"/>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103"/>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103"/>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103"/>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103"/>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103"/>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103"/>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103"/>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103"/>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103"/>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103"/>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103"/>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9" name="Google Shape;14679;p103"/>
          <p:cNvGrpSpPr/>
          <p:nvPr/>
        </p:nvGrpSpPr>
        <p:grpSpPr>
          <a:xfrm>
            <a:off x="2212927" y="3348897"/>
            <a:ext cx="307606" cy="366482"/>
            <a:chOff x="2212927" y="3348897"/>
            <a:chExt cx="307606" cy="366482"/>
          </a:xfrm>
        </p:grpSpPr>
        <p:sp>
          <p:nvSpPr>
            <p:cNvPr id="14680" name="Google Shape;14680;p103"/>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103"/>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103"/>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103"/>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103"/>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103"/>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103"/>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103"/>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103"/>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103"/>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0" name="Google Shape;14690;p103"/>
          <p:cNvGrpSpPr/>
          <p:nvPr/>
        </p:nvGrpSpPr>
        <p:grpSpPr>
          <a:xfrm>
            <a:off x="1764389" y="3348218"/>
            <a:ext cx="310114" cy="366665"/>
            <a:chOff x="1764389" y="3348218"/>
            <a:chExt cx="310114" cy="366665"/>
          </a:xfrm>
        </p:grpSpPr>
        <p:sp>
          <p:nvSpPr>
            <p:cNvPr id="14691" name="Google Shape;14691;p103"/>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103"/>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103"/>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103"/>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103"/>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103"/>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103"/>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103"/>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103"/>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103"/>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103"/>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103"/>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103"/>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103"/>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103"/>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103"/>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103"/>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103"/>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103"/>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103"/>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1" name="Google Shape;14711;p103"/>
          <p:cNvGrpSpPr/>
          <p:nvPr/>
        </p:nvGrpSpPr>
        <p:grpSpPr>
          <a:xfrm>
            <a:off x="2777572" y="3807287"/>
            <a:ext cx="81716" cy="366717"/>
            <a:chOff x="2777572" y="3807287"/>
            <a:chExt cx="81716" cy="366717"/>
          </a:xfrm>
        </p:grpSpPr>
        <p:sp>
          <p:nvSpPr>
            <p:cNvPr id="14712" name="Google Shape;14712;p103"/>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103"/>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103"/>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103"/>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103"/>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103"/>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103"/>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103"/>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103"/>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103"/>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103"/>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3" name="Google Shape;14723;p103"/>
          <p:cNvGrpSpPr/>
          <p:nvPr/>
        </p:nvGrpSpPr>
        <p:grpSpPr>
          <a:xfrm>
            <a:off x="3934014" y="4329780"/>
            <a:ext cx="366665" cy="256334"/>
            <a:chOff x="3934014" y="4329780"/>
            <a:chExt cx="366665" cy="256334"/>
          </a:xfrm>
        </p:grpSpPr>
        <p:sp>
          <p:nvSpPr>
            <p:cNvPr id="14724" name="Google Shape;14724;p103"/>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103"/>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103"/>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103"/>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103"/>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103"/>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103"/>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103"/>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103"/>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103"/>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103"/>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103"/>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103"/>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7" name="Google Shape;14737;p103"/>
          <p:cNvGrpSpPr/>
          <p:nvPr/>
        </p:nvGrpSpPr>
        <p:grpSpPr>
          <a:xfrm>
            <a:off x="947670" y="3807339"/>
            <a:ext cx="194295" cy="366404"/>
            <a:chOff x="947670" y="3807339"/>
            <a:chExt cx="194295" cy="366404"/>
          </a:xfrm>
        </p:grpSpPr>
        <p:sp>
          <p:nvSpPr>
            <p:cNvPr id="14738" name="Google Shape;14738;p103"/>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103"/>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103"/>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103"/>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103"/>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103"/>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103"/>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103"/>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103"/>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103"/>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8" name="Google Shape;14748;p103"/>
          <p:cNvGrpSpPr/>
          <p:nvPr/>
        </p:nvGrpSpPr>
        <p:grpSpPr>
          <a:xfrm>
            <a:off x="3420379" y="4286557"/>
            <a:ext cx="368939" cy="342283"/>
            <a:chOff x="3420379" y="4286557"/>
            <a:chExt cx="368939" cy="342283"/>
          </a:xfrm>
        </p:grpSpPr>
        <p:sp>
          <p:nvSpPr>
            <p:cNvPr id="14749" name="Google Shape;14749;p103"/>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103"/>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103"/>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103"/>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103"/>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103"/>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103"/>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103"/>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103"/>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103"/>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103"/>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103"/>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103"/>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103"/>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103"/>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103"/>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5" name="Google Shape;14765;p103"/>
          <p:cNvGrpSpPr/>
          <p:nvPr/>
        </p:nvGrpSpPr>
        <p:grpSpPr>
          <a:xfrm>
            <a:off x="3965190" y="3842252"/>
            <a:ext cx="369801" cy="296813"/>
            <a:chOff x="3965190" y="3842252"/>
            <a:chExt cx="369801" cy="296813"/>
          </a:xfrm>
        </p:grpSpPr>
        <p:sp>
          <p:nvSpPr>
            <p:cNvPr id="14766" name="Google Shape;14766;p103"/>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103"/>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103"/>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103"/>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103"/>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103"/>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103"/>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103"/>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103"/>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103"/>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103"/>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103"/>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103"/>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103"/>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103"/>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103"/>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103"/>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103"/>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103"/>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103"/>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103"/>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7" name="Google Shape;14787;p103"/>
          <p:cNvGrpSpPr/>
          <p:nvPr/>
        </p:nvGrpSpPr>
        <p:grpSpPr>
          <a:xfrm>
            <a:off x="3506590" y="3833812"/>
            <a:ext cx="396796" cy="313407"/>
            <a:chOff x="3506590" y="3833812"/>
            <a:chExt cx="396796" cy="313407"/>
          </a:xfrm>
        </p:grpSpPr>
        <p:sp>
          <p:nvSpPr>
            <p:cNvPr id="14788" name="Google Shape;14788;p103"/>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103"/>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103"/>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1" name="Google Shape;14791;p103"/>
          <p:cNvGrpSpPr/>
          <p:nvPr/>
        </p:nvGrpSpPr>
        <p:grpSpPr>
          <a:xfrm>
            <a:off x="2769288" y="1965364"/>
            <a:ext cx="104556" cy="366665"/>
            <a:chOff x="2769288" y="1965364"/>
            <a:chExt cx="104556" cy="366665"/>
          </a:xfrm>
        </p:grpSpPr>
        <p:sp>
          <p:nvSpPr>
            <p:cNvPr id="14792" name="Google Shape;14792;p103"/>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103"/>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103"/>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103"/>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103"/>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103"/>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103"/>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103"/>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103"/>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103"/>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103"/>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103"/>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4" name="Google Shape;14804;p103"/>
          <p:cNvGrpSpPr/>
          <p:nvPr/>
        </p:nvGrpSpPr>
        <p:grpSpPr>
          <a:xfrm>
            <a:off x="3966679" y="2010861"/>
            <a:ext cx="367162" cy="275698"/>
            <a:chOff x="3966679" y="2010861"/>
            <a:chExt cx="367162" cy="275698"/>
          </a:xfrm>
        </p:grpSpPr>
        <p:sp>
          <p:nvSpPr>
            <p:cNvPr id="14805" name="Google Shape;14805;p103"/>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103"/>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103"/>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103"/>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9" name="Google Shape;14809;p103"/>
          <p:cNvGrpSpPr/>
          <p:nvPr/>
        </p:nvGrpSpPr>
        <p:grpSpPr>
          <a:xfrm>
            <a:off x="1752577" y="2025495"/>
            <a:ext cx="366404" cy="246220"/>
            <a:chOff x="1752577" y="2025495"/>
            <a:chExt cx="366404" cy="246220"/>
          </a:xfrm>
        </p:grpSpPr>
        <p:sp>
          <p:nvSpPr>
            <p:cNvPr id="14810" name="Google Shape;14810;p103"/>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103"/>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103"/>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103"/>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103"/>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103"/>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103"/>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103"/>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103"/>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103"/>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103"/>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103"/>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103"/>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103"/>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103"/>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103"/>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6" name="Google Shape;14826;p103"/>
          <p:cNvGrpSpPr/>
          <p:nvPr/>
        </p:nvGrpSpPr>
        <p:grpSpPr>
          <a:xfrm>
            <a:off x="1309553" y="2069580"/>
            <a:ext cx="366404" cy="158363"/>
            <a:chOff x="1309553" y="2069580"/>
            <a:chExt cx="366404" cy="158363"/>
          </a:xfrm>
        </p:grpSpPr>
        <p:sp>
          <p:nvSpPr>
            <p:cNvPr id="14827" name="Google Shape;14827;p103"/>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103"/>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103"/>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103"/>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103"/>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103"/>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103"/>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103"/>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103"/>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103"/>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103"/>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103"/>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103"/>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103"/>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103"/>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103"/>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103"/>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103"/>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103"/>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103"/>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103"/>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103"/>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103"/>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103"/>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103"/>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103"/>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3" name="Google Shape;14853;p103"/>
          <p:cNvGrpSpPr/>
          <p:nvPr/>
        </p:nvGrpSpPr>
        <p:grpSpPr>
          <a:xfrm>
            <a:off x="866528" y="2088762"/>
            <a:ext cx="366639" cy="119635"/>
            <a:chOff x="866528" y="2088762"/>
            <a:chExt cx="366639" cy="119635"/>
          </a:xfrm>
        </p:grpSpPr>
        <p:sp>
          <p:nvSpPr>
            <p:cNvPr id="14854" name="Google Shape;14854;p103"/>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103"/>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103"/>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103"/>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103"/>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103"/>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103"/>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103"/>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103"/>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103"/>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103"/>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103"/>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103"/>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103"/>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8" name="Google Shape;14868;p103"/>
          <p:cNvGrpSpPr/>
          <p:nvPr/>
        </p:nvGrpSpPr>
        <p:grpSpPr>
          <a:xfrm>
            <a:off x="2329269" y="1965312"/>
            <a:ext cx="98807" cy="366273"/>
            <a:chOff x="2329269" y="1965312"/>
            <a:chExt cx="98807" cy="366273"/>
          </a:xfrm>
        </p:grpSpPr>
        <p:sp>
          <p:nvSpPr>
            <p:cNvPr id="14869" name="Google Shape;14869;p103"/>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103"/>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103"/>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2" name="Google Shape;14872;p103"/>
          <p:cNvGrpSpPr/>
          <p:nvPr/>
        </p:nvGrpSpPr>
        <p:grpSpPr>
          <a:xfrm>
            <a:off x="3208053" y="1964972"/>
            <a:ext cx="112344" cy="366926"/>
            <a:chOff x="3208053" y="1964972"/>
            <a:chExt cx="112344" cy="366926"/>
          </a:xfrm>
        </p:grpSpPr>
        <p:sp>
          <p:nvSpPr>
            <p:cNvPr id="14873" name="Google Shape;14873;p103"/>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103"/>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103"/>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103"/>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103"/>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103"/>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9" name="Google Shape;14879;p103"/>
          <p:cNvGrpSpPr/>
          <p:nvPr/>
        </p:nvGrpSpPr>
        <p:grpSpPr>
          <a:xfrm>
            <a:off x="3225379" y="3807339"/>
            <a:ext cx="72413" cy="366404"/>
            <a:chOff x="3225379" y="3807339"/>
            <a:chExt cx="72413" cy="366404"/>
          </a:xfrm>
        </p:grpSpPr>
        <p:sp>
          <p:nvSpPr>
            <p:cNvPr id="14880" name="Google Shape;14880;p103"/>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103"/>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103"/>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103"/>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103"/>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103"/>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103"/>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103"/>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8" name="Google Shape;14888;p103"/>
          <p:cNvGrpSpPr/>
          <p:nvPr/>
        </p:nvGrpSpPr>
        <p:grpSpPr>
          <a:xfrm>
            <a:off x="3523916" y="2011096"/>
            <a:ext cx="366665" cy="275201"/>
            <a:chOff x="3523916" y="2011096"/>
            <a:chExt cx="366665" cy="275201"/>
          </a:xfrm>
        </p:grpSpPr>
        <p:sp>
          <p:nvSpPr>
            <p:cNvPr id="14889" name="Google Shape;14889;p103"/>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103"/>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103"/>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103"/>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103"/>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103"/>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103"/>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103"/>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103"/>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103"/>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103"/>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103"/>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103"/>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103"/>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103"/>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103"/>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103"/>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103"/>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103"/>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103"/>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9" name="Google Shape;14909;p103"/>
          <p:cNvGrpSpPr/>
          <p:nvPr/>
        </p:nvGrpSpPr>
        <p:grpSpPr>
          <a:xfrm>
            <a:off x="1742777" y="1499997"/>
            <a:ext cx="393791" cy="366744"/>
            <a:chOff x="1742777" y="1499997"/>
            <a:chExt cx="393791" cy="366744"/>
          </a:xfrm>
        </p:grpSpPr>
        <p:sp>
          <p:nvSpPr>
            <p:cNvPr id="14910" name="Google Shape;14910;p103"/>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103"/>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103"/>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103"/>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103"/>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103"/>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103"/>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103"/>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103"/>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103"/>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103"/>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103"/>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103"/>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103"/>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4" name="Google Shape;14924;p103"/>
          <p:cNvGrpSpPr/>
          <p:nvPr/>
        </p:nvGrpSpPr>
        <p:grpSpPr>
          <a:xfrm>
            <a:off x="4014449" y="1499997"/>
            <a:ext cx="319914" cy="366639"/>
            <a:chOff x="4014449" y="1499997"/>
            <a:chExt cx="319914" cy="366639"/>
          </a:xfrm>
        </p:grpSpPr>
        <p:sp>
          <p:nvSpPr>
            <p:cNvPr id="14925" name="Google Shape;14925;p103"/>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103"/>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103"/>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103"/>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103"/>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0" name="Google Shape;14930;p103"/>
          <p:cNvGrpSpPr/>
          <p:nvPr/>
        </p:nvGrpSpPr>
        <p:grpSpPr>
          <a:xfrm>
            <a:off x="866267" y="1591460"/>
            <a:ext cx="367397" cy="183711"/>
            <a:chOff x="866267" y="1591460"/>
            <a:chExt cx="367397" cy="183711"/>
          </a:xfrm>
        </p:grpSpPr>
        <p:sp>
          <p:nvSpPr>
            <p:cNvPr id="14931" name="Google Shape;14931;p103"/>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103"/>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103"/>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103"/>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103"/>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103"/>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103"/>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103"/>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103"/>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103"/>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103"/>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103"/>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103"/>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103"/>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103"/>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103"/>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103"/>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103"/>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9" name="Google Shape;14949;p103"/>
          <p:cNvGrpSpPr/>
          <p:nvPr/>
        </p:nvGrpSpPr>
        <p:grpSpPr>
          <a:xfrm>
            <a:off x="3117843" y="1499892"/>
            <a:ext cx="327440" cy="366744"/>
            <a:chOff x="3117843" y="1499892"/>
            <a:chExt cx="327440" cy="366744"/>
          </a:xfrm>
        </p:grpSpPr>
        <p:sp>
          <p:nvSpPr>
            <p:cNvPr id="14950" name="Google Shape;14950;p103"/>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103"/>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103"/>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103"/>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103"/>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103"/>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103"/>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7" name="Google Shape;14957;p103"/>
          <p:cNvGrpSpPr/>
          <p:nvPr/>
        </p:nvGrpSpPr>
        <p:grpSpPr>
          <a:xfrm>
            <a:off x="2667005" y="1499997"/>
            <a:ext cx="336770" cy="366639"/>
            <a:chOff x="2667005" y="1499997"/>
            <a:chExt cx="336770" cy="366639"/>
          </a:xfrm>
        </p:grpSpPr>
        <p:sp>
          <p:nvSpPr>
            <p:cNvPr id="14958" name="Google Shape;14958;p103"/>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103"/>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103"/>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103"/>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103"/>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103"/>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103"/>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103"/>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103"/>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103"/>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103"/>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103"/>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103"/>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103"/>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103"/>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103"/>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103"/>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103"/>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103"/>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7" name="Google Shape;14977;p103"/>
          <p:cNvGrpSpPr/>
          <p:nvPr/>
        </p:nvGrpSpPr>
        <p:grpSpPr>
          <a:xfrm>
            <a:off x="3564866" y="1499997"/>
            <a:ext cx="326473" cy="366639"/>
            <a:chOff x="3564866" y="1499997"/>
            <a:chExt cx="326473" cy="366639"/>
          </a:xfrm>
        </p:grpSpPr>
        <p:sp>
          <p:nvSpPr>
            <p:cNvPr id="14978" name="Google Shape;14978;p103"/>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103"/>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103"/>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103"/>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103"/>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103"/>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103"/>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103"/>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103"/>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7" name="Google Shape;14987;p103"/>
          <p:cNvGrpSpPr/>
          <p:nvPr/>
        </p:nvGrpSpPr>
        <p:grpSpPr>
          <a:xfrm>
            <a:off x="1314074" y="1499997"/>
            <a:ext cx="364392" cy="366639"/>
            <a:chOff x="1314074" y="1499997"/>
            <a:chExt cx="364392" cy="366639"/>
          </a:xfrm>
        </p:grpSpPr>
        <p:sp>
          <p:nvSpPr>
            <p:cNvPr id="14988" name="Google Shape;14988;p103"/>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103"/>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103"/>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103"/>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103"/>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103"/>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103"/>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103"/>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103"/>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103"/>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103"/>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103"/>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0" name="Google Shape;15000;p103"/>
          <p:cNvGrpSpPr/>
          <p:nvPr/>
        </p:nvGrpSpPr>
        <p:grpSpPr>
          <a:xfrm>
            <a:off x="2220479" y="1499997"/>
            <a:ext cx="337005" cy="366639"/>
            <a:chOff x="2220479" y="1499997"/>
            <a:chExt cx="337005" cy="366639"/>
          </a:xfrm>
        </p:grpSpPr>
        <p:sp>
          <p:nvSpPr>
            <p:cNvPr id="15001" name="Google Shape;15001;p103"/>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103"/>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103"/>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103"/>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103"/>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103"/>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103"/>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103"/>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103"/>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103"/>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103"/>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2" name="Google Shape;15012;p103"/>
          <p:cNvGrpSpPr/>
          <p:nvPr/>
        </p:nvGrpSpPr>
        <p:grpSpPr>
          <a:xfrm>
            <a:off x="4105155" y="2425976"/>
            <a:ext cx="87230" cy="366430"/>
            <a:chOff x="4105155" y="2425976"/>
            <a:chExt cx="87230" cy="366430"/>
          </a:xfrm>
        </p:grpSpPr>
        <p:sp>
          <p:nvSpPr>
            <p:cNvPr id="15013" name="Google Shape;15013;p103"/>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103"/>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103"/>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103"/>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103"/>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103"/>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9" name="Google Shape;15019;p103"/>
          <p:cNvGrpSpPr/>
          <p:nvPr/>
        </p:nvGrpSpPr>
        <p:grpSpPr>
          <a:xfrm>
            <a:off x="1808109" y="2426002"/>
            <a:ext cx="267884" cy="366639"/>
            <a:chOff x="1808109" y="2426002"/>
            <a:chExt cx="267884" cy="366639"/>
          </a:xfrm>
        </p:grpSpPr>
        <p:sp>
          <p:nvSpPr>
            <p:cNvPr id="15020" name="Google Shape;15020;p103"/>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103"/>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103"/>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103"/>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103"/>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103"/>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103"/>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103"/>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103"/>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103"/>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103"/>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103"/>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103"/>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103"/>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103"/>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103"/>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103"/>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103"/>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103"/>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103"/>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103"/>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1" name="Google Shape;15041;p103"/>
          <p:cNvGrpSpPr/>
          <p:nvPr/>
        </p:nvGrpSpPr>
        <p:grpSpPr>
          <a:xfrm>
            <a:off x="3603568" y="2426002"/>
            <a:ext cx="207597" cy="366639"/>
            <a:chOff x="3603568" y="2426002"/>
            <a:chExt cx="207597" cy="366639"/>
          </a:xfrm>
        </p:grpSpPr>
        <p:sp>
          <p:nvSpPr>
            <p:cNvPr id="15042" name="Google Shape;15042;p103"/>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103"/>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103"/>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103"/>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103"/>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103"/>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8" name="Google Shape;15048;p103"/>
          <p:cNvGrpSpPr/>
          <p:nvPr/>
        </p:nvGrpSpPr>
        <p:grpSpPr>
          <a:xfrm>
            <a:off x="2246115" y="2426002"/>
            <a:ext cx="274417" cy="366404"/>
            <a:chOff x="2246115" y="2426002"/>
            <a:chExt cx="274417" cy="366404"/>
          </a:xfrm>
        </p:grpSpPr>
        <p:sp>
          <p:nvSpPr>
            <p:cNvPr id="15049" name="Google Shape;15049;p103"/>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103"/>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103"/>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103"/>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103"/>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103"/>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103"/>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103"/>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7" name="Google Shape;15057;p103"/>
          <p:cNvGrpSpPr/>
          <p:nvPr/>
        </p:nvGrpSpPr>
        <p:grpSpPr>
          <a:xfrm>
            <a:off x="2696666" y="2426002"/>
            <a:ext cx="256099" cy="366639"/>
            <a:chOff x="2696666" y="2426002"/>
            <a:chExt cx="256099" cy="366639"/>
          </a:xfrm>
        </p:grpSpPr>
        <p:sp>
          <p:nvSpPr>
            <p:cNvPr id="15058" name="Google Shape;15058;p103"/>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103"/>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103"/>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103"/>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103"/>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103"/>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4" name="Google Shape;15064;p103"/>
          <p:cNvGrpSpPr/>
          <p:nvPr/>
        </p:nvGrpSpPr>
        <p:grpSpPr>
          <a:xfrm>
            <a:off x="3149072" y="2426002"/>
            <a:ext cx="225863" cy="366430"/>
            <a:chOff x="3149072" y="2426002"/>
            <a:chExt cx="225863" cy="366430"/>
          </a:xfrm>
        </p:grpSpPr>
        <p:sp>
          <p:nvSpPr>
            <p:cNvPr id="15065" name="Google Shape;15065;p103"/>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103"/>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103"/>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103"/>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103"/>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103"/>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103"/>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103"/>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103"/>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103"/>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103"/>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6" name="Google Shape;15076;p103"/>
          <p:cNvGrpSpPr/>
          <p:nvPr/>
        </p:nvGrpSpPr>
        <p:grpSpPr>
          <a:xfrm>
            <a:off x="1361556" y="2425923"/>
            <a:ext cx="283224" cy="366482"/>
            <a:chOff x="1361556" y="2425923"/>
            <a:chExt cx="283224" cy="366482"/>
          </a:xfrm>
        </p:grpSpPr>
        <p:sp>
          <p:nvSpPr>
            <p:cNvPr id="15077" name="Google Shape;15077;p103"/>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103"/>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103"/>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103"/>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103"/>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103"/>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103"/>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103"/>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103"/>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103"/>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103"/>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103"/>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103"/>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103"/>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103"/>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103"/>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103"/>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103"/>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103"/>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103"/>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7" name="Google Shape;15097;p103"/>
          <p:cNvGrpSpPr/>
          <p:nvPr/>
        </p:nvGrpSpPr>
        <p:grpSpPr>
          <a:xfrm>
            <a:off x="3973735" y="2891056"/>
            <a:ext cx="361883" cy="366979"/>
            <a:chOff x="3973735" y="2891056"/>
            <a:chExt cx="361883" cy="366979"/>
          </a:xfrm>
        </p:grpSpPr>
        <p:sp>
          <p:nvSpPr>
            <p:cNvPr id="15098" name="Google Shape;15098;p103"/>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103"/>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103"/>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103"/>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103"/>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103"/>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103"/>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103"/>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103"/>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103"/>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103"/>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103"/>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103"/>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103"/>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103"/>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103"/>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103"/>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5" name="Google Shape;15115;p103"/>
          <p:cNvGrpSpPr/>
          <p:nvPr/>
        </p:nvGrpSpPr>
        <p:grpSpPr>
          <a:xfrm>
            <a:off x="3527941" y="2916744"/>
            <a:ext cx="366665" cy="315654"/>
            <a:chOff x="3527941" y="2916744"/>
            <a:chExt cx="366665" cy="315654"/>
          </a:xfrm>
        </p:grpSpPr>
        <p:sp>
          <p:nvSpPr>
            <p:cNvPr id="15116" name="Google Shape;15116;p103"/>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103"/>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103"/>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103"/>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103"/>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103"/>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103"/>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103"/>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103"/>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103"/>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103"/>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103"/>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103"/>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103"/>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103"/>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103"/>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103"/>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103"/>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103"/>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103"/>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103"/>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103"/>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103"/>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103"/>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103"/>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103"/>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103"/>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103"/>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103"/>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103"/>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6" name="Google Shape;15146;p103"/>
          <p:cNvGrpSpPr/>
          <p:nvPr/>
        </p:nvGrpSpPr>
        <p:grpSpPr>
          <a:xfrm>
            <a:off x="2640873" y="2891631"/>
            <a:ext cx="366404" cy="366404"/>
            <a:chOff x="2640873" y="2891631"/>
            <a:chExt cx="366404" cy="366404"/>
          </a:xfrm>
        </p:grpSpPr>
        <p:sp>
          <p:nvSpPr>
            <p:cNvPr id="15147" name="Google Shape;15147;p103"/>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103"/>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103"/>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103"/>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103"/>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103"/>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103"/>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103"/>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103"/>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103"/>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103"/>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103"/>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103"/>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103"/>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1" name="Google Shape;15161;p103"/>
          <p:cNvGrpSpPr/>
          <p:nvPr/>
        </p:nvGrpSpPr>
        <p:grpSpPr>
          <a:xfrm>
            <a:off x="2197091" y="2938120"/>
            <a:ext cx="366665" cy="273189"/>
            <a:chOff x="2197091" y="2938120"/>
            <a:chExt cx="366665" cy="273189"/>
          </a:xfrm>
        </p:grpSpPr>
        <p:sp>
          <p:nvSpPr>
            <p:cNvPr id="15162" name="Google Shape;15162;p103"/>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103"/>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103"/>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103"/>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103"/>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103"/>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103"/>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103"/>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103"/>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103"/>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103"/>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103"/>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103"/>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103"/>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103"/>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103"/>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103"/>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103"/>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103"/>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103"/>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103"/>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103"/>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103"/>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103"/>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6" name="Google Shape;15186;p103"/>
          <p:cNvGrpSpPr/>
          <p:nvPr/>
        </p:nvGrpSpPr>
        <p:grpSpPr>
          <a:xfrm>
            <a:off x="1753570" y="2892127"/>
            <a:ext cx="366665" cy="365202"/>
            <a:chOff x="1753570" y="2892127"/>
            <a:chExt cx="366665" cy="365202"/>
          </a:xfrm>
        </p:grpSpPr>
        <p:sp>
          <p:nvSpPr>
            <p:cNvPr id="15187" name="Google Shape;15187;p103"/>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103"/>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103"/>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103"/>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103"/>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103"/>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103"/>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103"/>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103"/>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103"/>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103"/>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103"/>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103"/>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103"/>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103"/>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103"/>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103"/>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103"/>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5" name="Google Shape;15205;p103"/>
          <p:cNvGrpSpPr/>
          <p:nvPr/>
        </p:nvGrpSpPr>
        <p:grpSpPr>
          <a:xfrm>
            <a:off x="1303751" y="3807339"/>
            <a:ext cx="367684" cy="366561"/>
            <a:chOff x="1303751" y="3807339"/>
            <a:chExt cx="367684" cy="366561"/>
          </a:xfrm>
        </p:grpSpPr>
        <p:sp>
          <p:nvSpPr>
            <p:cNvPr id="15206" name="Google Shape;15206;p103"/>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103"/>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103"/>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103"/>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103"/>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103"/>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103"/>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103"/>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103"/>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103"/>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103"/>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103"/>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103"/>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103"/>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103"/>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103"/>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103"/>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103"/>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103"/>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103"/>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103"/>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103"/>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103"/>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103"/>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103"/>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103"/>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103"/>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103"/>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103"/>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103"/>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103"/>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103"/>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103"/>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103"/>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103"/>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103"/>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103"/>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103"/>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103"/>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103"/>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103"/>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47" name="Google Shape;15247;p103"/>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48" name="Google Shape;15248;p103"/>
          <p:cNvGrpSpPr/>
          <p:nvPr/>
        </p:nvGrpSpPr>
        <p:grpSpPr>
          <a:xfrm>
            <a:off x="1310049" y="2891421"/>
            <a:ext cx="384749" cy="366613"/>
            <a:chOff x="1310049" y="2891421"/>
            <a:chExt cx="384749" cy="366613"/>
          </a:xfrm>
        </p:grpSpPr>
        <p:sp>
          <p:nvSpPr>
            <p:cNvPr id="15249" name="Google Shape;15249;p103"/>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103"/>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103"/>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103"/>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103"/>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103"/>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103"/>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103"/>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103"/>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103"/>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103"/>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103"/>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103"/>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103"/>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3" name="Google Shape;15263;p103"/>
          <p:cNvGrpSpPr/>
          <p:nvPr/>
        </p:nvGrpSpPr>
        <p:grpSpPr>
          <a:xfrm>
            <a:off x="849673" y="2891343"/>
            <a:ext cx="383468" cy="366665"/>
            <a:chOff x="849673" y="2891343"/>
            <a:chExt cx="383468" cy="366665"/>
          </a:xfrm>
        </p:grpSpPr>
        <p:sp>
          <p:nvSpPr>
            <p:cNvPr id="15264" name="Google Shape;15264;p103"/>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103"/>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103"/>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103"/>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103"/>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103"/>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103"/>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103"/>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103"/>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103"/>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103"/>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103"/>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6" name="Google Shape;15276;p103"/>
          <p:cNvGrpSpPr/>
          <p:nvPr/>
        </p:nvGrpSpPr>
        <p:grpSpPr>
          <a:xfrm>
            <a:off x="920257" y="2426002"/>
            <a:ext cx="278024" cy="366508"/>
            <a:chOff x="920257" y="2426002"/>
            <a:chExt cx="278024" cy="366508"/>
          </a:xfrm>
        </p:grpSpPr>
        <p:sp>
          <p:nvSpPr>
            <p:cNvPr id="15277" name="Google Shape;15277;p103"/>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103"/>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103"/>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103"/>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103"/>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103"/>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103"/>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103"/>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103"/>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103"/>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103"/>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103"/>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103"/>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0" name="Google Shape;15290;p103"/>
          <p:cNvGrpSpPr/>
          <p:nvPr/>
        </p:nvGrpSpPr>
        <p:grpSpPr>
          <a:xfrm>
            <a:off x="866528" y="4274484"/>
            <a:ext cx="349810" cy="366665"/>
            <a:chOff x="866528" y="4274484"/>
            <a:chExt cx="349810" cy="366665"/>
          </a:xfrm>
        </p:grpSpPr>
        <p:sp>
          <p:nvSpPr>
            <p:cNvPr id="15291" name="Google Shape;15291;p103"/>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103"/>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103"/>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103"/>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103"/>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103"/>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103"/>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103"/>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103"/>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103"/>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103"/>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2" name="Google Shape;15302;p103"/>
          <p:cNvGrpSpPr/>
          <p:nvPr/>
        </p:nvGrpSpPr>
        <p:grpSpPr>
          <a:xfrm>
            <a:off x="1388708" y="4274484"/>
            <a:ext cx="330210" cy="366665"/>
            <a:chOff x="1388708" y="4274484"/>
            <a:chExt cx="330210" cy="366665"/>
          </a:xfrm>
        </p:grpSpPr>
        <p:sp>
          <p:nvSpPr>
            <p:cNvPr id="15303" name="Google Shape;15303;p103"/>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103"/>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103"/>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103"/>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103"/>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103"/>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103"/>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103"/>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103"/>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103"/>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103"/>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103"/>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103"/>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103"/>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103"/>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103"/>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103"/>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103"/>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103"/>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103"/>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3" name="Google Shape;15323;p103"/>
          <p:cNvGrpSpPr/>
          <p:nvPr/>
        </p:nvGrpSpPr>
        <p:grpSpPr>
          <a:xfrm>
            <a:off x="1874694" y="4293326"/>
            <a:ext cx="375446" cy="328982"/>
            <a:chOff x="1874694" y="4293326"/>
            <a:chExt cx="375446" cy="328982"/>
          </a:xfrm>
        </p:grpSpPr>
        <p:sp>
          <p:nvSpPr>
            <p:cNvPr id="15324" name="Google Shape;15324;p103"/>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103"/>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103"/>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103"/>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103"/>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103"/>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103"/>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103"/>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103"/>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103"/>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103"/>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103"/>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103"/>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103"/>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103"/>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103"/>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103"/>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103"/>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103"/>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103"/>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103"/>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103"/>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6" name="Google Shape;15346;p103"/>
          <p:cNvGrpSpPr/>
          <p:nvPr/>
        </p:nvGrpSpPr>
        <p:grpSpPr>
          <a:xfrm>
            <a:off x="2396116" y="4293090"/>
            <a:ext cx="366665" cy="329714"/>
            <a:chOff x="2396116" y="4293090"/>
            <a:chExt cx="366665" cy="329714"/>
          </a:xfrm>
        </p:grpSpPr>
        <p:sp>
          <p:nvSpPr>
            <p:cNvPr id="15347" name="Google Shape;15347;p103"/>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103"/>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103"/>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103"/>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103"/>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103"/>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103"/>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103"/>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103"/>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103"/>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103"/>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103"/>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103"/>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0" name="Google Shape;15360;p103"/>
          <p:cNvGrpSpPr/>
          <p:nvPr/>
        </p:nvGrpSpPr>
        <p:grpSpPr>
          <a:xfrm>
            <a:off x="2908757" y="4289824"/>
            <a:ext cx="367162" cy="336116"/>
            <a:chOff x="2908757" y="4289824"/>
            <a:chExt cx="367162" cy="336116"/>
          </a:xfrm>
        </p:grpSpPr>
        <p:sp>
          <p:nvSpPr>
            <p:cNvPr id="15361" name="Google Shape;15361;p103"/>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103"/>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103"/>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103"/>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103"/>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103"/>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103"/>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103"/>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103"/>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103"/>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103"/>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103"/>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103"/>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103"/>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103"/>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103"/>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103"/>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103"/>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103"/>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103"/>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103"/>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103"/>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103"/>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103"/>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103"/>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103"/>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103"/>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8" name="Google Shape;15388;p103"/>
          <p:cNvGrpSpPr/>
          <p:nvPr/>
        </p:nvGrpSpPr>
        <p:grpSpPr>
          <a:xfrm>
            <a:off x="3082408" y="2919540"/>
            <a:ext cx="368651" cy="310350"/>
            <a:chOff x="3082408" y="2919540"/>
            <a:chExt cx="368651" cy="310350"/>
          </a:xfrm>
        </p:grpSpPr>
        <p:sp>
          <p:nvSpPr>
            <p:cNvPr id="15389" name="Google Shape;15389;p103"/>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103"/>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103"/>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103"/>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103"/>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103"/>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103"/>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103"/>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103"/>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103"/>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103"/>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103"/>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1" name="Google Shape;15401;p103"/>
          <p:cNvGrpSpPr/>
          <p:nvPr/>
        </p:nvGrpSpPr>
        <p:grpSpPr>
          <a:xfrm>
            <a:off x="7069130" y="2424800"/>
            <a:ext cx="366169" cy="360498"/>
            <a:chOff x="7069130" y="2424800"/>
            <a:chExt cx="366169" cy="360498"/>
          </a:xfrm>
        </p:grpSpPr>
        <p:sp>
          <p:nvSpPr>
            <p:cNvPr id="15402" name="Google Shape;15402;p103"/>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103"/>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103"/>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103"/>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103"/>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103"/>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103"/>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103"/>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103"/>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103"/>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103"/>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103"/>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103"/>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103"/>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103"/>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103"/>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103"/>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103"/>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103"/>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103"/>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2" name="Google Shape;15422;p103"/>
          <p:cNvGrpSpPr/>
          <p:nvPr/>
        </p:nvGrpSpPr>
        <p:grpSpPr>
          <a:xfrm>
            <a:off x="4885655" y="2424721"/>
            <a:ext cx="281473" cy="360629"/>
            <a:chOff x="4885655" y="2424721"/>
            <a:chExt cx="281473" cy="360629"/>
          </a:xfrm>
        </p:grpSpPr>
        <p:sp>
          <p:nvSpPr>
            <p:cNvPr id="15423" name="Google Shape;15423;p103"/>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103"/>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103"/>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103"/>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103"/>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103"/>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103"/>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103"/>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103"/>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103"/>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103"/>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4" name="Google Shape;15434;p103"/>
          <p:cNvGrpSpPr/>
          <p:nvPr/>
        </p:nvGrpSpPr>
        <p:grpSpPr>
          <a:xfrm>
            <a:off x="6625609" y="2446777"/>
            <a:ext cx="364130" cy="316726"/>
            <a:chOff x="6625609" y="2446777"/>
            <a:chExt cx="364130" cy="316726"/>
          </a:xfrm>
        </p:grpSpPr>
        <p:sp>
          <p:nvSpPr>
            <p:cNvPr id="15435" name="Google Shape;15435;p103"/>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103"/>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103"/>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103"/>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103"/>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103"/>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103"/>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103"/>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103"/>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103"/>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103"/>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103"/>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7" name="Google Shape;15447;p103"/>
          <p:cNvGrpSpPr/>
          <p:nvPr/>
        </p:nvGrpSpPr>
        <p:grpSpPr>
          <a:xfrm>
            <a:off x="5757644" y="2012350"/>
            <a:ext cx="360628" cy="298825"/>
            <a:chOff x="5757644" y="2012350"/>
            <a:chExt cx="360628" cy="298825"/>
          </a:xfrm>
        </p:grpSpPr>
        <p:sp>
          <p:nvSpPr>
            <p:cNvPr id="15448" name="Google Shape;15448;p103"/>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103"/>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103"/>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103"/>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103"/>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103"/>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103"/>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103"/>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103"/>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103"/>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103"/>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103"/>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103"/>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103"/>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103"/>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103"/>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103"/>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103"/>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103"/>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103"/>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103"/>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103"/>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0" name="Google Shape;15470;p103"/>
          <p:cNvGrpSpPr/>
          <p:nvPr/>
        </p:nvGrpSpPr>
        <p:grpSpPr>
          <a:xfrm>
            <a:off x="5317625" y="1983474"/>
            <a:ext cx="360628" cy="356839"/>
            <a:chOff x="5317625" y="1983474"/>
            <a:chExt cx="360628" cy="356839"/>
          </a:xfrm>
        </p:grpSpPr>
        <p:sp>
          <p:nvSpPr>
            <p:cNvPr id="15471" name="Google Shape;15471;p103"/>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103"/>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103"/>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103"/>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103"/>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103"/>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103"/>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103"/>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103"/>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103"/>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103"/>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103"/>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103"/>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103"/>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103"/>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103"/>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103"/>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103"/>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103"/>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0" name="Google Shape;15490;p103"/>
          <p:cNvGrpSpPr/>
          <p:nvPr/>
        </p:nvGrpSpPr>
        <p:grpSpPr>
          <a:xfrm>
            <a:off x="6181827" y="2463685"/>
            <a:ext cx="360629" cy="282989"/>
            <a:chOff x="6181827" y="2463685"/>
            <a:chExt cx="360629" cy="282989"/>
          </a:xfrm>
        </p:grpSpPr>
        <p:sp>
          <p:nvSpPr>
            <p:cNvPr id="15491" name="Google Shape;15491;p103"/>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103"/>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103"/>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103"/>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103"/>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103"/>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103"/>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103"/>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103"/>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103"/>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103"/>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2" name="Google Shape;15502;p103"/>
          <p:cNvGrpSpPr/>
          <p:nvPr/>
        </p:nvGrpSpPr>
        <p:grpSpPr>
          <a:xfrm>
            <a:off x="5346292" y="3340691"/>
            <a:ext cx="291247" cy="360628"/>
            <a:chOff x="5346292" y="3340691"/>
            <a:chExt cx="291247" cy="360628"/>
          </a:xfrm>
        </p:grpSpPr>
        <p:sp>
          <p:nvSpPr>
            <p:cNvPr id="15503" name="Google Shape;15503;p103"/>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103"/>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103"/>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103"/>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103"/>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103"/>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103"/>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103"/>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103"/>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103"/>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103"/>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103"/>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103"/>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103"/>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103"/>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103"/>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103"/>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103"/>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103"/>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103"/>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103"/>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103"/>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103"/>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103"/>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103"/>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8" name="Google Shape;15528;p103"/>
          <p:cNvGrpSpPr/>
          <p:nvPr/>
        </p:nvGrpSpPr>
        <p:grpSpPr>
          <a:xfrm>
            <a:off x="7969264" y="1981697"/>
            <a:ext cx="337763" cy="360393"/>
            <a:chOff x="7969264" y="1981697"/>
            <a:chExt cx="337763" cy="360393"/>
          </a:xfrm>
        </p:grpSpPr>
        <p:sp>
          <p:nvSpPr>
            <p:cNvPr id="15529" name="Google Shape;15529;p103"/>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103"/>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103"/>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103"/>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103"/>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103"/>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103"/>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103"/>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103"/>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103"/>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103"/>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103"/>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103"/>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103"/>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103"/>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103"/>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103"/>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103"/>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7" name="Google Shape;15547;p103"/>
          <p:cNvGrpSpPr/>
          <p:nvPr/>
        </p:nvGrpSpPr>
        <p:grpSpPr>
          <a:xfrm>
            <a:off x="5736032" y="2430000"/>
            <a:ext cx="360890" cy="350332"/>
            <a:chOff x="5736032" y="2430000"/>
            <a:chExt cx="360890" cy="350332"/>
          </a:xfrm>
        </p:grpSpPr>
        <p:sp>
          <p:nvSpPr>
            <p:cNvPr id="15548" name="Google Shape;15548;p103"/>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103"/>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103"/>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103"/>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103"/>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103"/>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103"/>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103"/>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103"/>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103"/>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103"/>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103"/>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103"/>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103"/>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103"/>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103"/>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103"/>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5" name="Google Shape;15565;p103"/>
          <p:cNvGrpSpPr/>
          <p:nvPr/>
        </p:nvGrpSpPr>
        <p:grpSpPr>
          <a:xfrm>
            <a:off x="4877867" y="1995991"/>
            <a:ext cx="360628" cy="331778"/>
            <a:chOff x="4877867" y="1995991"/>
            <a:chExt cx="360628" cy="331778"/>
          </a:xfrm>
        </p:grpSpPr>
        <p:sp>
          <p:nvSpPr>
            <p:cNvPr id="15566" name="Google Shape;15566;p103"/>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103"/>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103"/>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103"/>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103"/>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103"/>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103"/>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103"/>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103"/>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103"/>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103"/>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103"/>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103"/>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103"/>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0" name="Google Shape;15580;p103"/>
          <p:cNvGrpSpPr/>
          <p:nvPr/>
        </p:nvGrpSpPr>
        <p:grpSpPr>
          <a:xfrm>
            <a:off x="7050889" y="2913503"/>
            <a:ext cx="363529" cy="339513"/>
            <a:chOff x="7050889" y="2913503"/>
            <a:chExt cx="363529" cy="339513"/>
          </a:xfrm>
        </p:grpSpPr>
        <p:sp>
          <p:nvSpPr>
            <p:cNvPr id="15581" name="Google Shape;15581;p103"/>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103"/>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103"/>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103"/>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103"/>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103"/>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103"/>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103"/>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103"/>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0" name="Google Shape;15590;p103"/>
          <p:cNvGrpSpPr/>
          <p:nvPr/>
        </p:nvGrpSpPr>
        <p:grpSpPr>
          <a:xfrm>
            <a:off x="7510900" y="1981462"/>
            <a:ext cx="372937" cy="360629"/>
            <a:chOff x="7510900" y="1981462"/>
            <a:chExt cx="372937" cy="360629"/>
          </a:xfrm>
        </p:grpSpPr>
        <p:sp>
          <p:nvSpPr>
            <p:cNvPr id="15591" name="Google Shape;15591;p103"/>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103"/>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103"/>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103"/>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103"/>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103"/>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103"/>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103"/>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103"/>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103"/>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103"/>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103"/>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103"/>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103"/>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103"/>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103"/>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7" name="Google Shape;15607;p103"/>
          <p:cNvGrpSpPr/>
          <p:nvPr/>
        </p:nvGrpSpPr>
        <p:grpSpPr>
          <a:xfrm>
            <a:off x="6599476" y="2918260"/>
            <a:ext cx="360629" cy="329975"/>
            <a:chOff x="6599476" y="2918260"/>
            <a:chExt cx="360629" cy="329975"/>
          </a:xfrm>
        </p:grpSpPr>
        <p:sp>
          <p:nvSpPr>
            <p:cNvPr id="15608" name="Google Shape;15608;p103"/>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103"/>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103"/>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103"/>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103"/>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103"/>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103"/>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103"/>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103"/>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103"/>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103"/>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103"/>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103"/>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103"/>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103"/>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103"/>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103"/>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103"/>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103"/>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103"/>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103"/>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103"/>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103"/>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103"/>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103"/>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3" name="Google Shape;15633;p103"/>
          <p:cNvGrpSpPr/>
          <p:nvPr/>
        </p:nvGrpSpPr>
        <p:grpSpPr>
          <a:xfrm>
            <a:off x="5290499" y="2481533"/>
            <a:ext cx="360628" cy="247292"/>
            <a:chOff x="5290499" y="2481533"/>
            <a:chExt cx="360628" cy="247292"/>
          </a:xfrm>
        </p:grpSpPr>
        <p:sp>
          <p:nvSpPr>
            <p:cNvPr id="15634" name="Google Shape;15634;p103"/>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103"/>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103"/>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103"/>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103"/>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103"/>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103"/>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103"/>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103"/>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103"/>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103"/>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103"/>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103"/>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103"/>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103"/>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103"/>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103"/>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103"/>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103"/>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103"/>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103"/>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103"/>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103"/>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103"/>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103"/>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103"/>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103"/>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1" name="Google Shape;15661;p103"/>
          <p:cNvGrpSpPr/>
          <p:nvPr/>
        </p:nvGrpSpPr>
        <p:grpSpPr>
          <a:xfrm>
            <a:off x="6201923" y="1981514"/>
            <a:ext cx="351325" cy="360576"/>
            <a:chOff x="6201923" y="1981514"/>
            <a:chExt cx="351325" cy="360576"/>
          </a:xfrm>
        </p:grpSpPr>
        <p:sp>
          <p:nvSpPr>
            <p:cNvPr id="15662" name="Google Shape;15662;p103"/>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103"/>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103"/>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103"/>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103"/>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103"/>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103"/>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9" name="Google Shape;15669;p103"/>
          <p:cNvGrpSpPr/>
          <p:nvPr/>
        </p:nvGrpSpPr>
        <p:grpSpPr>
          <a:xfrm>
            <a:off x="4894461" y="3340691"/>
            <a:ext cx="312884" cy="360785"/>
            <a:chOff x="4894461" y="3340691"/>
            <a:chExt cx="312884" cy="360785"/>
          </a:xfrm>
        </p:grpSpPr>
        <p:sp>
          <p:nvSpPr>
            <p:cNvPr id="15670" name="Google Shape;15670;p103"/>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103"/>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103"/>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103"/>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103"/>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103"/>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103"/>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103"/>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103"/>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103"/>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103"/>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103"/>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103"/>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103"/>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103"/>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103"/>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6" name="Google Shape;15686;p103"/>
          <p:cNvGrpSpPr/>
          <p:nvPr/>
        </p:nvGrpSpPr>
        <p:grpSpPr>
          <a:xfrm>
            <a:off x="5339237" y="1501251"/>
            <a:ext cx="245541" cy="360628"/>
            <a:chOff x="5339237" y="1501251"/>
            <a:chExt cx="245541" cy="360628"/>
          </a:xfrm>
        </p:grpSpPr>
        <p:sp>
          <p:nvSpPr>
            <p:cNvPr id="15687" name="Google Shape;15687;p103"/>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103"/>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103"/>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103"/>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103"/>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103"/>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103"/>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103"/>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103"/>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103"/>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103"/>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103"/>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103"/>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103"/>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103"/>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103"/>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103"/>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103"/>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103"/>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103"/>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103"/>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103"/>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103"/>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103"/>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103"/>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103"/>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103"/>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103"/>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103"/>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103"/>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103"/>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103"/>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103"/>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103"/>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103"/>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103"/>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103"/>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103"/>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103"/>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103"/>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103"/>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103"/>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9" name="Google Shape;15729;p103"/>
          <p:cNvGrpSpPr/>
          <p:nvPr/>
        </p:nvGrpSpPr>
        <p:grpSpPr>
          <a:xfrm>
            <a:off x="7959464" y="2474216"/>
            <a:ext cx="370428" cy="261926"/>
            <a:chOff x="7959464" y="2474216"/>
            <a:chExt cx="370428" cy="261926"/>
          </a:xfrm>
        </p:grpSpPr>
        <p:sp>
          <p:nvSpPr>
            <p:cNvPr id="15730" name="Google Shape;15730;p103"/>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103"/>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103"/>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103"/>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103"/>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103"/>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103"/>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103"/>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103"/>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103"/>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103"/>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103"/>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2" name="Google Shape;15742;p103"/>
          <p:cNvGrpSpPr/>
          <p:nvPr/>
        </p:nvGrpSpPr>
        <p:grpSpPr>
          <a:xfrm>
            <a:off x="7518687" y="2457909"/>
            <a:ext cx="360629" cy="294461"/>
            <a:chOff x="7518687" y="2457909"/>
            <a:chExt cx="360629" cy="294461"/>
          </a:xfrm>
        </p:grpSpPr>
        <p:sp>
          <p:nvSpPr>
            <p:cNvPr id="15743" name="Google Shape;15743;p103"/>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103"/>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103"/>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103"/>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103"/>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103"/>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103"/>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103"/>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103"/>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103"/>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103"/>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103"/>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103"/>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103"/>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103"/>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103"/>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103"/>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103"/>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103"/>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2" name="Google Shape;15762;p103"/>
          <p:cNvGrpSpPr/>
          <p:nvPr/>
        </p:nvGrpSpPr>
        <p:grpSpPr>
          <a:xfrm>
            <a:off x="7086220" y="1981566"/>
            <a:ext cx="343799" cy="360524"/>
            <a:chOff x="7086220" y="1981566"/>
            <a:chExt cx="343799" cy="360524"/>
          </a:xfrm>
        </p:grpSpPr>
        <p:sp>
          <p:nvSpPr>
            <p:cNvPr id="15763" name="Google Shape;15763;p103"/>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103"/>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103"/>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103"/>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103"/>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103"/>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103"/>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103"/>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103"/>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103"/>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103"/>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103"/>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103"/>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103"/>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103"/>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103"/>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9" name="Google Shape;15779;p103"/>
          <p:cNvGrpSpPr/>
          <p:nvPr/>
        </p:nvGrpSpPr>
        <p:grpSpPr>
          <a:xfrm>
            <a:off x="6141112" y="2927563"/>
            <a:ext cx="368416" cy="311369"/>
            <a:chOff x="6141112" y="2927563"/>
            <a:chExt cx="368416" cy="311369"/>
          </a:xfrm>
        </p:grpSpPr>
        <p:sp>
          <p:nvSpPr>
            <p:cNvPr id="15780" name="Google Shape;15780;p103"/>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103"/>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103"/>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103"/>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103"/>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103"/>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103"/>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7" name="Google Shape;15787;p103"/>
          <p:cNvGrpSpPr/>
          <p:nvPr/>
        </p:nvGrpSpPr>
        <p:grpSpPr>
          <a:xfrm>
            <a:off x="7520699" y="2902946"/>
            <a:ext cx="335489" cy="360629"/>
            <a:chOff x="7520699" y="2902946"/>
            <a:chExt cx="335489" cy="360629"/>
          </a:xfrm>
        </p:grpSpPr>
        <p:sp>
          <p:nvSpPr>
            <p:cNvPr id="15788" name="Google Shape;15788;p103"/>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103"/>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103"/>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103"/>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103"/>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103"/>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103"/>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103"/>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103"/>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103"/>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103"/>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103"/>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103"/>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103"/>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103"/>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3" name="Google Shape;15803;p103"/>
          <p:cNvGrpSpPr/>
          <p:nvPr/>
        </p:nvGrpSpPr>
        <p:grpSpPr>
          <a:xfrm>
            <a:off x="7988340" y="2902946"/>
            <a:ext cx="308886" cy="360628"/>
            <a:chOff x="7988340" y="2902946"/>
            <a:chExt cx="308886" cy="360628"/>
          </a:xfrm>
        </p:grpSpPr>
        <p:sp>
          <p:nvSpPr>
            <p:cNvPr id="15804" name="Google Shape;15804;p103"/>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103"/>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103"/>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103"/>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103"/>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103"/>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103"/>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103"/>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103"/>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103"/>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103"/>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103"/>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103"/>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103"/>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103"/>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103"/>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103"/>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103"/>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103"/>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103"/>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103"/>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103"/>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103"/>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7" name="Google Shape;15827;p103"/>
          <p:cNvGrpSpPr/>
          <p:nvPr/>
        </p:nvGrpSpPr>
        <p:grpSpPr>
          <a:xfrm>
            <a:off x="5690039" y="2902998"/>
            <a:ext cx="362902" cy="360498"/>
            <a:chOff x="5690039" y="2902998"/>
            <a:chExt cx="362902" cy="360498"/>
          </a:xfrm>
        </p:grpSpPr>
        <p:sp>
          <p:nvSpPr>
            <p:cNvPr id="15828" name="Google Shape;15828;p103"/>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103"/>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103"/>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103"/>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103"/>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103"/>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103"/>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5" name="Google Shape;15835;p103"/>
          <p:cNvGrpSpPr/>
          <p:nvPr/>
        </p:nvGrpSpPr>
        <p:grpSpPr>
          <a:xfrm>
            <a:off x="4871935" y="1500990"/>
            <a:ext cx="258503" cy="360890"/>
            <a:chOff x="4871935" y="1500990"/>
            <a:chExt cx="258503" cy="360890"/>
          </a:xfrm>
        </p:grpSpPr>
        <p:sp>
          <p:nvSpPr>
            <p:cNvPr id="15836" name="Google Shape;15836;p103"/>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103"/>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103"/>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103"/>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103"/>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103"/>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103"/>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103"/>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103"/>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103"/>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103"/>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103"/>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103"/>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103"/>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50" name="Google Shape;15850;p103"/>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51" name="Google Shape;15851;p103"/>
          <p:cNvGrpSpPr/>
          <p:nvPr/>
        </p:nvGrpSpPr>
        <p:grpSpPr>
          <a:xfrm>
            <a:off x="6265764" y="1501251"/>
            <a:ext cx="234983" cy="360628"/>
            <a:chOff x="6265764" y="1501251"/>
            <a:chExt cx="234983" cy="360628"/>
          </a:xfrm>
        </p:grpSpPr>
        <p:sp>
          <p:nvSpPr>
            <p:cNvPr id="15852" name="Google Shape;15852;p103"/>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103"/>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103"/>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103"/>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103"/>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103"/>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103"/>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103"/>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103"/>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103"/>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103"/>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103"/>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4" name="Google Shape;15864;p103"/>
          <p:cNvGrpSpPr/>
          <p:nvPr/>
        </p:nvGrpSpPr>
        <p:grpSpPr>
          <a:xfrm>
            <a:off x="6193639" y="3401998"/>
            <a:ext cx="360628" cy="238250"/>
            <a:chOff x="6193639" y="3401998"/>
            <a:chExt cx="360628" cy="238250"/>
          </a:xfrm>
        </p:grpSpPr>
        <p:sp>
          <p:nvSpPr>
            <p:cNvPr id="15865" name="Google Shape;15865;p103"/>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103"/>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103"/>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103"/>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103"/>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103"/>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103"/>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103"/>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103"/>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103"/>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103"/>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6" name="Google Shape;15876;p103"/>
          <p:cNvGrpSpPr/>
          <p:nvPr/>
        </p:nvGrpSpPr>
        <p:grpSpPr>
          <a:xfrm>
            <a:off x="5801625" y="1501251"/>
            <a:ext cx="246037" cy="360629"/>
            <a:chOff x="5801625" y="1501251"/>
            <a:chExt cx="246037" cy="360629"/>
          </a:xfrm>
        </p:grpSpPr>
        <p:sp>
          <p:nvSpPr>
            <p:cNvPr id="15877" name="Google Shape;15877;p103"/>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103"/>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103"/>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103"/>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103"/>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103"/>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103"/>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103"/>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103"/>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103"/>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103"/>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103"/>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103"/>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103"/>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103"/>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103"/>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103"/>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103"/>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103"/>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6" name="Google Shape;15896;p103"/>
          <p:cNvGrpSpPr/>
          <p:nvPr/>
        </p:nvGrpSpPr>
        <p:grpSpPr>
          <a:xfrm>
            <a:off x="6641680" y="1981462"/>
            <a:ext cx="352083" cy="360864"/>
            <a:chOff x="6641680" y="1981462"/>
            <a:chExt cx="352083" cy="360864"/>
          </a:xfrm>
        </p:grpSpPr>
        <p:sp>
          <p:nvSpPr>
            <p:cNvPr id="15897" name="Google Shape;15897;p103"/>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103"/>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103"/>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103"/>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103"/>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103"/>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103"/>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103"/>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103"/>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103"/>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103"/>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103"/>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103"/>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103"/>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103"/>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103"/>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103"/>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103"/>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103"/>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103"/>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103"/>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103"/>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103"/>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103"/>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103"/>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103"/>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103"/>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103"/>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5" name="Google Shape;15925;p103"/>
          <p:cNvGrpSpPr/>
          <p:nvPr/>
        </p:nvGrpSpPr>
        <p:grpSpPr>
          <a:xfrm>
            <a:off x="7205332" y="1501251"/>
            <a:ext cx="198032" cy="360629"/>
            <a:chOff x="7205332" y="1501251"/>
            <a:chExt cx="198032" cy="360629"/>
          </a:xfrm>
        </p:grpSpPr>
        <p:sp>
          <p:nvSpPr>
            <p:cNvPr id="15926" name="Google Shape;15926;p103"/>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103"/>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103"/>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103"/>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103"/>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103"/>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103"/>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103"/>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103"/>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103"/>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103"/>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103"/>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103"/>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103"/>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103"/>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103"/>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103"/>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103"/>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103"/>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103"/>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6" name="Google Shape;15946;p103"/>
          <p:cNvGrpSpPr/>
          <p:nvPr/>
        </p:nvGrpSpPr>
        <p:grpSpPr>
          <a:xfrm>
            <a:off x="7688313" y="1501251"/>
            <a:ext cx="153058" cy="360628"/>
            <a:chOff x="7688313" y="1501251"/>
            <a:chExt cx="153058" cy="360628"/>
          </a:xfrm>
        </p:grpSpPr>
        <p:sp>
          <p:nvSpPr>
            <p:cNvPr id="15947" name="Google Shape;15947;p103"/>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103"/>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103"/>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103"/>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103"/>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103"/>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103"/>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103"/>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103"/>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103"/>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103"/>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103"/>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103"/>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103"/>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103"/>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103"/>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3" name="Google Shape;15963;p103"/>
          <p:cNvGrpSpPr/>
          <p:nvPr/>
        </p:nvGrpSpPr>
        <p:grpSpPr>
          <a:xfrm>
            <a:off x="8150179" y="1501251"/>
            <a:ext cx="150811" cy="360628"/>
            <a:chOff x="8150179" y="1501251"/>
            <a:chExt cx="150811" cy="360628"/>
          </a:xfrm>
        </p:grpSpPr>
        <p:sp>
          <p:nvSpPr>
            <p:cNvPr id="15964" name="Google Shape;15964;p103"/>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103"/>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103"/>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103"/>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103"/>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103"/>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103"/>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103"/>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103"/>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73" name="Google Shape;15973;p103"/>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74" name="Google Shape;15974;p103"/>
          <p:cNvGrpSpPr/>
          <p:nvPr/>
        </p:nvGrpSpPr>
        <p:grpSpPr>
          <a:xfrm>
            <a:off x="4877867" y="2902946"/>
            <a:ext cx="170149" cy="360629"/>
            <a:chOff x="4877867" y="2902946"/>
            <a:chExt cx="170149" cy="360629"/>
          </a:xfrm>
        </p:grpSpPr>
        <p:sp>
          <p:nvSpPr>
            <p:cNvPr id="15975" name="Google Shape;15975;p103"/>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103"/>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103"/>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103"/>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103"/>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103"/>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103"/>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103"/>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103"/>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103"/>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103"/>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103"/>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103"/>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8" name="Google Shape;15988;p103"/>
          <p:cNvGrpSpPr/>
          <p:nvPr/>
        </p:nvGrpSpPr>
        <p:grpSpPr>
          <a:xfrm>
            <a:off x="6741689" y="1500676"/>
            <a:ext cx="207962" cy="361203"/>
            <a:chOff x="6741689" y="1500676"/>
            <a:chExt cx="207962" cy="361203"/>
          </a:xfrm>
        </p:grpSpPr>
        <p:sp>
          <p:nvSpPr>
            <p:cNvPr id="15989" name="Google Shape;15989;p103"/>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103"/>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103"/>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103"/>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103"/>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103"/>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103"/>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103"/>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103"/>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103"/>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103"/>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103"/>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103"/>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103"/>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103"/>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103"/>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103"/>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103"/>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103"/>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8" name="Google Shape;16008;p103"/>
          <p:cNvGrpSpPr/>
          <p:nvPr/>
        </p:nvGrpSpPr>
        <p:grpSpPr>
          <a:xfrm>
            <a:off x="5752627" y="3430404"/>
            <a:ext cx="360628" cy="181464"/>
            <a:chOff x="5752627" y="3430404"/>
            <a:chExt cx="360628" cy="181464"/>
          </a:xfrm>
        </p:grpSpPr>
        <p:sp>
          <p:nvSpPr>
            <p:cNvPr id="16009" name="Google Shape;16009;p103"/>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103"/>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103"/>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103"/>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103"/>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103"/>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103"/>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103"/>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103"/>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103"/>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103"/>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103"/>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103"/>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103"/>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103"/>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103"/>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103"/>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103"/>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103"/>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103"/>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103"/>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103"/>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103"/>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103"/>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103"/>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103"/>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103"/>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103"/>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7" name="Google Shape;16037;p103"/>
          <p:cNvGrpSpPr/>
          <p:nvPr/>
        </p:nvGrpSpPr>
        <p:grpSpPr>
          <a:xfrm>
            <a:off x="5235700" y="2902998"/>
            <a:ext cx="361909" cy="360759"/>
            <a:chOff x="5235700" y="2902998"/>
            <a:chExt cx="361909" cy="360759"/>
          </a:xfrm>
        </p:grpSpPr>
        <p:sp>
          <p:nvSpPr>
            <p:cNvPr id="16038" name="Google Shape;16038;p103"/>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103"/>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103"/>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103"/>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103"/>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103"/>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103"/>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5" name="Google Shape;16045;p103"/>
          <p:cNvGrpSpPr/>
          <p:nvPr/>
        </p:nvGrpSpPr>
        <p:grpSpPr>
          <a:xfrm>
            <a:off x="6634912" y="3394969"/>
            <a:ext cx="360367" cy="252309"/>
            <a:chOff x="6634912" y="3394969"/>
            <a:chExt cx="360367" cy="252309"/>
          </a:xfrm>
        </p:grpSpPr>
        <p:sp>
          <p:nvSpPr>
            <p:cNvPr id="16046" name="Google Shape;16046;p103"/>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103"/>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103"/>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103"/>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103"/>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103"/>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103"/>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103"/>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103"/>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103"/>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103"/>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103"/>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103"/>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9" name="Google Shape;16059;p103"/>
          <p:cNvGrpSpPr/>
          <p:nvPr/>
        </p:nvGrpSpPr>
        <p:grpSpPr>
          <a:xfrm>
            <a:off x="7059330" y="3340796"/>
            <a:ext cx="377170" cy="360655"/>
            <a:chOff x="7059330" y="3340796"/>
            <a:chExt cx="377170" cy="360655"/>
          </a:xfrm>
        </p:grpSpPr>
        <p:sp>
          <p:nvSpPr>
            <p:cNvPr id="16060" name="Google Shape;16060;p103"/>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103"/>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103"/>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103"/>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103"/>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103"/>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103"/>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103"/>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103"/>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103"/>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103"/>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103"/>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2" name="Google Shape;16072;p103"/>
          <p:cNvGrpSpPr/>
          <p:nvPr/>
        </p:nvGrpSpPr>
        <p:grpSpPr>
          <a:xfrm>
            <a:off x="7957948" y="3375631"/>
            <a:ext cx="360629" cy="291012"/>
            <a:chOff x="7957948" y="3375631"/>
            <a:chExt cx="360629" cy="291012"/>
          </a:xfrm>
        </p:grpSpPr>
        <p:sp>
          <p:nvSpPr>
            <p:cNvPr id="16073" name="Google Shape;16073;p103"/>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103"/>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103"/>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103"/>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103"/>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103"/>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103"/>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103"/>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103"/>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103"/>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103"/>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103"/>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103"/>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103"/>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103"/>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103"/>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103"/>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103"/>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1" name="Google Shape;16091;p103"/>
          <p:cNvGrpSpPr/>
          <p:nvPr/>
        </p:nvGrpSpPr>
        <p:grpSpPr>
          <a:xfrm>
            <a:off x="6198656" y="3867888"/>
            <a:ext cx="347562" cy="227954"/>
            <a:chOff x="6198656" y="3867888"/>
            <a:chExt cx="347562" cy="227954"/>
          </a:xfrm>
        </p:grpSpPr>
        <p:sp>
          <p:nvSpPr>
            <p:cNvPr id="16092" name="Google Shape;16092;p103"/>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103"/>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103"/>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103"/>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103"/>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103"/>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103"/>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103"/>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103"/>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103"/>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103"/>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3" name="Google Shape;16103;p103"/>
          <p:cNvGrpSpPr/>
          <p:nvPr/>
        </p:nvGrpSpPr>
        <p:grpSpPr>
          <a:xfrm>
            <a:off x="5706895" y="3819151"/>
            <a:ext cx="349392" cy="325454"/>
            <a:chOff x="5706895" y="3819151"/>
            <a:chExt cx="349392" cy="325454"/>
          </a:xfrm>
        </p:grpSpPr>
        <p:sp>
          <p:nvSpPr>
            <p:cNvPr id="16104" name="Google Shape;16104;p103"/>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103"/>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103"/>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103"/>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103"/>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103"/>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103"/>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103"/>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103"/>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103"/>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103"/>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103"/>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103"/>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103"/>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103"/>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9" name="Google Shape;16119;p103"/>
          <p:cNvGrpSpPr/>
          <p:nvPr/>
        </p:nvGrpSpPr>
        <p:grpSpPr>
          <a:xfrm>
            <a:off x="7648618" y="3340744"/>
            <a:ext cx="97265" cy="360393"/>
            <a:chOff x="7648618" y="3340744"/>
            <a:chExt cx="97265" cy="360393"/>
          </a:xfrm>
        </p:grpSpPr>
        <p:sp>
          <p:nvSpPr>
            <p:cNvPr id="16120" name="Google Shape;16120;p103"/>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103"/>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103"/>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3" name="Google Shape;16123;p103"/>
          <p:cNvGrpSpPr/>
          <p:nvPr/>
        </p:nvGrpSpPr>
        <p:grpSpPr>
          <a:xfrm>
            <a:off x="7164356" y="3790667"/>
            <a:ext cx="385507" cy="382501"/>
            <a:chOff x="7164356" y="3790667"/>
            <a:chExt cx="385507" cy="382501"/>
          </a:xfrm>
        </p:grpSpPr>
        <p:sp>
          <p:nvSpPr>
            <p:cNvPr id="16124" name="Google Shape;16124;p103"/>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103"/>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103"/>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103"/>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103"/>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103"/>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103"/>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103"/>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103"/>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103"/>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103"/>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103"/>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103"/>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103"/>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103"/>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103"/>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103"/>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103"/>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103"/>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103"/>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103"/>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103"/>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103"/>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103"/>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8" name="Google Shape;16148;p103"/>
          <p:cNvGrpSpPr/>
          <p:nvPr/>
        </p:nvGrpSpPr>
        <p:grpSpPr>
          <a:xfrm>
            <a:off x="6670400" y="3826468"/>
            <a:ext cx="387911" cy="310846"/>
            <a:chOff x="6670400" y="3826468"/>
            <a:chExt cx="387911" cy="310846"/>
          </a:xfrm>
        </p:grpSpPr>
        <p:sp>
          <p:nvSpPr>
            <p:cNvPr id="16149" name="Google Shape;16149;p103"/>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103"/>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103"/>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103"/>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103"/>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103"/>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103"/>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103"/>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103"/>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103"/>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103"/>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103"/>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103"/>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103"/>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103"/>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103"/>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103"/>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103"/>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7" name="Google Shape;16167;p103"/>
          <p:cNvGrpSpPr/>
          <p:nvPr/>
        </p:nvGrpSpPr>
        <p:grpSpPr>
          <a:xfrm>
            <a:off x="7662181" y="3803446"/>
            <a:ext cx="302823" cy="360498"/>
            <a:chOff x="7662181" y="3803446"/>
            <a:chExt cx="302823" cy="360498"/>
          </a:xfrm>
        </p:grpSpPr>
        <p:sp>
          <p:nvSpPr>
            <p:cNvPr id="16168" name="Google Shape;16168;p103"/>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103"/>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103"/>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103"/>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103"/>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103"/>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103"/>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103"/>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103"/>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103"/>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8" name="Google Shape;16178;p103"/>
          <p:cNvGrpSpPr/>
          <p:nvPr/>
        </p:nvGrpSpPr>
        <p:grpSpPr>
          <a:xfrm>
            <a:off x="5206562" y="3803994"/>
            <a:ext cx="363895" cy="355663"/>
            <a:chOff x="5206562" y="3803994"/>
            <a:chExt cx="363895" cy="355663"/>
          </a:xfrm>
        </p:grpSpPr>
        <p:sp>
          <p:nvSpPr>
            <p:cNvPr id="16179" name="Google Shape;16179;p103"/>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103"/>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103"/>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103"/>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103"/>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103"/>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103"/>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103"/>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103"/>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103"/>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103"/>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103"/>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103"/>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103"/>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196"/>
        <p:cNvGrpSpPr/>
        <p:nvPr/>
      </p:nvGrpSpPr>
      <p:grpSpPr>
        <a:xfrm>
          <a:off x="0" y="0"/>
          <a:ext cx="0" cy="0"/>
          <a:chOff x="0" y="0"/>
          <a:chExt cx="0" cy="0"/>
        </a:xfrm>
      </p:grpSpPr>
      <p:sp>
        <p:nvSpPr>
          <p:cNvPr id="16197" name="Google Shape;16197;p10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6198" name="Google Shape;16198;p104"/>
          <p:cNvGrpSpPr/>
          <p:nvPr/>
        </p:nvGrpSpPr>
        <p:grpSpPr>
          <a:xfrm>
            <a:off x="4682526" y="1512217"/>
            <a:ext cx="369948" cy="370132"/>
            <a:chOff x="4682526" y="1512217"/>
            <a:chExt cx="369948" cy="370132"/>
          </a:xfrm>
        </p:grpSpPr>
        <p:sp>
          <p:nvSpPr>
            <p:cNvPr id="16199" name="Google Shape;16199;p104"/>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104"/>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104"/>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104"/>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104"/>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104"/>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104"/>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104"/>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104"/>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104"/>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104"/>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104"/>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104"/>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104"/>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104"/>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4" name="Google Shape;16214;p104"/>
          <p:cNvGrpSpPr/>
          <p:nvPr/>
        </p:nvGrpSpPr>
        <p:grpSpPr>
          <a:xfrm>
            <a:off x="3592433" y="1980212"/>
            <a:ext cx="381542" cy="370079"/>
            <a:chOff x="3592433" y="1980212"/>
            <a:chExt cx="381542" cy="370079"/>
          </a:xfrm>
        </p:grpSpPr>
        <p:sp>
          <p:nvSpPr>
            <p:cNvPr id="16215" name="Google Shape;16215;p104"/>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104"/>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104"/>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104"/>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104"/>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104"/>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104"/>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104"/>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104"/>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104"/>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104"/>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104"/>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7" name="Google Shape;16227;p104"/>
          <p:cNvGrpSpPr/>
          <p:nvPr/>
        </p:nvGrpSpPr>
        <p:grpSpPr>
          <a:xfrm>
            <a:off x="1398582" y="2973490"/>
            <a:ext cx="371391" cy="235126"/>
            <a:chOff x="1398582" y="2973490"/>
            <a:chExt cx="371391" cy="235126"/>
          </a:xfrm>
        </p:grpSpPr>
        <p:sp>
          <p:nvSpPr>
            <p:cNvPr id="16228" name="Google Shape;16228;p104"/>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104"/>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104"/>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104"/>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104"/>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104"/>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104"/>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104"/>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104"/>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104"/>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104"/>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104"/>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104"/>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104"/>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104"/>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3" name="Google Shape;16243;p104"/>
          <p:cNvGrpSpPr/>
          <p:nvPr/>
        </p:nvGrpSpPr>
        <p:grpSpPr>
          <a:xfrm>
            <a:off x="850795" y="1512217"/>
            <a:ext cx="370132" cy="370132"/>
            <a:chOff x="850795" y="1512217"/>
            <a:chExt cx="370132" cy="370132"/>
          </a:xfrm>
        </p:grpSpPr>
        <p:sp>
          <p:nvSpPr>
            <p:cNvPr id="16244" name="Google Shape;16244;p104"/>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104"/>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104"/>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104"/>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104"/>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104"/>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104"/>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104"/>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104"/>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104"/>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104"/>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104"/>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104"/>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104"/>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104"/>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104"/>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104"/>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104"/>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2" name="Google Shape;16262;p104"/>
          <p:cNvGrpSpPr/>
          <p:nvPr/>
        </p:nvGrpSpPr>
        <p:grpSpPr>
          <a:xfrm>
            <a:off x="8038497" y="2906079"/>
            <a:ext cx="236568" cy="370105"/>
            <a:chOff x="8038497" y="2906079"/>
            <a:chExt cx="236568" cy="370105"/>
          </a:xfrm>
        </p:grpSpPr>
        <p:sp>
          <p:nvSpPr>
            <p:cNvPr id="16263" name="Google Shape;16263;p104"/>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104"/>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104"/>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104"/>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104"/>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104"/>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104"/>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0" name="Google Shape;16270;p104"/>
          <p:cNvGrpSpPr/>
          <p:nvPr/>
        </p:nvGrpSpPr>
        <p:grpSpPr>
          <a:xfrm>
            <a:off x="6324130" y="1566303"/>
            <a:ext cx="370630" cy="261802"/>
            <a:chOff x="6324130" y="1566303"/>
            <a:chExt cx="370630" cy="261802"/>
          </a:xfrm>
        </p:grpSpPr>
        <p:sp>
          <p:nvSpPr>
            <p:cNvPr id="16271" name="Google Shape;16271;p104"/>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104"/>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104"/>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104"/>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104"/>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104"/>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104"/>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104"/>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104"/>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104"/>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104"/>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104"/>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104"/>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104"/>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104"/>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104"/>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104"/>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8" name="Google Shape;16288;p104"/>
          <p:cNvGrpSpPr/>
          <p:nvPr/>
        </p:nvGrpSpPr>
        <p:grpSpPr>
          <a:xfrm>
            <a:off x="5232280" y="2026587"/>
            <a:ext cx="370840" cy="353213"/>
            <a:chOff x="5232280" y="2026587"/>
            <a:chExt cx="370840" cy="353213"/>
          </a:xfrm>
        </p:grpSpPr>
        <p:sp>
          <p:nvSpPr>
            <p:cNvPr id="16289" name="Google Shape;16289;p104"/>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104"/>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104"/>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104"/>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104"/>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104"/>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104"/>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104"/>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104"/>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104"/>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9" name="Google Shape;16299;p104"/>
          <p:cNvGrpSpPr/>
          <p:nvPr/>
        </p:nvGrpSpPr>
        <p:grpSpPr>
          <a:xfrm>
            <a:off x="7968961" y="2435329"/>
            <a:ext cx="379548" cy="365331"/>
            <a:chOff x="7968961" y="2435329"/>
            <a:chExt cx="379548" cy="365331"/>
          </a:xfrm>
        </p:grpSpPr>
        <p:sp>
          <p:nvSpPr>
            <p:cNvPr id="16300" name="Google Shape;16300;p104"/>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104"/>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104"/>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104"/>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104"/>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104"/>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6" name="Google Shape;16306;p104"/>
          <p:cNvGrpSpPr/>
          <p:nvPr/>
        </p:nvGrpSpPr>
        <p:grpSpPr>
          <a:xfrm>
            <a:off x="4136679" y="2115323"/>
            <a:ext cx="373305" cy="223217"/>
            <a:chOff x="4136679" y="2115323"/>
            <a:chExt cx="373305" cy="223217"/>
          </a:xfrm>
        </p:grpSpPr>
        <p:sp>
          <p:nvSpPr>
            <p:cNvPr id="16307" name="Google Shape;16307;p104"/>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104"/>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104"/>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104"/>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104"/>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104"/>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104"/>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104"/>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104"/>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104"/>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7" name="Google Shape;16317;p104"/>
          <p:cNvGrpSpPr/>
          <p:nvPr/>
        </p:nvGrpSpPr>
        <p:grpSpPr>
          <a:xfrm>
            <a:off x="7423823" y="2464077"/>
            <a:ext cx="372046" cy="307730"/>
            <a:chOff x="7423823" y="2464077"/>
            <a:chExt cx="372046" cy="307730"/>
          </a:xfrm>
        </p:grpSpPr>
        <p:sp>
          <p:nvSpPr>
            <p:cNvPr id="16318" name="Google Shape;16318;p104"/>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104"/>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104"/>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104"/>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104"/>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104"/>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104"/>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104"/>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104"/>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104"/>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104"/>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104"/>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104"/>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1" name="Google Shape;16331;p104"/>
          <p:cNvGrpSpPr/>
          <p:nvPr/>
        </p:nvGrpSpPr>
        <p:grpSpPr>
          <a:xfrm>
            <a:off x="3882511" y="3365156"/>
            <a:ext cx="295061" cy="370263"/>
            <a:chOff x="3882511" y="3365156"/>
            <a:chExt cx="295061" cy="370263"/>
          </a:xfrm>
        </p:grpSpPr>
        <p:sp>
          <p:nvSpPr>
            <p:cNvPr id="16332" name="Google Shape;16332;p104"/>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104"/>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104"/>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104"/>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104"/>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7" name="Google Shape;16337;p104"/>
          <p:cNvGrpSpPr/>
          <p:nvPr/>
        </p:nvGrpSpPr>
        <p:grpSpPr>
          <a:xfrm>
            <a:off x="5229788" y="1512217"/>
            <a:ext cx="370132" cy="370132"/>
            <a:chOff x="5229788" y="1512217"/>
            <a:chExt cx="370132" cy="370132"/>
          </a:xfrm>
        </p:grpSpPr>
        <p:sp>
          <p:nvSpPr>
            <p:cNvPr id="16338" name="Google Shape;16338;p104"/>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104"/>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104"/>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104"/>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104"/>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104"/>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104"/>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104"/>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104"/>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104"/>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104"/>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104"/>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104"/>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104"/>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104"/>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104"/>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104"/>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5" name="Google Shape;16355;p104"/>
          <p:cNvGrpSpPr/>
          <p:nvPr/>
        </p:nvGrpSpPr>
        <p:grpSpPr>
          <a:xfrm>
            <a:off x="6041869" y="3365392"/>
            <a:ext cx="373882" cy="370053"/>
            <a:chOff x="6041869" y="3365392"/>
            <a:chExt cx="373882" cy="370053"/>
          </a:xfrm>
        </p:grpSpPr>
        <p:sp>
          <p:nvSpPr>
            <p:cNvPr id="16356" name="Google Shape;16356;p104"/>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104"/>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104"/>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104"/>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104"/>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104"/>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104"/>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104"/>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104"/>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104"/>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6" name="Google Shape;16366;p104"/>
          <p:cNvGrpSpPr/>
          <p:nvPr/>
        </p:nvGrpSpPr>
        <p:grpSpPr>
          <a:xfrm>
            <a:off x="4684309" y="2087493"/>
            <a:ext cx="374748" cy="279140"/>
            <a:chOff x="4684309" y="2087493"/>
            <a:chExt cx="374748" cy="279140"/>
          </a:xfrm>
        </p:grpSpPr>
        <p:sp>
          <p:nvSpPr>
            <p:cNvPr id="16367" name="Google Shape;16367;p104"/>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104"/>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104"/>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104"/>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104"/>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104"/>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104"/>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104"/>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104"/>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104"/>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104"/>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104"/>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9" name="Google Shape;16379;p104"/>
          <p:cNvGrpSpPr/>
          <p:nvPr/>
        </p:nvGrpSpPr>
        <p:grpSpPr>
          <a:xfrm>
            <a:off x="7521110" y="2906131"/>
            <a:ext cx="175400" cy="370053"/>
            <a:chOff x="7521110" y="2906131"/>
            <a:chExt cx="175400" cy="370053"/>
          </a:xfrm>
        </p:grpSpPr>
        <p:sp>
          <p:nvSpPr>
            <p:cNvPr id="16380" name="Google Shape;16380;p104"/>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104"/>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104"/>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104"/>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104"/>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104"/>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104"/>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104"/>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104"/>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9" name="Google Shape;16389;p104"/>
          <p:cNvGrpSpPr/>
          <p:nvPr/>
        </p:nvGrpSpPr>
        <p:grpSpPr>
          <a:xfrm>
            <a:off x="3586925" y="1523286"/>
            <a:ext cx="371023" cy="347915"/>
            <a:chOff x="3586925" y="1523286"/>
            <a:chExt cx="371023" cy="347915"/>
          </a:xfrm>
        </p:grpSpPr>
        <p:sp>
          <p:nvSpPr>
            <p:cNvPr id="16390" name="Google Shape;16390;p104"/>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104"/>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104"/>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104"/>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104"/>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104"/>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104"/>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104"/>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104"/>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104"/>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104"/>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104"/>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104"/>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104"/>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104"/>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104"/>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104"/>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104"/>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104"/>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9" name="Google Shape;16409;p104"/>
          <p:cNvGrpSpPr/>
          <p:nvPr/>
        </p:nvGrpSpPr>
        <p:grpSpPr>
          <a:xfrm>
            <a:off x="6876009" y="2475461"/>
            <a:ext cx="370158" cy="285120"/>
            <a:chOff x="6876009" y="2475461"/>
            <a:chExt cx="370158" cy="285120"/>
          </a:xfrm>
        </p:grpSpPr>
        <p:sp>
          <p:nvSpPr>
            <p:cNvPr id="16410" name="Google Shape;16410;p104"/>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104"/>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104"/>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104"/>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104"/>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104"/>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104"/>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104"/>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104"/>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9" name="Google Shape;16419;p104"/>
          <p:cNvGrpSpPr/>
          <p:nvPr/>
        </p:nvGrpSpPr>
        <p:grpSpPr>
          <a:xfrm>
            <a:off x="6328222" y="2445847"/>
            <a:ext cx="370158" cy="344269"/>
            <a:chOff x="6328222" y="2445847"/>
            <a:chExt cx="370158" cy="344269"/>
          </a:xfrm>
        </p:grpSpPr>
        <p:sp>
          <p:nvSpPr>
            <p:cNvPr id="16420" name="Google Shape;16420;p104"/>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104"/>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104"/>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104"/>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104"/>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104"/>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104"/>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104"/>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8" name="Google Shape;16428;p104"/>
          <p:cNvGrpSpPr/>
          <p:nvPr/>
        </p:nvGrpSpPr>
        <p:grpSpPr>
          <a:xfrm>
            <a:off x="5249540" y="2432942"/>
            <a:ext cx="351639" cy="370184"/>
            <a:chOff x="5249540" y="2432942"/>
            <a:chExt cx="351639" cy="370184"/>
          </a:xfrm>
        </p:grpSpPr>
        <p:sp>
          <p:nvSpPr>
            <p:cNvPr id="16429" name="Google Shape;16429;p104"/>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104"/>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104"/>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104"/>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104"/>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104"/>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104"/>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6" name="Google Shape;16436;p104"/>
          <p:cNvGrpSpPr/>
          <p:nvPr/>
        </p:nvGrpSpPr>
        <p:grpSpPr>
          <a:xfrm>
            <a:off x="4137047" y="2482176"/>
            <a:ext cx="371102" cy="271585"/>
            <a:chOff x="4137047" y="2482176"/>
            <a:chExt cx="371102" cy="271585"/>
          </a:xfrm>
        </p:grpSpPr>
        <p:sp>
          <p:nvSpPr>
            <p:cNvPr id="16437" name="Google Shape;16437;p104"/>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104"/>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104"/>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104"/>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104"/>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104"/>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104"/>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104"/>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104"/>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104"/>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104"/>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8" name="Google Shape;16448;p104"/>
          <p:cNvGrpSpPr/>
          <p:nvPr/>
        </p:nvGrpSpPr>
        <p:grpSpPr>
          <a:xfrm>
            <a:off x="4686434" y="2432916"/>
            <a:ext cx="367377" cy="370079"/>
            <a:chOff x="4686434" y="2432916"/>
            <a:chExt cx="367377" cy="370079"/>
          </a:xfrm>
        </p:grpSpPr>
        <p:sp>
          <p:nvSpPr>
            <p:cNvPr id="16449" name="Google Shape;16449;p104"/>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104"/>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104"/>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104"/>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104"/>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104"/>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104"/>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104"/>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104"/>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104"/>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104"/>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0" name="Google Shape;16460;p104"/>
          <p:cNvGrpSpPr/>
          <p:nvPr/>
        </p:nvGrpSpPr>
        <p:grpSpPr>
          <a:xfrm>
            <a:off x="6328222" y="2056306"/>
            <a:ext cx="372099" cy="293986"/>
            <a:chOff x="6328222" y="2056306"/>
            <a:chExt cx="372099" cy="293986"/>
          </a:xfrm>
        </p:grpSpPr>
        <p:sp>
          <p:nvSpPr>
            <p:cNvPr id="16461" name="Google Shape;16461;p104"/>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104"/>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104"/>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104"/>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104"/>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104"/>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104"/>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104"/>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104"/>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0" name="Google Shape;16470;p104"/>
          <p:cNvGrpSpPr/>
          <p:nvPr/>
        </p:nvGrpSpPr>
        <p:grpSpPr>
          <a:xfrm>
            <a:off x="5789327" y="2432968"/>
            <a:ext cx="352531" cy="370132"/>
            <a:chOff x="5789327" y="2432968"/>
            <a:chExt cx="352531" cy="370132"/>
          </a:xfrm>
        </p:grpSpPr>
        <p:sp>
          <p:nvSpPr>
            <p:cNvPr id="16471" name="Google Shape;16471;p104"/>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104"/>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104"/>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104"/>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104"/>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104"/>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104"/>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104"/>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104"/>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104"/>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1" name="Google Shape;16481;p104"/>
          <p:cNvGrpSpPr/>
          <p:nvPr/>
        </p:nvGrpSpPr>
        <p:grpSpPr>
          <a:xfrm>
            <a:off x="874612" y="1980134"/>
            <a:ext cx="322314" cy="370158"/>
            <a:chOff x="874612" y="1980134"/>
            <a:chExt cx="322314" cy="370158"/>
          </a:xfrm>
        </p:grpSpPr>
        <p:sp>
          <p:nvSpPr>
            <p:cNvPr id="16482" name="Google Shape;16482;p104"/>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104"/>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104"/>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104"/>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104"/>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104"/>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104"/>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104"/>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104"/>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104"/>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104"/>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104"/>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104"/>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104"/>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104"/>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104"/>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104"/>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9" name="Google Shape;16499;p104"/>
          <p:cNvGrpSpPr/>
          <p:nvPr/>
        </p:nvGrpSpPr>
        <p:grpSpPr>
          <a:xfrm>
            <a:off x="3039662" y="2514780"/>
            <a:ext cx="374223" cy="329764"/>
            <a:chOff x="3039662" y="2514780"/>
            <a:chExt cx="374223" cy="329764"/>
          </a:xfrm>
        </p:grpSpPr>
        <p:sp>
          <p:nvSpPr>
            <p:cNvPr id="16500" name="Google Shape;16500;p104"/>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104"/>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104"/>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104"/>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104"/>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104"/>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104"/>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104"/>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104"/>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104"/>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104"/>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104"/>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104"/>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104"/>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104"/>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104"/>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104"/>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104"/>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8" name="Google Shape;16518;p104"/>
          <p:cNvGrpSpPr/>
          <p:nvPr/>
        </p:nvGrpSpPr>
        <p:grpSpPr>
          <a:xfrm>
            <a:off x="1946369" y="2563122"/>
            <a:ext cx="374066" cy="233395"/>
            <a:chOff x="1946369" y="2563122"/>
            <a:chExt cx="374066" cy="233395"/>
          </a:xfrm>
        </p:grpSpPr>
        <p:sp>
          <p:nvSpPr>
            <p:cNvPr id="16519" name="Google Shape;16519;p104"/>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104"/>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104"/>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104"/>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104"/>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104"/>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104"/>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104"/>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7" name="Google Shape;16527;p104"/>
          <p:cNvGrpSpPr/>
          <p:nvPr/>
        </p:nvGrpSpPr>
        <p:grpSpPr>
          <a:xfrm>
            <a:off x="4135263" y="2906184"/>
            <a:ext cx="374040" cy="370184"/>
            <a:chOff x="4135263" y="2906184"/>
            <a:chExt cx="374040" cy="370184"/>
          </a:xfrm>
        </p:grpSpPr>
        <p:sp>
          <p:nvSpPr>
            <p:cNvPr id="16528" name="Google Shape;16528;p104"/>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104"/>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104"/>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1" name="Google Shape;16531;p104"/>
          <p:cNvGrpSpPr/>
          <p:nvPr/>
        </p:nvGrpSpPr>
        <p:grpSpPr>
          <a:xfrm>
            <a:off x="4683601" y="2906184"/>
            <a:ext cx="372676" cy="370184"/>
            <a:chOff x="4683601" y="2906184"/>
            <a:chExt cx="372676" cy="370184"/>
          </a:xfrm>
        </p:grpSpPr>
        <p:sp>
          <p:nvSpPr>
            <p:cNvPr id="16532" name="Google Shape;16532;p104"/>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104"/>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104"/>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104"/>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104"/>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104"/>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8" name="Google Shape;16538;p104"/>
          <p:cNvGrpSpPr/>
          <p:nvPr/>
        </p:nvGrpSpPr>
        <p:grpSpPr>
          <a:xfrm>
            <a:off x="870808" y="2906053"/>
            <a:ext cx="329134" cy="370132"/>
            <a:chOff x="870808" y="2906053"/>
            <a:chExt cx="329134" cy="370132"/>
          </a:xfrm>
        </p:grpSpPr>
        <p:sp>
          <p:nvSpPr>
            <p:cNvPr id="16539" name="Google Shape;16539;p104"/>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104"/>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104"/>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104"/>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104"/>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104"/>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104"/>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104"/>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104"/>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104"/>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104"/>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104"/>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104"/>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104"/>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104"/>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104"/>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104"/>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104"/>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104"/>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8" name="Google Shape;16558;p104"/>
          <p:cNvGrpSpPr/>
          <p:nvPr/>
        </p:nvGrpSpPr>
        <p:grpSpPr>
          <a:xfrm>
            <a:off x="1943878" y="2909069"/>
            <a:ext cx="374774" cy="364282"/>
            <a:chOff x="1943878" y="2909069"/>
            <a:chExt cx="374774" cy="364282"/>
          </a:xfrm>
        </p:grpSpPr>
        <p:sp>
          <p:nvSpPr>
            <p:cNvPr id="16559" name="Google Shape;16559;p104"/>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104"/>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104"/>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104"/>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104"/>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104"/>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104"/>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104"/>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104"/>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104"/>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104"/>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104"/>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104"/>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104"/>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104"/>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104"/>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104"/>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104"/>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104"/>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104"/>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104"/>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0" name="Google Shape;16580;p104"/>
          <p:cNvGrpSpPr/>
          <p:nvPr/>
        </p:nvGrpSpPr>
        <p:grpSpPr>
          <a:xfrm>
            <a:off x="1128072" y="3365261"/>
            <a:ext cx="328872" cy="370158"/>
            <a:chOff x="1128072" y="3365261"/>
            <a:chExt cx="328872" cy="370158"/>
          </a:xfrm>
        </p:grpSpPr>
        <p:sp>
          <p:nvSpPr>
            <p:cNvPr id="16581" name="Google Shape;16581;p104"/>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104"/>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104"/>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104"/>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104"/>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104"/>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104"/>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104"/>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104"/>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104"/>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104"/>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104"/>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104"/>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104"/>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104"/>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104"/>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104"/>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104"/>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104"/>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104"/>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104"/>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104"/>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104"/>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104"/>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104"/>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104"/>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104"/>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104"/>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104"/>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104"/>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104"/>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104"/>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104"/>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104"/>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104"/>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104"/>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104"/>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104"/>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104"/>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104"/>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104"/>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104"/>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104"/>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104"/>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5" name="Google Shape;16625;p104"/>
          <p:cNvGrpSpPr/>
          <p:nvPr/>
        </p:nvGrpSpPr>
        <p:grpSpPr>
          <a:xfrm>
            <a:off x="5776868" y="1515181"/>
            <a:ext cx="370866" cy="364151"/>
            <a:chOff x="5776868" y="1515181"/>
            <a:chExt cx="370866" cy="364151"/>
          </a:xfrm>
        </p:grpSpPr>
        <p:sp>
          <p:nvSpPr>
            <p:cNvPr id="16626" name="Google Shape;16626;p104"/>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104"/>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104"/>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104"/>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104"/>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104"/>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104"/>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104"/>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104"/>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104"/>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104"/>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104"/>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104"/>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104"/>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104"/>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104"/>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104"/>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3" name="Google Shape;16643;p104"/>
          <p:cNvGrpSpPr/>
          <p:nvPr/>
        </p:nvGrpSpPr>
        <p:grpSpPr>
          <a:xfrm>
            <a:off x="3577849" y="2432942"/>
            <a:ext cx="393660" cy="370079"/>
            <a:chOff x="3577849" y="2432942"/>
            <a:chExt cx="393660" cy="370079"/>
          </a:xfrm>
        </p:grpSpPr>
        <p:sp>
          <p:nvSpPr>
            <p:cNvPr id="16644" name="Google Shape;16644;p104"/>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104"/>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104"/>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104"/>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104"/>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104"/>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104"/>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104"/>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104"/>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104"/>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4" name="Google Shape;16654;p104"/>
          <p:cNvGrpSpPr/>
          <p:nvPr/>
        </p:nvGrpSpPr>
        <p:grpSpPr>
          <a:xfrm>
            <a:off x="2493999" y="2927037"/>
            <a:ext cx="370132" cy="328164"/>
            <a:chOff x="2493999" y="2927037"/>
            <a:chExt cx="370132" cy="328164"/>
          </a:xfrm>
        </p:grpSpPr>
        <p:sp>
          <p:nvSpPr>
            <p:cNvPr id="16655" name="Google Shape;16655;p104"/>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104"/>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104"/>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104"/>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104"/>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104"/>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104"/>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104"/>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104"/>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104"/>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104"/>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104"/>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7" name="Google Shape;16667;p104"/>
          <p:cNvGrpSpPr/>
          <p:nvPr/>
        </p:nvGrpSpPr>
        <p:grpSpPr>
          <a:xfrm>
            <a:off x="3589417" y="2950696"/>
            <a:ext cx="370315" cy="281028"/>
            <a:chOff x="3589417" y="2950696"/>
            <a:chExt cx="370315" cy="281028"/>
          </a:xfrm>
        </p:grpSpPr>
        <p:sp>
          <p:nvSpPr>
            <p:cNvPr id="16668" name="Google Shape;16668;p104"/>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104"/>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104"/>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104"/>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104"/>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104"/>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104"/>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104"/>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104"/>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104"/>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104"/>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104"/>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104"/>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104"/>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104"/>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104"/>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104"/>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104"/>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104"/>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104"/>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8" name="Google Shape;16688;p104"/>
          <p:cNvGrpSpPr/>
          <p:nvPr/>
        </p:nvGrpSpPr>
        <p:grpSpPr>
          <a:xfrm>
            <a:off x="3032711" y="2911718"/>
            <a:ext cx="396125" cy="359062"/>
            <a:chOff x="3032711" y="2911718"/>
            <a:chExt cx="396125" cy="359062"/>
          </a:xfrm>
        </p:grpSpPr>
        <p:sp>
          <p:nvSpPr>
            <p:cNvPr id="16689" name="Google Shape;16689;p104"/>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104"/>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104"/>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104"/>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104"/>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104"/>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104"/>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104"/>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104"/>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104"/>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104"/>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104"/>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1" name="Google Shape;16701;p104"/>
          <p:cNvGrpSpPr/>
          <p:nvPr/>
        </p:nvGrpSpPr>
        <p:grpSpPr>
          <a:xfrm>
            <a:off x="7417764" y="1513397"/>
            <a:ext cx="373174" cy="367692"/>
            <a:chOff x="7417764" y="1513397"/>
            <a:chExt cx="373174" cy="367692"/>
          </a:xfrm>
        </p:grpSpPr>
        <p:sp>
          <p:nvSpPr>
            <p:cNvPr id="16702" name="Google Shape;16702;p104"/>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104"/>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104"/>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104"/>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104"/>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104"/>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104"/>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104"/>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104"/>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104"/>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104"/>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104"/>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104"/>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104"/>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104"/>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104"/>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104"/>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104"/>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104"/>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1" name="Google Shape;16721;p104"/>
          <p:cNvGrpSpPr/>
          <p:nvPr/>
        </p:nvGrpSpPr>
        <p:grpSpPr>
          <a:xfrm>
            <a:off x="6871944" y="1514368"/>
            <a:ext cx="370132" cy="365672"/>
            <a:chOff x="6871944" y="1514368"/>
            <a:chExt cx="370132" cy="365672"/>
          </a:xfrm>
        </p:grpSpPr>
        <p:sp>
          <p:nvSpPr>
            <p:cNvPr id="16722" name="Google Shape;16722;p104"/>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104"/>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104"/>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104"/>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104"/>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104"/>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104"/>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104"/>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104"/>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104"/>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104"/>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104"/>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104"/>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104"/>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104"/>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104"/>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104"/>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104"/>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0" name="Google Shape;16740;p104"/>
          <p:cNvGrpSpPr/>
          <p:nvPr/>
        </p:nvGrpSpPr>
        <p:grpSpPr>
          <a:xfrm>
            <a:off x="6561931" y="3365261"/>
            <a:ext cx="400375" cy="370184"/>
            <a:chOff x="6561931" y="3365261"/>
            <a:chExt cx="400375" cy="370184"/>
          </a:xfrm>
        </p:grpSpPr>
        <p:sp>
          <p:nvSpPr>
            <p:cNvPr id="16741" name="Google Shape;16741;p104"/>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104"/>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104"/>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104"/>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104"/>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104"/>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104"/>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104"/>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104"/>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104"/>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104"/>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104"/>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3" name="Google Shape;16753;p104"/>
          <p:cNvGrpSpPr/>
          <p:nvPr/>
        </p:nvGrpSpPr>
        <p:grpSpPr>
          <a:xfrm>
            <a:off x="1942120" y="1985852"/>
            <a:ext cx="378315" cy="358695"/>
            <a:chOff x="1942120" y="1985852"/>
            <a:chExt cx="378315" cy="358695"/>
          </a:xfrm>
        </p:grpSpPr>
        <p:sp>
          <p:nvSpPr>
            <p:cNvPr id="16754" name="Google Shape;16754;p104"/>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104"/>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104"/>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104"/>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104"/>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104"/>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104"/>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104"/>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104"/>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104"/>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104"/>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104"/>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104"/>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104"/>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104"/>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104"/>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104"/>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104"/>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104"/>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104"/>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4" name="Google Shape;16774;p104"/>
          <p:cNvGrpSpPr/>
          <p:nvPr/>
        </p:nvGrpSpPr>
        <p:grpSpPr>
          <a:xfrm>
            <a:off x="1401415" y="2429218"/>
            <a:ext cx="364282" cy="374197"/>
            <a:chOff x="1401415" y="2429218"/>
            <a:chExt cx="364282" cy="374197"/>
          </a:xfrm>
        </p:grpSpPr>
        <p:sp>
          <p:nvSpPr>
            <p:cNvPr id="16775" name="Google Shape;16775;p104"/>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104"/>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104"/>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104"/>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104"/>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104"/>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104"/>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104"/>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104"/>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104"/>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104"/>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104"/>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104"/>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104"/>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104"/>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0" name="Google Shape;16790;p104"/>
          <p:cNvGrpSpPr/>
          <p:nvPr/>
        </p:nvGrpSpPr>
        <p:grpSpPr>
          <a:xfrm>
            <a:off x="7110427" y="3365261"/>
            <a:ext cx="400401" cy="370184"/>
            <a:chOff x="7110427" y="3365261"/>
            <a:chExt cx="400401" cy="370184"/>
          </a:xfrm>
        </p:grpSpPr>
        <p:sp>
          <p:nvSpPr>
            <p:cNvPr id="16791" name="Google Shape;16791;p104"/>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104"/>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104"/>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104"/>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104"/>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104"/>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104"/>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8" name="Google Shape;16798;p104"/>
          <p:cNvGrpSpPr/>
          <p:nvPr/>
        </p:nvGrpSpPr>
        <p:grpSpPr>
          <a:xfrm>
            <a:off x="7658949" y="3363137"/>
            <a:ext cx="400375" cy="370132"/>
            <a:chOff x="7658949" y="3363137"/>
            <a:chExt cx="400375" cy="370132"/>
          </a:xfrm>
        </p:grpSpPr>
        <p:sp>
          <p:nvSpPr>
            <p:cNvPr id="16799" name="Google Shape;16799;p104"/>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104"/>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104"/>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104"/>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104"/>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4" name="Google Shape;16804;p104"/>
          <p:cNvGrpSpPr/>
          <p:nvPr/>
        </p:nvGrpSpPr>
        <p:grpSpPr>
          <a:xfrm>
            <a:off x="3304481" y="3379389"/>
            <a:ext cx="356623" cy="370105"/>
            <a:chOff x="3307156" y="3365314"/>
            <a:chExt cx="356623" cy="370105"/>
          </a:xfrm>
        </p:grpSpPr>
        <p:sp>
          <p:nvSpPr>
            <p:cNvPr id="16805" name="Google Shape;16805;p104"/>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104"/>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104"/>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104"/>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104"/>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104"/>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104"/>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104"/>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104"/>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104"/>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104"/>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104"/>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104"/>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104"/>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104"/>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0" name="Google Shape;16820;p104"/>
          <p:cNvGrpSpPr/>
          <p:nvPr/>
        </p:nvGrpSpPr>
        <p:grpSpPr>
          <a:xfrm>
            <a:off x="7422407" y="1980107"/>
            <a:ext cx="372807" cy="370079"/>
            <a:chOff x="7422407" y="1980107"/>
            <a:chExt cx="372807" cy="370079"/>
          </a:xfrm>
        </p:grpSpPr>
        <p:sp>
          <p:nvSpPr>
            <p:cNvPr id="16821" name="Google Shape;16821;p104"/>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104"/>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104"/>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104"/>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104"/>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104"/>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104"/>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104"/>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104"/>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104"/>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104"/>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104"/>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104"/>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4" name="Google Shape;16834;p104"/>
          <p:cNvGrpSpPr/>
          <p:nvPr/>
        </p:nvGrpSpPr>
        <p:grpSpPr>
          <a:xfrm>
            <a:off x="6916141" y="2906184"/>
            <a:ext cx="289737" cy="370394"/>
            <a:chOff x="6916141" y="2906184"/>
            <a:chExt cx="289737" cy="370394"/>
          </a:xfrm>
        </p:grpSpPr>
        <p:sp>
          <p:nvSpPr>
            <p:cNvPr id="16835" name="Google Shape;16835;p104"/>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104"/>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104"/>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104"/>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104"/>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104"/>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104"/>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104"/>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104"/>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104"/>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104"/>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104"/>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104"/>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104"/>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104"/>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104"/>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104"/>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104"/>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104"/>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104"/>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104"/>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6" name="Google Shape;16856;p104"/>
          <p:cNvGrpSpPr/>
          <p:nvPr/>
        </p:nvGrpSpPr>
        <p:grpSpPr>
          <a:xfrm>
            <a:off x="7970194" y="2013577"/>
            <a:ext cx="372676" cy="331731"/>
            <a:chOff x="7970194" y="2013577"/>
            <a:chExt cx="372676" cy="331731"/>
          </a:xfrm>
        </p:grpSpPr>
        <p:sp>
          <p:nvSpPr>
            <p:cNvPr id="16857" name="Google Shape;16857;p104"/>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104"/>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104"/>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104"/>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104"/>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104"/>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104"/>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104"/>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104"/>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104"/>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7" name="Google Shape;16867;p104"/>
          <p:cNvGrpSpPr/>
          <p:nvPr/>
        </p:nvGrpSpPr>
        <p:grpSpPr>
          <a:xfrm>
            <a:off x="1416733" y="1512190"/>
            <a:ext cx="332964" cy="370158"/>
            <a:chOff x="1416733" y="1512190"/>
            <a:chExt cx="332964" cy="370158"/>
          </a:xfrm>
        </p:grpSpPr>
        <p:sp>
          <p:nvSpPr>
            <p:cNvPr id="16868" name="Google Shape;16868;p104"/>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104"/>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104"/>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104"/>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104"/>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104"/>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104"/>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104"/>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104"/>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104"/>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104"/>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104"/>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104"/>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104"/>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104"/>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104"/>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104"/>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104"/>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104"/>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7" name="Google Shape;16887;p104"/>
          <p:cNvGrpSpPr/>
          <p:nvPr/>
        </p:nvGrpSpPr>
        <p:grpSpPr>
          <a:xfrm>
            <a:off x="5246366" y="2906105"/>
            <a:ext cx="342852" cy="370079"/>
            <a:chOff x="5246366" y="2906105"/>
            <a:chExt cx="342852" cy="370079"/>
          </a:xfrm>
        </p:grpSpPr>
        <p:sp>
          <p:nvSpPr>
            <p:cNvPr id="16888" name="Google Shape;16888;p104"/>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104"/>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104"/>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104"/>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104"/>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104"/>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4" name="Google Shape;16894;p104"/>
          <p:cNvGrpSpPr/>
          <p:nvPr/>
        </p:nvGrpSpPr>
        <p:grpSpPr>
          <a:xfrm>
            <a:off x="849667" y="2434883"/>
            <a:ext cx="371259" cy="366249"/>
            <a:chOff x="849667" y="2434883"/>
            <a:chExt cx="371259" cy="366249"/>
          </a:xfrm>
        </p:grpSpPr>
        <p:sp>
          <p:nvSpPr>
            <p:cNvPr id="16895" name="Google Shape;16895;p104"/>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104"/>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104"/>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104"/>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104"/>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104"/>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104"/>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104"/>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104"/>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104"/>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104"/>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104"/>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104"/>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8" name="Google Shape;16908;p104"/>
          <p:cNvGrpSpPr/>
          <p:nvPr/>
        </p:nvGrpSpPr>
        <p:grpSpPr>
          <a:xfrm>
            <a:off x="4417026" y="3365366"/>
            <a:ext cx="332728" cy="370053"/>
            <a:chOff x="4417026" y="3365366"/>
            <a:chExt cx="332728" cy="370053"/>
          </a:xfrm>
        </p:grpSpPr>
        <p:sp>
          <p:nvSpPr>
            <p:cNvPr id="16909" name="Google Shape;16909;p104"/>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104"/>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104"/>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104"/>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104"/>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104"/>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104"/>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104"/>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104"/>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104"/>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104"/>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104"/>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104"/>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104"/>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104"/>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104"/>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104"/>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104"/>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7" name="Google Shape;16927;p104"/>
          <p:cNvGrpSpPr/>
          <p:nvPr/>
        </p:nvGrpSpPr>
        <p:grpSpPr>
          <a:xfrm>
            <a:off x="2497068" y="1980186"/>
            <a:ext cx="363994" cy="370105"/>
            <a:chOff x="2497068" y="1980186"/>
            <a:chExt cx="363994" cy="370105"/>
          </a:xfrm>
        </p:grpSpPr>
        <p:sp>
          <p:nvSpPr>
            <p:cNvPr id="16928" name="Google Shape;16928;p104"/>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104"/>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104"/>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104"/>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104"/>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104"/>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104"/>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104"/>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104"/>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104"/>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104"/>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104"/>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104"/>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104"/>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104"/>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104"/>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104"/>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104"/>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104"/>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104"/>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104"/>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9" name="Google Shape;16949;p104"/>
          <p:cNvGrpSpPr/>
          <p:nvPr/>
        </p:nvGrpSpPr>
        <p:grpSpPr>
          <a:xfrm>
            <a:off x="5820278" y="2906158"/>
            <a:ext cx="294904" cy="370027"/>
            <a:chOff x="5820278" y="2906158"/>
            <a:chExt cx="294904" cy="370027"/>
          </a:xfrm>
        </p:grpSpPr>
        <p:sp>
          <p:nvSpPr>
            <p:cNvPr id="16950" name="Google Shape;16950;p104"/>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104"/>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104"/>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104"/>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104"/>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104"/>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104"/>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7" name="Google Shape;16957;p104"/>
          <p:cNvGrpSpPr/>
          <p:nvPr/>
        </p:nvGrpSpPr>
        <p:grpSpPr>
          <a:xfrm>
            <a:off x="4946819" y="3383229"/>
            <a:ext cx="370132" cy="334223"/>
            <a:chOff x="4946819" y="3383229"/>
            <a:chExt cx="370132" cy="334223"/>
          </a:xfrm>
        </p:grpSpPr>
        <p:sp>
          <p:nvSpPr>
            <p:cNvPr id="16958" name="Google Shape;16958;p104"/>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104"/>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104"/>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104"/>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104"/>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104"/>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104"/>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104"/>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104"/>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7" name="Google Shape;16967;p104"/>
          <p:cNvGrpSpPr/>
          <p:nvPr/>
        </p:nvGrpSpPr>
        <p:grpSpPr>
          <a:xfrm>
            <a:off x="3038403" y="1539234"/>
            <a:ext cx="375482" cy="316072"/>
            <a:chOff x="3038403" y="1539234"/>
            <a:chExt cx="375482" cy="316072"/>
          </a:xfrm>
        </p:grpSpPr>
        <p:sp>
          <p:nvSpPr>
            <p:cNvPr id="16968" name="Google Shape;16968;p104"/>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69" name="Google Shape;16969;p104"/>
            <p:cNvGrpSpPr/>
            <p:nvPr/>
          </p:nvGrpSpPr>
          <p:grpSpPr>
            <a:xfrm>
              <a:off x="3038403" y="1539234"/>
              <a:ext cx="375482" cy="316072"/>
              <a:chOff x="3038403" y="1539234"/>
              <a:chExt cx="375482" cy="316072"/>
            </a:xfrm>
          </p:grpSpPr>
          <p:sp>
            <p:nvSpPr>
              <p:cNvPr id="16970" name="Google Shape;16970;p104"/>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104"/>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104"/>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104"/>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104"/>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104"/>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104"/>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104"/>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104"/>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79" name="Google Shape;16979;p104"/>
          <p:cNvGrpSpPr/>
          <p:nvPr/>
        </p:nvGrpSpPr>
        <p:grpSpPr>
          <a:xfrm>
            <a:off x="6332865" y="2906131"/>
            <a:ext cx="360846" cy="370184"/>
            <a:chOff x="6332865" y="2906131"/>
            <a:chExt cx="360846" cy="370184"/>
          </a:xfrm>
        </p:grpSpPr>
        <p:sp>
          <p:nvSpPr>
            <p:cNvPr id="16980" name="Google Shape;16980;p104"/>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104"/>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104"/>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104"/>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104"/>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104"/>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104"/>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104"/>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104"/>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104"/>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104"/>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1" name="Google Shape;16991;p104"/>
          <p:cNvGrpSpPr/>
          <p:nvPr/>
        </p:nvGrpSpPr>
        <p:grpSpPr>
          <a:xfrm>
            <a:off x="4135079" y="1518066"/>
            <a:ext cx="370132" cy="358223"/>
            <a:chOff x="4135079" y="1518066"/>
            <a:chExt cx="370132" cy="358223"/>
          </a:xfrm>
        </p:grpSpPr>
        <p:sp>
          <p:nvSpPr>
            <p:cNvPr id="16992" name="Google Shape;16992;p104"/>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104"/>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104"/>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104"/>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104"/>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104"/>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104"/>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104"/>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104"/>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104"/>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104"/>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104"/>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104"/>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104"/>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104"/>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104"/>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104"/>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104"/>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104"/>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1" name="Google Shape;17011;p104"/>
          <p:cNvGrpSpPr/>
          <p:nvPr/>
        </p:nvGrpSpPr>
        <p:grpSpPr>
          <a:xfrm>
            <a:off x="6878869" y="1980134"/>
            <a:ext cx="361240" cy="370158"/>
            <a:chOff x="6878869" y="1980134"/>
            <a:chExt cx="361240" cy="370158"/>
          </a:xfrm>
        </p:grpSpPr>
        <p:sp>
          <p:nvSpPr>
            <p:cNvPr id="17012" name="Google Shape;17012;p104"/>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104"/>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104"/>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104"/>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104"/>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104"/>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104"/>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104"/>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104"/>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104"/>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104"/>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104"/>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104"/>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5" name="Google Shape;17025;p104"/>
          <p:cNvGrpSpPr/>
          <p:nvPr/>
        </p:nvGrpSpPr>
        <p:grpSpPr>
          <a:xfrm>
            <a:off x="2493999" y="2550033"/>
            <a:ext cx="370132" cy="259467"/>
            <a:chOff x="2493999" y="2550033"/>
            <a:chExt cx="370132" cy="259467"/>
          </a:xfrm>
        </p:grpSpPr>
        <p:sp>
          <p:nvSpPr>
            <p:cNvPr id="17026" name="Google Shape;17026;p104"/>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104"/>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104"/>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104"/>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104"/>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104"/>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104"/>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104"/>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104"/>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104"/>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104"/>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104"/>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104"/>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104"/>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104"/>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104"/>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104"/>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104"/>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104"/>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5" name="Google Shape;17045;p104"/>
          <p:cNvGrpSpPr/>
          <p:nvPr/>
        </p:nvGrpSpPr>
        <p:grpSpPr>
          <a:xfrm>
            <a:off x="1699703" y="3365261"/>
            <a:ext cx="281054" cy="370158"/>
            <a:chOff x="1699703" y="3365261"/>
            <a:chExt cx="281054" cy="370158"/>
          </a:xfrm>
        </p:grpSpPr>
        <p:sp>
          <p:nvSpPr>
            <p:cNvPr id="17046" name="Google Shape;17046;p104"/>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104"/>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104"/>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104"/>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104"/>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104"/>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104"/>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104"/>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104"/>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104"/>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104"/>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104"/>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104"/>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9" name="Google Shape;17059;p104"/>
          <p:cNvGrpSpPr/>
          <p:nvPr/>
        </p:nvGrpSpPr>
        <p:grpSpPr>
          <a:xfrm>
            <a:off x="7966810" y="1519430"/>
            <a:ext cx="369974" cy="355626"/>
            <a:chOff x="7966810" y="1519430"/>
            <a:chExt cx="369974" cy="355626"/>
          </a:xfrm>
        </p:grpSpPr>
        <p:sp>
          <p:nvSpPr>
            <p:cNvPr id="17060" name="Google Shape;17060;p104"/>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104"/>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104"/>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104"/>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104"/>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104"/>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104"/>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104"/>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104"/>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104"/>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104"/>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104"/>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104"/>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104"/>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104"/>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104"/>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6" name="Google Shape;17076;p104"/>
          <p:cNvGrpSpPr/>
          <p:nvPr/>
        </p:nvGrpSpPr>
        <p:grpSpPr>
          <a:xfrm>
            <a:off x="2792628" y="3365340"/>
            <a:ext cx="290445" cy="370079"/>
            <a:chOff x="2792628" y="3365340"/>
            <a:chExt cx="290445" cy="370079"/>
          </a:xfrm>
        </p:grpSpPr>
        <p:sp>
          <p:nvSpPr>
            <p:cNvPr id="17077" name="Google Shape;17077;p104"/>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104"/>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104"/>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104"/>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104"/>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104"/>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104"/>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104"/>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104"/>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104"/>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104"/>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104"/>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104"/>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104"/>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1" name="Google Shape;17091;p104"/>
          <p:cNvGrpSpPr/>
          <p:nvPr/>
        </p:nvGrpSpPr>
        <p:grpSpPr>
          <a:xfrm>
            <a:off x="1389585" y="1988317"/>
            <a:ext cx="388125" cy="353790"/>
            <a:chOff x="1389585" y="1988317"/>
            <a:chExt cx="388125" cy="353790"/>
          </a:xfrm>
        </p:grpSpPr>
        <p:sp>
          <p:nvSpPr>
            <p:cNvPr id="17092" name="Google Shape;17092;p104"/>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104"/>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104"/>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104"/>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104"/>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104"/>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104"/>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104"/>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104"/>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104"/>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104"/>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104"/>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104"/>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104"/>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104"/>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104"/>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104"/>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104"/>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104"/>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104"/>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104"/>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104"/>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4" name="Google Shape;17114;p104"/>
          <p:cNvGrpSpPr/>
          <p:nvPr/>
        </p:nvGrpSpPr>
        <p:grpSpPr>
          <a:xfrm>
            <a:off x="2492924" y="1512190"/>
            <a:ext cx="370158" cy="370158"/>
            <a:chOff x="2492924" y="1512190"/>
            <a:chExt cx="370158" cy="370158"/>
          </a:xfrm>
        </p:grpSpPr>
        <p:sp>
          <p:nvSpPr>
            <p:cNvPr id="17115" name="Google Shape;17115;p104"/>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104"/>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104"/>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104"/>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104"/>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104"/>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104"/>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104"/>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104"/>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104"/>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104"/>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104"/>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104"/>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104"/>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104"/>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104"/>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104"/>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104"/>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104"/>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104"/>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104"/>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104"/>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7" name="Google Shape;17137;p104"/>
          <p:cNvGrpSpPr/>
          <p:nvPr/>
        </p:nvGrpSpPr>
        <p:grpSpPr>
          <a:xfrm>
            <a:off x="1933569" y="1512243"/>
            <a:ext cx="393975" cy="370105"/>
            <a:chOff x="1933569" y="1512243"/>
            <a:chExt cx="393975" cy="370105"/>
          </a:xfrm>
        </p:grpSpPr>
        <p:sp>
          <p:nvSpPr>
            <p:cNvPr id="17138" name="Google Shape;17138;p104"/>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104"/>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104"/>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104"/>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104"/>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104"/>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104"/>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104"/>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104"/>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104"/>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104"/>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104"/>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104"/>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104"/>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104"/>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104"/>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104"/>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104"/>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104"/>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104"/>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104"/>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104"/>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104"/>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104"/>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104"/>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104"/>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104"/>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104"/>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6" name="Google Shape;17166;p104"/>
          <p:cNvGrpSpPr/>
          <p:nvPr/>
        </p:nvGrpSpPr>
        <p:grpSpPr>
          <a:xfrm>
            <a:off x="2236106" y="3365392"/>
            <a:ext cx="306471" cy="370000"/>
            <a:chOff x="2236106" y="3365392"/>
            <a:chExt cx="306471" cy="370000"/>
          </a:xfrm>
        </p:grpSpPr>
        <p:sp>
          <p:nvSpPr>
            <p:cNvPr id="17167" name="Google Shape;17167;p104"/>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104"/>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104"/>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104"/>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104"/>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104"/>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104"/>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104"/>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104"/>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104"/>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104"/>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104"/>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104"/>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104"/>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1" name="Google Shape;17181;p104"/>
          <p:cNvGrpSpPr/>
          <p:nvPr/>
        </p:nvGrpSpPr>
        <p:grpSpPr>
          <a:xfrm>
            <a:off x="5492823" y="3385563"/>
            <a:ext cx="375325" cy="329606"/>
            <a:chOff x="5492823" y="3385563"/>
            <a:chExt cx="375325" cy="329606"/>
          </a:xfrm>
        </p:grpSpPr>
        <p:sp>
          <p:nvSpPr>
            <p:cNvPr id="17182" name="Google Shape;17182;p104"/>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104"/>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104"/>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104"/>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104"/>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104"/>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104"/>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104"/>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104"/>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104"/>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104"/>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104"/>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104"/>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104"/>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104"/>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104"/>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104"/>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104"/>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104"/>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104"/>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2" name="Google Shape;17202;p104"/>
          <p:cNvGrpSpPr/>
          <p:nvPr/>
        </p:nvGrpSpPr>
        <p:grpSpPr>
          <a:xfrm>
            <a:off x="3041787" y="2001118"/>
            <a:ext cx="370158" cy="328164"/>
            <a:chOff x="3041787" y="2001118"/>
            <a:chExt cx="370158" cy="328164"/>
          </a:xfrm>
        </p:grpSpPr>
        <p:sp>
          <p:nvSpPr>
            <p:cNvPr id="17203" name="Google Shape;17203;p104"/>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104"/>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104"/>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104"/>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104"/>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104"/>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104"/>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104"/>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104"/>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104"/>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104"/>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104"/>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104"/>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104"/>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104"/>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104"/>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104"/>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104"/>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1" name="Google Shape;17221;p104"/>
          <p:cNvGrpSpPr/>
          <p:nvPr/>
        </p:nvGrpSpPr>
        <p:grpSpPr>
          <a:xfrm>
            <a:off x="5779884" y="2039125"/>
            <a:ext cx="372309" cy="328216"/>
            <a:chOff x="5779884" y="2039125"/>
            <a:chExt cx="372309" cy="328216"/>
          </a:xfrm>
        </p:grpSpPr>
        <p:sp>
          <p:nvSpPr>
            <p:cNvPr id="17222" name="Google Shape;17222;p104"/>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104"/>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104"/>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104"/>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104"/>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104"/>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104"/>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104"/>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104"/>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104"/>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104"/>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104"/>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104"/>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238"/>
        <p:cNvGrpSpPr/>
        <p:nvPr/>
      </p:nvGrpSpPr>
      <p:grpSpPr>
        <a:xfrm>
          <a:off x="0" y="0"/>
          <a:ext cx="0" cy="0"/>
          <a:chOff x="0" y="0"/>
          <a:chExt cx="0" cy="0"/>
        </a:xfrm>
      </p:grpSpPr>
      <p:sp>
        <p:nvSpPr>
          <p:cNvPr id="17239" name="Google Shape;17239;p10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7240" name="Google Shape;17240;p105"/>
          <p:cNvGrpSpPr/>
          <p:nvPr/>
        </p:nvGrpSpPr>
        <p:grpSpPr>
          <a:xfrm>
            <a:off x="878066" y="1981993"/>
            <a:ext cx="354610" cy="372358"/>
            <a:chOff x="878066" y="1981993"/>
            <a:chExt cx="354610" cy="372358"/>
          </a:xfrm>
        </p:grpSpPr>
        <p:sp>
          <p:nvSpPr>
            <p:cNvPr id="17241" name="Google Shape;17241;p105"/>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105"/>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105"/>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105"/>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105"/>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105"/>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105"/>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105"/>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105"/>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105"/>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105"/>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105"/>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105"/>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105"/>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5" name="Google Shape;17255;p105"/>
          <p:cNvGrpSpPr/>
          <p:nvPr/>
        </p:nvGrpSpPr>
        <p:grpSpPr>
          <a:xfrm>
            <a:off x="1345794" y="1982386"/>
            <a:ext cx="371650" cy="371624"/>
            <a:chOff x="1345794" y="1982386"/>
            <a:chExt cx="371650" cy="371624"/>
          </a:xfrm>
        </p:grpSpPr>
        <p:sp>
          <p:nvSpPr>
            <p:cNvPr id="17256" name="Google Shape;17256;p105"/>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105"/>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105"/>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105"/>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105"/>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105"/>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105"/>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105"/>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105"/>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105"/>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105"/>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105"/>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105"/>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105"/>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105"/>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105"/>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105"/>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105"/>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105"/>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105"/>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105"/>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105"/>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105"/>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105"/>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105"/>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105"/>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105"/>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105"/>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105"/>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105"/>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105"/>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105"/>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105"/>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105"/>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105"/>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105"/>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105"/>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3" name="Google Shape;17293;p105"/>
          <p:cNvGrpSpPr/>
          <p:nvPr/>
        </p:nvGrpSpPr>
        <p:grpSpPr>
          <a:xfrm>
            <a:off x="1821465" y="1981993"/>
            <a:ext cx="372410" cy="372410"/>
            <a:chOff x="1821465" y="1981993"/>
            <a:chExt cx="372410" cy="372410"/>
          </a:xfrm>
        </p:grpSpPr>
        <p:sp>
          <p:nvSpPr>
            <p:cNvPr id="17294" name="Google Shape;17294;p105"/>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105"/>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105"/>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105"/>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105"/>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105"/>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105"/>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105"/>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105"/>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105"/>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105"/>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105"/>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105"/>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105"/>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8" name="Google Shape;17308;p105"/>
          <p:cNvGrpSpPr/>
          <p:nvPr/>
        </p:nvGrpSpPr>
        <p:grpSpPr>
          <a:xfrm>
            <a:off x="2276348" y="1981809"/>
            <a:ext cx="415901" cy="372699"/>
            <a:chOff x="2276348" y="1981809"/>
            <a:chExt cx="415901" cy="372699"/>
          </a:xfrm>
        </p:grpSpPr>
        <p:sp>
          <p:nvSpPr>
            <p:cNvPr id="17309" name="Google Shape;17309;p105"/>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105"/>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105"/>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105"/>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105"/>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105"/>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105"/>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6" name="Google Shape;17316;p105"/>
          <p:cNvGrpSpPr/>
          <p:nvPr/>
        </p:nvGrpSpPr>
        <p:grpSpPr>
          <a:xfrm>
            <a:off x="2774354" y="2009990"/>
            <a:ext cx="372017" cy="316310"/>
            <a:chOff x="2774354" y="2009990"/>
            <a:chExt cx="372017" cy="316310"/>
          </a:xfrm>
        </p:grpSpPr>
        <p:sp>
          <p:nvSpPr>
            <p:cNvPr id="17317" name="Google Shape;17317;p105"/>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105"/>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105"/>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105"/>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105"/>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105"/>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105"/>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105"/>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105"/>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105"/>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105"/>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105"/>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105"/>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105"/>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105"/>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105"/>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105"/>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105"/>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105"/>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105"/>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105"/>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105"/>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105"/>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105"/>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105"/>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105"/>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3" name="Google Shape;17343;p105"/>
          <p:cNvGrpSpPr/>
          <p:nvPr/>
        </p:nvGrpSpPr>
        <p:grpSpPr>
          <a:xfrm>
            <a:off x="3722682" y="1981993"/>
            <a:ext cx="375818" cy="372043"/>
            <a:chOff x="3722682" y="1981993"/>
            <a:chExt cx="375818" cy="372043"/>
          </a:xfrm>
        </p:grpSpPr>
        <p:sp>
          <p:nvSpPr>
            <p:cNvPr id="17344" name="Google Shape;17344;p105"/>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105"/>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105"/>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105"/>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105"/>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105"/>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105"/>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105"/>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105"/>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105"/>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105"/>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105"/>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105"/>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105"/>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105"/>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9" name="Google Shape;17359;p105"/>
          <p:cNvGrpSpPr/>
          <p:nvPr/>
        </p:nvGrpSpPr>
        <p:grpSpPr>
          <a:xfrm>
            <a:off x="4201394" y="1981809"/>
            <a:ext cx="373538" cy="372305"/>
            <a:chOff x="4201394" y="1981809"/>
            <a:chExt cx="373538" cy="372305"/>
          </a:xfrm>
        </p:grpSpPr>
        <p:sp>
          <p:nvSpPr>
            <p:cNvPr id="17360" name="Google Shape;17360;p105"/>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105"/>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105"/>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105"/>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105"/>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105"/>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105"/>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105"/>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105"/>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105"/>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105"/>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105"/>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105"/>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105"/>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105"/>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105"/>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6" name="Google Shape;17376;p105"/>
          <p:cNvGrpSpPr/>
          <p:nvPr/>
        </p:nvGrpSpPr>
        <p:grpSpPr>
          <a:xfrm>
            <a:off x="4659658" y="1500266"/>
            <a:ext cx="422743" cy="377784"/>
            <a:chOff x="4659658" y="1500266"/>
            <a:chExt cx="422743" cy="377784"/>
          </a:xfrm>
        </p:grpSpPr>
        <p:sp>
          <p:nvSpPr>
            <p:cNvPr id="17377" name="Google Shape;17377;p105"/>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105"/>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105"/>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105"/>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105"/>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105"/>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105"/>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105"/>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105"/>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105"/>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105"/>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105"/>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105"/>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105"/>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105"/>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105"/>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105"/>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4" name="Google Shape;17394;p105"/>
          <p:cNvGrpSpPr/>
          <p:nvPr/>
        </p:nvGrpSpPr>
        <p:grpSpPr>
          <a:xfrm>
            <a:off x="5211406" y="1513504"/>
            <a:ext cx="260394" cy="351202"/>
            <a:chOff x="5211406" y="1513504"/>
            <a:chExt cx="260394" cy="351202"/>
          </a:xfrm>
        </p:grpSpPr>
        <p:sp>
          <p:nvSpPr>
            <p:cNvPr id="17395" name="Google Shape;17395;p105"/>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105"/>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105"/>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105"/>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105"/>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105"/>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105"/>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105"/>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105"/>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105"/>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105"/>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105"/>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105"/>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8" name="Google Shape;17408;p105"/>
          <p:cNvGrpSpPr/>
          <p:nvPr/>
        </p:nvGrpSpPr>
        <p:grpSpPr>
          <a:xfrm>
            <a:off x="5632602" y="1513216"/>
            <a:ext cx="366722" cy="351779"/>
            <a:chOff x="5632602" y="1513216"/>
            <a:chExt cx="366722" cy="351779"/>
          </a:xfrm>
        </p:grpSpPr>
        <p:sp>
          <p:nvSpPr>
            <p:cNvPr id="17409" name="Google Shape;17409;p105"/>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105"/>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105"/>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105"/>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105"/>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105"/>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105"/>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105"/>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7" name="Google Shape;17417;p105"/>
          <p:cNvGrpSpPr/>
          <p:nvPr/>
        </p:nvGrpSpPr>
        <p:grpSpPr>
          <a:xfrm>
            <a:off x="6089372" y="1527136"/>
            <a:ext cx="401902" cy="323965"/>
            <a:chOff x="6089372" y="1527136"/>
            <a:chExt cx="401902" cy="323965"/>
          </a:xfrm>
        </p:grpSpPr>
        <p:sp>
          <p:nvSpPr>
            <p:cNvPr id="17418" name="Google Shape;17418;p105"/>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105"/>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105"/>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105"/>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105"/>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105"/>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105"/>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105"/>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105"/>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105"/>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105"/>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105"/>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105"/>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105"/>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105"/>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105"/>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105"/>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105"/>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105"/>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105"/>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105"/>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105"/>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105"/>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105"/>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105"/>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105"/>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105"/>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105"/>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105"/>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105"/>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8" name="Google Shape;17448;p105"/>
          <p:cNvGrpSpPr/>
          <p:nvPr/>
        </p:nvGrpSpPr>
        <p:grpSpPr>
          <a:xfrm>
            <a:off x="6579435" y="1527897"/>
            <a:ext cx="370103" cy="322445"/>
            <a:chOff x="6579435" y="1527897"/>
            <a:chExt cx="370103" cy="322445"/>
          </a:xfrm>
        </p:grpSpPr>
        <p:sp>
          <p:nvSpPr>
            <p:cNvPr id="17449" name="Google Shape;17449;p105"/>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105"/>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105"/>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105"/>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105"/>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105"/>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105"/>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105"/>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105"/>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105"/>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105"/>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105"/>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105"/>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105"/>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105"/>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105"/>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105"/>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105"/>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105"/>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105"/>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105"/>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0" name="Google Shape;17470;p105"/>
          <p:cNvGrpSpPr/>
          <p:nvPr/>
        </p:nvGrpSpPr>
        <p:grpSpPr>
          <a:xfrm>
            <a:off x="6988887" y="1538854"/>
            <a:ext cx="499920" cy="300136"/>
            <a:chOff x="6988887" y="1538854"/>
            <a:chExt cx="499920" cy="300136"/>
          </a:xfrm>
        </p:grpSpPr>
        <p:sp>
          <p:nvSpPr>
            <p:cNvPr id="17471" name="Google Shape;17471;p105"/>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105"/>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105"/>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105"/>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105"/>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105"/>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105"/>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105"/>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105"/>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105"/>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105"/>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105"/>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105"/>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4" name="Google Shape;17484;p105"/>
          <p:cNvGrpSpPr/>
          <p:nvPr/>
        </p:nvGrpSpPr>
        <p:grpSpPr>
          <a:xfrm>
            <a:off x="8050359" y="1520687"/>
            <a:ext cx="279321" cy="336837"/>
            <a:chOff x="8050359" y="1520687"/>
            <a:chExt cx="279321" cy="336837"/>
          </a:xfrm>
        </p:grpSpPr>
        <p:sp>
          <p:nvSpPr>
            <p:cNvPr id="17485" name="Google Shape;17485;p105"/>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105"/>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105"/>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105"/>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105"/>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105"/>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105"/>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105"/>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105"/>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105"/>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105"/>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105"/>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105"/>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8" name="Google Shape;17498;p105"/>
          <p:cNvGrpSpPr/>
          <p:nvPr/>
        </p:nvGrpSpPr>
        <p:grpSpPr>
          <a:xfrm>
            <a:off x="6093907" y="2461832"/>
            <a:ext cx="364441" cy="339091"/>
            <a:chOff x="6093907" y="2461832"/>
            <a:chExt cx="364441" cy="339091"/>
          </a:xfrm>
        </p:grpSpPr>
        <p:sp>
          <p:nvSpPr>
            <p:cNvPr id="17499" name="Google Shape;17499;p105"/>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105"/>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105"/>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105"/>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105"/>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105"/>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105"/>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105"/>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105"/>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105"/>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9" name="Google Shape;17509;p105"/>
          <p:cNvGrpSpPr/>
          <p:nvPr/>
        </p:nvGrpSpPr>
        <p:grpSpPr>
          <a:xfrm>
            <a:off x="4676331" y="1980866"/>
            <a:ext cx="377680" cy="377680"/>
            <a:chOff x="4676331" y="1980866"/>
            <a:chExt cx="377680" cy="377680"/>
          </a:xfrm>
        </p:grpSpPr>
        <p:sp>
          <p:nvSpPr>
            <p:cNvPr id="17510" name="Google Shape;17510;p105"/>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105"/>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105"/>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105"/>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105"/>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105"/>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105"/>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105"/>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105"/>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105"/>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105"/>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105"/>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105"/>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105"/>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105"/>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105"/>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105"/>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105"/>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105"/>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9" name="Google Shape;17529;p105"/>
          <p:cNvGrpSpPr/>
          <p:nvPr/>
        </p:nvGrpSpPr>
        <p:grpSpPr>
          <a:xfrm>
            <a:off x="7526242" y="1522968"/>
            <a:ext cx="357651" cy="332275"/>
            <a:chOff x="7526242" y="1522968"/>
            <a:chExt cx="357651" cy="332275"/>
          </a:xfrm>
        </p:grpSpPr>
        <p:sp>
          <p:nvSpPr>
            <p:cNvPr id="17530" name="Google Shape;17530;p105"/>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105"/>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105"/>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105"/>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105"/>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105"/>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105"/>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105"/>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105"/>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105"/>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105"/>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105"/>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105"/>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105"/>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105"/>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105"/>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6" name="Google Shape;17546;p105"/>
          <p:cNvGrpSpPr/>
          <p:nvPr/>
        </p:nvGrpSpPr>
        <p:grpSpPr>
          <a:xfrm>
            <a:off x="3250786" y="1982386"/>
            <a:ext cx="371650" cy="371624"/>
            <a:chOff x="3250786" y="1982386"/>
            <a:chExt cx="371650" cy="371624"/>
          </a:xfrm>
        </p:grpSpPr>
        <p:sp>
          <p:nvSpPr>
            <p:cNvPr id="17547" name="Google Shape;17547;p105"/>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105"/>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105"/>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105"/>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105"/>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105"/>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105"/>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105"/>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105"/>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105"/>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105"/>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105"/>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105"/>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105"/>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105"/>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105"/>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105"/>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105"/>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105"/>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105"/>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105"/>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105"/>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105"/>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105"/>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105"/>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105"/>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105"/>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105"/>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105"/>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105"/>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7" name="Google Shape;17577;p105"/>
          <p:cNvGrpSpPr/>
          <p:nvPr/>
        </p:nvGrpSpPr>
        <p:grpSpPr>
          <a:xfrm>
            <a:off x="1342386" y="2916322"/>
            <a:ext cx="373538" cy="331515"/>
            <a:chOff x="1342386" y="2916322"/>
            <a:chExt cx="373538" cy="331515"/>
          </a:xfrm>
        </p:grpSpPr>
        <p:sp>
          <p:nvSpPr>
            <p:cNvPr id="17578" name="Google Shape;17578;p105"/>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105"/>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105"/>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105"/>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105"/>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105"/>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105"/>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105"/>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105"/>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105"/>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105"/>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9" name="Google Shape;17589;p105"/>
          <p:cNvGrpSpPr/>
          <p:nvPr/>
        </p:nvGrpSpPr>
        <p:grpSpPr>
          <a:xfrm>
            <a:off x="2294122" y="2946600"/>
            <a:ext cx="373931" cy="271351"/>
            <a:chOff x="2294122" y="2946600"/>
            <a:chExt cx="373931" cy="271351"/>
          </a:xfrm>
        </p:grpSpPr>
        <p:sp>
          <p:nvSpPr>
            <p:cNvPr id="17590" name="Google Shape;17590;p105"/>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105"/>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105"/>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105"/>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105"/>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105"/>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105"/>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105"/>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105"/>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105"/>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105"/>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105"/>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105"/>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105"/>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105"/>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105"/>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105"/>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105"/>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105"/>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105"/>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105"/>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105"/>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105"/>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105"/>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105"/>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105"/>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105"/>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105"/>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105"/>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105"/>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0" name="Google Shape;17620;p105"/>
          <p:cNvGrpSpPr/>
          <p:nvPr/>
        </p:nvGrpSpPr>
        <p:grpSpPr>
          <a:xfrm>
            <a:off x="2769819" y="2907251"/>
            <a:ext cx="373905" cy="349682"/>
            <a:chOff x="2769819" y="2907251"/>
            <a:chExt cx="373905" cy="349682"/>
          </a:xfrm>
        </p:grpSpPr>
        <p:sp>
          <p:nvSpPr>
            <p:cNvPr id="17621" name="Google Shape;17621;p105"/>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105"/>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105"/>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105"/>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105"/>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105"/>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105"/>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105"/>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105"/>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105"/>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105"/>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105"/>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105"/>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105"/>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105"/>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105"/>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105"/>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8" name="Google Shape;17638;p105"/>
          <p:cNvGrpSpPr/>
          <p:nvPr/>
        </p:nvGrpSpPr>
        <p:grpSpPr>
          <a:xfrm>
            <a:off x="3246251" y="2895245"/>
            <a:ext cx="375792" cy="373800"/>
            <a:chOff x="3246251" y="2895245"/>
            <a:chExt cx="375792" cy="373800"/>
          </a:xfrm>
        </p:grpSpPr>
        <p:sp>
          <p:nvSpPr>
            <p:cNvPr id="17639" name="Google Shape;17639;p105"/>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105"/>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105"/>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105"/>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105"/>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105"/>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105"/>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105"/>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105"/>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105"/>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105"/>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105"/>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105"/>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105"/>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3" name="Google Shape;17653;p105"/>
          <p:cNvGrpSpPr/>
          <p:nvPr/>
        </p:nvGrpSpPr>
        <p:grpSpPr>
          <a:xfrm>
            <a:off x="3791182" y="2895454"/>
            <a:ext cx="234650" cy="373590"/>
            <a:chOff x="3791182" y="2895454"/>
            <a:chExt cx="234650" cy="373590"/>
          </a:xfrm>
        </p:grpSpPr>
        <p:sp>
          <p:nvSpPr>
            <p:cNvPr id="17654" name="Google Shape;17654;p105"/>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105"/>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105"/>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105"/>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105"/>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105"/>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105"/>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105"/>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105"/>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3" name="Google Shape;17663;p105"/>
          <p:cNvGrpSpPr/>
          <p:nvPr/>
        </p:nvGrpSpPr>
        <p:grpSpPr>
          <a:xfrm>
            <a:off x="7042995" y="2489463"/>
            <a:ext cx="364441" cy="256225"/>
            <a:chOff x="7042995" y="2489463"/>
            <a:chExt cx="364441" cy="256225"/>
          </a:xfrm>
        </p:grpSpPr>
        <p:sp>
          <p:nvSpPr>
            <p:cNvPr id="17664" name="Google Shape;17664;p105"/>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105"/>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105"/>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105"/>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105"/>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105"/>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105"/>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105"/>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105"/>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3" name="Google Shape;17673;p105"/>
          <p:cNvGrpSpPr/>
          <p:nvPr/>
        </p:nvGrpSpPr>
        <p:grpSpPr>
          <a:xfrm>
            <a:off x="7517172" y="2437007"/>
            <a:ext cx="364284" cy="361243"/>
            <a:chOff x="7517172" y="2437007"/>
            <a:chExt cx="364284" cy="361243"/>
          </a:xfrm>
        </p:grpSpPr>
        <p:sp>
          <p:nvSpPr>
            <p:cNvPr id="17674" name="Google Shape;17674;p105"/>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105"/>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105"/>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105"/>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105"/>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105"/>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105"/>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105"/>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105"/>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105"/>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105"/>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105"/>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105"/>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105"/>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105"/>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105"/>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105"/>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105"/>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105"/>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105"/>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105"/>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5" name="Google Shape;17695;p105"/>
          <p:cNvGrpSpPr/>
          <p:nvPr/>
        </p:nvGrpSpPr>
        <p:grpSpPr>
          <a:xfrm>
            <a:off x="8006475" y="2436954"/>
            <a:ext cx="335290" cy="361321"/>
            <a:chOff x="8006475" y="2436954"/>
            <a:chExt cx="335290" cy="361321"/>
          </a:xfrm>
        </p:grpSpPr>
        <p:sp>
          <p:nvSpPr>
            <p:cNvPr id="17696" name="Google Shape;17696;p105"/>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105"/>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105"/>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105"/>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105"/>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105"/>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105"/>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105"/>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105"/>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105"/>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105"/>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105"/>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105"/>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105"/>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105"/>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105"/>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105"/>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105"/>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105"/>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5" name="Google Shape;17715;p105"/>
          <p:cNvGrpSpPr/>
          <p:nvPr/>
        </p:nvGrpSpPr>
        <p:grpSpPr>
          <a:xfrm>
            <a:off x="5596661" y="2909139"/>
            <a:ext cx="394326" cy="349682"/>
            <a:chOff x="5596661" y="2909139"/>
            <a:chExt cx="394326" cy="349682"/>
          </a:xfrm>
        </p:grpSpPr>
        <p:sp>
          <p:nvSpPr>
            <p:cNvPr id="17716" name="Google Shape;17716;p105"/>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105"/>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105"/>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105"/>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105"/>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105"/>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105"/>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105"/>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105"/>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105"/>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105"/>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105"/>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105"/>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105"/>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105"/>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105"/>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2" name="Google Shape;17732;p105"/>
          <p:cNvGrpSpPr/>
          <p:nvPr/>
        </p:nvGrpSpPr>
        <p:grpSpPr>
          <a:xfrm>
            <a:off x="874658" y="2914408"/>
            <a:ext cx="356891" cy="335709"/>
            <a:chOff x="874658" y="2914408"/>
            <a:chExt cx="356891" cy="335709"/>
          </a:xfrm>
        </p:grpSpPr>
        <p:sp>
          <p:nvSpPr>
            <p:cNvPr id="17733" name="Google Shape;17733;p105"/>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105"/>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105"/>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105"/>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105"/>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105"/>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105"/>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105"/>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105"/>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105"/>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105"/>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105"/>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105"/>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105"/>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105"/>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105"/>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105"/>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105"/>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105"/>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105"/>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3" name="Google Shape;17753;p105"/>
          <p:cNvGrpSpPr/>
          <p:nvPr/>
        </p:nvGrpSpPr>
        <p:grpSpPr>
          <a:xfrm>
            <a:off x="4230912" y="2929193"/>
            <a:ext cx="308813" cy="306165"/>
            <a:chOff x="4230912" y="2929193"/>
            <a:chExt cx="308813" cy="306165"/>
          </a:xfrm>
        </p:grpSpPr>
        <p:sp>
          <p:nvSpPr>
            <p:cNvPr id="17754" name="Google Shape;17754;p105"/>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105"/>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105"/>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105"/>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105"/>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105"/>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105"/>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105"/>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105"/>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105"/>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105"/>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105"/>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105"/>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105"/>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105"/>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9" name="Google Shape;17769;p105"/>
          <p:cNvGrpSpPr/>
          <p:nvPr/>
        </p:nvGrpSpPr>
        <p:grpSpPr>
          <a:xfrm>
            <a:off x="4627886" y="3401089"/>
            <a:ext cx="409111" cy="267944"/>
            <a:chOff x="4627886" y="3401089"/>
            <a:chExt cx="409111" cy="267944"/>
          </a:xfrm>
        </p:grpSpPr>
        <p:sp>
          <p:nvSpPr>
            <p:cNvPr id="17770" name="Google Shape;17770;p105"/>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105"/>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105"/>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105"/>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105"/>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105"/>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105"/>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105"/>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105"/>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105"/>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105"/>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1" name="Google Shape;17781;p105"/>
          <p:cNvGrpSpPr/>
          <p:nvPr/>
        </p:nvGrpSpPr>
        <p:grpSpPr>
          <a:xfrm>
            <a:off x="4652476" y="2898915"/>
            <a:ext cx="386016" cy="384495"/>
            <a:chOff x="4652476" y="2898915"/>
            <a:chExt cx="386016" cy="384495"/>
          </a:xfrm>
        </p:grpSpPr>
        <p:sp>
          <p:nvSpPr>
            <p:cNvPr id="17782" name="Google Shape;17782;p105"/>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105"/>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105"/>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105"/>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105"/>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105"/>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105"/>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105"/>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105"/>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1" name="Google Shape;17791;p105"/>
          <p:cNvGrpSpPr/>
          <p:nvPr/>
        </p:nvGrpSpPr>
        <p:grpSpPr>
          <a:xfrm>
            <a:off x="5156931" y="2922194"/>
            <a:ext cx="324699" cy="347611"/>
            <a:chOff x="5156931" y="2922194"/>
            <a:chExt cx="324699" cy="347611"/>
          </a:xfrm>
        </p:grpSpPr>
        <p:sp>
          <p:nvSpPr>
            <p:cNvPr id="17792" name="Google Shape;17792;p105"/>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105"/>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105"/>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105"/>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105"/>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105"/>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105"/>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105"/>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105"/>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105"/>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105"/>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105"/>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105"/>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105"/>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105"/>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105"/>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8" name="Google Shape;17808;p105"/>
          <p:cNvGrpSpPr/>
          <p:nvPr/>
        </p:nvGrpSpPr>
        <p:grpSpPr>
          <a:xfrm>
            <a:off x="6086331" y="2905337"/>
            <a:ext cx="364441" cy="364834"/>
            <a:chOff x="6086331" y="2905337"/>
            <a:chExt cx="364441" cy="364834"/>
          </a:xfrm>
        </p:grpSpPr>
        <p:sp>
          <p:nvSpPr>
            <p:cNvPr id="17809" name="Google Shape;17809;p105"/>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105"/>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105"/>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105"/>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105"/>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105"/>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5" name="Google Shape;17815;p105"/>
          <p:cNvGrpSpPr/>
          <p:nvPr/>
        </p:nvGrpSpPr>
        <p:grpSpPr>
          <a:xfrm>
            <a:off x="6554059" y="2907251"/>
            <a:ext cx="377706" cy="377680"/>
            <a:chOff x="6554059" y="2907251"/>
            <a:chExt cx="377706" cy="377680"/>
          </a:xfrm>
        </p:grpSpPr>
        <p:sp>
          <p:nvSpPr>
            <p:cNvPr id="17816" name="Google Shape;17816;p105"/>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105"/>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105"/>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105"/>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105"/>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105"/>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105"/>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105"/>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105"/>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105"/>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105"/>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105"/>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105"/>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105"/>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105"/>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105"/>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105"/>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105"/>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105"/>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105"/>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105"/>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7" name="Google Shape;17837;p105"/>
          <p:cNvGrpSpPr/>
          <p:nvPr/>
        </p:nvGrpSpPr>
        <p:grpSpPr>
          <a:xfrm>
            <a:off x="7491796" y="2945446"/>
            <a:ext cx="400801" cy="317542"/>
            <a:chOff x="7491796" y="2945446"/>
            <a:chExt cx="400801" cy="317542"/>
          </a:xfrm>
        </p:grpSpPr>
        <p:sp>
          <p:nvSpPr>
            <p:cNvPr id="17838" name="Google Shape;17838;p105"/>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105"/>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105"/>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105"/>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105"/>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105"/>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105"/>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105"/>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105"/>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105"/>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105"/>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105"/>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105"/>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105"/>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105"/>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105"/>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105"/>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105"/>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105"/>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105"/>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105"/>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105"/>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0" name="Google Shape;17860;p105"/>
          <p:cNvGrpSpPr/>
          <p:nvPr/>
        </p:nvGrpSpPr>
        <p:grpSpPr>
          <a:xfrm>
            <a:off x="7045643" y="2907723"/>
            <a:ext cx="345304" cy="365857"/>
            <a:chOff x="7045643" y="2907723"/>
            <a:chExt cx="345304" cy="365857"/>
          </a:xfrm>
        </p:grpSpPr>
        <p:sp>
          <p:nvSpPr>
            <p:cNvPr id="17861" name="Google Shape;17861;p105"/>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105"/>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105"/>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105"/>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105"/>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105"/>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105"/>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105"/>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105"/>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105"/>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105"/>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105"/>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105"/>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105"/>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105"/>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105"/>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105"/>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105"/>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105"/>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0" name="Google Shape;17880;p105"/>
          <p:cNvGrpSpPr/>
          <p:nvPr/>
        </p:nvGrpSpPr>
        <p:grpSpPr>
          <a:xfrm>
            <a:off x="7992843" y="2907251"/>
            <a:ext cx="347794" cy="366328"/>
            <a:chOff x="7992843" y="2907251"/>
            <a:chExt cx="347794" cy="366328"/>
          </a:xfrm>
        </p:grpSpPr>
        <p:sp>
          <p:nvSpPr>
            <p:cNvPr id="17881" name="Google Shape;17881;p105"/>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105"/>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105"/>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105"/>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105"/>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105"/>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105"/>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105"/>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105"/>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105"/>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105"/>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105"/>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105"/>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105"/>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105"/>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105"/>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105"/>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105"/>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105"/>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105"/>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105"/>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105"/>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105"/>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105"/>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105"/>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105"/>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105"/>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105"/>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105"/>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105"/>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105"/>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105"/>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105"/>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4" name="Google Shape;17914;p105"/>
          <p:cNvGrpSpPr/>
          <p:nvPr/>
        </p:nvGrpSpPr>
        <p:grpSpPr>
          <a:xfrm>
            <a:off x="873898" y="1512377"/>
            <a:ext cx="398127" cy="353457"/>
            <a:chOff x="873898" y="1512377"/>
            <a:chExt cx="398127" cy="353457"/>
          </a:xfrm>
        </p:grpSpPr>
        <p:sp>
          <p:nvSpPr>
            <p:cNvPr id="17915" name="Google Shape;17915;p105"/>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105"/>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105"/>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105"/>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105"/>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105"/>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105"/>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105"/>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105"/>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105"/>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105"/>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105"/>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105"/>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105"/>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105"/>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105"/>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105"/>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105"/>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105"/>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4" name="Google Shape;17934;p105"/>
          <p:cNvGrpSpPr/>
          <p:nvPr/>
        </p:nvGrpSpPr>
        <p:grpSpPr>
          <a:xfrm>
            <a:off x="1424125" y="1515680"/>
            <a:ext cx="246762" cy="347139"/>
            <a:chOff x="1424125" y="1515680"/>
            <a:chExt cx="246762" cy="347139"/>
          </a:xfrm>
        </p:grpSpPr>
        <p:sp>
          <p:nvSpPr>
            <p:cNvPr id="17935" name="Google Shape;17935;p105"/>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105"/>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105"/>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105"/>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105"/>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105"/>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105"/>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105"/>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105"/>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105"/>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105"/>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105"/>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105"/>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105"/>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105"/>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105"/>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105"/>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105"/>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105"/>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105"/>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5" name="Google Shape;17955;p105"/>
          <p:cNvGrpSpPr/>
          <p:nvPr/>
        </p:nvGrpSpPr>
        <p:grpSpPr>
          <a:xfrm>
            <a:off x="2319498" y="1512744"/>
            <a:ext cx="352697" cy="352723"/>
            <a:chOff x="2319498" y="1512744"/>
            <a:chExt cx="352697" cy="352723"/>
          </a:xfrm>
        </p:grpSpPr>
        <p:sp>
          <p:nvSpPr>
            <p:cNvPr id="17956" name="Google Shape;17956;p105"/>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105"/>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105"/>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105"/>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105"/>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105"/>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105"/>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105"/>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105"/>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105"/>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105"/>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105"/>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105"/>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105"/>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105"/>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105"/>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105"/>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105"/>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105"/>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5" name="Google Shape;17975;p105"/>
          <p:cNvGrpSpPr/>
          <p:nvPr/>
        </p:nvGrpSpPr>
        <p:grpSpPr>
          <a:xfrm>
            <a:off x="4236601" y="1512666"/>
            <a:ext cx="312981" cy="352697"/>
            <a:chOff x="4236601" y="1512666"/>
            <a:chExt cx="312981" cy="352697"/>
          </a:xfrm>
        </p:grpSpPr>
        <p:sp>
          <p:nvSpPr>
            <p:cNvPr id="17976" name="Google Shape;17976;p105"/>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105"/>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105"/>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105"/>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105"/>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105"/>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105"/>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105"/>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105"/>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105"/>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105"/>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105"/>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105"/>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105"/>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0" name="Google Shape;17990;p105"/>
          <p:cNvGrpSpPr/>
          <p:nvPr/>
        </p:nvGrpSpPr>
        <p:grpSpPr>
          <a:xfrm>
            <a:off x="849675" y="3347716"/>
            <a:ext cx="346300" cy="375818"/>
            <a:chOff x="849675" y="3347716"/>
            <a:chExt cx="346300" cy="375818"/>
          </a:xfrm>
        </p:grpSpPr>
        <p:sp>
          <p:nvSpPr>
            <p:cNvPr id="17991" name="Google Shape;17991;p105"/>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105"/>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105"/>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105"/>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105"/>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105"/>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105"/>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105"/>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105"/>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105"/>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105"/>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105"/>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105"/>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105"/>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105"/>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105"/>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105"/>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8" name="Google Shape;18008;p105"/>
          <p:cNvGrpSpPr/>
          <p:nvPr/>
        </p:nvGrpSpPr>
        <p:grpSpPr>
          <a:xfrm>
            <a:off x="1324219" y="3399202"/>
            <a:ext cx="376578" cy="272846"/>
            <a:chOff x="1324219" y="3399202"/>
            <a:chExt cx="376578" cy="272846"/>
          </a:xfrm>
        </p:grpSpPr>
        <p:sp>
          <p:nvSpPr>
            <p:cNvPr id="18009" name="Google Shape;18009;p105"/>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105"/>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105"/>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105"/>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105"/>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105"/>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105"/>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105"/>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105"/>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105"/>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105"/>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105"/>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105"/>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105"/>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105"/>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105"/>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105"/>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105"/>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105"/>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105"/>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105"/>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105"/>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105"/>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105"/>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105"/>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105"/>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105"/>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105"/>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105"/>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105"/>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105"/>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105"/>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105"/>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2" name="Google Shape;18042;p105"/>
          <p:cNvGrpSpPr/>
          <p:nvPr/>
        </p:nvGrpSpPr>
        <p:grpSpPr>
          <a:xfrm>
            <a:off x="1798763" y="3395401"/>
            <a:ext cx="376185" cy="280448"/>
            <a:chOff x="1798763" y="3395401"/>
            <a:chExt cx="376185" cy="280448"/>
          </a:xfrm>
        </p:grpSpPr>
        <p:sp>
          <p:nvSpPr>
            <p:cNvPr id="18043" name="Google Shape;18043;p105"/>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105"/>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105"/>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105"/>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105"/>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105"/>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105"/>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105"/>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105"/>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105"/>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105"/>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105"/>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105"/>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105"/>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105"/>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105"/>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105"/>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105"/>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105"/>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105"/>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105"/>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105"/>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105"/>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105"/>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105"/>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105"/>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105"/>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105"/>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105"/>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105"/>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105"/>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4" name="Google Shape;18074;p105"/>
          <p:cNvGrpSpPr/>
          <p:nvPr/>
        </p:nvGrpSpPr>
        <p:grpSpPr>
          <a:xfrm>
            <a:off x="2273307" y="3378754"/>
            <a:ext cx="375818" cy="313374"/>
            <a:chOff x="2273307" y="3378754"/>
            <a:chExt cx="375818" cy="313374"/>
          </a:xfrm>
        </p:grpSpPr>
        <p:sp>
          <p:nvSpPr>
            <p:cNvPr id="18075" name="Google Shape;18075;p105"/>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105"/>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105"/>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105"/>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105"/>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105"/>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105"/>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105"/>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105"/>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105"/>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105"/>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105"/>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105"/>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105"/>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105"/>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105"/>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105"/>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105"/>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105"/>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105"/>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105"/>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105"/>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105"/>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105"/>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105"/>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105"/>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105"/>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105"/>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105"/>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105"/>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105"/>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105"/>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105"/>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105"/>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105"/>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105"/>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105"/>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105"/>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105"/>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105"/>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105"/>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105"/>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105"/>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105"/>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105"/>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105"/>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105"/>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105"/>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105"/>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105"/>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105"/>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105"/>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105"/>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105"/>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105"/>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105"/>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105"/>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105"/>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105"/>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105"/>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105"/>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105"/>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105"/>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105"/>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105"/>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105"/>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105"/>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105"/>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105"/>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105"/>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105"/>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105"/>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105"/>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105"/>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105"/>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105"/>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105"/>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105"/>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105"/>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105"/>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105"/>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105"/>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105"/>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105"/>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9" name="Google Shape;18159;p105"/>
          <p:cNvGrpSpPr/>
          <p:nvPr/>
        </p:nvGrpSpPr>
        <p:grpSpPr>
          <a:xfrm>
            <a:off x="2747484" y="3359460"/>
            <a:ext cx="377706" cy="352330"/>
            <a:chOff x="2747484" y="3359460"/>
            <a:chExt cx="377706" cy="352330"/>
          </a:xfrm>
        </p:grpSpPr>
        <p:sp>
          <p:nvSpPr>
            <p:cNvPr id="18160" name="Google Shape;18160;p105"/>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105"/>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105"/>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105"/>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105"/>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105"/>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105"/>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105"/>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105"/>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105"/>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105"/>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105"/>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105"/>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105"/>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105"/>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5" name="Google Shape;18175;p105"/>
          <p:cNvGrpSpPr/>
          <p:nvPr/>
        </p:nvGrpSpPr>
        <p:grpSpPr>
          <a:xfrm>
            <a:off x="3696205" y="3371938"/>
            <a:ext cx="375792" cy="327373"/>
            <a:chOff x="3696205" y="3371938"/>
            <a:chExt cx="375792" cy="327373"/>
          </a:xfrm>
        </p:grpSpPr>
        <p:sp>
          <p:nvSpPr>
            <p:cNvPr id="18176" name="Google Shape;18176;p105"/>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105"/>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105"/>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105"/>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105"/>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105"/>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105"/>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105"/>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105"/>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105"/>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105"/>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105"/>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105"/>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105"/>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105"/>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105"/>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105"/>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105"/>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105"/>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105"/>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105"/>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105"/>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105"/>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9" name="Google Shape;18199;p105"/>
          <p:cNvGrpSpPr/>
          <p:nvPr/>
        </p:nvGrpSpPr>
        <p:grpSpPr>
          <a:xfrm>
            <a:off x="6567324" y="2436849"/>
            <a:ext cx="366722" cy="342892"/>
            <a:chOff x="6567324" y="2436849"/>
            <a:chExt cx="366722" cy="342892"/>
          </a:xfrm>
        </p:grpSpPr>
        <p:sp>
          <p:nvSpPr>
            <p:cNvPr id="18200" name="Google Shape;18200;p105"/>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105"/>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105"/>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105"/>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105"/>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105"/>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105"/>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105"/>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105"/>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105"/>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105"/>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105"/>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2" name="Google Shape;18212;p105"/>
          <p:cNvGrpSpPr/>
          <p:nvPr/>
        </p:nvGrpSpPr>
        <p:grpSpPr>
          <a:xfrm>
            <a:off x="4208970" y="3361347"/>
            <a:ext cx="299349" cy="348188"/>
            <a:chOff x="4208970" y="3361347"/>
            <a:chExt cx="299349" cy="348188"/>
          </a:xfrm>
        </p:grpSpPr>
        <p:sp>
          <p:nvSpPr>
            <p:cNvPr id="18213" name="Google Shape;18213;p105"/>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105"/>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105"/>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105"/>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105"/>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105"/>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105"/>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105"/>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105"/>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105"/>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105"/>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105"/>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105"/>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105"/>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7" name="Google Shape;18227;p105"/>
          <p:cNvGrpSpPr/>
          <p:nvPr/>
        </p:nvGrpSpPr>
        <p:grpSpPr>
          <a:xfrm>
            <a:off x="2786833" y="1512351"/>
            <a:ext cx="366722" cy="353667"/>
            <a:chOff x="2786833" y="1512351"/>
            <a:chExt cx="366722" cy="353667"/>
          </a:xfrm>
        </p:grpSpPr>
        <p:sp>
          <p:nvSpPr>
            <p:cNvPr id="18228" name="Google Shape;18228;p105"/>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105"/>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105"/>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105"/>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105"/>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105"/>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105"/>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105"/>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105"/>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105"/>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105"/>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105"/>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105"/>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105"/>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105"/>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105"/>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105"/>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105"/>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105"/>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105"/>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8" name="Google Shape;18248;p105"/>
          <p:cNvGrpSpPr/>
          <p:nvPr/>
        </p:nvGrpSpPr>
        <p:grpSpPr>
          <a:xfrm>
            <a:off x="1845321" y="1512744"/>
            <a:ext cx="352723" cy="353090"/>
            <a:chOff x="1845321" y="1512744"/>
            <a:chExt cx="352723" cy="353090"/>
          </a:xfrm>
        </p:grpSpPr>
        <p:sp>
          <p:nvSpPr>
            <p:cNvPr id="18249" name="Google Shape;18249;p105"/>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105"/>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105"/>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105"/>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105"/>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105"/>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105"/>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105"/>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105"/>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105"/>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105"/>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0" name="Google Shape;18260;p105"/>
          <p:cNvGrpSpPr/>
          <p:nvPr/>
        </p:nvGrpSpPr>
        <p:grpSpPr>
          <a:xfrm>
            <a:off x="3214452" y="3340533"/>
            <a:ext cx="392465" cy="389896"/>
            <a:chOff x="3214452" y="3340533"/>
            <a:chExt cx="392465" cy="389896"/>
          </a:xfrm>
        </p:grpSpPr>
        <p:sp>
          <p:nvSpPr>
            <p:cNvPr id="18261" name="Google Shape;18261;p105"/>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105"/>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105"/>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105"/>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105"/>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105"/>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105"/>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105"/>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105"/>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105"/>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105"/>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105"/>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105"/>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105"/>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105"/>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105"/>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105"/>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105"/>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105"/>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105"/>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105"/>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105"/>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105"/>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105"/>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105"/>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6" name="Google Shape;18286;p105"/>
          <p:cNvGrpSpPr/>
          <p:nvPr/>
        </p:nvGrpSpPr>
        <p:grpSpPr>
          <a:xfrm>
            <a:off x="3327229" y="1499899"/>
            <a:ext cx="234650" cy="378440"/>
            <a:chOff x="3327229" y="1499899"/>
            <a:chExt cx="234650" cy="378440"/>
          </a:xfrm>
        </p:grpSpPr>
        <p:sp>
          <p:nvSpPr>
            <p:cNvPr id="18287" name="Google Shape;18287;p105"/>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105"/>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105"/>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105"/>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105"/>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105"/>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105"/>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105"/>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105"/>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105"/>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105"/>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105"/>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105"/>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105"/>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105"/>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105"/>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105"/>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105"/>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105"/>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105"/>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105"/>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8" name="Google Shape;18308;p105"/>
          <p:cNvGrpSpPr/>
          <p:nvPr/>
        </p:nvGrpSpPr>
        <p:grpSpPr>
          <a:xfrm>
            <a:off x="3735553" y="1530151"/>
            <a:ext cx="366722" cy="317962"/>
            <a:chOff x="3735553" y="1530151"/>
            <a:chExt cx="366722" cy="317962"/>
          </a:xfrm>
        </p:grpSpPr>
        <p:sp>
          <p:nvSpPr>
            <p:cNvPr id="18309" name="Google Shape;18309;p105"/>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105"/>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105"/>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105"/>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105"/>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105"/>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105"/>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105"/>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105"/>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105"/>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105"/>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105"/>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1" name="Google Shape;18321;p105"/>
          <p:cNvGrpSpPr/>
          <p:nvPr/>
        </p:nvGrpSpPr>
        <p:grpSpPr>
          <a:xfrm>
            <a:off x="866322" y="2469775"/>
            <a:ext cx="379226" cy="322733"/>
            <a:chOff x="866322" y="2469775"/>
            <a:chExt cx="379226" cy="322733"/>
          </a:xfrm>
        </p:grpSpPr>
        <p:sp>
          <p:nvSpPr>
            <p:cNvPr id="18322" name="Google Shape;18322;p105"/>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105"/>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105"/>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105"/>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105"/>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105"/>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105"/>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105"/>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105"/>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105"/>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105"/>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105"/>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105"/>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105"/>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105"/>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105"/>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105"/>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105"/>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105"/>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105"/>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105"/>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105"/>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105"/>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105"/>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105"/>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105"/>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8" name="Google Shape;18348;p105"/>
          <p:cNvGrpSpPr/>
          <p:nvPr/>
        </p:nvGrpSpPr>
        <p:grpSpPr>
          <a:xfrm>
            <a:off x="1328387" y="2500814"/>
            <a:ext cx="404183" cy="289151"/>
            <a:chOff x="1328387" y="2500814"/>
            <a:chExt cx="404183" cy="289151"/>
          </a:xfrm>
        </p:grpSpPr>
        <p:sp>
          <p:nvSpPr>
            <p:cNvPr id="18349" name="Google Shape;18349;p105"/>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105"/>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105"/>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105"/>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105"/>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105"/>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105"/>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105"/>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105"/>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105"/>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105"/>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105"/>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105"/>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105"/>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105"/>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105"/>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105"/>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105"/>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105"/>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105"/>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105"/>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105"/>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105"/>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105"/>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105"/>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105"/>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105"/>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105"/>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105"/>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78" name="Google Shape;18378;p105"/>
          <p:cNvGrpSpPr/>
          <p:nvPr/>
        </p:nvGrpSpPr>
        <p:grpSpPr>
          <a:xfrm>
            <a:off x="1821465" y="2495702"/>
            <a:ext cx="365988" cy="270801"/>
            <a:chOff x="1821465" y="2495702"/>
            <a:chExt cx="365988" cy="270801"/>
          </a:xfrm>
        </p:grpSpPr>
        <p:sp>
          <p:nvSpPr>
            <p:cNvPr id="18379" name="Google Shape;18379;p105"/>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105"/>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105"/>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105"/>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105"/>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105"/>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105"/>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6" name="Google Shape;18386;p105"/>
          <p:cNvGrpSpPr/>
          <p:nvPr/>
        </p:nvGrpSpPr>
        <p:grpSpPr>
          <a:xfrm>
            <a:off x="3725723" y="2455776"/>
            <a:ext cx="354977" cy="351202"/>
            <a:chOff x="3725723" y="2455776"/>
            <a:chExt cx="354977" cy="351202"/>
          </a:xfrm>
        </p:grpSpPr>
        <p:sp>
          <p:nvSpPr>
            <p:cNvPr id="18387" name="Google Shape;18387;p105"/>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105"/>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105"/>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105"/>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105"/>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105"/>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105"/>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105"/>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105"/>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105"/>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105"/>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105"/>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105"/>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0" name="Google Shape;18400;p105"/>
          <p:cNvGrpSpPr/>
          <p:nvPr/>
        </p:nvGrpSpPr>
        <p:grpSpPr>
          <a:xfrm>
            <a:off x="5226165" y="1977641"/>
            <a:ext cx="230482" cy="388847"/>
            <a:chOff x="5226165" y="1977641"/>
            <a:chExt cx="230482" cy="388847"/>
          </a:xfrm>
        </p:grpSpPr>
        <p:sp>
          <p:nvSpPr>
            <p:cNvPr id="18401" name="Google Shape;18401;p105"/>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105"/>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105"/>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105"/>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105"/>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105"/>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105"/>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105"/>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105"/>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105"/>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105"/>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105"/>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3" name="Google Shape;18413;p105"/>
          <p:cNvGrpSpPr/>
          <p:nvPr/>
        </p:nvGrpSpPr>
        <p:grpSpPr>
          <a:xfrm>
            <a:off x="5632602" y="2025510"/>
            <a:ext cx="370130" cy="287264"/>
            <a:chOff x="5632602" y="2025510"/>
            <a:chExt cx="370130" cy="287264"/>
          </a:xfrm>
        </p:grpSpPr>
        <p:sp>
          <p:nvSpPr>
            <p:cNvPr id="18414" name="Google Shape;18414;p105"/>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105"/>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105"/>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105"/>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105"/>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105"/>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105"/>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105"/>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105"/>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105"/>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105"/>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105"/>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105"/>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105"/>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105"/>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105"/>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105"/>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105"/>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2" name="Google Shape;18432;p105"/>
          <p:cNvGrpSpPr/>
          <p:nvPr/>
        </p:nvGrpSpPr>
        <p:grpSpPr>
          <a:xfrm>
            <a:off x="4212378" y="2456537"/>
            <a:ext cx="331515" cy="330021"/>
            <a:chOff x="4212378" y="2456537"/>
            <a:chExt cx="331515" cy="330021"/>
          </a:xfrm>
        </p:grpSpPr>
        <p:sp>
          <p:nvSpPr>
            <p:cNvPr id="18433" name="Google Shape;18433;p105"/>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105"/>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105"/>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105"/>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105"/>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105"/>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105"/>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105"/>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105"/>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2" name="Google Shape;18442;p105"/>
          <p:cNvGrpSpPr/>
          <p:nvPr/>
        </p:nvGrpSpPr>
        <p:grpSpPr>
          <a:xfrm>
            <a:off x="6176013" y="1977825"/>
            <a:ext cx="235411" cy="347427"/>
            <a:chOff x="6176013" y="1977825"/>
            <a:chExt cx="235411" cy="347427"/>
          </a:xfrm>
        </p:grpSpPr>
        <p:sp>
          <p:nvSpPr>
            <p:cNvPr id="18443" name="Google Shape;18443;p105"/>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105"/>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105"/>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105"/>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105"/>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105"/>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105"/>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105"/>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105"/>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105"/>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105"/>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105"/>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105"/>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105"/>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105"/>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105"/>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105"/>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0" name="Google Shape;18460;p105"/>
          <p:cNvGrpSpPr/>
          <p:nvPr/>
        </p:nvGrpSpPr>
        <p:grpSpPr>
          <a:xfrm>
            <a:off x="6652077" y="1977458"/>
            <a:ext cx="235778" cy="347794"/>
            <a:chOff x="6652077" y="1977458"/>
            <a:chExt cx="235778" cy="347794"/>
          </a:xfrm>
        </p:grpSpPr>
        <p:sp>
          <p:nvSpPr>
            <p:cNvPr id="18461" name="Google Shape;18461;p105"/>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105"/>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105"/>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105"/>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105"/>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105"/>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105"/>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105"/>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105"/>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105"/>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105"/>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105"/>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105"/>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105"/>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105"/>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105"/>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7" name="Google Shape;18477;p105"/>
          <p:cNvGrpSpPr/>
          <p:nvPr/>
        </p:nvGrpSpPr>
        <p:grpSpPr>
          <a:xfrm>
            <a:off x="7072513" y="1997512"/>
            <a:ext cx="394352" cy="308052"/>
            <a:chOff x="7072513" y="1997512"/>
            <a:chExt cx="394352" cy="308052"/>
          </a:xfrm>
        </p:grpSpPr>
        <p:sp>
          <p:nvSpPr>
            <p:cNvPr id="18478" name="Google Shape;18478;p105"/>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105"/>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105"/>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105"/>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105"/>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105"/>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105"/>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105"/>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105"/>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105"/>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105"/>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9" name="Google Shape;18489;p105"/>
          <p:cNvGrpSpPr/>
          <p:nvPr/>
        </p:nvGrpSpPr>
        <p:grpSpPr>
          <a:xfrm>
            <a:off x="7576208" y="1977825"/>
            <a:ext cx="292533" cy="347454"/>
            <a:chOff x="7576208" y="1977825"/>
            <a:chExt cx="292533" cy="347454"/>
          </a:xfrm>
        </p:grpSpPr>
        <p:sp>
          <p:nvSpPr>
            <p:cNvPr id="18490" name="Google Shape;18490;p105"/>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105"/>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105"/>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105"/>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105"/>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105"/>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105"/>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105"/>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105"/>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105"/>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105"/>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105"/>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105"/>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03" name="Google Shape;18503;p105"/>
          <p:cNvGrpSpPr/>
          <p:nvPr/>
        </p:nvGrpSpPr>
        <p:grpSpPr>
          <a:xfrm>
            <a:off x="8023882" y="1977458"/>
            <a:ext cx="320557" cy="347794"/>
            <a:chOff x="8023882" y="1977458"/>
            <a:chExt cx="320557" cy="347794"/>
          </a:xfrm>
        </p:grpSpPr>
        <p:sp>
          <p:nvSpPr>
            <p:cNvPr id="18504" name="Google Shape;18504;p105"/>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105"/>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105"/>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105"/>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105"/>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105"/>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105"/>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105"/>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105"/>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105"/>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105"/>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105"/>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105"/>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105"/>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105"/>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105"/>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105"/>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105"/>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105"/>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105"/>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105"/>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105"/>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105"/>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105"/>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105"/>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105"/>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105"/>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105"/>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105"/>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105"/>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105"/>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105"/>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105"/>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105"/>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105"/>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105"/>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105"/>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105"/>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105"/>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105"/>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4" name="Google Shape;18544;p105"/>
          <p:cNvGrpSpPr/>
          <p:nvPr/>
        </p:nvGrpSpPr>
        <p:grpSpPr>
          <a:xfrm>
            <a:off x="5627674" y="2444819"/>
            <a:ext cx="345147" cy="342630"/>
            <a:chOff x="5627674" y="2444819"/>
            <a:chExt cx="345147" cy="342630"/>
          </a:xfrm>
        </p:grpSpPr>
        <p:sp>
          <p:nvSpPr>
            <p:cNvPr id="18545" name="Google Shape;18545;p105"/>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105"/>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105"/>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105"/>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105"/>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0" name="Google Shape;18550;p105"/>
          <p:cNvGrpSpPr/>
          <p:nvPr/>
        </p:nvGrpSpPr>
        <p:grpSpPr>
          <a:xfrm>
            <a:off x="4653996" y="2440257"/>
            <a:ext cx="396607" cy="348555"/>
            <a:chOff x="4653996" y="2440257"/>
            <a:chExt cx="396607" cy="348555"/>
          </a:xfrm>
        </p:grpSpPr>
        <p:sp>
          <p:nvSpPr>
            <p:cNvPr id="18551" name="Google Shape;18551;p105"/>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105"/>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105"/>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105"/>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105"/>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105"/>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105"/>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105"/>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105"/>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105"/>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105"/>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105"/>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105"/>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105"/>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105"/>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105"/>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105"/>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105"/>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9" name="Google Shape;18569;p105"/>
          <p:cNvGrpSpPr/>
          <p:nvPr/>
        </p:nvGrpSpPr>
        <p:grpSpPr>
          <a:xfrm>
            <a:off x="1854391" y="2895140"/>
            <a:ext cx="301630" cy="374272"/>
            <a:chOff x="1854391" y="2895140"/>
            <a:chExt cx="301630" cy="374272"/>
          </a:xfrm>
        </p:grpSpPr>
        <p:sp>
          <p:nvSpPr>
            <p:cNvPr id="18570" name="Google Shape;18570;p105"/>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105"/>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105"/>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105"/>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105"/>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105"/>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105"/>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105"/>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105"/>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105"/>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105"/>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105"/>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105"/>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105"/>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105"/>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105"/>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105"/>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105"/>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105"/>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105"/>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105"/>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105"/>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105"/>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105"/>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105"/>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105"/>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105"/>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105"/>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105"/>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105"/>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105"/>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105"/>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105"/>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105"/>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105"/>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105"/>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105"/>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105"/>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105"/>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105"/>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105"/>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105"/>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105"/>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105"/>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105"/>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105"/>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105"/>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105"/>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105"/>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9" name="Google Shape;18619;p105"/>
          <p:cNvGrpSpPr/>
          <p:nvPr/>
        </p:nvGrpSpPr>
        <p:grpSpPr>
          <a:xfrm>
            <a:off x="5172817" y="2438370"/>
            <a:ext cx="289518" cy="357651"/>
            <a:chOff x="5172817" y="2438370"/>
            <a:chExt cx="289518" cy="357651"/>
          </a:xfrm>
        </p:grpSpPr>
        <p:sp>
          <p:nvSpPr>
            <p:cNvPr id="18620" name="Google Shape;18620;p105"/>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105"/>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105"/>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105"/>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105"/>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105"/>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105"/>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105"/>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105"/>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105"/>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105"/>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1" name="Google Shape;18631;p105"/>
          <p:cNvGrpSpPr/>
          <p:nvPr/>
        </p:nvGrpSpPr>
        <p:grpSpPr>
          <a:xfrm>
            <a:off x="3234506" y="2484534"/>
            <a:ext cx="388297" cy="293320"/>
            <a:chOff x="3234506" y="2484534"/>
            <a:chExt cx="388297" cy="293320"/>
          </a:xfrm>
        </p:grpSpPr>
        <p:sp>
          <p:nvSpPr>
            <p:cNvPr id="18632" name="Google Shape;18632;p105"/>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105"/>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105"/>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105"/>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105"/>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105"/>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105"/>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105"/>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105"/>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105"/>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105"/>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105"/>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105"/>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105"/>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105"/>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105"/>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8" name="Google Shape;18648;p105"/>
          <p:cNvGrpSpPr/>
          <p:nvPr/>
        </p:nvGrpSpPr>
        <p:grpSpPr>
          <a:xfrm>
            <a:off x="6065149" y="3367036"/>
            <a:ext cx="362553" cy="356498"/>
            <a:chOff x="6065149" y="3367036"/>
            <a:chExt cx="362553" cy="356498"/>
          </a:xfrm>
        </p:grpSpPr>
        <p:sp>
          <p:nvSpPr>
            <p:cNvPr id="18649" name="Google Shape;18649;p105"/>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105"/>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105"/>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105"/>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105"/>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4" name="Google Shape;18654;p105"/>
          <p:cNvGrpSpPr/>
          <p:nvPr/>
        </p:nvGrpSpPr>
        <p:grpSpPr>
          <a:xfrm>
            <a:off x="2866317" y="3817357"/>
            <a:ext cx="362920" cy="356865"/>
            <a:chOff x="2866317" y="3817357"/>
            <a:chExt cx="362920" cy="356865"/>
          </a:xfrm>
        </p:grpSpPr>
        <p:sp>
          <p:nvSpPr>
            <p:cNvPr id="18655" name="Google Shape;18655;p105"/>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105"/>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105"/>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8" name="Google Shape;18658;p105"/>
          <p:cNvGrpSpPr/>
          <p:nvPr/>
        </p:nvGrpSpPr>
        <p:grpSpPr>
          <a:xfrm>
            <a:off x="6540821" y="3367036"/>
            <a:ext cx="362553" cy="356498"/>
            <a:chOff x="6540821" y="3367036"/>
            <a:chExt cx="362553" cy="356498"/>
          </a:xfrm>
        </p:grpSpPr>
        <p:sp>
          <p:nvSpPr>
            <p:cNvPr id="18659" name="Google Shape;18659;p105"/>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105"/>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105"/>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105"/>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105"/>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105"/>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105"/>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6" name="Google Shape;18666;p105"/>
          <p:cNvGrpSpPr/>
          <p:nvPr/>
        </p:nvGrpSpPr>
        <p:grpSpPr>
          <a:xfrm>
            <a:off x="2302458" y="2474704"/>
            <a:ext cx="354479" cy="312561"/>
            <a:chOff x="2302458" y="2474704"/>
            <a:chExt cx="354479" cy="312561"/>
          </a:xfrm>
        </p:grpSpPr>
        <p:sp>
          <p:nvSpPr>
            <p:cNvPr id="18667" name="Google Shape;18667;p105"/>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105"/>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105"/>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105"/>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105"/>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105"/>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105"/>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105"/>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105"/>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105"/>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105"/>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105"/>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9" name="Google Shape;18679;p105"/>
          <p:cNvGrpSpPr/>
          <p:nvPr/>
        </p:nvGrpSpPr>
        <p:grpSpPr>
          <a:xfrm>
            <a:off x="2831110" y="2442538"/>
            <a:ext cx="246002" cy="348922"/>
            <a:chOff x="2831110" y="2442538"/>
            <a:chExt cx="246002" cy="348922"/>
          </a:xfrm>
        </p:grpSpPr>
        <p:sp>
          <p:nvSpPr>
            <p:cNvPr id="18680" name="Google Shape;18680;p105"/>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105"/>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105"/>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105"/>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105"/>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105"/>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105"/>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105"/>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105"/>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105"/>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105"/>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105"/>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105"/>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105"/>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4" name="Google Shape;18694;p105"/>
          <p:cNvGrpSpPr/>
          <p:nvPr/>
        </p:nvGrpSpPr>
        <p:grpSpPr>
          <a:xfrm>
            <a:off x="3314750" y="3817357"/>
            <a:ext cx="362920" cy="356865"/>
            <a:chOff x="3314750" y="3817357"/>
            <a:chExt cx="362920" cy="356865"/>
          </a:xfrm>
        </p:grpSpPr>
        <p:sp>
          <p:nvSpPr>
            <p:cNvPr id="18695" name="Google Shape;18695;p105"/>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105"/>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105"/>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105"/>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105"/>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0" name="Google Shape;18700;p105"/>
          <p:cNvGrpSpPr/>
          <p:nvPr/>
        </p:nvGrpSpPr>
        <p:grpSpPr>
          <a:xfrm>
            <a:off x="7016492" y="3367036"/>
            <a:ext cx="362947" cy="356498"/>
            <a:chOff x="7016492" y="3367036"/>
            <a:chExt cx="362947" cy="356498"/>
          </a:xfrm>
        </p:grpSpPr>
        <p:sp>
          <p:nvSpPr>
            <p:cNvPr id="18701" name="Google Shape;18701;p105"/>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105"/>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105"/>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105"/>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105"/>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105"/>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7" name="Google Shape;18707;p105"/>
          <p:cNvGrpSpPr/>
          <p:nvPr/>
        </p:nvGrpSpPr>
        <p:grpSpPr>
          <a:xfrm>
            <a:off x="3763184" y="3817357"/>
            <a:ext cx="363314" cy="356576"/>
            <a:chOff x="3763184" y="3817357"/>
            <a:chExt cx="363314" cy="356576"/>
          </a:xfrm>
        </p:grpSpPr>
        <p:sp>
          <p:nvSpPr>
            <p:cNvPr id="18708" name="Google Shape;18708;p105"/>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105"/>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105"/>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105"/>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105"/>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3" name="Google Shape;18713;p105"/>
          <p:cNvGrpSpPr/>
          <p:nvPr/>
        </p:nvGrpSpPr>
        <p:grpSpPr>
          <a:xfrm>
            <a:off x="5108852" y="3817357"/>
            <a:ext cx="362947" cy="356576"/>
            <a:chOff x="5108852" y="3817357"/>
            <a:chExt cx="362947" cy="356576"/>
          </a:xfrm>
        </p:grpSpPr>
        <p:sp>
          <p:nvSpPr>
            <p:cNvPr id="18714" name="Google Shape;18714;p105"/>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105"/>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105"/>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105"/>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8" name="Google Shape;18718;p105"/>
          <p:cNvGrpSpPr/>
          <p:nvPr/>
        </p:nvGrpSpPr>
        <p:grpSpPr>
          <a:xfrm>
            <a:off x="6005720" y="3817357"/>
            <a:ext cx="362947" cy="356576"/>
            <a:chOff x="6005720" y="3817357"/>
            <a:chExt cx="362947" cy="356576"/>
          </a:xfrm>
        </p:grpSpPr>
        <p:sp>
          <p:nvSpPr>
            <p:cNvPr id="18719" name="Google Shape;18719;p105"/>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105"/>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105"/>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105"/>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3" name="Google Shape;18723;p105"/>
          <p:cNvGrpSpPr/>
          <p:nvPr/>
        </p:nvGrpSpPr>
        <p:grpSpPr>
          <a:xfrm>
            <a:off x="5589452" y="3367036"/>
            <a:ext cx="362580" cy="356498"/>
            <a:chOff x="5589452" y="3367036"/>
            <a:chExt cx="362580" cy="356498"/>
          </a:xfrm>
        </p:grpSpPr>
        <p:sp>
          <p:nvSpPr>
            <p:cNvPr id="18724" name="Google Shape;18724;p105"/>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105"/>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105"/>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7" name="Google Shape;18727;p105"/>
          <p:cNvGrpSpPr/>
          <p:nvPr/>
        </p:nvGrpSpPr>
        <p:grpSpPr>
          <a:xfrm>
            <a:off x="4211985" y="3817357"/>
            <a:ext cx="362947" cy="356576"/>
            <a:chOff x="4211985" y="3817357"/>
            <a:chExt cx="362947" cy="356576"/>
          </a:xfrm>
        </p:grpSpPr>
        <p:sp>
          <p:nvSpPr>
            <p:cNvPr id="18728" name="Google Shape;18728;p105"/>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105"/>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105"/>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1" name="Google Shape;18731;p105"/>
          <p:cNvGrpSpPr/>
          <p:nvPr/>
        </p:nvGrpSpPr>
        <p:grpSpPr>
          <a:xfrm>
            <a:off x="4660419" y="3817357"/>
            <a:ext cx="362947" cy="356576"/>
            <a:chOff x="4660419" y="3817357"/>
            <a:chExt cx="362947" cy="356576"/>
          </a:xfrm>
        </p:grpSpPr>
        <p:sp>
          <p:nvSpPr>
            <p:cNvPr id="18732" name="Google Shape;18732;p105"/>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105"/>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105"/>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105"/>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105"/>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7" name="Google Shape;18737;p105"/>
          <p:cNvGrpSpPr/>
          <p:nvPr/>
        </p:nvGrpSpPr>
        <p:grpSpPr>
          <a:xfrm>
            <a:off x="5557286" y="3817357"/>
            <a:ext cx="362947" cy="356576"/>
            <a:chOff x="5557286" y="3817357"/>
            <a:chExt cx="362947" cy="356576"/>
          </a:xfrm>
        </p:grpSpPr>
        <p:sp>
          <p:nvSpPr>
            <p:cNvPr id="18738" name="Google Shape;18738;p105"/>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105"/>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105"/>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105"/>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2" name="Google Shape;18742;p105"/>
          <p:cNvGrpSpPr/>
          <p:nvPr/>
        </p:nvGrpSpPr>
        <p:grpSpPr>
          <a:xfrm>
            <a:off x="7488021" y="3362475"/>
            <a:ext cx="372017" cy="365621"/>
            <a:chOff x="7488021" y="3362475"/>
            <a:chExt cx="372017" cy="365621"/>
          </a:xfrm>
        </p:grpSpPr>
        <p:sp>
          <p:nvSpPr>
            <p:cNvPr id="18743" name="Google Shape;18743;p105"/>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105"/>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105"/>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105"/>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105"/>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105"/>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105"/>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105"/>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105"/>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105"/>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3" name="Google Shape;18753;p105"/>
          <p:cNvGrpSpPr/>
          <p:nvPr/>
        </p:nvGrpSpPr>
        <p:grpSpPr>
          <a:xfrm>
            <a:off x="5113781" y="3367036"/>
            <a:ext cx="362553" cy="356498"/>
            <a:chOff x="5113781" y="3367036"/>
            <a:chExt cx="362553" cy="356498"/>
          </a:xfrm>
        </p:grpSpPr>
        <p:sp>
          <p:nvSpPr>
            <p:cNvPr id="18754" name="Google Shape;18754;p105"/>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105"/>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56" name="Google Shape;18756;p105"/>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57" name="Google Shape;18757;p105"/>
          <p:cNvGrpSpPr/>
          <p:nvPr/>
        </p:nvGrpSpPr>
        <p:grpSpPr>
          <a:xfrm>
            <a:off x="7968621" y="3365489"/>
            <a:ext cx="375818" cy="357651"/>
            <a:chOff x="7968621" y="3365489"/>
            <a:chExt cx="375818" cy="357651"/>
          </a:xfrm>
        </p:grpSpPr>
        <p:sp>
          <p:nvSpPr>
            <p:cNvPr id="18758" name="Google Shape;18758;p105"/>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105"/>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105"/>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105"/>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105"/>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105"/>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105"/>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105"/>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105"/>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105"/>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105"/>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105"/>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0" y="1654971"/>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6"/>
            <a:ext cx="6931004" cy="138499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3600" b="0" i="0" u="none" strike="noStrike" kern="0" cap="none" spc="0" normalizeH="0" baseline="0" noProof="0" dirty="0">
                <a:ln>
                  <a:noFill/>
                </a:ln>
                <a:solidFill>
                  <a:srgbClr val="FFFFFF"/>
                </a:solidFill>
                <a:effectLst/>
                <a:uLnTx/>
                <a:uFillTx/>
                <a:latin typeface="Arial"/>
                <a:cs typeface="Arial"/>
                <a:sym typeface="Arial"/>
                <a:hlinkClick r:id="rId4"/>
              </a:rPr>
              <a:t>www.greatppt.com</a:t>
            </a:r>
            <a:endParaRPr kumimoji="0" lang="en-US" altLang="zh-CN" sz="36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cs typeface="Arial"/>
                <a:sym typeface="Arial"/>
              </a:rPr>
              <a:t>Free Templates and Themes</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cs typeface="Arial"/>
                <a:sym typeface="Arial"/>
              </a:rPr>
              <a:t>Create beautiful presentations in minutes</a:t>
            </a:r>
            <a:endParaRPr kumimoji="0" lang="zh-CN" altLang="en-US" sz="2400" b="0" i="0" u="none" strike="noStrike" kern="0" cap="none" spc="0" normalizeH="0" baseline="0" noProof="0" dirty="0">
              <a:ln>
                <a:noFill/>
              </a:ln>
              <a:solidFill>
                <a:srgbClr val="78909C">
                  <a:lumMod val="20000"/>
                  <a:lumOff val="80000"/>
                </a:srgbClr>
              </a:solidFill>
              <a:effectLst/>
              <a:uLnTx/>
              <a:uFillTx/>
              <a:latin typeface="Arial"/>
              <a:cs typeface="Arial"/>
              <a:sym typeface="Arial"/>
            </a:endParaRPr>
          </a:p>
        </p:txBody>
      </p:sp>
    </p:spTree>
    <p:extLst>
      <p:ext uri="{BB962C8B-B14F-4D97-AF65-F5344CB8AC3E}">
        <p14:creationId xmlns:p14="http://schemas.microsoft.com/office/powerpoint/2010/main" val="45326637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383"/>
        <p:cNvGrpSpPr/>
        <p:nvPr/>
      </p:nvGrpSpPr>
      <p:grpSpPr>
        <a:xfrm>
          <a:off x="0" y="0"/>
          <a:ext cx="0" cy="0"/>
          <a:chOff x="0" y="0"/>
          <a:chExt cx="0" cy="0"/>
        </a:xfrm>
      </p:grpSpPr>
      <p:sp>
        <p:nvSpPr>
          <p:cNvPr id="1384" name="Google Shape;1384;p45"/>
          <p:cNvSpPr/>
          <p:nvPr/>
        </p:nvSpPr>
        <p:spPr>
          <a:xfrm>
            <a:off x="1514067" y="3620225"/>
            <a:ext cx="2358600" cy="356700"/>
          </a:xfrm>
          <a:prstGeom prst="roundRect">
            <a:avLst>
              <a:gd name="adj" fmla="val 50000"/>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5"/>
          <p:cNvSpPr txBox="1">
            <a:spLocks noGrp="1"/>
          </p:cNvSpPr>
          <p:nvPr>
            <p:ph type="title"/>
          </p:nvPr>
        </p:nvSpPr>
        <p:spPr>
          <a:xfrm>
            <a:off x="719550" y="794812"/>
            <a:ext cx="770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Contact</a:t>
            </a:r>
            <a:endParaRPr/>
          </a:p>
        </p:txBody>
      </p:sp>
      <p:sp>
        <p:nvSpPr>
          <p:cNvPr id="1386" name="Google Shape;1386;p45"/>
          <p:cNvSpPr txBox="1">
            <a:spLocks noGrp="1"/>
          </p:cNvSpPr>
          <p:nvPr>
            <p:ph type="subTitle" idx="1"/>
          </p:nvPr>
        </p:nvSpPr>
        <p:spPr>
          <a:xfrm>
            <a:off x="923796" y="2415725"/>
            <a:ext cx="3509100" cy="92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it’s terribly hot, even hotter than Mercury, the innermost planet</a:t>
            </a:r>
            <a:endParaRPr/>
          </a:p>
        </p:txBody>
      </p:sp>
      <p:sp>
        <p:nvSpPr>
          <p:cNvPr id="1387" name="Google Shape;1387;p45"/>
          <p:cNvSpPr txBox="1">
            <a:spLocks noGrp="1"/>
          </p:cNvSpPr>
          <p:nvPr>
            <p:ph type="subTitle" idx="2"/>
          </p:nvPr>
        </p:nvSpPr>
        <p:spPr>
          <a:xfrm flipH="1">
            <a:off x="1126113" y="2047250"/>
            <a:ext cx="3104400" cy="33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Patrick Lennon</a:t>
            </a:r>
            <a:endParaRPr/>
          </a:p>
        </p:txBody>
      </p:sp>
      <p:grpSp>
        <p:nvGrpSpPr>
          <p:cNvPr id="1388" name="Google Shape;1388;p45"/>
          <p:cNvGrpSpPr/>
          <p:nvPr/>
        </p:nvGrpSpPr>
        <p:grpSpPr>
          <a:xfrm>
            <a:off x="5626244" y="1558971"/>
            <a:ext cx="2405948" cy="2450887"/>
            <a:chOff x="5626244" y="1558971"/>
            <a:chExt cx="2405948" cy="2450887"/>
          </a:xfrm>
        </p:grpSpPr>
        <p:sp>
          <p:nvSpPr>
            <p:cNvPr id="1389" name="Google Shape;1389;p45"/>
            <p:cNvSpPr/>
            <p:nvPr/>
          </p:nvSpPr>
          <p:spPr>
            <a:xfrm>
              <a:off x="6377727" y="1558971"/>
              <a:ext cx="954170" cy="458885"/>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5"/>
            <p:cNvSpPr/>
            <p:nvPr/>
          </p:nvSpPr>
          <p:spPr>
            <a:xfrm>
              <a:off x="5655813" y="2549752"/>
              <a:ext cx="2346617" cy="324079"/>
            </a:xfrm>
            <a:custGeom>
              <a:avLst/>
              <a:gdLst/>
              <a:ahLst/>
              <a:cxnLst/>
              <a:rect l="l" t="t" r="r" b="b"/>
              <a:pathLst>
                <a:path w="12063" h="1666" extrusionOk="0">
                  <a:moveTo>
                    <a:pt x="8" y="1"/>
                  </a:moveTo>
                  <a:lnTo>
                    <a:pt x="1" y="1665"/>
                  </a:lnTo>
                  <a:lnTo>
                    <a:pt x="12063" y="1665"/>
                  </a:lnTo>
                  <a:lnTo>
                    <a:pt x="120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5"/>
            <p:cNvSpPr/>
            <p:nvPr/>
          </p:nvSpPr>
          <p:spPr>
            <a:xfrm>
              <a:off x="5798990" y="1827857"/>
              <a:ext cx="2060463" cy="1928328"/>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5"/>
            <p:cNvSpPr/>
            <p:nvPr/>
          </p:nvSpPr>
          <p:spPr>
            <a:xfrm>
              <a:off x="5798990" y="2475637"/>
              <a:ext cx="2060462" cy="1280558"/>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5"/>
            <p:cNvSpPr/>
            <p:nvPr/>
          </p:nvSpPr>
          <p:spPr>
            <a:xfrm>
              <a:off x="6098377" y="2854773"/>
              <a:ext cx="1461505" cy="78394"/>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5"/>
            <p:cNvSpPr/>
            <p:nvPr/>
          </p:nvSpPr>
          <p:spPr>
            <a:xfrm>
              <a:off x="6349325" y="3022067"/>
              <a:ext cx="962340" cy="78394"/>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5"/>
            <p:cNvSpPr/>
            <p:nvPr/>
          </p:nvSpPr>
          <p:spPr>
            <a:xfrm>
              <a:off x="6563895" y="3188000"/>
              <a:ext cx="518423" cy="78394"/>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5"/>
            <p:cNvSpPr/>
            <p:nvPr/>
          </p:nvSpPr>
          <p:spPr>
            <a:xfrm>
              <a:off x="5626244" y="2549169"/>
              <a:ext cx="2405948" cy="146069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5"/>
            <p:cNvSpPr/>
            <p:nvPr/>
          </p:nvSpPr>
          <p:spPr>
            <a:xfrm>
              <a:off x="6074255" y="2111285"/>
              <a:ext cx="241606" cy="24160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5"/>
            <p:cNvSpPr/>
            <p:nvPr/>
          </p:nvSpPr>
          <p:spPr>
            <a:xfrm>
              <a:off x="6472270" y="2072185"/>
              <a:ext cx="270008" cy="78394"/>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5"/>
            <p:cNvSpPr/>
            <p:nvPr/>
          </p:nvSpPr>
          <p:spPr>
            <a:xfrm>
              <a:off x="6472270" y="2279941"/>
              <a:ext cx="839397" cy="78394"/>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5"/>
            <p:cNvSpPr/>
            <p:nvPr/>
          </p:nvSpPr>
          <p:spPr>
            <a:xfrm>
              <a:off x="6116079" y="2606360"/>
              <a:ext cx="516866" cy="78588"/>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5"/>
            <p:cNvSpPr/>
            <p:nvPr/>
          </p:nvSpPr>
          <p:spPr>
            <a:xfrm>
              <a:off x="5823112" y="3745324"/>
              <a:ext cx="423881" cy="78394"/>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2" name="Google Shape;1402;p45">
            <a:hlinkClick r:id="rId3" action="ppaction://hlinksldjump"/>
          </p:cNvPr>
          <p:cNvSpPr txBox="1">
            <a:spLocks noGrp="1"/>
          </p:cNvSpPr>
          <p:nvPr>
            <p:ph type="subTitle" idx="4294967295"/>
          </p:nvPr>
        </p:nvSpPr>
        <p:spPr>
          <a:xfrm>
            <a:off x="1514067" y="3620225"/>
            <a:ext cx="2358600" cy="3567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400">
                <a:solidFill>
                  <a:schemeClr val="lt2"/>
                </a:solidFill>
              </a:rPr>
              <a:t>your-email@freepik.com</a:t>
            </a:r>
            <a:endParaRPr sz="1400">
              <a:solidFill>
                <a:schemeClr val="lt2"/>
              </a:solidFill>
            </a:endParaRPr>
          </a:p>
        </p:txBody>
      </p:sp>
      <p:sp>
        <p:nvSpPr>
          <p:cNvPr id="1403" name="Google Shape;1403;p45">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5">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5">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5">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5">
            <a:hlinkClick r:id="rId4"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Your Teacher</a:t>
            </a:r>
            <a:endParaRPr sz="1500" b="1">
              <a:solidFill>
                <a:srgbClr val="007DEA"/>
              </a:solidFill>
              <a:latin typeface="Sen"/>
              <a:ea typeface="Sen"/>
              <a:cs typeface="Sen"/>
              <a:sym typeface="Sen"/>
            </a:endParaRPr>
          </a:p>
        </p:txBody>
      </p:sp>
      <p:sp>
        <p:nvSpPr>
          <p:cNvPr id="1408" name="Google Shape;1408;p45">
            <a:hlinkClick r:id="rId5"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Our Week</a:t>
            </a:r>
            <a:endParaRPr sz="1500">
              <a:solidFill>
                <a:srgbClr val="007DEA"/>
              </a:solidFill>
              <a:latin typeface="Sen"/>
              <a:ea typeface="Sen"/>
              <a:cs typeface="Sen"/>
              <a:sym typeface="Sen"/>
            </a:endParaRPr>
          </a:p>
        </p:txBody>
      </p:sp>
      <p:sp>
        <p:nvSpPr>
          <p:cNvPr id="1409" name="Google Shape;1409;p45">
            <a:hlinkClick r:id="rId6"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1410" name="Google Shape;1410;p45">
            <a:hlinkClick r:id="rId7"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1411" name="Google Shape;1411;p45">
            <a:hlinkClick r:id="rId8"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5"/>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3" name="Google Shape;1413;p45"/>
          <p:cNvGrpSpPr/>
          <p:nvPr/>
        </p:nvGrpSpPr>
        <p:grpSpPr>
          <a:xfrm>
            <a:off x="4402319" y="4732206"/>
            <a:ext cx="344058" cy="344096"/>
            <a:chOff x="1561313" y="2098162"/>
            <a:chExt cx="383822" cy="383822"/>
          </a:xfrm>
        </p:grpSpPr>
        <p:sp>
          <p:nvSpPr>
            <p:cNvPr id="1414" name="Google Shape;1414;p45"/>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15" name="Google Shape;1415;p45"/>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416" name="Google Shape;1416;p45">
            <a:hlinkClick r:id="rId9"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420"/>
        <p:cNvGrpSpPr/>
        <p:nvPr/>
      </p:nvGrpSpPr>
      <p:grpSpPr>
        <a:xfrm>
          <a:off x="0" y="0"/>
          <a:ext cx="0" cy="0"/>
          <a:chOff x="0" y="0"/>
          <a:chExt cx="0" cy="0"/>
        </a:xfrm>
      </p:grpSpPr>
      <p:sp>
        <p:nvSpPr>
          <p:cNvPr id="1421" name="Google Shape;1421;p46"/>
          <p:cNvSpPr txBox="1">
            <a:spLocks noGrp="1"/>
          </p:cNvSpPr>
          <p:nvPr>
            <p:ph type="title" idx="2"/>
          </p:nvPr>
        </p:nvSpPr>
        <p:spPr>
          <a:xfrm>
            <a:off x="2130977" y="2030626"/>
            <a:ext cx="1682400" cy="114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1422" name="Google Shape;1422;p46"/>
          <p:cNvSpPr txBox="1">
            <a:spLocks noGrp="1"/>
          </p:cNvSpPr>
          <p:nvPr>
            <p:ph type="title"/>
          </p:nvPr>
        </p:nvSpPr>
        <p:spPr>
          <a:xfrm>
            <a:off x="3846500" y="1851825"/>
            <a:ext cx="3888000" cy="736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Our Week</a:t>
            </a:r>
            <a:endParaRPr/>
          </a:p>
        </p:txBody>
      </p:sp>
      <p:sp>
        <p:nvSpPr>
          <p:cNvPr id="1423" name="Google Shape;1423;p46"/>
          <p:cNvSpPr txBox="1">
            <a:spLocks noGrp="1"/>
          </p:cNvSpPr>
          <p:nvPr>
            <p:ph type="subTitle" idx="1"/>
          </p:nvPr>
        </p:nvSpPr>
        <p:spPr>
          <a:xfrm>
            <a:off x="3846500" y="2682388"/>
            <a:ext cx="2920800" cy="609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could enter a subtitle here if you need it</a:t>
            </a:r>
            <a:endParaRPr/>
          </a:p>
        </p:txBody>
      </p:sp>
      <p:grpSp>
        <p:nvGrpSpPr>
          <p:cNvPr id="1424" name="Google Shape;1424;p46"/>
          <p:cNvGrpSpPr/>
          <p:nvPr/>
        </p:nvGrpSpPr>
        <p:grpSpPr>
          <a:xfrm>
            <a:off x="57151" y="3106254"/>
            <a:ext cx="9014116" cy="3079969"/>
            <a:chOff x="57151" y="2781304"/>
            <a:chExt cx="9014116" cy="3079969"/>
          </a:xfrm>
        </p:grpSpPr>
        <p:sp>
          <p:nvSpPr>
            <p:cNvPr id="1425" name="Google Shape;1425;p46"/>
            <p:cNvSpPr/>
            <p:nvPr/>
          </p:nvSpPr>
          <p:spPr>
            <a:xfrm rot="-818683">
              <a:off x="1082187" y="2840771"/>
              <a:ext cx="786876" cy="2582901"/>
            </a:xfrm>
            <a:custGeom>
              <a:avLst/>
              <a:gdLst/>
              <a:ahLst/>
              <a:cxnLst/>
              <a:rect l="l" t="t" r="r" b="b"/>
              <a:pathLst>
                <a:path w="5132" h="16846" extrusionOk="0">
                  <a:moveTo>
                    <a:pt x="2594" y="1"/>
                  </a:moveTo>
                  <a:cubicBezTo>
                    <a:pt x="1183" y="1"/>
                    <a:pt x="29" y="5111"/>
                    <a:pt x="15" y="9762"/>
                  </a:cubicBezTo>
                  <a:cubicBezTo>
                    <a:pt x="1" y="14413"/>
                    <a:pt x="1134" y="16846"/>
                    <a:pt x="2538" y="16846"/>
                  </a:cubicBezTo>
                  <a:cubicBezTo>
                    <a:pt x="3950" y="16846"/>
                    <a:pt x="5097" y="14427"/>
                    <a:pt x="5111" y="9783"/>
                  </a:cubicBezTo>
                  <a:cubicBezTo>
                    <a:pt x="5132" y="5131"/>
                    <a:pt x="3998" y="15"/>
                    <a:pt x="2594" y="1"/>
                  </a:cubicBezTo>
                  <a:close/>
                </a:path>
              </a:pathLst>
            </a:custGeom>
            <a:solidFill>
              <a:srgbClr val="DBE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6"/>
            <p:cNvSpPr/>
            <p:nvPr/>
          </p:nvSpPr>
          <p:spPr>
            <a:xfrm rot="-818683">
              <a:off x="1079483" y="2838434"/>
              <a:ext cx="794236" cy="2590414"/>
            </a:xfrm>
            <a:custGeom>
              <a:avLst/>
              <a:gdLst/>
              <a:ahLst/>
              <a:cxnLst/>
              <a:rect l="l" t="t" r="r" b="b"/>
              <a:pathLst>
                <a:path w="5180" h="16895" extrusionOk="0">
                  <a:moveTo>
                    <a:pt x="2614" y="50"/>
                  </a:moveTo>
                  <a:cubicBezTo>
                    <a:pt x="3247" y="63"/>
                    <a:pt x="3893" y="1197"/>
                    <a:pt x="4359" y="3164"/>
                  </a:cubicBezTo>
                  <a:cubicBezTo>
                    <a:pt x="4832" y="5048"/>
                    <a:pt x="5096" y="7523"/>
                    <a:pt x="5089" y="9783"/>
                  </a:cubicBezTo>
                  <a:cubicBezTo>
                    <a:pt x="5089" y="11973"/>
                    <a:pt x="4818" y="13801"/>
                    <a:pt x="4331" y="15052"/>
                  </a:cubicBezTo>
                  <a:cubicBezTo>
                    <a:pt x="3893" y="16186"/>
                    <a:pt x="3254" y="16818"/>
                    <a:pt x="2558" y="16818"/>
                  </a:cubicBezTo>
                  <a:cubicBezTo>
                    <a:pt x="1863" y="16818"/>
                    <a:pt x="1238" y="16193"/>
                    <a:pt x="800" y="15045"/>
                  </a:cubicBezTo>
                  <a:cubicBezTo>
                    <a:pt x="313" y="13794"/>
                    <a:pt x="56" y="11966"/>
                    <a:pt x="70" y="9776"/>
                  </a:cubicBezTo>
                  <a:cubicBezTo>
                    <a:pt x="77" y="7516"/>
                    <a:pt x="362" y="5041"/>
                    <a:pt x="834" y="3164"/>
                  </a:cubicBezTo>
                  <a:cubicBezTo>
                    <a:pt x="1328" y="1183"/>
                    <a:pt x="1981" y="50"/>
                    <a:pt x="2614" y="50"/>
                  </a:cubicBezTo>
                  <a:close/>
                  <a:moveTo>
                    <a:pt x="2614" y="1"/>
                  </a:moveTo>
                  <a:cubicBezTo>
                    <a:pt x="1933" y="1"/>
                    <a:pt x="1286" y="1120"/>
                    <a:pt x="772" y="3157"/>
                  </a:cubicBezTo>
                  <a:cubicBezTo>
                    <a:pt x="299" y="5041"/>
                    <a:pt x="14" y="7516"/>
                    <a:pt x="7" y="9783"/>
                  </a:cubicBezTo>
                  <a:cubicBezTo>
                    <a:pt x="0" y="11979"/>
                    <a:pt x="250" y="13815"/>
                    <a:pt x="737" y="15080"/>
                  </a:cubicBezTo>
                  <a:cubicBezTo>
                    <a:pt x="1196" y="16262"/>
                    <a:pt x="1828" y="16895"/>
                    <a:pt x="2572" y="16895"/>
                  </a:cubicBezTo>
                  <a:cubicBezTo>
                    <a:pt x="4137" y="16895"/>
                    <a:pt x="5159" y="14114"/>
                    <a:pt x="5166" y="9810"/>
                  </a:cubicBezTo>
                  <a:cubicBezTo>
                    <a:pt x="5179" y="7544"/>
                    <a:pt x="4901" y="5055"/>
                    <a:pt x="4436" y="3171"/>
                  </a:cubicBezTo>
                  <a:cubicBezTo>
                    <a:pt x="3935" y="1127"/>
                    <a:pt x="3288" y="1"/>
                    <a:pt x="2614"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6"/>
            <p:cNvSpPr/>
            <p:nvPr/>
          </p:nvSpPr>
          <p:spPr>
            <a:xfrm rot="-818683">
              <a:off x="1469405" y="2838342"/>
              <a:ext cx="15026" cy="2589341"/>
            </a:xfrm>
            <a:custGeom>
              <a:avLst/>
              <a:gdLst/>
              <a:ahLst/>
              <a:cxnLst/>
              <a:rect l="l" t="t" r="r" b="b"/>
              <a:pathLst>
                <a:path w="98" h="16888" extrusionOk="0">
                  <a:moveTo>
                    <a:pt x="77" y="1"/>
                  </a:moveTo>
                  <a:cubicBezTo>
                    <a:pt x="70" y="1"/>
                    <a:pt x="63" y="8"/>
                    <a:pt x="63" y="15"/>
                  </a:cubicBezTo>
                  <a:lnTo>
                    <a:pt x="7" y="16860"/>
                  </a:lnTo>
                  <a:cubicBezTo>
                    <a:pt x="1" y="16874"/>
                    <a:pt x="14" y="16888"/>
                    <a:pt x="28" y="16888"/>
                  </a:cubicBezTo>
                  <a:cubicBezTo>
                    <a:pt x="35" y="16888"/>
                    <a:pt x="42" y="16874"/>
                    <a:pt x="42" y="16867"/>
                  </a:cubicBezTo>
                  <a:lnTo>
                    <a:pt x="98" y="29"/>
                  </a:lnTo>
                  <a:cubicBezTo>
                    <a:pt x="98" y="8"/>
                    <a:pt x="84" y="1"/>
                    <a:pt x="77"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6"/>
            <p:cNvSpPr/>
            <p:nvPr/>
          </p:nvSpPr>
          <p:spPr>
            <a:xfrm rot="-818683">
              <a:off x="1346966" y="4871262"/>
              <a:ext cx="697333" cy="352646"/>
            </a:xfrm>
            <a:custGeom>
              <a:avLst/>
              <a:gdLst/>
              <a:ahLst/>
              <a:cxnLst/>
              <a:rect l="l" t="t" r="r" b="b"/>
              <a:pathLst>
                <a:path w="4548" h="2300" extrusionOk="0">
                  <a:moveTo>
                    <a:pt x="30" y="0"/>
                  </a:moveTo>
                  <a:cubicBezTo>
                    <a:pt x="24" y="0"/>
                    <a:pt x="18" y="2"/>
                    <a:pt x="15" y="5"/>
                  </a:cubicBezTo>
                  <a:cubicBezTo>
                    <a:pt x="1" y="19"/>
                    <a:pt x="1" y="33"/>
                    <a:pt x="15" y="40"/>
                  </a:cubicBezTo>
                  <a:lnTo>
                    <a:pt x="2253" y="2293"/>
                  </a:lnTo>
                  <a:cubicBezTo>
                    <a:pt x="2260" y="2300"/>
                    <a:pt x="2260" y="2300"/>
                    <a:pt x="2274" y="2300"/>
                  </a:cubicBezTo>
                  <a:lnTo>
                    <a:pt x="2288" y="2300"/>
                  </a:lnTo>
                  <a:lnTo>
                    <a:pt x="4541" y="61"/>
                  </a:lnTo>
                  <a:cubicBezTo>
                    <a:pt x="4548" y="47"/>
                    <a:pt x="4548" y="33"/>
                    <a:pt x="4541" y="26"/>
                  </a:cubicBezTo>
                  <a:cubicBezTo>
                    <a:pt x="4537" y="19"/>
                    <a:pt x="4530" y="16"/>
                    <a:pt x="4523" y="16"/>
                  </a:cubicBezTo>
                  <a:cubicBezTo>
                    <a:pt x="4516" y="16"/>
                    <a:pt x="4509" y="19"/>
                    <a:pt x="4506" y="26"/>
                  </a:cubicBezTo>
                  <a:lnTo>
                    <a:pt x="2274" y="2251"/>
                  </a:lnTo>
                  <a:lnTo>
                    <a:pt x="50" y="5"/>
                  </a:lnTo>
                  <a:cubicBezTo>
                    <a:pt x="43" y="2"/>
                    <a:pt x="36" y="0"/>
                    <a:pt x="30"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6"/>
            <p:cNvSpPr/>
            <p:nvPr/>
          </p:nvSpPr>
          <p:spPr>
            <a:xfrm rot="-818683">
              <a:off x="1155636" y="4239536"/>
              <a:ext cx="789022" cy="399256"/>
            </a:xfrm>
            <a:custGeom>
              <a:avLst/>
              <a:gdLst/>
              <a:ahLst/>
              <a:cxnLst/>
              <a:rect l="l" t="t" r="r" b="b"/>
              <a:pathLst>
                <a:path w="5146" h="2604" extrusionOk="0">
                  <a:moveTo>
                    <a:pt x="25" y="0"/>
                  </a:moveTo>
                  <a:cubicBezTo>
                    <a:pt x="18" y="0"/>
                    <a:pt x="11" y="4"/>
                    <a:pt x="8" y="11"/>
                  </a:cubicBezTo>
                  <a:cubicBezTo>
                    <a:pt x="1" y="18"/>
                    <a:pt x="1" y="31"/>
                    <a:pt x="8" y="45"/>
                  </a:cubicBezTo>
                  <a:lnTo>
                    <a:pt x="2545" y="2597"/>
                  </a:lnTo>
                  <a:cubicBezTo>
                    <a:pt x="2559" y="2604"/>
                    <a:pt x="2559" y="2604"/>
                    <a:pt x="2566" y="2604"/>
                  </a:cubicBezTo>
                  <a:cubicBezTo>
                    <a:pt x="2573" y="2604"/>
                    <a:pt x="2580" y="2604"/>
                    <a:pt x="2580" y="2597"/>
                  </a:cubicBezTo>
                  <a:lnTo>
                    <a:pt x="5139" y="59"/>
                  </a:lnTo>
                  <a:cubicBezTo>
                    <a:pt x="5146" y="52"/>
                    <a:pt x="5146" y="31"/>
                    <a:pt x="5139" y="24"/>
                  </a:cubicBezTo>
                  <a:cubicBezTo>
                    <a:pt x="5135" y="21"/>
                    <a:pt x="5128" y="19"/>
                    <a:pt x="5121" y="19"/>
                  </a:cubicBezTo>
                  <a:cubicBezTo>
                    <a:pt x="5114" y="19"/>
                    <a:pt x="5107" y="21"/>
                    <a:pt x="5104" y="24"/>
                  </a:cubicBezTo>
                  <a:lnTo>
                    <a:pt x="2566" y="2548"/>
                  </a:lnTo>
                  <a:lnTo>
                    <a:pt x="43" y="11"/>
                  </a:lnTo>
                  <a:cubicBezTo>
                    <a:pt x="39" y="4"/>
                    <a:pt x="32" y="0"/>
                    <a:pt x="25"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6"/>
            <p:cNvSpPr/>
            <p:nvPr/>
          </p:nvSpPr>
          <p:spPr>
            <a:xfrm rot="-818683">
              <a:off x="1065529" y="3696466"/>
              <a:ext cx="702699" cy="355559"/>
            </a:xfrm>
            <a:custGeom>
              <a:avLst/>
              <a:gdLst/>
              <a:ahLst/>
              <a:cxnLst/>
              <a:rect l="l" t="t" r="r" b="b"/>
              <a:pathLst>
                <a:path w="4583" h="2319" extrusionOk="0">
                  <a:moveTo>
                    <a:pt x="25" y="0"/>
                  </a:moveTo>
                  <a:cubicBezTo>
                    <a:pt x="18" y="0"/>
                    <a:pt x="11" y="4"/>
                    <a:pt x="8" y="11"/>
                  </a:cubicBezTo>
                  <a:cubicBezTo>
                    <a:pt x="1" y="18"/>
                    <a:pt x="1" y="31"/>
                    <a:pt x="8" y="45"/>
                  </a:cubicBezTo>
                  <a:lnTo>
                    <a:pt x="2260" y="2312"/>
                  </a:lnTo>
                  <a:cubicBezTo>
                    <a:pt x="2267" y="2319"/>
                    <a:pt x="2267" y="2319"/>
                    <a:pt x="2274" y="2319"/>
                  </a:cubicBezTo>
                  <a:cubicBezTo>
                    <a:pt x="2274" y="2319"/>
                    <a:pt x="2288" y="2319"/>
                    <a:pt x="2302" y="2312"/>
                  </a:cubicBezTo>
                  <a:lnTo>
                    <a:pt x="4568" y="59"/>
                  </a:lnTo>
                  <a:cubicBezTo>
                    <a:pt x="4582" y="52"/>
                    <a:pt x="4582" y="31"/>
                    <a:pt x="4568" y="25"/>
                  </a:cubicBezTo>
                  <a:cubicBezTo>
                    <a:pt x="4565" y="21"/>
                    <a:pt x="4560" y="19"/>
                    <a:pt x="4554" y="19"/>
                  </a:cubicBezTo>
                  <a:cubicBezTo>
                    <a:pt x="4548" y="19"/>
                    <a:pt x="4541" y="21"/>
                    <a:pt x="4534" y="25"/>
                  </a:cubicBezTo>
                  <a:lnTo>
                    <a:pt x="2288" y="2256"/>
                  </a:lnTo>
                  <a:lnTo>
                    <a:pt x="43" y="11"/>
                  </a:lnTo>
                  <a:cubicBezTo>
                    <a:pt x="39" y="4"/>
                    <a:pt x="32" y="0"/>
                    <a:pt x="25"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6"/>
            <p:cNvSpPr/>
            <p:nvPr/>
          </p:nvSpPr>
          <p:spPr>
            <a:xfrm rot="-818683">
              <a:off x="1041538" y="3215181"/>
              <a:ext cx="491567" cy="250072"/>
            </a:xfrm>
            <a:custGeom>
              <a:avLst/>
              <a:gdLst/>
              <a:ahLst/>
              <a:cxnLst/>
              <a:rect l="l" t="t" r="r" b="b"/>
              <a:pathLst>
                <a:path w="3206" h="1631" extrusionOk="0">
                  <a:moveTo>
                    <a:pt x="24" y="0"/>
                  </a:moveTo>
                  <a:cubicBezTo>
                    <a:pt x="17" y="0"/>
                    <a:pt x="11" y="4"/>
                    <a:pt x="7" y="11"/>
                  </a:cubicBezTo>
                  <a:cubicBezTo>
                    <a:pt x="0" y="18"/>
                    <a:pt x="0" y="32"/>
                    <a:pt x="7" y="46"/>
                  </a:cubicBezTo>
                  <a:lnTo>
                    <a:pt x="1578" y="1624"/>
                  </a:lnTo>
                  <a:cubicBezTo>
                    <a:pt x="1585" y="1631"/>
                    <a:pt x="1585" y="1631"/>
                    <a:pt x="1599" y="1631"/>
                  </a:cubicBezTo>
                  <a:cubicBezTo>
                    <a:pt x="1606" y="1631"/>
                    <a:pt x="1606" y="1631"/>
                    <a:pt x="1613" y="1624"/>
                  </a:cubicBezTo>
                  <a:lnTo>
                    <a:pt x="3198" y="53"/>
                  </a:lnTo>
                  <a:cubicBezTo>
                    <a:pt x="3205" y="46"/>
                    <a:pt x="3205" y="25"/>
                    <a:pt x="3198" y="18"/>
                  </a:cubicBezTo>
                  <a:cubicBezTo>
                    <a:pt x="3191" y="14"/>
                    <a:pt x="3184" y="13"/>
                    <a:pt x="3178" y="13"/>
                  </a:cubicBezTo>
                  <a:cubicBezTo>
                    <a:pt x="3172" y="13"/>
                    <a:pt x="3167" y="14"/>
                    <a:pt x="3163" y="18"/>
                  </a:cubicBezTo>
                  <a:lnTo>
                    <a:pt x="1599" y="1575"/>
                  </a:lnTo>
                  <a:lnTo>
                    <a:pt x="42" y="11"/>
                  </a:lnTo>
                  <a:cubicBezTo>
                    <a:pt x="38" y="4"/>
                    <a:pt x="31" y="0"/>
                    <a:pt x="24"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6"/>
            <p:cNvSpPr/>
            <p:nvPr/>
          </p:nvSpPr>
          <p:spPr>
            <a:xfrm rot="-818683">
              <a:off x="279272" y="3597081"/>
              <a:ext cx="1147042" cy="2020508"/>
            </a:xfrm>
            <a:custGeom>
              <a:avLst/>
              <a:gdLst/>
              <a:ahLst/>
              <a:cxnLst/>
              <a:rect l="l" t="t" r="r" b="b"/>
              <a:pathLst>
                <a:path w="7481" h="13178" extrusionOk="0">
                  <a:moveTo>
                    <a:pt x="1274" y="1"/>
                  </a:moveTo>
                  <a:cubicBezTo>
                    <a:pt x="1207" y="1"/>
                    <a:pt x="1144" y="12"/>
                    <a:pt x="1085" y="35"/>
                  </a:cubicBezTo>
                  <a:cubicBezTo>
                    <a:pt x="0" y="473"/>
                    <a:pt x="674" y="4790"/>
                    <a:pt x="2100" y="8398"/>
                  </a:cubicBezTo>
                  <a:cubicBezTo>
                    <a:pt x="3367" y="11612"/>
                    <a:pt x="4793" y="13178"/>
                    <a:pt x="5866" y="13178"/>
                  </a:cubicBezTo>
                  <a:cubicBezTo>
                    <a:pt x="6000" y="13178"/>
                    <a:pt x="6128" y="13154"/>
                    <a:pt x="6250" y="13105"/>
                  </a:cubicBezTo>
                  <a:cubicBezTo>
                    <a:pt x="7342" y="12681"/>
                    <a:pt x="7481" y="10449"/>
                    <a:pt x="6055" y="6841"/>
                  </a:cubicBezTo>
                  <a:cubicBezTo>
                    <a:pt x="4707" y="3427"/>
                    <a:pt x="2444" y="1"/>
                    <a:pt x="1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6"/>
            <p:cNvSpPr/>
            <p:nvPr/>
          </p:nvSpPr>
          <p:spPr>
            <a:xfrm rot="-818683">
              <a:off x="337933" y="3591853"/>
              <a:ext cx="1036339" cy="2030934"/>
            </a:xfrm>
            <a:custGeom>
              <a:avLst/>
              <a:gdLst/>
              <a:ahLst/>
              <a:cxnLst/>
              <a:rect l="l" t="t" r="r" b="b"/>
              <a:pathLst>
                <a:path w="6759" h="13246" extrusionOk="0">
                  <a:moveTo>
                    <a:pt x="897" y="64"/>
                  </a:moveTo>
                  <a:cubicBezTo>
                    <a:pt x="1398" y="64"/>
                    <a:pt x="2163" y="745"/>
                    <a:pt x="3039" y="1976"/>
                  </a:cubicBezTo>
                  <a:cubicBezTo>
                    <a:pt x="3977" y="3297"/>
                    <a:pt x="4950" y="5132"/>
                    <a:pt x="5646" y="6884"/>
                  </a:cubicBezTo>
                  <a:cubicBezTo>
                    <a:pt x="6320" y="8580"/>
                    <a:pt x="6675" y="10075"/>
                    <a:pt x="6682" y="11194"/>
                  </a:cubicBezTo>
                  <a:cubicBezTo>
                    <a:pt x="6689" y="12216"/>
                    <a:pt x="6397" y="12891"/>
                    <a:pt x="5854" y="13106"/>
                  </a:cubicBezTo>
                  <a:cubicBezTo>
                    <a:pt x="5742" y="13150"/>
                    <a:pt x="5623" y="13172"/>
                    <a:pt x="5499" y="13172"/>
                  </a:cubicBezTo>
                  <a:cubicBezTo>
                    <a:pt x="5032" y="13172"/>
                    <a:pt x="4492" y="12865"/>
                    <a:pt x="3942" y="12272"/>
                  </a:cubicBezTo>
                  <a:cubicBezTo>
                    <a:pt x="3178" y="11445"/>
                    <a:pt x="2427" y="10117"/>
                    <a:pt x="1752" y="8413"/>
                  </a:cubicBezTo>
                  <a:cubicBezTo>
                    <a:pt x="1057" y="6661"/>
                    <a:pt x="522" y="4659"/>
                    <a:pt x="306" y="3053"/>
                  </a:cubicBezTo>
                  <a:cubicBezTo>
                    <a:pt x="77" y="1364"/>
                    <a:pt x="237" y="286"/>
                    <a:pt x="724" y="99"/>
                  </a:cubicBezTo>
                  <a:cubicBezTo>
                    <a:pt x="772" y="71"/>
                    <a:pt x="835" y="64"/>
                    <a:pt x="897" y="64"/>
                  </a:cubicBezTo>
                  <a:close/>
                  <a:moveTo>
                    <a:pt x="890" y="1"/>
                  </a:moveTo>
                  <a:cubicBezTo>
                    <a:pt x="821" y="1"/>
                    <a:pt x="757" y="12"/>
                    <a:pt x="696" y="36"/>
                  </a:cubicBezTo>
                  <a:cubicBezTo>
                    <a:pt x="167" y="245"/>
                    <a:pt x="0" y="1322"/>
                    <a:pt x="237" y="3060"/>
                  </a:cubicBezTo>
                  <a:cubicBezTo>
                    <a:pt x="452" y="4673"/>
                    <a:pt x="988" y="6689"/>
                    <a:pt x="1683" y="8441"/>
                  </a:cubicBezTo>
                  <a:cubicBezTo>
                    <a:pt x="2865" y="11445"/>
                    <a:pt x="4311" y="13245"/>
                    <a:pt x="5472" y="13245"/>
                  </a:cubicBezTo>
                  <a:cubicBezTo>
                    <a:pt x="5611" y="13245"/>
                    <a:pt x="5743" y="13224"/>
                    <a:pt x="5882" y="13162"/>
                  </a:cubicBezTo>
                  <a:cubicBezTo>
                    <a:pt x="6459" y="12932"/>
                    <a:pt x="6758" y="12251"/>
                    <a:pt x="6751" y="11187"/>
                  </a:cubicBezTo>
                  <a:cubicBezTo>
                    <a:pt x="6744" y="10061"/>
                    <a:pt x="6390" y="8566"/>
                    <a:pt x="5708" y="6849"/>
                  </a:cubicBezTo>
                  <a:cubicBezTo>
                    <a:pt x="4393" y="3521"/>
                    <a:pt x="2088" y="1"/>
                    <a:pt x="890"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6"/>
            <p:cNvSpPr/>
            <p:nvPr/>
          </p:nvSpPr>
          <p:spPr>
            <a:xfrm rot="-818683">
              <a:off x="441082" y="3603120"/>
              <a:ext cx="799755" cy="2010388"/>
            </a:xfrm>
            <a:custGeom>
              <a:avLst/>
              <a:gdLst/>
              <a:ahLst/>
              <a:cxnLst/>
              <a:rect l="l" t="t" r="r" b="b"/>
              <a:pathLst>
                <a:path w="5216" h="13112" extrusionOk="0">
                  <a:moveTo>
                    <a:pt x="31" y="1"/>
                  </a:moveTo>
                  <a:cubicBezTo>
                    <a:pt x="27" y="1"/>
                    <a:pt x="24" y="3"/>
                    <a:pt x="22" y="7"/>
                  </a:cubicBezTo>
                  <a:cubicBezTo>
                    <a:pt x="15" y="7"/>
                    <a:pt x="1" y="21"/>
                    <a:pt x="15" y="35"/>
                  </a:cubicBezTo>
                  <a:lnTo>
                    <a:pt x="5173" y="13091"/>
                  </a:lnTo>
                  <a:cubicBezTo>
                    <a:pt x="5173" y="13098"/>
                    <a:pt x="5180" y="13112"/>
                    <a:pt x="5194" y="13112"/>
                  </a:cubicBezTo>
                  <a:cubicBezTo>
                    <a:pt x="5208" y="13098"/>
                    <a:pt x="5215" y="13091"/>
                    <a:pt x="5208" y="13084"/>
                  </a:cubicBezTo>
                  <a:lnTo>
                    <a:pt x="50" y="14"/>
                  </a:lnTo>
                  <a:cubicBezTo>
                    <a:pt x="50" y="9"/>
                    <a:pt x="40" y="1"/>
                    <a:pt x="31"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6"/>
            <p:cNvSpPr/>
            <p:nvPr/>
          </p:nvSpPr>
          <p:spPr>
            <a:xfrm rot="-818683">
              <a:off x="958922" y="5021349"/>
              <a:ext cx="541705" cy="379938"/>
            </a:xfrm>
            <a:custGeom>
              <a:avLst/>
              <a:gdLst/>
              <a:ahLst/>
              <a:cxnLst/>
              <a:rect l="l" t="t" r="r" b="b"/>
              <a:pathLst>
                <a:path w="3533" h="2478" extrusionOk="0">
                  <a:moveTo>
                    <a:pt x="3511" y="0"/>
                  </a:moveTo>
                  <a:cubicBezTo>
                    <a:pt x="3504" y="0"/>
                    <a:pt x="3495" y="5"/>
                    <a:pt x="3491" y="10"/>
                  </a:cubicBezTo>
                  <a:lnTo>
                    <a:pt x="2448" y="2429"/>
                  </a:lnTo>
                  <a:lnTo>
                    <a:pt x="35" y="1386"/>
                  </a:lnTo>
                  <a:cubicBezTo>
                    <a:pt x="31" y="1382"/>
                    <a:pt x="27" y="1380"/>
                    <a:pt x="24" y="1380"/>
                  </a:cubicBezTo>
                  <a:cubicBezTo>
                    <a:pt x="17" y="1380"/>
                    <a:pt x="12" y="1389"/>
                    <a:pt x="7" y="1393"/>
                  </a:cubicBezTo>
                  <a:cubicBezTo>
                    <a:pt x="1" y="1400"/>
                    <a:pt x="7" y="1407"/>
                    <a:pt x="14" y="1421"/>
                  </a:cubicBezTo>
                  <a:lnTo>
                    <a:pt x="2455" y="2478"/>
                  </a:lnTo>
                  <a:cubicBezTo>
                    <a:pt x="2469" y="2478"/>
                    <a:pt x="2476" y="2471"/>
                    <a:pt x="2476" y="2464"/>
                  </a:cubicBezTo>
                  <a:lnTo>
                    <a:pt x="3525" y="31"/>
                  </a:lnTo>
                  <a:cubicBezTo>
                    <a:pt x="3532" y="17"/>
                    <a:pt x="3525" y="10"/>
                    <a:pt x="3518" y="3"/>
                  </a:cubicBezTo>
                  <a:cubicBezTo>
                    <a:pt x="3516" y="1"/>
                    <a:pt x="3514" y="0"/>
                    <a:pt x="3511"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6"/>
            <p:cNvSpPr/>
            <p:nvPr/>
          </p:nvSpPr>
          <p:spPr>
            <a:xfrm rot="-818683">
              <a:off x="614938" y="4565951"/>
              <a:ext cx="613156" cy="427928"/>
            </a:xfrm>
            <a:custGeom>
              <a:avLst/>
              <a:gdLst/>
              <a:ahLst/>
              <a:cxnLst/>
              <a:rect l="l" t="t" r="r" b="b"/>
              <a:pathLst>
                <a:path w="3999" h="2791" extrusionOk="0">
                  <a:moveTo>
                    <a:pt x="3972" y="0"/>
                  </a:moveTo>
                  <a:cubicBezTo>
                    <a:pt x="3967" y="0"/>
                    <a:pt x="3962" y="5"/>
                    <a:pt x="3957" y="10"/>
                  </a:cubicBezTo>
                  <a:lnTo>
                    <a:pt x="2775" y="2742"/>
                  </a:lnTo>
                  <a:lnTo>
                    <a:pt x="36" y="1560"/>
                  </a:lnTo>
                  <a:cubicBezTo>
                    <a:pt x="34" y="1558"/>
                    <a:pt x="31" y="1557"/>
                    <a:pt x="28" y="1557"/>
                  </a:cubicBezTo>
                  <a:cubicBezTo>
                    <a:pt x="21" y="1557"/>
                    <a:pt x="13" y="1562"/>
                    <a:pt x="8" y="1567"/>
                  </a:cubicBezTo>
                  <a:cubicBezTo>
                    <a:pt x="1" y="1574"/>
                    <a:pt x="8" y="1588"/>
                    <a:pt x="15" y="1595"/>
                  </a:cubicBezTo>
                  <a:lnTo>
                    <a:pt x="2782" y="2791"/>
                  </a:lnTo>
                  <a:cubicBezTo>
                    <a:pt x="2789" y="2791"/>
                    <a:pt x="2789" y="2784"/>
                    <a:pt x="2796" y="2784"/>
                  </a:cubicBezTo>
                  <a:lnTo>
                    <a:pt x="3992" y="31"/>
                  </a:lnTo>
                  <a:cubicBezTo>
                    <a:pt x="3999" y="24"/>
                    <a:pt x="3992" y="10"/>
                    <a:pt x="3978" y="3"/>
                  </a:cubicBezTo>
                  <a:cubicBezTo>
                    <a:pt x="3976" y="1"/>
                    <a:pt x="3974" y="0"/>
                    <a:pt x="3972"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6"/>
            <p:cNvSpPr/>
            <p:nvPr/>
          </p:nvSpPr>
          <p:spPr>
            <a:xfrm rot="-818683">
              <a:off x="376755" y="4199233"/>
              <a:ext cx="544772" cy="381011"/>
            </a:xfrm>
            <a:custGeom>
              <a:avLst/>
              <a:gdLst/>
              <a:ahLst/>
              <a:cxnLst/>
              <a:rect l="l" t="t" r="r" b="b"/>
              <a:pathLst>
                <a:path w="3553" h="2485" extrusionOk="0">
                  <a:moveTo>
                    <a:pt x="3529" y="0"/>
                  </a:moveTo>
                  <a:cubicBezTo>
                    <a:pt x="3521" y="0"/>
                    <a:pt x="3516" y="7"/>
                    <a:pt x="3511" y="17"/>
                  </a:cubicBezTo>
                  <a:lnTo>
                    <a:pt x="2461" y="2436"/>
                  </a:lnTo>
                  <a:lnTo>
                    <a:pt x="35" y="1386"/>
                  </a:lnTo>
                  <a:cubicBezTo>
                    <a:pt x="33" y="1384"/>
                    <a:pt x="30" y="1384"/>
                    <a:pt x="27" y="1384"/>
                  </a:cubicBezTo>
                  <a:cubicBezTo>
                    <a:pt x="20" y="1384"/>
                    <a:pt x="12" y="1388"/>
                    <a:pt x="7" y="1393"/>
                  </a:cubicBezTo>
                  <a:cubicBezTo>
                    <a:pt x="0" y="1400"/>
                    <a:pt x="7" y="1414"/>
                    <a:pt x="14" y="1421"/>
                  </a:cubicBezTo>
                  <a:lnTo>
                    <a:pt x="2475" y="2485"/>
                  </a:lnTo>
                  <a:cubicBezTo>
                    <a:pt x="2482" y="2485"/>
                    <a:pt x="2496" y="2485"/>
                    <a:pt x="2482" y="2471"/>
                  </a:cubicBezTo>
                  <a:lnTo>
                    <a:pt x="3546" y="31"/>
                  </a:lnTo>
                  <a:cubicBezTo>
                    <a:pt x="3553" y="24"/>
                    <a:pt x="3546" y="17"/>
                    <a:pt x="3539" y="3"/>
                  </a:cubicBezTo>
                  <a:cubicBezTo>
                    <a:pt x="3535" y="1"/>
                    <a:pt x="3532" y="0"/>
                    <a:pt x="3529"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6"/>
            <p:cNvSpPr/>
            <p:nvPr/>
          </p:nvSpPr>
          <p:spPr>
            <a:xfrm rot="-818683">
              <a:off x="214687" y="3891796"/>
              <a:ext cx="382858" cy="267551"/>
            </a:xfrm>
            <a:custGeom>
              <a:avLst/>
              <a:gdLst/>
              <a:ahLst/>
              <a:cxnLst/>
              <a:rect l="l" t="t" r="r" b="b"/>
              <a:pathLst>
                <a:path w="2497" h="1745" extrusionOk="0">
                  <a:moveTo>
                    <a:pt x="2469" y="1"/>
                  </a:moveTo>
                  <a:cubicBezTo>
                    <a:pt x="2463" y="1"/>
                    <a:pt x="2457" y="9"/>
                    <a:pt x="2447" y="14"/>
                  </a:cubicBezTo>
                  <a:lnTo>
                    <a:pt x="1717" y="1696"/>
                  </a:lnTo>
                  <a:lnTo>
                    <a:pt x="35" y="973"/>
                  </a:lnTo>
                  <a:cubicBezTo>
                    <a:pt x="33" y="969"/>
                    <a:pt x="30" y="967"/>
                    <a:pt x="27" y="967"/>
                  </a:cubicBezTo>
                  <a:cubicBezTo>
                    <a:pt x="20" y="967"/>
                    <a:pt x="12" y="975"/>
                    <a:pt x="7" y="980"/>
                  </a:cubicBezTo>
                  <a:cubicBezTo>
                    <a:pt x="0" y="987"/>
                    <a:pt x="7" y="994"/>
                    <a:pt x="14" y="1001"/>
                  </a:cubicBezTo>
                  <a:lnTo>
                    <a:pt x="1731" y="1745"/>
                  </a:lnTo>
                  <a:cubicBezTo>
                    <a:pt x="1738" y="1745"/>
                    <a:pt x="1745" y="1738"/>
                    <a:pt x="1745" y="1731"/>
                  </a:cubicBezTo>
                  <a:lnTo>
                    <a:pt x="2482" y="28"/>
                  </a:lnTo>
                  <a:cubicBezTo>
                    <a:pt x="2496" y="21"/>
                    <a:pt x="2482" y="14"/>
                    <a:pt x="2475" y="7"/>
                  </a:cubicBezTo>
                  <a:cubicBezTo>
                    <a:pt x="2473" y="2"/>
                    <a:pt x="2471" y="1"/>
                    <a:pt x="2469"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6"/>
            <p:cNvSpPr/>
            <p:nvPr/>
          </p:nvSpPr>
          <p:spPr>
            <a:xfrm rot="-818683">
              <a:off x="1713272" y="3583607"/>
              <a:ext cx="986201" cy="1717846"/>
            </a:xfrm>
            <a:custGeom>
              <a:avLst/>
              <a:gdLst/>
              <a:ahLst/>
              <a:cxnLst/>
              <a:rect l="l" t="t" r="r" b="b"/>
              <a:pathLst>
                <a:path w="6432" h="11204" extrusionOk="0">
                  <a:moveTo>
                    <a:pt x="5332" y="1"/>
                  </a:moveTo>
                  <a:cubicBezTo>
                    <a:pt x="4344" y="1"/>
                    <a:pt x="2399" y="2898"/>
                    <a:pt x="1238" y="5796"/>
                  </a:cubicBezTo>
                  <a:cubicBezTo>
                    <a:pt x="1" y="8862"/>
                    <a:pt x="112" y="10767"/>
                    <a:pt x="1044" y="11142"/>
                  </a:cubicBezTo>
                  <a:cubicBezTo>
                    <a:pt x="1147" y="11183"/>
                    <a:pt x="1255" y="11204"/>
                    <a:pt x="1369" y="11204"/>
                  </a:cubicBezTo>
                  <a:cubicBezTo>
                    <a:pt x="2282" y="11204"/>
                    <a:pt x="3508" y="9879"/>
                    <a:pt x="4596" y="7152"/>
                  </a:cubicBezTo>
                  <a:cubicBezTo>
                    <a:pt x="5834" y="4086"/>
                    <a:pt x="6432" y="401"/>
                    <a:pt x="5500" y="33"/>
                  </a:cubicBezTo>
                  <a:cubicBezTo>
                    <a:pt x="5448" y="11"/>
                    <a:pt x="5392" y="1"/>
                    <a:pt x="5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6"/>
            <p:cNvSpPr/>
            <p:nvPr/>
          </p:nvSpPr>
          <p:spPr>
            <a:xfrm rot="-818683">
              <a:off x="1755924" y="3578320"/>
              <a:ext cx="891292" cy="1729805"/>
            </a:xfrm>
            <a:custGeom>
              <a:avLst/>
              <a:gdLst/>
              <a:ahLst/>
              <a:cxnLst/>
              <a:rect l="l" t="t" r="r" b="b"/>
              <a:pathLst>
                <a:path w="5813" h="11282" extrusionOk="0">
                  <a:moveTo>
                    <a:pt x="5055" y="74"/>
                  </a:moveTo>
                  <a:cubicBezTo>
                    <a:pt x="5110" y="74"/>
                    <a:pt x="5161" y="84"/>
                    <a:pt x="5208" y="103"/>
                  </a:cubicBezTo>
                  <a:cubicBezTo>
                    <a:pt x="5625" y="270"/>
                    <a:pt x="5743" y="1180"/>
                    <a:pt x="5549" y="2612"/>
                  </a:cubicBezTo>
                  <a:cubicBezTo>
                    <a:pt x="5354" y="3982"/>
                    <a:pt x="4888" y="5678"/>
                    <a:pt x="4283" y="7173"/>
                  </a:cubicBezTo>
                  <a:cubicBezTo>
                    <a:pt x="3706" y="8619"/>
                    <a:pt x="3053" y="9759"/>
                    <a:pt x="2399" y="10455"/>
                  </a:cubicBezTo>
                  <a:cubicBezTo>
                    <a:pt x="1936" y="10951"/>
                    <a:pt x="1484" y="11208"/>
                    <a:pt x="1087" y="11208"/>
                  </a:cubicBezTo>
                  <a:cubicBezTo>
                    <a:pt x="978" y="11208"/>
                    <a:pt x="873" y="11189"/>
                    <a:pt x="773" y="11150"/>
                  </a:cubicBezTo>
                  <a:cubicBezTo>
                    <a:pt x="314" y="10955"/>
                    <a:pt x="70" y="10385"/>
                    <a:pt x="77" y="9516"/>
                  </a:cubicBezTo>
                  <a:cubicBezTo>
                    <a:pt x="91" y="8564"/>
                    <a:pt x="404" y="7291"/>
                    <a:pt x="981" y="5845"/>
                  </a:cubicBezTo>
                  <a:cubicBezTo>
                    <a:pt x="1586" y="4350"/>
                    <a:pt x="2427" y="2793"/>
                    <a:pt x="3227" y="1688"/>
                  </a:cubicBezTo>
                  <a:cubicBezTo>
                    <a:pt x="3973" y="646"/>
                    <a:pt x="4625" y="74"/>
                    <a:pt x="5055" y="74"/>
                  </a:cubicBezTo>
                  <a:close/>
                  <a:moveTo>
                    <a:pt x="5059" y="0"/>
                  </a:moveTo>
                  <a:cubicBezTo>
                    <a:pt x="4605" y="0"/>
                    <a:pt x="3947" y="570"/>
                    <a:pt x="3171" y="1639"/>
                  </a:cubicBezTo>
                  <a:cubicBezTo>
                    <a:pt x="2365" y="2765"/>
                    <a:pt x="1523" y="4330"/>
                    <a:pt x="926" y="5824"/>
                  </a:cubicBezTo>
                  <a:cubicBezTo>
                    <a:pt x="335" y="7270"/>
                    <a:pt x="22" y="8550"/>
                    <a:pt x="8" y="9516"/>
                  </a:cubicBezTo>
                  <a:cubicBezTo>
                    <a:pt x="1" y="10427"/>
                    <a:pt x="251" y="11011"/>
                    <a:pt x="752" y="11212"/>
                  </a:cubicBezTo>
                  <a:cubicBezTo>
                    <a:pt x="863" y="11254"/>
                    <a:pt x="974" y="11282"/>
                    <a:pt x="1099" y="11282"/>
                  </a:cubicBezTo>
                  <a:cubicBezTo>
                    <a:pt x="1503" y="11282"/>
                    <a:pt x="1975" y="11011"/>
                    <a:pt x="2441" y="10489"/>
                  </a:cubicBezTo>
                  <a:cubicBezTo>
                    <a:pt x="3095" y="9794"/>
                    <a:pt x="3755" y="8647"/>
                    <a:pt x="4339" y="7194"/>
                  </a:cubicBezTo>
                  <a:cubicBezTo>
                    <a:pt x="4944" y="5699"/>
                    <a:pt x="5417" y="3989"/>
                    <a:pt x="5604" y="2612"/>
                  </a:cubicBezTo>
                  <a:cubicBezTo>
                    <a:pt x="5813" y="1132"/>
                    <a:pt x="5688" y="214"/>
                    <a:pt x="5236" y="33"/>
                  </a:cubicBezTo>
                  <a:cubicBezTo>
                    <a:pt x="5181" y="11"/>
                    <a:pt x="5122" y="0"/>
                    <a:pt x="5059"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6"/>
            <p:cNvSpPr/>
            <p:nvPr/>
          </p:nvSpPr>
          <p:spPr>
            <a:xfrm rot="-818683">
              <a:off x="1867901" y="3582482"/>
              <a:ext cx="693040" cy="1709719"/>
            </a:xfrm>
            <a:custGeom>
              <a:avLst/>
              <a:gdLst/>
              <a:ahLst/>
              <a:cxnLst/>
              <a:rect l="l" t="t" r="r" b="b"/>
              <a:pathLst>
                <a:path w="4520" h="11151" extrusionOk="0">
                  <a:moveTo>
                    <a:pt x="4498" y="0"/>
                  </a:moveTo>
                  <a:cubicBezTo>
                    <a:pt x="4491" y="0"/>
                    <a:pt x="4483" y="8"/>
                    <a:pt x="4478" y="13"/>
                  </a:cubicBezTo>
                  <a:lnTo>
                    <a:pt x="15" y="11130"/>
                  </a:lnTo>
                  <a:cubicBezTo>
                    <a:pt x="1" y="11136"/>
                    <a:pt x="15" y="11143"/>
                    <a:pt x="29" y="11150"/>
                  </a:cubicBezTo>
                  <a:cubicBezTo>
                    <a:pt x="36" y="11150"/>
                    <a:pt x="49" y="11143"/>
                    <a:pt x="49" y="11143"/>
                  </a:cubicBezTo>
                  <a:lnTo>
                    <a:pt x="4513" y="27"/>
                  </a:lnTo>
                  <a:cubicBezTo>
                    <a:pt x="4520" y="20"/>
                    <a:pt x="4513" y="13"/>
                    <a:pt x="4506" y="6"/>
                  </a:cubicBezTo>
                  <a:cubicBezTo>
                    <a:pt x="4504" y="2"/>
                    <a:pt x="4501" y="0"/>
                    <a:pt x="4498"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6"/>
            <p:cNvSpPr/>
            <p:nvPr/>
          </p:nvSpPr>
          <p:spPr>
            <a:xfrm rot="-818683">
              <a:off x="1920781" y="4881178"/>
              <a:ext cx="461822" cy="325661"/>
            </a:xfrm>
            <a:custGeom>
              <a:avLst/>
              <a:gdLst/>
              <a:ahLst/>
              <a:cxnLst/>
              <a:rect l="l" t="t" r="r" b="b"/>
              <a:pathLst>
                <a:path w="3012" h="2124" extrusionOk="0">
                  <a:moveTo>
                    <a:pt x="23" y="1"/>
                  </a:moveTo>
                  <a:cubicBezTo>
                    <a:pt x="19" y="1"/>
                    <a:pt x="17" y="1"/>
                    <a:pt x="15" y="3"/>
                  </a:cubicBezTo>
                  <a:cubicBezTo>
                    <a:pt x="8" y="3"/>
                    <a:pt x="1" y="24"/>
                    <a:pt x="8" y="31"/>
                  </a:cubicBezTo>
                  <a:lnTo>
                    <a:pt x="891" y="2110"/>
                  </a:lnTo>
                  <a:cubicBezTo>
                    <a:pt x="891" y="2117"/>
                    <a:pt x="905" y="2124"/>
                    <a:pt x="912" y="2124"/>
                  </a:cubicBezTo>
                  <a:lnTo>
                    <a:pt x="2997" y="1234"/>
                  </a:lnTo>
                  <a:cubicBezTo>
                    <a:pt x="3004" y="1234"/>
                    <a:pt x="3011" y="1213"/>
                    <a:pt x="3004" y="1206"/>
                  </a:cubicBezTo>
                  <a:cubicBezTo>
                    <a:pt x="3004" y="1201"/>
                    <a:pt x="2994" y="1193"/>
                    <a:pt x="2986" y="1193"/>
                  </a:cubicBezTo>
                  <a:cubicBezTo>
                    <a:pt x="2982" y="1193"/>
                    <a:pt x="2978" y="1195"/>
                    <a:pt x="2976" y="1199"/>
                  </a:cubicBezTo>
                  <a:lnTo>
                    <a:pt x="918" y="2075"/>
                  </a:lnTo>
                  <a:lnTo>
                    <a:pt x="43" y="17"/>
                  </a:lnTo>
                  <a:cubicBezTo>
                    <a:pt x="43" y="7"/>
                    <a:pt x="31" y="1"/>
                    <a:pt x="23"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6"/>
            <p:cNvSpPr/>
            <p:nvPr/>
          </p:nvSpPr>
          <p:spPr>
            <a:xfrm rot="-818683">
              <a:off x="1958071" y="4412875"/>
              <a:ext cx="522540" cy="368898"/>
            </a:xfrm>
            <a:custGeom>
              <a:avLst/>
              <a:gdLst/>
              <a:ahLst/>
              <a:cxnLst/>
              <a:rect l="l" t="t" r="r" b="b"/>
              <a:pathLst>
                <a:path w="3408" h="2406" extrusionOk="0">
                  <a:moveTo>
                    <a:pt x="29" y="1"/>
                  </a:moveTo>
                  <a:cubicBezTo>
                    <a:pt x="26" y="1"/>
                    <a:pt x="23" y="3"/>
                    <a:pt x="21" y="7"/>
                  </a:cubicBezTo>
                  <a:cubicBezTo>
                    <a:pt x="7" y="7"/>
                    <a:pt x="0" y="21"/>
                    <a:pt x="7" y="28"/>
                  </a:cubicBezTo>
                  <a:lnTo>
                    <a:pt x="1016" y="2385"/>
                  </a:lnTo>
                  <a:cubicBezTo>
                    <a:pt x="1016" y="2392"/>
                    <a:pt x="1029" y="2405"/>
                    <a:pt x="1036" y="2405"/>
                  </a:cubicBezTo>
                  <a:lnTo>
                    <a:pt x="3393" y="1377"/>
                  </a:lnTo>
                  <a:cubicBezTo>
                    <a:pt x="3400" y="1377"/>
                    <a:pt x="3407" y="1363"/>
                    <a:pt x="3400" y="1349"/>
                  </a:cubicBezTo>
                  <a:cubicBezTo>
                    <a:pt x="3400" y="1344"/>
                    <a:pt x="3390" y="1339"/>
                    <a:pt x="3381" y="1339"/>
                  </a:cubicBezTo>
                  <a:cubicBezTo>
                    <a:pt x="3378" y="1339"/>
                    <a:pt x="3374" y="1340"/>
                    <a:pt x="3372" y="1342"/>
                  </a:cubicBezTo>
                  <a:lnTo>
                    <a:pt x="1043" y="2343"/>
                  </a:lnTo>
                  <a:lnTo>
                    <a:pt x="42" y="14"/>
                  </a:lnTo>
                  <a:cubicBezTo>
                    <a:pt x="42" y="9"/>
                    <a:pt x="36" y="1"/>
                    <a:pt x="29"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6"/>
            <p:cNvSpPr/>
            <p:nvPr/>
          </p:nvSpPr>
          <p:spPr>
            <a:xfrm rot="-818683">
              <a:off x="2042031" y="4033279"/>
              <a:ext cx="463815" cy="326734"/>
            </a:xfrm>
            <a:custGeom>
              <a:avLst/>
              <a:gdLst/>
              <a:ahLst/>
              <a:cxnLst/>
              <a:rect l="l" t="t" r="r" b="b"/>
              <a:pathLst>
                <a:path w="3025" h="2131" extrusionOk="0">
                  <a:moveTo>
                    <a:pt x="30" y="0"/>
                  </a:moveTo>
                  <a:cubicBezTo>
                    <a:pt x="27" y="0"/>
                    <a:pt x="23" y="1"/>
                    <a:pt x="21" y="3"/>
                  </a:cubicBezTo>
                  <a:cubicBezTo>
                    <a:pt x="14" y="3"/>
                    <a:pt x="1" y="17"/>
                    <a:pt x="14" y="31"/>
                  </a:cubicBezTo>
                  <a:lnTo>
                    <a:pt x="904" y="2116"/>
                  </a:lnTo>
                  <a:cubicBezTo>
                    <a:pt x="904" y="2123"/>
                    <a:pt x="918" y="2130"/>
                    <a:pt x="925" y="2130"/>
                  </a:cubicBezTo>
                  <a:lnTo>
                    <a:pt x="3018" y="1226"/>
                  </a:lnTo>
                  <a:cubicBezTo>
                    <a:pt x="3025" y="1226"/>
                    <a:pt x="3025" y="1213"/>
                    <a:pt x="3025" y="1206"/>
                  </a:cubicBezTo>
                  <a:cubicBezTo>
                    <a:pt x="3025" y="1195"/>
                    <a:pt x="3017" y="1189"/>
                    <a:pt x="3011" y="1189"/>
                  </a:cubicBezTo>
                  <a:cubicBezTo>
                    <a:pt x="3008" y="1189"/>
                    <a:pt x="3006" y="1190"/>
                    <a:pt x="3004" y="1192"/>
                  </a:cubicBezTo>
                  <a:lnTo>
                    <a:pt x="932" y="2082"/>
                  </a:lnTo>
                  <a:lnTo>
                    <a:pt x="49" y="10"/>
                  </a:lnTo>
                  <a:cubicBezTo>
                    <a:pt x="49" y="5"/>
                    <a:pt x="39" y="0"/>
                    <a:pt x="30"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6"/>
            <p:cNvSpPr/>
            <p:nvPr/>
          </p:nvSpPr>
          <p:spPr>
            <a:xfrm rot="-818683">
              <a:off x="2157146" y="3709040"/>
              <a:ext cx="326281" cy="231980"/>
            </a:xfrm>
            <a:custGeom>
              <a:avLst/>
              <a:gdLst/>
              <a:ahLst/>
              <a:cxnLst/>
              <a:rect l="l" t="t" r="r" b="b"/>
              <a:pathLst>
                <a:path w="2128" h="1513" extrusionOk="0">
                  <a:moveTo>
                    <a:pt x="28" y="1"/>
                  </a:moveTo>
                  <a:cubicBezTo>
                    <a:pt x="26" y="1"/>
                    <a:pt x="23" y="2"/>
                    <a:pt x="21" y="3"/>
                  </a:cubicBezTo>
                  <a:cubicBezTo>
                    <a:pt x="7" y="3"/>
                    <a:pt x="1" y="24"/>
                    <a:pt x="7" y="31"/>
                  </a:cubicBezTo>
                  <a:lnTo>
                    <a:pt x="633" y="1491"/>
                  </a:lnTo>
                  <a:cubicBezTo>
                    <a:pt x="633" y="1498"/>
                    <a:pt x="647" y="1512"/>
                    <a:pt x="654" y="1512"/>
                  </a:cubicBezTo>
                  <a:lnTo>
                    <a:pt x="2121" y="873"/>
                  </a:lnTo>
                  <a:cubicBezTo>
                    <a:pt x="2128" y="873"/>
                    <a:pt x="2128" y="859"/>
                    <a:pt x="2128" y="852"/>
                  </a:cubicBezTo>
                  <a:cubicBezTo>
                    <a:pt x="2128" y="841"/>
                    <a:pt x="2120" y="835"/>
                    <a:pt x="2111" y="835"/>
                  </a:cubicBezTo>
                  <a:cubicBezTo>
                    <a:pt x="2108" y="835"/>
                    <a:pt x="2104" y="836"/>
                    <a:pt x="2100" y="838"/>
                  </a:cubicBezTo>
                  <a:lnTo>
                    <a:pt x="661" y="1456"/>
                  </a:lnTo>
                  <a:lnTo>
                    <a:pt x="42" y="17"/>
                  </a:lnTo>
                  <a:cubicBezTo>
                    <a:pt x="42" y="7"/>
                    <a:pt x="35" y="1"/>
                    <a:pt x="28"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6" name="Google Shape;1446;p46"/>
            <p:cNvGrpSpPr/>
            <p:nvPr/>
          </p:nvGrpSpPr>
          <p:grpSpPr>
            <a:xfrm>
              <a:off x="6240251" y="2918204"/>
              <a:ext cx="2831016" cy="2943069"/>
              <a:chOff x="6183101" y="2756279"/>
              <a:chExt cx="2831016" cy="2943069"/>
            </a:xfrm>
          </p:grpSpPr>
          <p:grpSp>
            <p:nvGrpSpPr>
              <p:cNvPr id="1447" name="Google Shape;1447;p46"/>
              <p:cNvGrpSpPr/>
              <p:nvPr/>
            </p:nvGrpSpPr>
            <p:grpSpPr>
              <a:xfrm rot="60885">
                <a:off x="6594070" y="2905444"/>
                <a:ext cx="1284784" cy="2190227"/>
                <a:chOff x="-19439" y="1956375"/>
                <a:chExt cx="1791607" cy="3492566"/>
              </a:xfrm>
            </p:grpSpPr>
            <p:sp>
              <p:nvSpPr>
                <p:cNvPr id="1448" name="Google Shape;1448;p46"/>
                <p:cNvSpPr/>
                <p:nvPr/>
              </p:nvSpPr>
              <p:spPr>
                <a:xfrm rot="38844">
                  <a:off x="67" y="1970847"/>
                  <a:ext cx="1752596" cy="3462573"/>
                </a:xfrm>
                <a:custGeom>
                  <a:avLst/>
                  <a:gdLst/>
                  <a:ahLst/>
                  <a:cxnLst/>
                  <a:rect l="l" t="t" r="r" b="b"/>
                  <a:pathLst>
                    <a:path w="21466" h="42410" extrusionOk="0">
                      <a:moveTo>
                        <a:pt x="4697" y="1"/>
                      </a:moveTo>
                      <a:cubicBezTo>
                        <a:pt x="4697" y="1"/>
                        <a:pt x="1" y="6008"/>
                        <a:pt x="2103" y="11014"/>
                      </a:cubicBezTo>
                      <a:cubicBezTo>
                        <a:pt x="4205" y="16020"/>
                        <a:pt x="3122" y="18802"/>
                        <a:pt x="2969" y="20412"/>
                      </a:cubicBezTo>
                      <a:cubicBezTo>
                        <a:pt x="2817" y="22022"/>
                        <a:pt x="3303" y="24985"/>
                        <a:pt x="5440" y="26279"/>
                      </a:cubicBezTo>
                      <a:cubicBezTo>
                        <a:pt x="7572" y="27573"/>
                        <a:pt x="7976" y="28878"/>
                        <a:pt x="7572" y="31033"/>
                      </a:cubicBezTo>
                      <a:cubicBezTo>
                        <a:pt x="7168" y="33199"/>
                        <a:pt x="7724" y="35793"/>
                        <a:pt x="10294" y="36999"/>
                      </a:cubicBezTo>
                      <a:cubicBezTo>
                        <a:pt x="12859" y="38211"/>
                        <a:pt x="13228" y="42322"/>
                        <a:pt x="17121" y="42410"/>
                      </a:cubicBezTo>
                      <a:cubicBezTo>
                        <a:pt x="20353" y="40231"/>
                        <a:pt x="18450" y="36572"/>
                        <a:pt x="19955" y="34171"/>
                      </a:cubicBezTo>
                      <a:cubicBezTo>
                        <a:pt x="21466" y="31771"/>
                        <a:pt x="20535" y="29288"/>
                        <a:pt x="19024" y="27678"/>
                      </a:cubicBezTo>
                      <a:cubicBezTo>
                        <a:pt x="17519" y="26074"/>
                        <a:pt x="17162" y="24762"/>
                        <a:pt x="18251" y="22514"/>
                      </a:cubicBezTo>
                      <a:cubicBezTo>
                        <a:pt x="19346" y="20271"/>
                        <a:pt x="18164" y="17508"/>
                        <a:pt x="17162" y="16237"/>
                      </a:cubicBezTo>
                      <a:cubicBezTo>
                        <a:pt x="16161" y="14972"/>
                        <a:pt x="13749" y="13204"/>
                        <a:pt x="12818" y="7864"/>
                      </a:cubicBezTo>
                      <a:cubicBezTo>
                        <a:pt x="11893" y="2513"/>
                        <a:pt x="4697" y="1"/>
                        <a:pt x="4697"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6"/>
                <p:cNvSpPr/>
                <p:nvPr/>
              </p:nvSpPr>
              <p:spPr>
                <a:xfrm rot="38844">
                  <a:off x="84237" y="1965452"/>
                  <a:ext cx="1626373" cy="3474412"/>
                </a:xfrm>
                <a:custGeom>
                  <a:avLst/>
                  <a:gdLst/>
                  <a:ahLst/>
                  <a:cxnLst/>
                  <a:rect l="l" t="t" r="r" b="b"/>
                  <a:pathLst>
                    <a:path w="19920" h="42555" extrusionOk="0">
                      <a:moveTo>
                        <a:pt x="3695" y="169"/>
                      </a:moveTo>
                      <a:cubicBezTo>
                        <a:pt x="3994" y="280"/>
                        <a:pt x="5633" y="907"/>
                        <a:pt x="7366" y="2078"/>
                      </a:cubicBezTo>
                      <a:cubicBezTo>
                        <a:pt x="10504" y="4209"/>
                        <a:pt x="11482" y="6458"/>
                        <a:pt x="11746" y="7962"/>
                      </a:cubicBezTo>
                      <a:cubicBezTo>
                        <a:pt x="12519" y="12430"/>
                        <a:pt x="14304" y="14380"/>
                        <a:pt x="15493" y="15679"/>
                      </a:cubicBezTo>
                      <a:cubicBezTo>
                        <a:pt x="15727" y="15931"/>
                        <a:pt x="15932" y="16160"/>
                        <a:pt x="16096" y="16370"/>
                      </a:cubicBezTo>
                      <a:cubicBezTo>
                        <a:pt x="17115" y="17670"/>
                        <a:pt x="18245" y="20393"/>
                        <a:pt x="17174" y="22571"/>
                      </a:cubicBezTo>
                      <a:cubicBezTo>
                        <a:pt x="16125" y="24708"/>
                        <a:pt x="16330" y="26084"/>
                        <a:pt x="17958" y="27811"/>
                      </a:cubicBezTo>
                      <a:cubicBezTo>
                        <a:pt x="18760" y="28678"/>
                        <a:pt x="19322" y="29708"/>
                        <a:pt x="19533" y="30727"/>
                      </a:cubicBezTo>
                      <a:cubicBezTo>
                        <a:pt x="19779" y="31945"/>
                        <a:pt x="19562" y="33116"/>
                        <a:pt x="18872" y="34217"/>
                      </a:cubicBezTo>
                      <a:cubicBezTo>
                        <a:pt x="18257" y="35189"/>
                        <a:pt x="18198" y="36336"/>
                        <a:pt x="18140" y="37560"/>
                      </a:cubicBezTo>
                      <a:cubicBezTo>
                        <a:pt x="18052" y="39317"/>
                        <a:pt x="17964" y="41132"/>
                        <a:pt x="16079" y="42420"/>
                      </a:cubicBezTo>
                      <a:cubicBezTo>
                        <a:pt x="13795" y="42356"/>
                        <a:pt x="12741" y="40874"/>
                        <a:pt x="11722" y="39440"/>
                      </a:cubicBezTo>
                      <a:cubicBezTo>
                        <a:pt x="11014" y="38444"/>
                        <a:pt x="10346" y="37508"/>
                        <a:pt x="9298" y="37022"/>
                      </a:cubicBezTo>
                      <a:cubicBezTo>
                        <a:pt x="8127" y="36471"/>
                        <a:pt x="7308" y="35599"/>
                        <a:pt x="6863" y="34434"/>
                      </a:cubicBezTo>
                      <a:cubicBezTo>
                        <a:pt x="6488" y="33462"/>
                        <a:pt x="6406" y="32291"/>
                        <a:pt x="6622" y="31137"/>
                      </a:cubicBezTo>
                      <a:cubicBezTo>
                        <a:pt x="7050" y="28801"/>
                        <a:pt x="6488" y="27536"/>
                        <a:pt x="4456" y="26295"/>
                      </a:cubicBezTo>
                      <a:cubicBezTo>
                        <a:pt x="2377" y="25030"/>
                        <a:pt x="1856" y="22132"/>
                        <a:pt x="2014" y="20492"/>
                      </a:cubicBezTo>
                      <a:cubicBezTo>
                        <a:pt x="2044" y="20223"/>
                        <a:pt x="2096" y="19924"/>
                        <a:pt x="2155" y="19579"/>
                      </a:cubicBezTo>
                      <a:cubicBezTo>
                        <a:pt x="2448" y="17852"/>
                        <a:pt x="2904" y="15240"/>
                        <a:pt x="1148" y="11060"/>
                      </a:cubicBezTo>
                      <a:cubicBezTo>
                        <a:pt x="545" y="9643"/>
                        <a:pt x="158" y="7225"/>
                        <a:pt x="1651" y="3741"/>
                      </a:cubicBezTo>
                      <a:cubicBezTo>
                        <a:pt x="2465" y="1838"/>
                        <a:pt x="3496" y="427"/>
                        <a:pt x="3695" y="169"/>
                      </a:cubicBezTo>
                      <a:close/>
                      <a:moveTo>
                        <a:pt x="3671" y="1"/>
                      </a:moveTo>
                      <a:cubicBezTo>
                        <a:pt x="3650" y="1"/>
                        <a:pt x="3630" y="12"/>
                        <a:pt x="3613" y="29"/>
                      </a:cubicBezTo>
                      <a:cubicBezTo>
                        <a:pt x="3607" y="40"/>
                        <a:pt x="2430" y="1557"/>
                        <a:pt x="1523" y="3665"/>
                      </a:cubicBezTo>
                      <a:cubicBezTo>
                        <a:pt x="0" y="7201"/>
                        <a:pt x="398" y="9660"/>
                        <a:pt x="1007" y="11101"/>
                      </a:cubicBezTo>
                      <a:cubicBezTo>
                        <a:pt x="2741" y="15246"/>
                        <a:pt x="2296" y="17828"/>
                        <a:pt x="2003" y="19544"/>
                      </a:cubicBezTo>
                      <a:cubicBezTo>
                        <a:pt x="1944" y="19883"/>
                        <a:pt x="1892" y="20194"/>
                        <a:pt x="1862" y="20463"/>
                      </a:cubicBezTo>
                      <a:cubicBezTo>
                        <a:pt x="1704" y="22138"/>
                        <a:pt x="2237" y="25112"/>
                        <a:pt x="4374" y="26406"/>
                      </a:cubicBezTo>
                      <a:cubicBezTo>
                        <a:pt x="6371" y="27624"/>
                        <a:pt x="6898" y="28801"/>
                        <a:pt x="6476" y="31090"/>
                      </a:cubicBezTo>
                      <a:cubicBezTo>
                        <a:pt x="6324" y="31928"/>
                        <a:pt x="6236" y="33192"/>
                        <a:pt x="6722" y="34475"/>
                      </a:cubicBezTo>
                      <a:cubicBezTo>
                        <a:pt x="7185" y="35675"/>
                        <a:pt x="8028" y="36571"/>
                        <a:pt x="9234" y="37139"/>
                      </a:cubicBezTo>
                      <a:cubicBezTo>
                        <a:pt x="10247" y="37613"/>
                        <a:pt x="10903" y="38532"/>
                        <a:pt x="11599" y="39516"/>
                      </a:cubicBezTo>
                      <a:cubicBezTo>
                        <a:pt x="12636" y="40980"/>
                        <a:pt x="13719" y="42496"/>
                        <a:pt x="16090" y="42555"/>
                      </a:cubicBezTo>
                      <a:cubicBezTo>
                        <a:pt x="16108" y="42555"/>
                        <a:pt x="16120" y="42555"/>
                        <a:pt x="16131" y="42531"/>
                      </a:cubicBezTo>
                      <a:cubicBezTo>
                        <a:pt x="18099" y="41208"/>
                        <a:pt x="18186" y="39346"/>
                        <a:pt x="18274" y="37548"/>
                      </a:cubicBezTo>
                      <a:cubicBezTo>
                        <a:pt x="18333" y="36348"/>
                        <a:pt x="18391" y="35212"/>
                        <a:pt x="18983" y="34270"/>
                      </a:cubicBezTo>
                      <a:cubicBezTo>
                        <a:pt x="19691" y="33140"/>
                        <a:pt x="19920" y="31933"/>
                        <a:pt x="19656" y="30675"/>
                      </a:cubicBezTo>
                      <a:cubicBezTo>
                        <a:pt x="19381" y="29334"/>
                        <a:pt x="18631" y="28315"/>
                        <a:pt x="18046" y="27694"/>
                      </a:cubicBezTo>
                      <a:cubicBezTo>
                        <a:pt x="16453" y="26002"/>
                        <a:pt x="16260" y="24726"/>
                        <a:pt x="17285" y="22624"/>
                      </a:cubicBezTo>
                      <a:cubicBezTo>
                        <a:pt x="18374" y="20381"/>
                        <a:pt x="17226" y="17594"/>
                        <a:pt x="16190" y="16271"/>
                      </a:cubicBezTo>
                      <a:cubicBezTo>
                        <a:pt x="16020" y="16054"/>
                        <a:pt x="15815" y="15832"/>
                        <a:pt x="15575" y="15568"/>
                      </a:cubicBezTo>
                      <a:cubicBezTo>
                        <a:pt x="14404" y="14286"/>
                        <a:pt x="12630" y="12348"/>
                        <a:pt x="11863" y="7927"/>
                      </a:cubicBezTo>
                      <a:cubicBezTo>
                        <a:pt x="11594" y="6382"/>
                        <a:pt x="10604" y="4098"/>
                        <a:pt x="7419" y="1937"/>
                      </a:cubicBezTo>
                      <a:cubicBezTo>
                        <a:pt x="5522" y="649"/>
                        <a:pt x="3707" y="11"/>
                        <a:pt x="3695" y="5"/>
                      </a:cubicBezTo>
                      <a:cubicBezTo>
                        <a:pt x="3687" y="2"/>
                        <a:pt x="3679" y="1"/>
                        <a:pt x="3671"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6"/>
                <p:cNvSpPr/>
                <p:nvPr/>
              </p:nvSpPr>
              <p:spPr>
                <a:xfrm rot="38844">
                  <a:off x="376764" y="1966274"/>
                  <a:ext cx="1027913" cy="3473514"/>
                </a:xfrm>
                <a:custGeom>
                  <a:avLst/>
                  <a:gdLst/>
                  <a:ahLst/>
                  <a:cxnLst/>
                  <a:rect l="l" t="t" r="r" b="b"/>
                  <a:pathLst>
                    <a:path w="12590" h="42544" extrusionOk="0">
                      <a:moveTo>
                        <a:pt x="93" y="0"/>
                      </a:moveTo>
                      <a:cubicBezTo>
                        <a:pt x="84" y="0"/>
                        <a:pt x="74" y="2"/>
                        <a:pt x="65" y="6"/>
                      </a:cubicBezTo>
                      <a:cubicBezTo>
                        <a:pt x="24" y="12"/>
                        <a:pt x="1" y="53"/>
                        <a:pt x="18" y="94"/>
                      </a:cubicBezTo>
                      <a:lnTo>
                        <a:pt x="12437" y="42491"/>
                      </a:lnTo>
                      <a:cubicBezTo>
                        <a:pt x="12449" y="42520"/>
                        <a:pt x="12478" y="42544"/>
                        <a:pt x="12507" y="42544"/>
                      </a:cubicBezTo>
                      <a:lnTo>
                        <a:pt x="12525" y="42544"/>
                      </a:lnTo>
                      <a:cubicBezTo>
                        <a:pt x="12566" y="42532"/>
                        <a:pt x="12589" y="42491"/>
                        <a:pt x="12572" y="42456"/>
                      </a:cubicBezTo>
                      <a:lnTo>
                        <a:pt x="153" y="53"/>
                      </a:lnTo>
                      <a:cubicBezTo>
                        <a:pt x="148" y="21"/>
                        <a:pt x="123" y="0"/>
                        <a:pt x="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6"/>
                <p:cNvSpPr/>
                <p:nvPr/>
              </p:nvSpPr>
              <p:spPr>
                <a:xfrm rot="38844">
                  <a:off x="1203414" y="4418217"/>
                  <a:ext cx="231383" cy="424147"/>
                </a:xfrm>
                <a:custGeom>
                  <a:avLst/>
                  <a:gdLst/>
                  <a:ahLst/>
                  <a:cxnLst/>
                  <a:rect l="l" t="t" r="r" b="b"/>
                  <a:pathLst>
                    <a:path w="2834" h="5195" extrusionOk="0">
                      <a:moveTo>
                        <a:pt x="2744" y="0"/>
                      </a:moveTo>
                      <a:cubicBezTo>
                        <a:pt x="2720" y="0"/>
                        <a:pt x="2697" y="15"/>
                        <a:pt x="2682" y="42"/>
                      </a:cubicBezTo>
                      <a:lnTo>
                        <a:pt x="23" y="5083"/>
                      </a:lnTo>
                      <a:cubicBezTo>
                        <a:pt x="0" y="5118"/>
                        <a:pt x="18" y="5165"/>
                        <a:pt x="53" y="5182"/>
                      </a:cubicBezTo>
                      <a:cubicBezTo>
                        <a:pt x="64" y="5194"/>
                        <a:pt x="76" y="5194"/>
                        <a:pt x="88" y="5194"/>
                      </a:cubicBezTo>
                      <a:cubicBezTo>
                        <a:pt x="117" y="5194"/>
                        <a:pt x="141" y="5177"/>
                        <a:pt x="152" y="5153"/>
                      </a:cubicBezTo>
                      <a:lnTo>
                        <a:pt x="2811" y="112"/>
                      </a:lnTo>
                      <a:cubicBezTo>
                        <a:pt x="2834" y="77"/>
                        <a:pt x="2822" y="30"/>
                        <a:pt x="2781" y="12"/>
                      </a:cubicBezTo>
                      <a:cubicBezTo>
                        <a:pt x="2769" y="4"/>
                        <a:pt x="2756" y="0"/>
                        <a:pt x="27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6"/>
                <p:cNvSpPr/>
                <p:nvPr/>
              </p:nvSpPr>
              <p:spPr>
                <a:xfrm rot="38844">
                  <a:off x="735374" y="4532197"/>
                  <a:ext cx="445620" cy="187539"/>
                </a:xfrm>
                <a:custGeom>
                  <a:avLst/>
                  <a:gdLst/>
                  <a:ahLst/>
                  <a:cxnLst/>
                  <a:rect l="l" t="t" r="r" b="b"/>
                  <a:pathLst>
                    <a:path w="5458" h="2297" extrusionOk="0">
                      <a:moveTo>
                        <a:pt x="87" y="1"/>
                      </a:moveTo>
                      <a:cubicBezTo>
                        <a:pt x="59" y="1"/>
                        <a:pt x="32" y="21"/>
                        <a:pt x="18" y="48"/>
                      </a:cubicBezTo>
                      <a:cubicBezTo>
                        <a:pt x="1" y="89"/>
                        <a:pt x="24" y="130"/>
                        <a:pt x="65" y="147"/>
                      </a:cubicBezTo>
                      <a:lnTo>
                        <a:pt x="5341" y="2290"/>
                      </a:lnTo>
                      <a:cubicBezTo>
                        <a:pt x="5347" y="2296"/>
                        <a:pt x="5358" y="2296"/>
                        <a:pt x="5370" y="2296"/>
                      </a:cubicBezTo>
                      <a:cubicBezTo>
                        <a:pt x="5399" y="2296"/>
                        <a:pt x="5429" y="2284"/>
                        <a:pt x="5440" y="2243"/>
                      </a:cubicBezTo>
                      <a:cubicBezTo>
                        <a:pt x="5458" y="2208"/>
                        <a:pt x="5434" y="2167"/>
                        <a:pt x="5399" y="2150"/>
                      </a:cubicBezTo>
                      <a:lnTo>
                        <a:pt x="112" y="7"/>
                      </a:lnTo>
                      <a:cubicBezTo>
                        <a:pt x="104" y="3"/>
                        <a:pt x="95"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6"/>
                <p:cNvSpPr/>
                <p:nvPr/>
              </p:nvSpPr>
              <p:spPr>
                <a:xfrm rot="38844">
                  <a:off x="285019" y="2688491"/>
                  <a:ext cx="367730" cy="155942"/>
                </a:xfrm>
                <a:custGeom>
                  <a:avLst/>
                  <a:gdLst/>
                  <a:ahLst/>
                  <a:cxnLst/>
                  <a:rect l="l" t="t" r="r" b="b"/>
                  <a:pathLst>
                    <a:path w="4504" h="1910" extrusionOk="0">
                      <a:moveTo>
                        <a:pt x="86" y="1"/>
                      </a:moveTo>
                      <a:cubicBezTo>
                        <a:pt x="57" y="1"/>
                        <a:pt x="27" y="21"/>
                        <a:pt x="18" y="48"/>
                      </a:cubicBezTo>
                      <a:cubicBezTo>
                        <a:pt x="1" y="83"/>
                        <a:pt x="24" y="130"/>
                        <a:pt x="59" y="141"/>
                      </a:cubicBezTo>
                      <a:lnTo>
                        <a:pt x="4392" y="1898"/>
                      </a:lnTo>
                      <a:cubicBezTo>
                        <a:pt x="4404" y="1910"/>
                        <a:pt x="4415" y="1910"/>
                        <a:pt x="4421" y="1910"/>
                      </a:cubicBezTo>
                      <a:cubicBezTo>
                        <a:pt x="4451" y="1910"/>
                        <a:pt x="4480" y="1886"/>
                        <a:pt x="4492" y="1857"/>
                      </a:cubicBezTo>
                      <a:cubicBezTo>
                        <a:pt x="4503" y="1822"/>
                        <a:pt x="4480" y="1775"/>
                        <a:pt x="4445" y="1763"/>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6"/>
                <p:cNvSpPr/>
                <p:nvPr/>
              </p:nvSpPr>
              <p:spPr>
                <a:xfrm rot="38844">
                  <a:off x="350319" y="3593986"/>
                  <a:ext cx="583763" cy="242976"/>
                </a:xfrm>
                <a:custGeom>
                  <a:avLst/>
                  <a:gdLst/>
                  <a:ahLst/>
                  <a:cxnLst/>
                  <a:rect l="l" t="t" r="r" b="b"/>
                  <a:pathLst>
                    <a:path w="7150" h="2976" extrusionOk="0">
                      <a:moveTo>
                        <a:pt x="86" y="1"/>
                      </a:moveTo>
                      <a:cubicBezTo>
                        <a:pt x="57" y="1"/>
                        <a:pt x="27" y="21"/>
                        <a:pt x="18" y="48"/>
                      </a:cubicBezTo>
                      <a:cubicBezTo>
                        <a:pt x="1" y="89"/>
                        <a:pt x="24" y="130"/>
                        <a:pt x="59" y="147"/>
                      </a:cubicBezTo>
                      <a:lnTo>
                        <a:pt x="7044" y="2970"/>
                      </a:lnTo>
                      <a:cubicBezTo>
                        <a:pt x="7050" y="2975"/>
                        <a:pt x="7062" y="2975"/>
                        <a:pt x="7074" y="2975"/>
                      </a:cubicBezTo>
                      <a:cubicBezTo>
                        <a:pt x="7103" y="2975"/>
                        <a:pt x="7132" y="2964"/>
                        <a:pt x="7138" y="2934"/>
                      </a:cubicBezTo>
                      <a:cubicBezTo>
                        <a:pt x="7150" y="2899"/>
                        <a:pt x="7132" y="2852"/>
                        <a:pt x="7091" y="2841"/>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6"/>
                <p:cNvSpPr/>
                <p:nvPr/>
              </p:nvSpPr>
              <p:spPr>
                <a:xfrm rot="38844">
                  <a:off x="948940" y="3401493"/>
                  <a:ext cx="287391" cy="530939"/>
                </a:xfrm>
                <a:custGeom>
                  <a:avLst/>
                  <a:gdLst/>
                  <a:ahLst/>
                  <a:cxnLst/>
                  <a:rect l="l" t="t" r="r" b="b"/>
                  <a:pathLst>
                    <a:path w="3520" h="6503" extrusionOk="0">
                      <a:moveTo>
                        <a:pt x="3438" y="1"/>
                      </a:moveTo>
                      <a:cubicBezTo>
                        <a:pt x="3411" y="1"/>
                        <a:pt x="3383" y="14"/>
                        <a:pt x="3367" y="38"/>
                      </a:cubicBezTo>
                      <a:lnTo>
                        <a:pt x="24" y="6391"/>
                      </a:lnTo>
                      <a:cubicBezTo>
                        <a:pt x="0" y="6432"/>
                        <a:pt x="18" y="6473"/>
                        <a:pt x="53" y="6496"/>
                      </a:cubicBezTo>
                      <a:cubicBezTo>
                        <a:pt x="71" y="6502"/>
                        <a:pt x="77" y="6502"/>
                        <a:pt x="88" y="6502"/>
                      </a:cubicBezTo>
                      <a:cubicBezTo>
                        <a:pt x="112" y="6502"/>
                        <a:pt x="141" y="6490"/>
                        <a:pt x="153" y="6467"/>
                      </a:cubicBezTo>
                      <a:lnTo>
                        <a:pt x="3502" y="114"/>
                      </a:lnTo>
                      <a:cubicBezTo>
                        <a:pt x="3519" y="79"/>
                        <a:pt x="3508" y="32"/>
                        <a:pt x="3473" y="9"/>
                      </a:cubicBezTo>
                      <a:cubicBezTo>
                        <a:pt x="3462" y="3"/>
                        <a:pt x="3450" y="1"/>
                        <a:pt x="34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6"/>
                <p:cNvSpPr/>
                <p:nvPr/>
              </p:nvSpPr>
              <p:spPr>
                <a:xfrm rot="38844">
                  <a:off x="683039" y="2660998"/>
                  <a:ext cx="181742" cy="329357"/>
                </a:xfrm>
                <a:custGeom>
                  <a:avLst/>
                  <a:gdLst/>
                  <a:ahLst/>
                  <a:cxnLst/>
                  <a:rect l="l" t="t" r="r" b="b"/>
                  <a:pathLst>
                    <a:path w="2226" h="4034" extrusionOk="0">
                      <a:moveTo>
                        <a:pt x="2139" y="0"/>
                      </a:moveTo>
                      <a:cubicBezTo>
                        <a:pt x="2114" y="0"/>
                        <a:pt x="2090" y="16"/>
                        <a:pt x="2074" y="40"/>
                      </a:cubicBezTo>
                      <a:lnTo>
                        <a:pt x="24" y="3928"/>
                      </a:lnTo>
                      <a:cubicBezTo>
                        <a:pt x="1" y="3963"/>
                        <a:pt x="18" y="4004"/>
                        <a:pt x="54" y="4028"/>
                      </a:cubicBezTo>
                      <a:cubicBezTo>
                        <a:pt x="65" y="4033"/>
                        <a:pt x="77" y="4033"/>
                        <a:pt x="89" y="4033"/>
                      </a:cubicBezTo>
                      <a:cubicBezTo>
                        <a:pt x="118" y="4033"/>
                        <a:pt x="141" y="4022"/>
                        <a:pt x="153" y="3998"/>
                      </a:cubicBezTo>
                      <a:lnTo>
                        <a:pt x="2202" y="110"/>
                      </a:lnTo>
                      <a:cubicBezTo>
                        <a:pt x="2226" y="75"/>
                        <a:pt x="2214" y="34"/>
                        <a:pt x="2173" y="11"/>
                      </a:cubicBezTo>
                      <a:cubicBezTo>
                        <a:pt x="2162" y="4"/>
                        <a:pt x="2151" y="0"/>
                        <a:pt x="21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7" name="Google Shape;1457;p46"/>
              <p:cNvSpPr/>
              <p:nvPr/>
            </p:nvSpPr>
            <p:spPr>
              <a:xfrm rot="818683" flipH="1">
                <a:off x="7202205" y="2815746"/>
                <a:ext cx="786876" cy="2582901"/>
              </a:xfrm>
              <a:custGeom>
                <a:avLst/>
                <a:gdLst/>
                <a:ahLst/>
                <a:cxnLst/>
                <a:rect l="l" t="t" r="r" b="b"/>
                <a:pathLst>
                  <a:path w="5132" h="16846" extrusionOk="0">
                    <a:moveTo>
                      <a:pt x="2594" y="1"/>
                    </a:moveTo>
                    <a:cubicBezTo>
                      <a:pt x="1183" y="1"/>
                      <a:pt x="29" y="5111"/>
                      <a:pt x="15" y="9762"/>
                    </a:cubicBezTo>
                    <a:cubicBezTo>
                      <a:pt x="1" y="14413"/>
                      <a:pt x="1134" y="16846"/>
                      <a:pt x="2538" y="16846"/>
                    </a:cubicBezTo>
                    <a:cubicBezTo>
                      <a:pt x="3950" y="16846"/>
                      <a:pt x="5097" y="14427"/>
                      <a:pt x="5111" y="9783"/>
                    </a:cubicBezTo>
                    <a:cubicBezTo>
                      <a:pt x="5132" y="5131"/>
                      <a:pt x="3998" y="15"/>
                      <a:pt x="2594" y="1"/>
                    </a:cubicBezTo>
                    <a:close/>
                  </a:path>
                </a:pathLst>
              </a:custGeom>
              <a:solidFill>
                <a:srgbClr val="DBE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6"/>
              <p:cNvSpPr/>
              <p:nvPr/>
            </p:nvSpPr>
            <p:spPr>
              <a:xfrm rot="818683" flipH="1">
                <a:off x="7197549" y="2813409"/>
                <a:ext cx="794236" cy="2590414"/>
              </a:xfrm>
              <a:custGeom>
                <a:avLst/>
                <a:gdLst/>
                <a:ahLst/>
                <a:cxnLst/>
                <a:rect l="l" t="t" r="r" b="b"/>
                <a:pathLst>
                  <a:path w="5180" h="16895" extrusionOk="0">
                    <a:moveTo>
                      <a:pt x="2614" y="50"/>
                    </a:moveTo>
                    <a:cubicBezTo>
                      <a:pt x="3247" y="63"/>
                      <a:pt x="3893" y="1197"/>
                      <a:pt x="4359" y="3164"/>
                    </a:cubicBezTo>
                    <a:cubicBezTo>
                      <a:pt x="4832" y="5048"/>
                      <a:pt x="5096" y="7523"/>
                      <a:pt x="5089" y="9783"/>
                    </a:cubicBezTo>
                    <a:cubicBezTo>
                      <a:pt x="5089" y="11973"/>
                      <a:pt x="4818" y="13801"/>
                      <a:pt x="4331" y="15052"/>
                    </a:cubicBezTo>
                    <a:cubicBezTo>
                      <a:pt x="3893" y="16186"/>
                      <a:pt x="3254" y="16818"/>
                      <a:pt x="2558" y="16818"/>
                    </a:cubicBezTo>
                    <a:cubicBezTo>
                      <a:pt x="1863" y="16818"/>
                      <a:pt x="1238" y="16193"/>
                      <a:pt x="800" y="15045"/>
                    </a:cubicBezTo>
                    <a:cubicBezTo>
                      <a:pt x="313" y="13794"/>
                      <a:pt x="56" y="11966"/>
                      <a:pt x="70" y="9776"/>
                    </a:cubicBezTo>
                    <a:cubicBezTo>
                      <a:pt x="77" y="7516"/>
                      <a:pt x="362" y="5041"/>
                      <a:pt x="834" y="3164"/>
                    </a:cubicBezTo>
                    <a:cubicBezTo>
                      <a:pt x="1328" y="1183"/>
                      <a:pt x="1981" y="50"/>
                      <a:pt x="2614" y="50"/>
                    </a:cubicBezTo>
                    <a:close/>
                    <a:moveTo>
                      <a:pt x="2614" y="1"/>
                    </a:moveTo>
                    <a:cubicBezTo>
                      <a:pt x="1933" y="1"/>
                      <a:pt x="1286" y="1120"/>
                      <a:pt x="772" y="3157"/>
                    </a:cubicBezTo>
                    <a:cubicBezTo>
                      <a:pt x="299" y="5041"/>
                      <a:pt x="14" y="7516"/>
                      <a:pt x="7" y="9783"/>
                    </a:cubicBezTo>
                    <a:cubicBezTo>
                      <a:pt x="0" y="11979"/>
                      <a:pt x="250" y="13815"/>
                      <a:pt x="737" y="15080"/>
                    </a:cubicBezTo>
                    <a:cubicBezTo>
                      <a:pt x="1196" y="16262"/>
                      <a:pt x="1828" y="16895"/>
                      <a:pt x="2572" y="16895"/>
                    </a:cubicBezTo>
                    <a:cubicBezTo>
                      <a:pt x="4137" y="16895"/>
                      <a:pt x="5159" y="14114"/>
                      <a:pt x="5166" y="9810"/>
                    </a:cubicBezTo>
                    <a:cubicBezTo>
                      <a:pt x="5179" y="7544"/>
                      <a:pt x="4901" y="5055"/>
                      <a:pt x="4436" y="3171"/>
                    </a:cubicBezTo>
                    <a:cubicBezTo>
                      <a:pt x="3935" y="1127"/>
                      <a:pt x="3288" y="1"/>
                      <a:pt x="2614"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6"/>
              <p:cNvSpPr/>
              <p:nvPr/>
            </p:nvSpPr>
            <p:spPr>
              <a:xfrm rot="818683" flipH="1">
                <a:off x="7586836" y="2813317"/>
                <a:ext cx="15026" cy="2589341"/>
              </a:xfrm>
              <a:custGeom>
                <a:avLst/>
                <a:gdLst/>
                <a:ahLst/>
                <a:cxnLst/>
                <a:rect l="l" t="t" r="r" b="b"/>
                <a:pathLst>
                  <a:path w="98" h="16888" extrusionOk="0">
                    <a:moveTo>
                      <a:pt x="77" y="1"/>
                    </a:moveTo>
                    <a:cubicBezTo>
                      <a:pt x="70" y="1"/>
                      <a:pt x="63" y="8"/>
                      <a:pt x="63" y="15"/>
                    </a:cubicBezTo>
                    <a:lnTo>
                      <a:pt x="7" y="16860"/>
                    </a:lnTo>
                    <a:cubicBezTo>
                      <a:pt x="1" y="16874"/>
                      <a:pt x="14" y="16888"/>
                      <a:pt x="28" y="16888"/>
                    </a:cubicBezTo>
                    <a:cubicBezTo>
                      <a:pt x="35" y="16888"/>
                      <a:pt x="42" y="16874"/>
                      <a:pt x="42" y="16867"/>
                    </a:cubicBezTo>
                    <a:lnTo>
                      <a:pt x="98" y="29"/>
                    </a:lnTo>
                    <a:cubicBezTo>
                      <a:pt x="98" y="8"/>
                      <a:pt x="84" y="1"/>
                      <a:pt x="77"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6"/>
              <p:cNvSpPr/>
              <p:nvPr/>
            </p:nvSpPr>
            <p:spPr>
              <a:xfrm rot="818683" flipH="1">
                <a:off x="7026969" y="4846237"/>
                <a:ext cx="697333" cy="352646"/>
              </a:xfrm>
              <a:custGeom>
                <a:avLst/>
                <a:gdLst/>
                <a:ahLst/>
                <a:cxnLst/>
                <a:rect l="l" t="t" r="r" b="b"/>
                <a:pathLst>
                  <a:path w="4548" h="2300" extrusionOk="0">
                    <a:moveTo>
                      <a:pt x="30" y="0"/>
                    </a:moveTo>
                    <a:cubicBezTo>
                      <a:pt x="24" y="0"/>
                      <a:pt x="18" y="2"/>
                      <a:pt x="15" y="5"/>
                    </a:cubicBezTo>
                    <a:cubicBezTo>
                      <a:pt x="1" y="19"/>
                      <a:pt x="1" y="33"/>
                      <a:pt x="15" y="40"/>
                    </a:cubicBezTo>
                    <a:lnTo>
                      <a:pt x="2253" y="2293"/>
                    </a:lnTo>
                    <a:cubicBezTo>
                      <a:pt x="2260" y="2300"/>
                      <a:pt x="2260" y="2300"/>
                      <a:pt x="2274" y="2300"/>
                    </a:cubicBezTo>
                    <a:lnTo>
                      <a:pt x="2288" y="2300"/>
                    </a:lnTo>
                    <a:lnTo>
                      <a:pt x="4541" y="61"/>
                    </a:lnTo>
                    <a:cubicBezTo>
                      <a:pt x="4548" y="47"/>
                      <a:pt x="4548" y="33"/>
                      <a:pt x="4541" y="26"/>
                    </a:cubicBezTo>
                    <a:cubicBezTo>
                      <a:pt x="4537" y="19"/>
                      <a:pt x="4530" y="16"/>
                      <a:pt x="4523" y="16"/>
                    </a:cubicBezTo>
                    <a:cubicBezTo>
                      <a:pt x="4516" y="16"/>
                      <a:pt x="4509" y="19"/>
                      <a:pt x="4506" y="26"/>
                    </a:cubicBezTo>
                    <a:lnTo>
                      <a:pt x="2274" y="2251"/>
                    </a:lnTo>
                    <a:lnTo>
                      <a:pt x="50" y="5"/>
                    </a:lnTo>
                    <a:cubicBezTo>
                      <a:pt x="43" y="2"/>
                      <a:pt x="36" y="0"/>
                      <a:pt x="30"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6"/>
              <p:cNvSpPr/>
              <p:nvPr/>
            </p:nvSpPr>
            <p:spPr>
              <a:xfrm rot="818683" flipH="1">
                <a:off x="7126609" y="4214511"/>
                <a:ext cx="789022" cy="399256"/>
              </a:xfrm>
              <a:custGeom>
                <a:avLst/>
                <a:gdLst/>
                <a:ahLst/>
                <a:cxnLst/>
                <a:rect l="l" t="t" r="r" b="b"/>
                <a:pathLst>
                  <a:path w="5146" h="2604" extrusionOk="0">
                    <a:moveTo>
                      <a:pt x="25" y="0"/>
                    </a:moveTo>
                    <a:cubicBezTo>
                      <a:pt x="18" y="0"/>
                      <a:pt x="11" y="4"/>
                      <a:pt x="8" y="11"/>
                    </a:cubicBezTo>
                    <a:cubicBezTo>
                      <a:pt x="1" y="18"/>
                      <a:pt x="1" y="31"/>
                      <a:pt x="8" y="45"/>
                    </a:cubicBezTo>
                    <a:lnTo>
                      <a:pt x="2545" y="2597"/>
                    </a:lnTo>
                    <a:cubicBezTo>
                      <a:pt x="2559" y="2604"/>
                      <a:pt x="2559" y="2604"/>
                      <a:pt x="2566" y="2604"/>
                    </a:cubicBezTo>
                    <a:cubicBezTo>
                      <a:pt x="2573" y="2604"/>
                      <a:pt x="2580" y="2604"/>
                      <a:pt x="2580" y="2597"/>
                    </a:cubicBezTo>
                    <a:lnTo>
                      <a:pt x="5139" y="59"/>
                    </a:lnTo>
                    <a:cubicBezTo>
                      <a:pt x="5146" y="52"/>
                      <a:pt x="5146" y="31"/>
                      <a:pt x="5139" y="24"/>
                    </a:cubicBezTo>
                    <a:cubicBezTo>
                      <a:pt x="5135" y="21"/>
                      <a:pt x="5128" y="19"/>
                      <a:pt x="5121" y="19"/>
                    </a:cubicBezTo>
                    <a:cubicBezTo>
                      <a:pt x="5114" y="19"/>
                      <a:pt x="5107" y="21"/>
                      <a:pt x="5104" y="24"/>
                    </a:cubicBezTo>
                    <a:lnTo>
                      <a:pt x="2566" y="2548"/>
                    </a:lnTo>
                    <a:lnTo>
                      <a:pt x="43" y="11"/>
                    </a:lnTo>
                    <a:cubicBezTo>
                      <a:pt x="39" y="4"/>
                      <a:pt x="32" y="0"/>
                      <a:pt x="25"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6"/>
              <p:cNvSpPr/>
              <p:nvPr/>
            </p:nvSpPr>
            <p:spPr>
              <a:xfrm rot="818683" flipH="1">
                <a:off x="7303040" y="3671441"/>
                <a:ext cx="702699" cy="355559"/>
              </a:xfrm>
              <a:custGeom>
                <a:avLst/>
                <a:gdLst/>
                <a:ahLst/>
                <a:cxnLst/>
                <a:rect l="l" t="t" r="r" b="b"/>
                <a:pathLst>
                  <a:path w="4583" h="2319" extrusionOk="0">
                    <a:moveTo>
                      <a:pt x="25" y="0"/>
                    </a:moveTo>
                    <a:cubicBezTo>
                      <a:pt x="18" y="0"/>
                      <a:pt x="11" y="4"/>
                      <a:pt x="8" y="11"/>
                    </a:cubicBezTo>
                    <a:cubicBezTo>
                      <a:pt x="1" y="18"/>
                      <a:pt x="1" y="31"/>
                      <a:pt x="8" y="45"/>
                    </a:cubicBezTo>
                    <a:lnTo>
                      <a:pt x="2260" y="2312"/>
                    </a:lnTo>
                    <a:cubicBezTo>
                      <a:pt x="2267" y="2319"/>
                      <a:pt x="2267" y="2319"/>
                      <a:pt x="2274" y="2319"/>
                    </a:cubicBezTo>
                    <a:cubicBezTo>
                      <a:pt x="2274" y="2319"/>
                      <a:pt x="2288" y="2319"/>
                      <a:pt x="2302" y="2312"/>
                    </a:cubicBezTo>
                    <a:lnTo>
                      <a:pt x="4568" y="59"/>
                    </a:lnTo>
                    <a:cubicBezTo>
                      <a:pt x="4582" y="52"/>
                      <a:pt x="4582" y="31"/>
                      <a:pt x="4568" y="25"/>
                    </a:cubicBezTo>
                    <a:cubicBezTo>
                      <a:pt x="4565" y="21"/>
                      <a:pt x="4560" y="19"/>
                      <a:pt x="4554" y="19"/>
                    </a:cubicBezTo>
                    <a:cubicBezTo>
                      <a:pt x="4548" y="19"/>
                      <a:pt x="4541" y="21"/>
                      <a:pt x="4534" y="25"/>
                    </a:cubicBezTo>
                    <a:lnTo>
                      <a:pt x="2288" y="2256"/>
                    </a:lnTo>
                    <a:lnTo>
                      <a:pt x="43" y="11"/>
                    </a:lnTo>
                    <a:cubicBezTo>
                      <a:pt x="39" y="4"/>
                      <a:pt x="32" y="0"/>
                      <a:pt x="25"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6"/>
              <p:cNvSpPr/>
              <p:nvPr/>
            </p:nvSpPr>
            <p:spPr>
              <a:xfrm rot="818683" flipH="1">
                <a:off x="7538162" y="3190156"/>
                <a:ext cx="491567" cy="250072"/>
              </a:xfrm>
              <a:custGeom>
                <a:avLst/>
                <a:gdLst/>
                <a:ahLst/>
                <a:cxnLst/>
                <a:rect l="l" t="t" r="r" b="b"/>
                <a:pathLst>
                  <a:path w="3206" h="1631" extrusionOk="0">
                    <a:moveTo>
                      <a:pt x="24" y="0"/>
                    </a:moveTo>
                    <a:cubicBezTo>
                      <a:pt x="17" y="0"/>
                      <a:pt x="11" y="4"/>
                      <a:pt x="7" y="11"/>
                    </a:cubicBezTo>
                    <a:cubicBezTo>
                      <a:pt x="0" y="18"/>
                      <a:pt x="0" y="32"/>
                      <a:pt x="7" y="46"/>
                    </a:cubicBezTo>
                    <a:lnTo>
                      <a:pt x="1578" y="1624"/>
                    </a:lnTo>
                    <a:cubicBezTo>
                      <a:pt x="1585" y="1631"/>
                      <a:pt x="1585" y="1631"/>
                      <a:pt x="1599" y="1631"/>
                    </a:cubicBezTo>
                    <a:cubicBezTo>
                      <a:pt x="1606" y="1631"/>
                      <a:pt x="1606" y="1631"/>
                      <a:pt x="1613" y="1624"/>
                    </a:cubicBezTo>
                    <a:lnTo>
                      <a:pt x="3198" y="53"/>
                    </a:lnTo>
                    <a:cubicBezTo>
                      <a:pt x="3205" y="46"/>
                      <a:pt x="3205" y="25"/>
                      <a:pt x="3198" y="18"/>
                    </a:cubicBezTo>
                    <a:cubicBezTo>
                      <a:pt x="3191" y="14"/>
                      <a:pt x="3184" y="13"/>
                      <a:pt x="3178" y="13"/>
                    </a:cubicBezTo>
                    <a:cubicBezTo>
                      <a:pt x="3172" y="13"/>
                      <a:pt x="3167" y="14"/>
                      <a:pt x="3163" y="18"/>
                    </a:cubicBezTo>
                    <a:lnTo>
                      <a:pt x="1599" y="1575"/>
                    </a:lnTo>
                    <a:lnTo>
                      <a:pt x="42" y="11"/>
                    </a:lnTo>
                    <a:cubicBezTo>
                      <a:pt x="38" y="4"/>
                      <a:pt x="31" y="0"/>
                      <a:pt x="24"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6"/>
              <p:cNvSpPr/>
              <p:nvPr/>
            </p:nvSpPr>
            <p:spPr>
              <a:xfrm rot="818683" flipH="1">
                <a:off x="7644954" y="3572056"/>
                <a:ext cx="1147042" cy="2020508"/>
              </a:xfrm>
              <a:custGeom>
                <a:avLst/>
                <a:gdLst/>
                <a:ahLst/>
                <a:cxnLst/>
                <a:rect l="l" t="t" r="r" b="b"/>
                <a:pathLst>
                  <a:path w="7481" h="13178" extrusionOk="0">
                    <a:moveTo>
                      <a:pt x="1274" y="1"/>
                    </a:moveTo>
                    <a:cubicBezTo>
                      <a:pt x="1207" y="1"/>
                      <a:pt x="1144" y="12"/>
                      <a:pt x="1085" y="35"/>
                    </a:cubicBezTo>
                    <a:cubicBezTo>
                      <a:pt x="0" y="473"/>
                      <a:pt x="674" y="4790"/>
                      <a:pt x="2100" y="8398"/>
                    </a:cubicBezTo>
                    <a:cubicBezTo>
                      <a:pt x="3367" y="11612"/>
                      <a:pt x="4793" y="13178"/>
                      <a:pt x="5866" y="13178"/>
                    </a:cubicBezTo>
                    <a:cubicBezTo>
                      <a:pt x="6000" y="13178"/>
                      <a:pt x="6128" y="13154"/>
                      <a:pt x="6250" y="13105"/>
                    </a:cubicBezTo>
                    <a:cubicBezTo>
                      <a:pt x="7342" y="12681"/>
                      <a:pt x="7481" y="10449"/>
                      <a:pt x="6055" y="6841"/>
                    </a:cubicBezTo>
                    <a:cubicBezTo>
                      <a:pt x="4707" y="3427"/>
                      <a:pt x="2444" y="1"/>
                      <a:pt x="1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6"/>
              <p:cNvSpPr/>
              <p:nvPr/>
            </p:nvSpPr>
            <p:spPr>
              <a:xfrm rot="818683" flipH="1">
                <a:off x="7696995" y="3566828"/>
                <a:ext cx="1036339" cy="2030934"/>
              </a:xfrm>
              <a:custGeom>
                <a:avLst/>
                <a:gdLst/>
                <a:ahLst/>
                <a:cxnLst/>
                <a:rect l="l" t="t" r="r" b="b"/>
                <a:pathLst>
                  <a:path w="6759" h="13246" extrusionOk="0">
                    <a:moveTo>
                      <a:pt x="897" y="64"/>
                    </a:moveTo>
                    <a:cubicBezTo>
                      <a:pt x="1398" y="64"/>
                      <a:pt x="2163" y="745"/>
                      <a:pt x="3039" y="1976"/>
                    </a:cubicBezTo>
                    <a:cubicBezTo>
                      <a:pt x="3977" y="3297"/>
                      <a:pt x="4950" y="5132"/>
                      <a:pt x="5646" y="6884"/>
                    </a:cubicBezTo>
                    <a:cubicBezTo>
                      <a:pt x="6320" y="8580"/>
                      <a:pt x="6675" y="10075"/>
                      <a:pt x="6682" y="11194"/>
                    </a:cubicBezTo>
                    <a:cubicBezTo>
                      <a:pt x="6689" y="12216"/>
                      <a:pt x="6397" y="12891"/>
                      <a:pt x="5854" y="13106"/>
                    </a:cubicBezTo>
                    <a:cubicBezTo>
                      <a:pt x="5742" y="13150"/>
                      <a:pt x="5623" y="13172"/>
                      <a:pt x="5499" y="13172"/>
                    </a:cubicBezTo>
                    <a:cubicBezTo>
                      <a:pt x="5032" y="13172"/>
                      <a:pt x="4492" y="12865"/>
                      <a:pt x="3942" y="12272"/>
                    </a:cubicBezTo>
                    <a:cubicBezTo>
                      <a:pt x="3178" y="11445"/>
                      <a:pt x="2427" y="10117"/>
                      <a:pt x="1752" y="8413"/>
                    </a:cubicBezTo>
                    <a:cubicBezTo>
                      <a:pt x="1057" y="6661"/>
                      <a:pt x="522" y="4659"/>
                      <a:pt x="306" y="3053"/>
                    </a:cubicBezTo>
                    <a:cubicBezTo>
                      <a:pt x="77" y="1364"/>
                      <a:pt x="237" y="286"/>
                      <a:pt x="724" y="99"/>
                    </a:cubicBezTo>
                    <a:cubicBezTo>
                      <a:pt x="772" y="71"/>
                      <a:pt x="835" y="64"/>
                      <a:pt x="897" y="64"/>
                    </a:cubicBezTo>
                    <a:close/>
                    <a:moveTo>
                      <a:pt x="890" y="1"/>
                    </a:moveTo>
                    <a:cubicBezTo>
                      <a:pt x="821" y="1"/>
                      <a:pt x="757" y="12"/>
                      <a:pt x="696" y="36"/>
                    </a:cubicBezTo>
                    <a:cubicBezTo>
                      <a:pt x="167" y="245"/>
                      <a:pt x="0" y="1322"/>
                      <a:pt x="237" y="3060"/>
                    </a:cubicBezTo>
                    <a:cubicBezTo>
                      <a:pt x="452" y="4673"/>
                      <a:pt x="988" y="6689"/>
                      <a:pt x="1683" y="8441"/>
                    </a:cubicBezTo>
                    <a:cubicBezTo>
                      <a:pt x="2865" y="11445"/>
                      <a:pt x="4311" y="13245"/>
                      <a:pt x="5472" y="13245"/>
                    </a:cubicBezTo>
                    <a:cubicBezTo>
                      <a:pt x="5611" y="13245"/>
                      <a:pt x="5743" y="13224"/>
                      <a:pt x="5882" y="13162"/>
                    </a:cubicBezTo>
                    <a:cubicBezTo>
                      <a:pt x="6459" y="12932"/>
                      <a:pt x="6758" y="12251"/>
                      <a:pt x="6751" y="11187"/>
                    </a:cubicBezTo>
                    <a:cubicBezTo>
                      <a:pt x="6744" y="10061"/>
                      <a:pt x="6390" y="8566"/>
                      <a:pt x="5708" y="6849"/>
                    </a:cubicBezTo>
                    <a:cubicBezTo>
                      <a:pt x="4393" y="3521"/>
                      <a:pt x="2088" y="1"/>
                      <a:pt x="890"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6"/>
              <p:cNvSpPr/>
              <p:nvPr/>
            </p:nvSpPr>
            <p:spPr>
              <a:xfrm rot="818683" flipH="1">
                <a:off x="7830430" y="3578095"/>
                <a:ext cx="799755" cy="2010388"/>
              </a:xfrm>
              <a:custGeom>
                <a:avLst/>
                <a:gdLst/>
                <a:ahLst/>
                <a:cxnLst/>
                <a:rect l="l" t="t" r="r" b="b"/>
                <a:pathLst>
                  <a:path w="5216" h="13112" extrusionOk="0">
                    <a:moveTo>
                      <a:pt x="31" y="1"/>
                    </a:moveTo>
                    <a:cubicBezTo>
                      <a:pt x="27" y="1"/>
                      <a:pt x="24" y="3"/>
                      <a:pt x="22" y="7"/>
                    </a:cubicBezTo>
                    <a:cubicBezTo>
                      <a:pt x="15" y="7"/>
                      <a:pt x="1" y="21"/>
                      <a:pt x="15" y="35"/>
                    </a:cubicBezTo>
                    <a:lnTo>
                      <a:pt x="5173" y="13091"/>
                    </a:lnTo>
                    <a:cubicBezTo>
                      <a:pt x="5173" y="13098"/>
                      <a:pt x="5180" y="13112"/>
                      <a:pt x="5194" y="13112"/>
                    </a:cubicBezTo>
                    <a:cubicBezTo>
                      <a:pt x="5208" y="13098"/>
                      <a:pt x="5215" y="13091"/>
                      <a:pt x="5208" y="13084"/>
                    </a:cubicBezTo>
                    <a:lnTo>
                      <a:pt x="50" y="14"/>
                    </a:lnTo>
                    <a:cubicBezTo>
                      <a:pt x="50" y="9"/>
                      <a:pt x="40" y="1"/>
                      <a:pt x="31"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6"/>
              <p:cNvSpPr/>
              <p:nvPr/>
            </p:nvSpPr>
            <p:spPr>
              <a:xfrm rot="818683" flipH="1">
                <a:off x="7570640" y="4996324"/>
                <a:ext cx="541705" cy="379938"/>
              </a:xfrm>
              <a:custGeom>
                <a:avLst/>
                <a:gdLst/>
                <a:ahLst/>
                <a:cxnLst/>
                <a:rect l="l" t="t" r="r" b="b"/>
                <a:pathLst>
                  <a:path w="3533" h="2478" extrusionOk="0">
                    <a:moveTo>
                      <a:pt x="3511" y="0"/>
                    </a:moveTo>
                    <a:cubicBezTo>
                      <a:pt x="3504" y="0"/>
                      <a:pt x="3495" y="5"/>
                      <a:pt x="3491" y="10"/>
                    </a:cubicBezTo>
                    <a:lnTo>
                      <a:pt x="2448" y="2429"/>
                    </a:lnTo>
                    <a:lnTo>
                      <a:pt x="35" y="1386"/>
                    </a:lnTo>
                    <a:cubicBezTo>
                      <a:pt x="31" y="1382"/>
                      <a:pt x="27" y="1380"/>
                      <a:pt x="24" y="1380"/>
                    </a:cubicBezTo>
                    <a:cubicBezTo>
                      <a:pt x="17" y="1380"/>
                      <a:pt x="12" y="1389"/>
                      <a:pt x="7" y="1393"/>
                    </a:cubicBezTo>
                    <a:cubicBezTo>
                      <a:pt x="1" y="1400"/>
                      <a:pt x="7" y="1407"/>
                      <a:pt x="14" y="1421"/>
                    </a:cubicBezTo>
                    <a:lnTo>
                      <a:pt x="2455" y="2478"/>
                    </a:lnTo>
                    <a:cubicBezTo>
                      <a:pt x="2469" y="2478"/>
                      <a:pt x="2476" y="2471"/>
                      <a:pt x="2476" y="2464"/>
                    </a:cubicBezTo>
                    <a:lnTo>
                      <a:pt x="3525" y="31"/>
                    </a:lnTo>
                    <a:cubicBezTo>
                      <a:pt x="3532" y="17"/>
                      <a:pt x="3525" y="10"/>
                      <a:pt x="3518" y="3"/>
                    </a:cubicBezTo>
                    <a:cubicBezTo>
                      <a:pt x="3516" y="1"/>
                      <a:pt x="3514" y="0"/>
                      <a:pt x="3511"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6"/>
              <p:cNvSpPr/>
              <p:nvPr/>
            </p:nvSpPr>
            <p:spPr>
              <a:xfrm rot="818683" flipH="1">
                <a:off x="7843173" y="4540926"/>
                <a:ext cx="613156" cy="427928"/>
              </a:xfrm>
              <a:custGeom>
                <a:avLst/>
                <a:gdLst/>
                <a:ahLst/>
                <a:cxnLst/>
                <a:rect l="l" t="t" r="r" b="b"/>
                <a:pathLst>
                  <a:path w="3999" h="2791" extrusionOk="0">
                    <a:moveTo>
                      <a:pt x="3972" y="0"/>
                    </a:moveTo>
                    <a:cubicBezTo>
                      <a:pt x="3967" y="0"/>
                      <a:pt x="3962" y="5"/>
                      <a:pt x="3957" y="10"/>
                    </a:cubicBezTo>
                    <a:lnTo>
                      <a:pt x="2775" y="2742"/>
                    </a:lnTo>
                    <a:lnTo>
                      <a:pt x="36" y="1560"/>
                    </a:lnTo>
                    <a:cubicBezTo>
                      <a:pt x="34" y="1558"/>
                      <a:pt x="31" y="1557"/>
                      <a:pt x="28" y="1557"/>
                    </a:cubicBezTo>
                    <a:cubicBezTo>
                      <a:pt x="21" y="1557"/>
                      <a:pt x="13" y="1562"/>
                      <a:pt x="8" y="1567"/>
                    </a:cubicBezTo>
                    <a:cubicBezTo>
                      <a:pt x="1" y="1574"/>
                      <a:pt x="8" y="1588"/>
                      <a:pt x="15" y="1595"/>
                    </a:cubicBezTo>
                    <a:lnTo>
                      <a:pt x="2782" y="2791"/>
                    </a:lnTo>
                    <a:cubicBezTo>
                      <a:pt x="2789" y="2791"/>
                      <a:pt x="2789" y="2784"/>
                      <a:pt x="2796" y="2784"/>
                    </a:cubicBezTo>
                    <a:lnTo>
                      <a:pt x="3992" y="31"/>
                    </a:lnTo>
                    <a:cubicBezTo>
                      <a:pt x="3999" y="24"/>
                      <a:pt x="3992" y="10"/>
                      <a:pt x="3978" y="3"/>
                    </a:cubicBezTo>
                    <a:cubicBezTo>
                      <a:pt x="3976" y="1"/>
                      <a:pt x="3974" y="0"/>
                      <a:pt x="3972"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6"/>
              <p:cNvSpPr/>
              <p:nvPr/>
            </p:nvSpPr>
            <p:spPr>
              <a:xfrm rot="818683" flipH="1">
                <a:off x="8149740" y="4174208"/>
                <a:ext cx="544772" cy="381011"/>
              </a:xfrm>
              <a:custGeom>
                <a:avLst/>
                <a:gdLst/>
                <a:ahLst/>
                <a:cxnLst/>
                <a:rect l="l" t="t" r="r" b="b"/>
                <a:pathLst>
                  <a:path w="3553" h="2485" extrusionOk="0">
                    <a:moveTo>
                      <a:pt x="3529" y="0"/>
                    </a:moveTo>
                    <a:cubicBezTo>
                      <a:pt x="3521" y="0"/>
                      <a:pt x="3516" y="7"/>
                      <a:pt x="3511" y="17"/>
                    </a:cubicBezTo>
                    <a:lnTo>
                      <a:pt x="2461" y="2436"/>
                    </a:lnTo>
                    <a:lnTo>
                      <a:pt x="35" y="1386"/>
                    </a:lnTo>
                    <a:cubicBezTo>
                      <a:pt x="33" y="1384"/>
                      <a:pt x="30" y="1384"/>
                      <a:pt x="27" y="1384"/>
                    </a:cubicBezTo>
                    <a:cubicBezTo>
                      <a:pt x="20" y="1384"/>
                      <a:pt x="12" y="1388"/>
                      <a:pt x="7" y="1393"/>
                    </a:cubicBezTo>
                    <a:cubicBezTo>
                      <a:pt x="0" y="1400"/>
                      <a:pt x="7" y="1414"/>
                      <a:pt x="14" y="1421"/>
                    </a:cubicBezTo>
                    <a:lnTo>
                      <a:pt x="2475" y="2485"/>
                    </a:lnTo>
                    <a:cubicBezTo>
                      <a:pt x="2482" y="2485"/>
                      <a:pt x="2496" y="2485"/>
                      <a:pt x="2482" y="2471"/>
                    </a:cubicBezTo>
                    <a:lnTo>
                      <a:pt x="3546" y="31"/>
                    </a:lnTo>
                    <a:cubicBezTo>
                      <a:pt x="3553" y="24"/>
                      <a:pt x="3546" y="17"/>
                      <a:pt x="3539" y="3"/>
                    </a:cubicBezTo>
                    <a:cubicBezTo>
                      <a:pt x="3535" y="1"/>
                      <a:pt x="3532" y="0"/>
                      <a:pt x="3529"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6"/>
              <p:cNvSpPr/>
              <p:nvPr/>
            </p:nvSpPr>
            <p:spPr>
              <a:xfrm rot="818683" flipH="1">
                <a:off x="8473722" y="3866771"/>
                <a:ext cx="382858" cy="267551"/>
              </a:xfrm>
              <a:custGeom>
                <a:avLst/>
                <a:gdLst/>
                <a:ahLst/>
                <a:cxnLst/>
                <a:rect l="l" t="t" r="r" b="b"/>
                <a:pathLst>
                  <a:path w="2497" h="1745" extrusionOk="0">
                    <a:moveTo>
                      <a:pt x="2469" y="1"/>
                    </a:moveTo>
                    <a:cubicBezTo>
                      <a:pt x="2463" y="1"/>
                      <a:pt x="2457" y="9"/>
                      <a:pt x="2447" y="14"/>
                    </a:cubicBezTo>
                    <a:lnTo>
                      <a:pt x="1717" y="1696"/>
                    </a:lnTo>
                    <a:lnTo>
                      <a:pt x="35" y="973"/>
                    </a:lnTo>
                    <a:cubicBezTo>
                      <a:pt x="33" y="969"/>
                      <a:pt x="30" y="967"/>
                      <a:pt x="27" y="967"/>
                    </a:cubicBezTo>
                    <a:cubicBezTo>
                      <a:pt x="20" y="967"/>
                      <a:pt x="12" y="975"/>
                      <a:pt x="7" y="980"/>
                    </a:cubicBezTo>
                    <a:cubicBezTo>
                      <a:pt x="0" y="987"/>
                      <a:pt x="7" y="994"/>
                      <a:pt x="14" y="1001"/>
                    </a:cubicBezTo>
                    <a:lnTo>
                      <a:pt x="1731" y="1745"/>
                    </a:lnTo>
                    <a:cubicBezTo>
                      <a:pt x="1738" y="1745"/>
                      <a:pt x="1745" y="1738"/>
                      <a:pt x="1745" y="1731"/>
                    </a:cubicBezTo>
                    <a:lnTo>
                      <a:pt x="2482" y="28"/>
                    </a:lnTo>
                    <a:cubicBezTo>
                      <a:pt x="2496" y="21"/>
                      <a:pt x="2482" y="14"/>
                      <a:pt x="2475" y="7"/>
                    </a:cubicBezTo>
                    <a:cubicBezTo>
                      <a:pt x="2473" y="2"/>
                      <a:pt x="2471" y="1"/>
                      <a:pt x="2469"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6"/>
              <p:cNvSpPr/>
              <p:nvPr/>
            </p:nvSpPr>
            <p:spPr>
              <a:xfrm rot="818683" flipH="1">
                <a:off x="6371794" y="3558582"/>
                <a:ext cx="986201" cy="1717846"/>
              </a:xfrm>
              <a:custGeom>
                <a:avLst/>
                <a:gdLst/>
                <a:ahLst/>
                <a:cxnLst/>
                <a:rect l="l" t="t" r="r" b="b"/>
                <a:pathLst>
                  <a:path w="6432" h="11204" extrusionOk="0">
                    <a:moveTo>
                      <a:pt x="5332" y="1"/>
                    </a:moveTo>
                    <a:cubicBezTo>
                      <a:pt x="4344" y="1"/>
                      <a:pt x="2399" y="2898"/>
                      <a:pt x="1238" y="5796"/>
                    </a:cubicBezTo>
                    <a:cubicBezTo>
                      <a:pt x="1" y="8862"/>
                      <a:pt x="112" y="10767"/>
                      <a:pt x="1044" y="11142"/>
                    </a:cubicBezTo>
                    <a:cubicBezTo>
                      <a:pt x="1147" y="11183"/>
                      <a:pt x="1255" y="11204"/>
                      <a:pt x="1369" y="11204"/>
                    </a:cubicBezTo>
                    <a:cubicBezTo>
                      <a:pt x="2282" y="11204"/>
                      <a:pt x="3508" y="9879"/>
                      <a:pt x="4596" y="7152"/>
                    </a:cubicBezTo>
                    <a:cubicBezTo>
                      <a:pt x="5834" y="4086"/>
                      <a:pt x="6432" y="401"/>
                      <a:pt x="5500" y="33"/>
                    </a:cubicBezTo>
                    <a:cubicBezTo>
                      <a:pt x="5448" y="11"/>
                      <a:pt x="5392" y="1"/>
                      <a:pt x="5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6"/>
              <p:cNvSpPr/>
              <p:nvPr/>
            </p:nvSpPr>
            <p:spPr>
              <a:xfrm rot="818683" flipH="1">
                <a:off x="6424052" y="3553295"/>
                <a:ext cx="891292" cy="1729805"/>
              </a:xfrm>
              <a:custGeom>
                <a:avLst/>
                <a:gdLst/>
                <a:ahLst/>
                <a:cxnLst/>
                <a:rect l="l" t="t" r="r" b="b"/>
                <a:pathLst>
                  <a:path w="5813" h="11282" extrusionOk="0">
                    <a:moveTo>
                      <a:pt x="5055" y="74"/>
                    </a:moveTo>
                    <a:cubicBezTo>
                      <a:pt x="5110" y="74"/>
                      <a:pt x="5161" y="84"/>
                      <a:pt x="5208" y="103"/>
                    </a:cubicBezTo>
                    <a:cubicBezTo>
                      <a:pt x="5625" y="270"/>
                      <a:pt x="5743" y="1180"/>
                      <a:pt x="5549" y="2612"/>
                    </a:cubicBezTo>
                    <a:cubicBezTo>
                      <a:pt x="5354" y="3982"/>
                      <a:pt x="4888" y="5678"/>
                      <a:pt x="4283" y="7173"/>
                    </a:cubicBezTo>
                    <a:cubicBezTo>
                      <a:pt x="3706" y="8619"/>
                      <a:pt x="3053" y="9759"/>
                      <a:pt x="2399" y="10455"/>
                    </a:cubicBezTo>
                    <a:cubicBezTo>
                      <a:pt x="1936" y="10951"/>
                      <a:pt x="1484" y="11208"/>
                      <a:pt x="1087" y="11208"/>
                    </a:cubicBezTo>
                    <a:cubicBezTo>
                      <a:pt x="978" y="11208"/>
                      <a:pt x="873" y="11189"/>
                      <a:pt x="773" y="11150"/>
                    </a:cubicBezTo>
                    <a:cubicBezTo>
                      <a:pt x="314" y="10955"/>
                      <a:pt x="70" y="10385"/>
                      <a:pt x="77" y="9516"/>
                    </a:cubicBezTo>
                    <a:cubicBezTo>
                      <a:pt x="91" y="8564"/>
                      <a:pt x="404" y="7291"/>
                      <a:pt x="981" y="5845"/>
                    </a:cubicBezTo>
                    <a:cubicBezTo>
                      <a:pt x="1586" y="4350"/>
                      <a:pt x="2427" y="2793"/>
                      <a:pt x="3227" y="1688"/>
                    </a:cubicBezTo>
                    <a:cubicBezTo>
                      <a:pt x="3973" y="646"/>
                      <a:pt x="4625" y="74"/>
                      <a:pt x="5055" y="74"/>
                    </a:cubicBezTo>
                    <a:close/>
                    <a:moveTo>
                      <a:pt x="5059" y="0"/>
                    </a:moveTo>
                    <a:cubicBezTo>
                      <a:pt x="4605" y="0"/>
                      <a:pt x="3947" y="570"/>
                      <a:pt x="3171" y="1639"/>
                    </a:cubicBezTo>
                    <a:cubicBezTo>
                      <a:pt x="2365" y="2765"/>
                      <a:pt x="1523" y="4330"/>
                      <a:pt x="926" y="5824"/>
                    </a:cubicBezTo>
                    <a:cubicBezTo>
                      <a:pt x="335" y="7270"/>
                      <a:pt x="22" y="8550"/>
                      <a:pt x="8" y="9516"/>
                    </a:cubicBezTo>
                    <a:cubicBezTo>
                      <a:pt x="1" y="10427"/>
                      <a:pt x="251" y="11011"/>
                      <a:pt x="752" y="11212"/>
                    </a:cubicBezTo>
                    <a:cubicBezTo>
                      <a:pt x="863" y="11254"/>
                      <a:pt x="974" y="11282"/>
                      <a:pt x="1099" y="11282"/>
                    </a:cubicBezTo>
                    <a:cubicBezTo>
                      <a:pt x="1503" y="11282"/>
                      <a:pt x="1975" y="11011"/>
                      <a:pt x="2441" y="10489"/>
                    </a:cubicBezTo>
                    <a:cubicBezTo>
                      <a:pt x="3095" y="9794"/>
                      <a:pt x="3755" y="8647"/>
                      <a:pt x="4339" y="7194"/>
                    </a:cubicBezTo>
                    <a:cubicBezTo>
                      <a:pt x="4944" y="5699"/>
                      <a:pt x="5417" y="3989"/>
                      <a:pt x="5604" y="2612"/>
                    </a:cubicBezTo>
                    <a:cubicBezTo>
                      <a:pt x="5813" y="1132"/>
                      <a:pt x="5688" y="214"/>
                      <a:pt x="5236" y="33"/>
                    </a:cubicBezTo>
                    <a:cubicBezTo>
                      <a:pt x="5181" y="11"/>
                      <a:pt x="5122" y="0"/>
                      <a:pt x="5059"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6"/>
              <p:cNvSpPr/>
              <p:nvPr/>
            </p:nvSpPr>
            <p:spPr>
              <a:xfrm rot="818683" flipH="1">
                <a:off x="6510327" y="3557457"/>
                <a:ext cx="693040" cy="1709719"/>
              </a:xfrm>
              <a:custGeom>
                <a:avLst/>
                <a:gdLst/>
                <a:ahLst/>
                <a:cxnLst/>
                <a:rect l="l" t="t" r="r" b="b"/>
                <a:pathLst>
                  <a:path w="4520" h="11151" extrusionOk="0">
                    <a:moveTo>
                      <a:pt x="4498" y="0"/>
                    </a:moveTo>
                    <a:cubicBezTo>
                      <a:pt x="4491" y="0"/>
                      <a:pt x="4483" y="8"/>
                      <a:pt x="4478" y="13"/>
                    </a:cubicBezTo>
                    <a:lnTo>
                      <a:pt x="15" y="11130"/>
                    </a:lnTo>
                    <a:cubicBezTo>
                      <a:pt x="1" y="11136"/>
                      <a:pt x="15" y="11143"/>
                      <a:pt x="29" y="11150"/>
                    </a:cubicBezTo>
                    <a:cubicBezTo>
                      <a:pt x="36" y="11150"/>
                      <a:pt x="49" y="11143"/>
                      <a:pt x="49" y="11143"/>
                    </a:cubicBezTo>
                    <a:lnTo>
                      <a:pt x="4513" y="27"/>
                    </a:lnTo>
                    <a:cubicBezTo>
                      <a:pt x="4520" y="20"/>
                      <a:pt x="4513" y="13"/>
                      <a:pt x="4506" y="6"/>
                    </a:cubicBezTo>
                    <a:cubicBezTo>
                      <a:pt x="4504" y="2"/>
                      <a:pt x="4501" y="0"/>
                      <a:pt x="4498"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6"/>
              <p:cNvSpPr/>
              <p:nvPr/>
            </p:nvSpPr>
            <p:spPr>
              <a:xfrm rot="818683" flipH="1">
                <a:off x="6688665" y="4856153"/>
                <a:ext cx="461822" cy="325661"/>
              </a:xfrm>
              <a:custGeom>
                <a:avLst/>
                <a:gdLst/>
                <a:ahLst/>
                <a:cxnLst/>
                <a:rect l="l" t="t" r="r" b="b"/>
                <a:pathLst>
                  <a:path w="3012" h="2124" extrusionOk="0">
                    <a:moveTo>
                      <a:pt x="23" y="1"/>
                    </a:moveTo>
                    <a:cubicBezTo>
                      <a:pt x="19" y="1"/>
                      <a:pt x="17" y="1"/>
                      <a:pt x="15" y="3"/>
                    </a:cubicBezTo>
                    <a:cubicBezTo>
                      <a:pt x="8" y="3"/>
                      <a:pt x="1" y="24"/>
                      <a:pt x="8" y="31"/>
                    </a:cubicBezTo>
                    <a:lnTo>
                      <a:pt x="891" y="2110"/>
                    </a:lnTo>
                    <a:cubicBezTo>
                      <a:pt x="891" y="2117"/>
                      <a:pt x="905" y="2124"/>
                      <a:pt x="912" y="2124"/>
                    </a:cubicBezTo>
                    <a:lnTo>
                      <a:pt x="2997" y="1234"/>
                    </a:lnTo>
                    <a:cubicBezTo>
                      <a:pt x="3004" y="1234"/>
                      <a:pt x="3011" y="1213"/>
                      <a:pt x="3004" y="1206"/>
                    </a:cubicBezTo>
                    <a:cubicBezTo>
                      <a:pt x="3004" y="1201"/>
                      <a:pt x="2994" y="1193"/>
                      <a:pt x="2986" y="1193"/>
                    </a:cubicBezTo>
                    <a:cubicBezTo>
                      <a:pt x="2982" y="1193"/>
                      <a:pt x="2978" y="1195"/>
                      <a:pt x="2976" y="1199"/>
                    </a:cubicBezTo>
                    <a:lnTo>
                      <a:pt x="918" y="2075"/>
                    </a:lnTo>
                    <a:lnTo>
                      <a:pt x="43" y="17"/>
                    </a:lnTo>
                    <a:cubicBezTo>
                      <a:pt x="43" y="7"/>
                      <a:pt x="31" y="1"/>
                      <a:pt x="23"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6"/>
              <p:cNvSpPr/>
              <p:nvPr/>
            </p:nvSpPr>
            <p:spPr>
              <a:xfrm rot="818683" flipH="1">
                <a:off x="6590657" y="4387850"/>
                <a:ext cx="522540" cy="368898"/>
              </a:xfrm>
              <a:custGeom>
                <a:avLst/>
                <a:gdLst/>
                <a:ahLst/>
                <a:cxnLst/>
                <a:rect l="l" t="t" r="r" b="b"/>
                <a:pathLst>
                  <a:path w="3408" h="2406" extrusionOk="0">
                    <a:moveTo>
                      <a:pt x="29" y="1"/>
                    </a:moveTo>
                    <a:cubicBezTo>
                      <a:pt x="26" y="1"/>
                      <a:pt x="23" y="3"/>
                      <a:pt x="21" y="7"/>
                    </a:cubicBezTo>
                    <a:cubicBezTo>
                      <a:pt x="7" y="7"/>
                      <a:pt x="0" y="21"/>
                      <a:pt x="7" y="28"/>
                    </a:cubicBezTo>
                    <a:lnTo>
                      <a:pt x="1016" y="2385"/>
                    </a:lnTo>
                    <a:cubicBezTo>
                      <a:pt x="1016" y="2392"/>
                      <a:pt x="1029" y="2405"/>
                      <a:pt x="1036" y="2405"/>
                    </a:cubicBezTo>
                    <a:lnTo>
                      <a:pt x="3393" y="1377"/>
                    </a:lnTo>
                    <a:cubicBezTo>
                      <a:pt x="3400" y="1377"/>
                      <a:pt x="3407" y="1363"/>
                      <a:pt x="3400" y="1349"/>
                    </a:cubicBezTo>
                    <a:cubicBezTo>
                      <a:pt x="3400" y="1344"/>
                      <a:pt x="3390" y="1339"/>
                      <a:pt x="3381" y="1339"/>
                    </a:cubicBezTo>
                    <a:cubicBezTo>
                      <a:pt x="3378" y="1339"/>
                      <a:pt x="3374" y="1340"/>
                      <a:pt x="3372" y="1342"/>
                    </a:cubicBezTo>
                    <a:lnTo>
                      <a:pt x="1043" y="2343"/>
                    </a:lnTo>
                    <a:lnTo>
                      <a:pt x="42" y="14"/>
                    </a:lnTo>
                    <a:cubicBezTo>
                      <a:pt x="42" y="9"/>
                      <a:pt x="36" y="1"/>
                      <a:pt x="29"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6"/>
              <p:cNvSpPr/>
              <p:nvPr/>
            </p:nvSpPr>
            <p:spPr>
              <a:xfrm rot="818683" flipH="1">
                <a:off x="6565421" y="4008254"/>
                <a:ext cx="463815" cy="326734"/>
              </a:xfrm>
              <a:custGeom>
                <a:avLst/>
                <a:gdLst/>
                <a:ahLst/>
                <a:cxnLst/>
                <a:rect l="l" t="t" r="r" b="b"/>
                <a:pathLst>
                  <a:path w="3025" h="2131" extrusionOk="0">
                    <a:moveTo>
                      <a:pt x="30" y="0"/>
                    </a:moveTo>
                    <a:cubicBezTo>
                      <a:pt x="27" y="0"/>
                      <a:pt x="23" y="1"/>
                      <a:pt x="21" y="3"/>
                    </a:cubicBezTo>
                    <a:cubicBezTo>
                      <a:pt x="14" y="3"/>
                      <a:pt x="1" y="17"/>
                      <a:pt x="14" y="31"/>
                    </a:cubicBezTo>
                    <a:lnTo>
                      <a:pt x="904" y="2116"/>
                    </a:lnTo>
                    <a:cubicBezTo>
                      <a:pt x="904" y="2123"/>
                      <a:pt x="918" y="2130"/>
                      <a:pt x="925" y="2130"/>
                    </a:cubicBezTo>
                    <a:lnTo>
                      <a:pt x="3018" y="1226"/>
                    </a:lnTo>
                    <a:cubicBezTo>
                      <a:pt x="3025" y="1226"/>
                      <a:pt x="3025" y="1213"/>
                      <a:pt x="3025" y="1206"/>
                    </a:cubicBezTo>
                    <a:cubicBezTo>
                      <a:pt x="3025" y="1195"/>
                      <a:pt x="3017" y="1189"/>
                      <a:pt x="3011" y="1189"/>
                    </a:cubicBezTo>
                    <a:cubicBezTo>
                      <a:pt x="3008" y="1189"/>
                      <a:pt x="3006" y="1190"/>
                      <a:pt x="3004" y="1192"/>
                    </a:cubicBezTo>
                    <a:lnTo>
                      <a:pt x="932" y="2082"/>
                    </a:lnTo>
                    <a:lnTo>
                      <a:pt x="49" y="10"/>
                    </a:lnTo>
                    <a:cubicBezTo>
                      <a:pt x="49" y="5"/>
                      <a:pt x="39" y="0"/>
                      <a:pt x="30" y="0"/>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6"/>
              <p:cNvSpPr/>
              <p:nvPr/>
            </p:nvSpPr>
            <p:spPr>
              <a:xfrm rot="818683" flipH="1">
                <a:off x="6587841" y="3684015"/>
                <a:ext cx="326281" cy="231980"/>
              </a:xfrm>
              <a:custGeom>
                <a:avLst/>
                <a:gdLst/>
                <a:ahLst/>
                <a:cxnLst/>
                <a:rect l="l" t="t" r="r" b="b"/>
                <a:pathLst>
                  <a:path w="2128" h="1513" extrusionOk="0">
                    <a:moveTo>
                      <a:pt x="28" y="1"/>
                    </a:moveTo>
                    <a:cubicBezTo>
                      <a:pt x="26" y="1"/>
                      <a:pt x="23" y="2"/>
                      <a:pt x="21" y="3"/>
                    </a:cubicBezTo>
                    <a:cubicBezTo>
                      <a:pt x="7" y="3"/>
                      <a:pt x="1" y="24"/>
                      <a:pt x="7" y="31"/>
                    </a:cubicBezTo>
                    <a:lnTo>
                      <a:pt x="633" y="1491"/>
                    </a:lnTo>
                    <a:cubicBezTo>
                      <a:pt x="633" y="1498"/>
                      <a:pt x="647" y="1512"/>
                      <a:pt x="654" y="1512"/>
                    </a:cubicBezTo>
                    <a:lnTo>
                      <a:pt x="2121" y="873"/>
                    </a:lnTo>
                    <a:cubicBezTo>
                      <a:pt x="2128" y="873"/>
                      <a:pt x="2128" y="859"/>
                      <a:pt x="2128" y="852"/>
                    </a:cubicBezTo>
                    <a:cubicBezTo>
                      <a:pt x="2128" y="841"/>
                      <a:pt x="2120" y="835"/>
                      <a:pt x="2111" y="835"/>
                    </a:cubicBezTo>
                    <a:cubicBezTo>
                      <a:pt x="2108" y="835"/>
                      <a:pt x="2104" y="836"/>
                      <a:pt x="2100" y="838"/>
                    </a:cubicBezTo>
                    <a:lnTo>
                      <a:pt x="661" y="1456"/>
                    </a:lnTo>
                    <a:lnTo>
                      <a:pt x="42" y="17"/>
                    </a:lnTo>
                    <a:cubicBezTo>
                      <a:pt x="42" y="7"/>
                      <a:pt x="35" y="1"/>
                      <a:pt x="28"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 name="Google Shape;1478;p46"/>
            <p:cNvGrpSpPr/>
            <p:nvPr/>
          </p:nvGrpSpPr>
          <p:grpSpPr>
            <a:xfrm rot="3483796">
              <a:off x="1946378" y="3816887"/>
              <a:ext cx="919203" cy="1765323"/>
              <a:chOff x="-19439" y="1956375"/>
              <a:chExt cx="1791607" cy="3492566"/>
            </a:xfrm>
          </p:grpSpPr>
          <p:sp>
            <p:nvSpPr>
              <p:cNvPr id="1479" name="Google Shape;1479;p46"/>
              <p:cNvSpPr/>
              <p:nvPr/>
            </p:nvSpPr>
            <p:spPr>
              <a:xfrm rot="38844">
                <a:off x="67" y="1970847"/>
                <a:ext cx="1752596" cy="3462573"/>
              </a:xfrm>
              <a:custGeom>
                <a:avLst/>
                <a:gdLst/>
                <a:ahLst/>
                <a:cxnLst/>
                <a:rect l="l" t="t" r="r" b="b"/>
                <a:pathLst>
                  <a:path w="21466" h="42410" extrusionOk="0">
                    <a:moveTo>
                      <a:pt x="4697" y="1"/>
                    </a:moveTo>
                    <a:cubicBezTo>
                      <a:pt x="4697" y="1"/>
                      <a:pt x="1" y="6008"/>
                      <a:pt x="2103" y="11014"/>
                    </a:cubicBezTo>
                    <a:cubicBezTo>
                      <a:pt x="4205" y="16020"/>
                      <a:pt x="3122" y="18802"/>
                      <a:pt x="2969" y="20412"/>
                    </a:cubicBezTo>
                    <a:cubicBezTo>
                      <a:pt x="2817" y="22022"/>
                      <a:pt x="3303" y="24985"/>
                      <a:pt x="5440" y="26279"/>
                    </a:cubicBezTo>
                    <a:cubicBezTo>
                      <a:pt x="7572" y="27573"/>
                      <a:pt x="7976" y="28878"/>
                      <a:pt x="7572" y="31033"/>
                    </a:cubicBezTo>
                    <a:cubicBezTo>
                      <a:pt x="7168" y="33199"/>
                      <a:pt x="7724" y="35793"/>
                      <a:pt x="10294" y="36999"/>
                    </a:cubicBezTo>
                    <a:cubicBezTo>
                      <a:pt x="12859" y="38211"/>
                      <a:pt x="13228" y="42322"/>
                      <a:pt x="17121" y="42410"/>
                    </a:cubicBezTo>
                    <a:cubicBezTo>
                      <a:pt x="20353" y="40231"/>
                      <a:pt x="18450" y="36572"/>
                      <a:pt x="19955" y="34171"/>
                    </a:cubicBezTo>
                    <a:cubicBezTo>
                      <a:pt x="21466" y="31771"/>
                      <a:pt x="20535" y="29288"/>
                      <a:pt x="19024" y="27678"/>
                    </a:cubicBezTo>
                    <a:cubicBezTo>
                      <a:pt x="17519" y="26074"/>
                      <a:pt x="17162" y="24762"/>
                      <a:pt x="18251" y="22514"/>
                    </a:cubicBezTo>
                    <a:cubicBezTo>
                      <a:pt x="19346" y="20271"/>
                      <a:pt x="18164" y="17508"/>
                      <a:pt x="17162" y="16237"/>
                    </a:cubicBezTo>
                    <a:cubicBezTo>
                      <a:pt x="16161" y="14972"/>
                      <a:pt x="13749" y="13204"/>
                      <a:pt x="12818" y="7864"/>
                    </a:cubicBezTo>
                    <a:cubicBezTo>
                      <a:pt x="11893" y="2513"/>
                      <a:pt x="4697" y="1"/>
                      <a:pt x="4697"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6"/>
              <p:cNvSpPr/>
              <p:nvPr/>
            </p:nvSpPr>
            <p:spPr>
              <a:xfrm rot="38844">
                <a:off x="84237" y="1965452"/>
                <a:ext cx="1626373" cy="3474412"/>
              </a:xfrm>
              <a:custGeom>
                <a:avLst/>
                <a:gdLst/>
                <a:ahLst/>
                <a:cxnLst/>
                <a:rect l="l" t="t" r="r" b="b"/>
                <a:pathLst>
                  <a:path w="19920" h="42555" extrusionOk="0">
                    <a:moveTo>
                      <a:pt x="3695" y="169"/>
                    </a:moveTo>
                    <a:cubicBezTo>
                      <a:pt x="3994" y="280"/>
                      <a:pt x="5633" y="907"/>
                      <a:pt x="7366" y="2078"/>
                    </a:cubicBezTo>
                    <a:cubicBezTo>
                      <a:pt x="10504" y="4209"/>
                      <a:pt x="11482" y="6458"/>
                      <a:pt x="11746" y="7962"/>
                    </a:cubicBezTo>
                    <a:cubicBezTo>
                      <a:pt x="12519" y="12430"/>
                      <a:pt x="14304" y="14380"/>
                      <a:pt x="15493" y="15679"/>
                    </a:cubicBezTo>
                    <a:cubicBezTo>
                      <a:pt x="15727" y="15931"/>
                      <a:pt x="15932" y="16160"/>
                      <a:pt x="16096" y="16370"/>
                    </a:cubicBezTo>
                    <a:cubicBezTo>
                      <a:pt x="17115" y="17670"/>
                      <a:pt x="18245" y="20393"/>
                      <a:pt x="17174" y="22571"/>
                    </a:cubicBezTo>
                    <a:cubicBezTo>
                      <a:pt x="16125" y="24708"/>
                      <a:pt x="16330" y="26084"/>
                      <a:pt x="17958" y="27811"/>
                    </a:cubicBezTo>
                    <a:cubicBezTo>
                      <a:pt x="18760" y="28678"/>
                      <a:pt x="19322" y="29708"/>
                      <a:pt x="19533" y="30727"/>
                    </a:cubicBezTo>
                    <a:cubicBezTo>
                      <a:pt x="19779" y="31945"/>
                      <a:pt x="19562" y="33116"/>
                      <a:pt x="18872" y="34217"/>
                    </a:cubicBezTo>
                    <a:cubicBezTo>
                      <a:pt x="18257" y="35189"/>
                      <a:pt x="18198" y="36336"/>
                      <a:pt x="18140" y="37560"/>
                    </a:cubicBezTo>
                    <a:cubicBezTo>
                      <a:pt x="18052" y="39317"/>
                      <a:pt x="17964" y="41132"/>
                      <a:pt x="16079" y="42420"/>
                    </a:cubicBezTo>
                    <a:cubicBezTo>
                      <a:pt x="13795" y="42356"/>
                      <a:pt x="12741" y="40874"/>
                      <a:pt x="11722" y="39440"/>
                    </a:cubicBezTo>
                    <a:cubicBezTo>
                      <a:pt x="11014" y="38444"/>
                      <a:pt x="10346" y="37508"/>
                      <a:pt x="9298" y="37022"/>
                    </a:cubicBezTo>
                    <a:cubicBezTo>
                      <a:pt x="8127" y="36471"/>
                      <a:pt x="7308" y="35599"/>
                      <a:pt x="6863" y="34434"/>
                    </a:cubicBezTo>
                    <a:cubicBezTo>
                      <a:pt x="6488" y="33462"/>
                      <a:pt x="6406" y="32291"/>
                      <a:pt x="6622" y="31137"/>
                    </a:cubicBezTo>
                    <a:cubicBezTo>
                      <a:pt x="7050" y="28801"/>
                      <a:pt x="6488" y="27536"/>
                      <a:pt x="4456" y="26295"/>
                    </a:cubicBezTo>
                    <a:cubicBezTo>
                      <a:pt x="2377" y="25030"/>
                      <a:pt x="1856" y="22132"/>
                      <a:pt x="2014" y="20492"/>
                    </a:cubicBezTo>
                    <a:cubicBezTo>
                      <a:pt x="2044" y="20223"/>
                      <a:pt x="2096" y="19924"/>
                      <a:pt x="2155" y="19579"/>
                    </a:cubicBezTo>
                    <a:cubicBezTo>
                      <a:pt x="2448" y="17852"/>
                      <a:pt x="2904" y="15240"/>
                      <a:pt x="1148" y="11060"/>
                    </a:cubicBezTo>
                    <a:cubicBezTo>
                      <a:pt x="545" y="9643"/>
                      <a:pt x="158" y="7225"/>
                      <a:pt x="1651" y="3741"/>
                    </a:cubicBezTo>
                    <a:cubicBezTo>
                      <a:pt x="2465" y="1838"/>
                      <a:pt x="3496" y="427"/>
                      <a:pt x="3695" y="169"/>
                    </a:cubicBezTo>
                    <a:close/>
                    <a:moveTo>
                      <a:pt x="3671" y="1"/>
                    </a:moveTo>
                    <a:cubicBezTo>
                      <a:pt x="3650" y="1"/>
                      <a:pt x="3630" y="12"/>
                      <a:pt x="3613" y="29"/>
                    </a:cubicBezTo>
                    <a:cubicBezTo>
                      <a:pt x="3607" y="40"/>
                      <a:pt x="2430" y="1557"/>
                      <a:pt x="1523" y="3665"/>
                    </a:cubicBezTo>
                    <a:cubicBezTo>
                      <a:pt x="0" y="7201"/>
                      <a:pt x="398" y="9660"/>
                      <a:pt x="1007" y="11101"/>
                    </a:cubicBezTo>
                    <a:cubicBezTo>
                      <a:pt x="2741" y="15246"/>
                      <a:pt x="2296" y="17828"/>
                      <a:pt x="2003" y="19544"/>
                    </a:cubicBezTo>
                    <a:cubicBezTo>
                      <a:pt x="1944" y="19883"/>
                      <a:pt x="1892" y="20194"/>
                      <a:pt x="1862" y="20463"/>
                    </a:cubicBezTo>
                    <a:cubicBezTo>
                      <a:pt x="1704" y="22138"/>
                      <a:pt x="2237" y="25112"/>
                      <a:pt x="4374" y="26406"/>
                    </a:cubicBezTo>
                    <a:cubicBezTo>
                      <a:pt x="6371" y="27624"/>
                      <a:pt x="6898" y="28801"/>
                      <a:pt x="6476" y="31090"/>
                    </a:cubicBezTo>
                    <a:cubicBezTo>
                      <a:pt x="6324" y="31928"/>
                      <a:pt x="6236" y="33192"/>
                      <a:pt x="6722" y="34475"/>
                    </a:cubicBezTo>
                    <a:cubicBezTo>
                      <a:pt x="7185" y="35675"/>
                      <a:pt x="8028" y="36571"/>
                      <a:pt x="9234" y="37139"/>
                    </a:cubicBezTo>
                    <a:cubicBezTo>
                      <a:pt x="10247" y="37613"/>
                      <a:pt x="10903" y="38532"/>
                      <a:pt x="11599" y="39516"/>
                    </a:cubicBezTo>
                    <a:cubicBezTo>
                      <a:pt x="12636" y="40980"/>
                      <a:pt x="13719" y="42496"/>
                      <a:pt x="16090" y="42555"/>
                    </a:cubicBezTo>
                    <a:cubicBezTo>
                      <a:pt x="16108" y="42555"/>
                      <a:pt x="16120" y="42555"/>
                      <a:pt x="16131" y="42531"/>
                    </a:cubicBezTo>
                    <a:cubicBezTo>
                      <a:pt x="18099" y="41208"/>
                      <a:pt x="18186" y="39346"/>
                      <a:pt x="18274" y="37548"/>
                    </a:cubicBezTo>
                    <a:cubicBezTo>
                      <a:pt x="18333" y="36348"/>
                      <a:pt x="18391" y="35212"/>
                      <a:pt x="18983" y="34270"/>
                    </a:cubicBezTo>
                    <a:cubicBezTo>
                      <a:pt x="19691" y="33140"/>
                      <a:pt x="19920" y="31933"/>
                      <a:pt x="19656" y="30675"/>
                    </a:cubicBezTo>
                    <a:cubicBezTo>
                      <a:pt x="19381" y="29334"/>
                      <a:pt x="18631" y="28315"/>
                      <a:pt x="18046" y="27694"/>
                    </a:cubicBezTo>
                    <a:cubicBezTo>
                      <a:pt x="16453" y="26002"/>
                      <a:pt x="16260" y="24726"/>
                      <a:pt x="17285" y="22624"/>
                    </a:cubicBezTo>
                    <a:cubicBezTo>
                      <a:pt x="18374" y="20381"/>
                      <a:pt x="17226" y="17594"/>
                      <a:pt x="16190" y="16271"/>
                    </a:cubicBezTo>
                    <a:cubicBezTo>
                      <a:pt x="16020" y="16054"/>
                      <a:pt x="15815" y="15832"/>
                      <a:pt x="15575" y="15568"/>
                    </a:cubicBezTo>
                    <a:cubicBezTo>
                      <a:pt x="14404" y="14286"/>
                      <a:pt x="12630" y="12348"/>
                      <a:pt x="11863" y="7927"/>
                    </a:cubicBezTo>
                    <a:cubicBezTo>
                      <a:pt x="11594" y="6382"/>
                      <a:pt x="10604" y="4098"/>
                      <a:pt x="7419" y="1937"/>
                    </a:cubicBezTo>
                    <a:cubicBezTo>
                      <a:pt x="5522" y="649"/>
                      <a:pt x="3707" y="11"/>
                      <a:pt x="3695" y="5"/>
                    </a:cubicBezTo>
                    <a:cubicBezTo>
                      <a:pt x="3687" y="2"/>
                      <a:pt x="3679" y="1"/>
                      <a:pt x="3671" y="1"/>
                    </a:cubicBezTo>
                    <a:close/>
                  </a:path>
                </a:pathLst>
              </a:custGeom>
              <a:solidFill>
                <a:srgbClr val="007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6"/>
              <p:cNvSpPr/>
              <p:nvPr/>
            </p:nvSpPr>
            <p:spPr>
              <a:xfrm rot="38844">
                <a:off x="376764" y="1966274"/>
                <a:ext cx="1027913" cy="3473514"/>
              </a:xfrm>
              <a:custGeom>
                <a:avLst/>
                <a:gdLst/>
                <a:ahLst/>
                <a:cxnLst/>
                <a:rect l="l" t="t" r="r" b="b"/>
                <a:pathLst>
                  <a:path w="12590" h="42544" extrusionOk="0">
                    <a:moveTo>
                      <a:pt x="93" y="0"/>
                    </a:moveTo>
                    <a:cubicBezTo>
                      <a:pt x="84" y="0"/>
                      <a:pt x="74" y="2"/>
                      <a:pt x="65" y="6"/>
                    </a:cubicBezTo>
                    <a:cubicBezTo>
                      <a:pt x="24" y="12"/>
                      <a:pt x="1" y="53"/>
                      <a:pt x="18" y="94"/>
                    </a:cubicBezTo>
                    <a:lnTo>
                      <a:pt x="12437" y="42491"/>
                    </a:lnTo>
                    <a:cubicBezTo>
                      <a:pt x="12449" y="42520"/>
                      <a:pt x="12478" y="42544"/>
                      <a:pt x="12507" y="42544"/>
                    </a:cubicBezTo>
                    <a:lnTo>
                      <a:pt x="12525" y="42544"/>
                    </a:lnTo>
                    <a:cubicBezTo>
                      <a:pt x="12566" y="42532"/>
                      <a:pt x="12589" y="42491"/>
                      <a:pt x="12572" y="42456"/>
                    </a:cubicBezTo>
                    <a:lnTo>
                      <a:pt x="153" y="53"/>
                    </a:lnTo>
                    <a:cubicBezTo>
                      <a:pt x="148" y="21"/>
                      <a:pt x="123" y="0"/>
                      <a:pt x="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6"/>
              <p:cNvSpPr/>
              <p:nvPr/>
            </p:nvSpPr>
            <p:spPr>
              <a:xfrm rot="38844">
                <a:off x="1203414" y="4418217"/>
                <a:ext cx="231383" cy="424147"/>
              </a:xfrm>
              <a:custGeom>
                <a:avLst/>
                <a:gdLst/>
                <a:ahLst/>
                <a:cxnLst/>
                <a:rect l="l" t="t" r="r" b="b"/>
                <a:pathLst>
                  <a:path w="2834" h="5195" extrusionOk="0">
                    <a:moveTo>
                      <a:pt x="2744" y="0"/>
                    </a:moveTo>
                    <a:cubicBezTo>
                      <a:pt x="2720" y="0"/>
                      <a:pt x="2697" y="15"/>
                      <a:pt x="2682" y="42"/>
                    </a:cubicBezTo>
                    <a:lnTo>
                      <a:pt x="23" y="5083"/>
                    </a:lnTo>
                    <a:cubicBezTo>
                      <a:pt x="0" y="5118"/>
                      <a:pt x="18" y="5165"/>
                      <a:pt x="53" y="5182"/>
                    </a:cubicBezTo>
                    <a:cubicBezTo>
                      <a:pt x="64" y="5194"/>
                      <a:pt x="76" y="5194"/>
                      <a:pt x="88" y="5194"/>
                    </a:cubicBezTo>
                    <a:cubicBezTo>
                      <a:pt x="117" y="5194"/>
                      <a:pt x="141" y="5177"/>
                      <a:pt x="152" y="5153"/>
                    </a:cubicBezTo>
                    <a:lnTo>
                      <a:pt x="2811" y="112"/>
                    </a:lnTo>
                    <a:cubicBezTo>
                      <a:pt x="2834" y="77"/>
                      <a:pt x="2822" y="30"/>
                      <a:pt x="2781" y="12"/>
                    </a:cubicBezTo>
                    <a:cubicBezTo>
                      <a:pt x="2769" y="4"/>
                      <a:pt x="2756" y="0"/>
                      <a:pt x="27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6"/>
              <p:cNvSpPr/>
              <p:nvPr/>
            </p:nvSpPr>
            <p:spPr>
              <a:xfrm rot="38844">
                <a:off x="735374" y="4532197"/>
                <a:ext cx="445620" cy="187539"/>
              </a:xfrm>
              <a:custGeom>
                <a:avLst/>
                <a:gdLst/>
                <a:ahLst/>
                <a:cxnLst/>
                <a:rect l="l" t="t" r="r" b="b"/>
                <a:pathLst>
                  <a:path w="5458" h="2297" extrusionOk="0">
                    <a:moveTo>
                      <a:pt x="87" y="1"/>
                    </a:moveTo>
                    <a:cubicBezTo>
                      <a:pt x="59" y="1"/>
                      <a:pt x="32" y="21"/>
                      <a:pt x="18" y="48"/>
                    </a:cubicBezTo>
                    <a:cubicBezTo>
                      <a:pt x="1" y="89"/>
                      <a:pt x="24" y="130"/>
                      <a:pt x="65" y="147"/>
                    </a:cubicBezTo>
                    <a:lnTo>
                      <a:pt x="5341" y="2290"/>
                    </a:lnTo>
                    <a:cubicBezTo>
                      <a:pt x="5347" y="2296"/>
                      <a:pt x="5358" y="2296"/>
                      <a:pt x="5370" y="2296"/>
                    </a:cubicBezTo>
                    <a:cubicBezTo>
                      <a:pt x="5399" y="2296"/>
                      <a:pt x="5429" y="2284"/>
                      <a:pt x="5440" y="2243"/>
                    </a:cubicBezTo>
                    <a:cubicBezTo>
                      <a:pt x="5458" y="2208"/>
                      <a:pt x="5434" y="2167"/>
                      <a:pt x="5399" y="2150"/>
                    </a:cubicBezTo>
                    <a:lnTo>
                      <a:pt x="112" y="7"/>
                    </a:lnTo>
                    <a:cubicBezTo>
                      <a:pt x="104" y="3"/>
                      <a:pt x="95"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6"/>
              <p:cNvSpPr/>
              <p:nvPr/>
            </p:nvSpPr>
            <p:spPr>
              <a:xfrm rot="38844">
                <a:off x="285019" y="2688491"/>
                <a:ext cx="367730" cy="155942"/>
              </a:xfrm>
              <a:custGeom>
                <a:avLst/>
                <a:gdLst/>
                <a:ahLst/>
                <a:cxnLst/>
                <a:rect l="l" t="t" r="r" b="b"/>
                <a:pathLst>
                  <a:path w="4504" h="1910" extrusionOk="0">
                    <a:moveTo>
                      <a:pt x="86" y="1"/>
                    </a:moveTo>
                    <a:cubicBezTo>
                      <a:pt x="57" y="1"/>
                      <a:pt x="27" y="21"/>
                      <a:pt x="18" y="48"/>
                    </a:cubicBezTo>
                    <a:cubicBezTo>
                      <a:pt x="1" y="83"/>
                      <a:pt x="24" y="130"/>
                      <a:pt x="59" y="141"/>
                    </a:cubicBezTo>
                    <a:lnTo>
                      <a:pt x="4392" y="1898"/>
                    </a:lnTo>
                    <a:cubicBezTo>
                      <a:pt x="4404" y="1910"/>
                      <a:pt x="4415" y="1910"/>
                      <a:pt x="4421" y="1910"/>
                    </a:cubicBezTo>
                    <a:cubicBezTo>
                      <a:pt x="4451" y="1910"/>
                      <a:pt x="4480" y="1886"/>
                      <a:pt x="4492" y="1857"/>
                    </a:cubicBezTo>
                    <a:cubicBezTo>
                      <a:pt x="4503" y="1822"/>
                      <a:pt x="4480" y="1775"/>
                      <a:pt x="4445" y="1763"/>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6"/>
              <p:cNvSpPr/>
              <p:nvPr/>
            </p:nvSpPr>
            <p:spPr>
              <a:xfrm rot="38844">
                <a:off x="350319" y="3593986"/>
                <a:ext cx="583763" cy="242976"/>
              </a:xfrm>
              <a:custGeom>
                <a:avLst/>
                <a:gdLst/>
                <a:ahLst/>
                <a:cxnLst/>
                <a:rect l="l" t="t" r="r" b="b"/>
                <a:pathLst>
                  <a:path w="7150" h="2976" extrusionOk="0">
                    <a:moveTo>
                      <a:pt x="86" y="1"/>
                    </a:moveTo>
                    <a:cubicBezTo>
                      <a:pt x="57" y="1"/>
                      <a:pt x="27" y="21"/>
                      <a:pt x="18" y="48"/>
                    </a:cubicBezTo>
                    <a:cubicBezTo>
                      <a:pt x="1" y="89"/>
                      <a:pt x="24" y="130"/>
                      <a:pt x="59" y="147"/>
                    </a:cubicBezTo>
                    <a:lnTo>
                      <a:pt x="7044" y="2970"/>
                    </a:lnTo>
                    <a:cubicBezTo>
                      <a:pt x="7050" y="2975"/>
                      <a:pt x="7062" y="2975"/>
                      <a:pt x="7074" y="2975"/>
                    </a:cubicBezTo>
                    <a:cubicBezTo>
                      <a:pt x="7103" y="2975"/>
                      <a:pt x="7132" y="2964"/>
                      <a:pt x="7138" y="2934"/>
                    </a:cubicBezTo>
                    <a:cubicBezTo>
                      <a:pt x="7150" y="2899"/>
                      <a:pt x="7132" y="2852"/>
                      <a:pt x="7091" y="2841"/>
                    </a:cubicBezTo>
                    <a:lnTo>
                      <a:pt x="112" y="7"/>
                    </a:lnTo>
                    <a:cubicBezTo>
                      <a:pt x="104" y="3"/>
                      <a:pt x="95"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6"/>
              <p:cNvSpPr/>
              <p:nvPr/>
            </p:nvSpPr>
            <p:spPr>
              <a:xfrm rot="38844">
                <a:off x="948940" y="3401493"/>
                <a:ext cx="287391" cy="530939"/>
              </a:xfrm>
              <a:custGeom>
                <a:avLst/>
                <a:gdLst/>
                <a:ahLst/>
                <a:cxnLst/>
                <a:rect l="l" t="t" r="r" b="b"/>
                <a:pathLst>
                  <a:path w="3520" h="6503" extrusionOk="0">
                    <a:moveTo>
                      <a:pt x="3438" y="1"/>
                    </a:moveTo>
                    <a:cubicBezTo>
                      <a:pt x="3411" y="1"/>
                      <a:pt x="3383" y="14"/>
                      <a:pt x="3367" y="38"/>
                    </a:cubicBezTo>
                    <a:lnTo>
                      <a:pt x="24" y="6391"/>
                    </a:lnTo>
                    <a:cubicBezTo>
                      <a:pt x="0" y="6432"/>
                      <a:pt x="18" y="6473"/>
                      <a:pt x="53" y="6496"/>
                    </a:cubicBezTo>
                    <a:cubicBezTo>
                      <a:pt x="71" y="6502"/>
                      <a:pt x="77" y="6502"/>
                      <a:pt x="88" y="6502"/>
                    </a:cubicBezTo>
                    <a:cubicBezTo>
                      <a:pt x="112" y="6502"/>
                      <a:pt x="141" y="6490"/>
                      <a:pt x="153" y="6467"/>
                    </a:cubicBezTo>
                    <a:lnTo>
                      <a:pt x="3502" y="114"/>
                    </a:lnTo>
                    <a:cubicBezTo>
                      <a:pt x="3519" y="79"/>
                      <a:pt x="3508" y="32"/>
                      <a:pt x="3473" y="9"/>
                    </a:cubicBezTo>
                    <a:cubicBezTo>
                      <a:pt x="3462" y="3"/>
                      <a:pt x="3450" y="1"/>
                      <a:pt x="34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6"/>
              <p:cNvSpPr/>
              <p:nvPr/>
            </p:nvSpPr>
            <p:spPr>
              <a:xfrm rot="38844">
                <a:off x="683039" y="2660998"/>
                <a:ext cx="181742" cy="329357"/>
              </a:xfrm>
              <a:custGeom>
                <a:avLst/>
                <a:gdLst/>
                <a:ahLst/>
                <a:cxnLst/>
                <a:rect l="l" t="t" r="r" b="b"/>
                <a:pathLst>
                  <a:path w="2226" h="4034" extrusionOk="0">
                    <a:moveTo>
                      <a:pt x="2139" y="0"/>
                    </a:moveTo>
                    <a:cubicBezTo>
                      <a:pt x="2114" y="0"/>
                      <a:pt x="2090" y="16"/>
                      <a:pt x="2074" y="40"/>
                    </a:cubicBezTo>
                    <a:lnTo>
                      <a:pt x="24" y="3928"/>
                    </a:lnTo>
                    <a:cubicBezTo>
                      <a:pt x="1" y="3963"/>
                      <a:pt x="18" y="4004"/>
                      <a:pt x="54" y="4028"/>
                    </a:cubicBezTo>
                    <a:cubicBezTo>
                      <a:pt x="65" y="4033"/>
                      <a:pt x="77" y="4033"/>
                      <a:pt x="89" y="4033"/>
                    </a:cubicBezTo>
                    <a:cubicBezTo>
                      <a:pt x="118" y="4033"/>
                      <a:pt x="141" y="4022"/>
                      <a:pt x="153" y="3998"/>
                    </a:cubicBezTo>
                    <a:lnTo>
                      <a:pt x="2202" y="110"/>
                    </a:lnTo>
                    <a:cubicBezTo>
                      <a:pt x="2226" y="75"/>
                      <a:pt x="2214" y="34"/>
                      <a:pt x="2173" y="11"/>
                    </a:cubicBezTo>
                    <a:cubicBezTo>
                      <a:pt x="2162" y="4"/>
                      <a:pt x="2151" y="0"/>
                      <a:pt x="21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88" name="Google Shape;1488;p46">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6">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6">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6">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6">
            <a:hlinkClick r:id="rId3"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1493" name="Google Shape;1493;p46">
            <a:hlinkClick r:id="rId4"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Our Week</a:t>
            </a:r>
            <a:endParaRPr sz="1500" b="1">
              <a:solidFill>
                <a:srgbClr val="007DEA"/>
              </a:solidFill>
              <a:latin typeface="Sen"/>
              <a:ea typeface="Sen"/>
              <a:cs typeface="Sen"/>
              <a:sym typeface="Sen"/>
            </a:endParaRPr>
          </a:p>
        </p:txBody>
      </p:sp>
      <p:sp>
        <p:nvSpPr>
          <p:cNvPr id="1494" name="Google Shape;1494;p46">
            <a:hlinkClick r:id="rId5"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1495" name="Google Shape;1495;p46">
            <a:hlinkClick r:id="rId6"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1496" name="Google Shape;1496;p46">
            <a:hlinkClick r:id="rId7"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6"/>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8" name="Google Shape;1498;p46"/>
          <p:cNvGrpSpPr/>
          <p:nvPr/>
        </p:nvGrpSpPr>
        <p:grpSpPr>
          <a:xfrm>
            <a:off x="4402319" y="4732206"/>
            <a:ext cx="344058" cy="344096"/>
            <a:chOff x="1561313" y="2098162"/>
            <a:chExt cx="383822" cy="383822"/>
          </a:xfrm>
        </p:grpSpPr>
        <p:sp>
          <p:nvSpPr>
            <p:cNvPr id="1499" name="Google Shape;1499;p46"/>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00" name="Google Shape;1500;p46"/>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501" name="Google Shape;1501;p46">
            <a:hlinkClick r:id="rId8"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505"/>
        <p:cNvGrpSpPr/>
        <p:nvPr/>
      </p:nvGrpSpPr>
      <p:grpSpPr>
        <a:xfrm>
          <a:off x="0" y="0"/>
          <a:ext cx="0" cy="0"/>
          <a:chOff x="0" y="0"/>
          <a:chExt cx="0" cy="0"/>
        </a:xfrm>
      </p:grpSpPr>
      <p:sp>
        <p:nvSpPr>
          <p:cNvPr id="1506" name="Google Shape;1506;p47"/>
          <p:cNvSpPr txBox="1">
            <a:spLocks noGrp="1"/>
          </p:cNvSpPr>
          <p:nvPr>
            <p:ph type="title"/>
          </p:nvPr>
        </p:nvSpPr>
        <p:spPr>
          <a:xfrm>
            <a:off x="713250" y="782975"/>
            <a:ext cx="7717500" cy="660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Our Week</a:t>
            </a:r>
            <a:endParaRPr/>
          </a:p>
        </p:txBody>
      </p:sp>
      <p:sp>
        <p:nvSpPr>
          <p:cNvPr id="1507" name="Google Shape;1507;p47">
            <a:hlinkClick r:id="rId3" action="ppaction://hlinksldjump"/>
          </p:cNvPr>
          <p:cNvSpPr txBox="1">
            <a:spLocks noGrp="1"/>
          </p:cNvSpPr>
          <p:nvPr>
            <p:ph type="subTitle" idx="1"/>
          </p:nvPr>
        </p:nvSpPr>
        <p:spPr>
          <a:xfrm>
            <a:off x="847963" y="2510454"/>
            <a:ext cx="1984200" cy="34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Schedule</a:t>
            </a:r>
            <a:endParaRPr/>
          </a:p>
        </p:txBody>
      </p:sp>
      <p:sp>
        <p:nvSpPr>
          <p:cNvPr id="1508" name="Google Shape;1508;p47">
            <a:hlinkClick r:id="rId4" action="ppaction://hlinksldjump"/>
          </p:cNvPr>
          <p:cNvSpPr txBox="1">
            <a:spLocks noGrp="1"/>
          </p:cNvSpPr>
          <p:nvPr>
            <p:ph type="subTitle" idx="2"/>
          </p:nvPr>
        </p:nvSpPr>
        <p:spPr>
          <a:xfrm>
            <a:off x="6311813" y="2510454"/>
            <a:ext cx="1984200" cy="34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Tuesday</a:t>
            </a:r>
            <a:endParaRPr/>
          </a:p>
        </p:txBody>
      </p:sp>
      <p:sp>
        <p:nvSpPr>
          <p:cNvPr id="1509" name="Google Shape;1509;p47">
            <a:hlinkClick r:id="rId5" action="ppaction://hlinksldjump"/>
          </p:cNvPr>
          <p:cNvSpPr txBox="1">
            <a:spLocks noGrp="1"/>
          </p:cNvSpPr>
          <p:nvPr>
            <p:ph type="subTitle" idx="3"/>
          </p:nvPr>
        </p:nvSpPr>
        <p:spPr>
          <a:xfrm>
            <a:off x="3514225" y="2509554"/>
            <a:ext cx="1983000" cy="349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Monday</a:t>
            </a:r>
            <a:endParaRPr/>
          </a:p>
        </p:txBody>
      </p:sp>
      <p:sp>
        <p:nvSpPr>
          <p:cNvPr id="1510" name="Google Shape;1510;p47">
            <a:hlinkClick r:id="rId6" action="ppaction://hlinksldjump"/>
          </p:cNvPr>
          <p:cNvSpPr txBox="1">
            <a:spLocks noGrp="1"/>
          </p:cNvSpPr>
          <p:nvPr>
            <p:ph type="subTitle" idx="4"/>
          </p:nvPr>
        </p:nvSpPr>
        <p:spPr>
          <a:xfrm>
            <a:off x="847963" y="3916182"/>
            <a:ext cx="1984200" cy="34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Wednesday</a:t>
            </a:r>
            <a:endParaRPr/>
          </a:p>
        </p:txBody>
      </p:sp>
      <p:sp>
        <p:nvSpPr>
          <p:cNvPr id="1511" name="Google Shape;1511;p47">
            <a:hlinkClick r:id="rId7" action="ppaction://hlinksldjump"/>
          </p:cNvPr>
          <p:cNvSpPr txBox="1">
            <a:spLocks noGrp="1"/>
          </p:cNvSpPr>
          <p:nvPr>
            <p:ph type="subTitle" idx="5"/>
          </p:nvPr>
        </p:nvSpPr>
        <p:spPr>
          <a:xfrm>
            <a:off x="6311813" y="3916182"/>
            <a:ext cx="1984200" cy="34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Friday</a:t>
            </a:r>
            <a:endParaRPr/>
          </a:p>
        </p:txBody>
      </p:sp>
      <p:sp>
        <p:nvSpPr>
          <p:cNvPr id="1512" name="Google Shape;1512;p47">
            <a:hlinkClick r:id="rId8" action="ppaction://hlinksldjump"/>
          </p:cNvPr>
          <p:cNvSpPr txBox="1">
            <a:spLocks noGrp="1"/>
          </p:cNvSpPr>
          <p:nvPr>
            <p:ph type="subTitle" idx="6"/>
          </p:nvPr>
        </p:nvSpPr>
        <p:spPr>
          <a:xfrm>
            <a:off x="3513625" y="3916182"/>
            <a:ext cx="1984200" cy="34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Thursday</a:t>
            </a:r>
            <a:endParaRPr/>
          </a:p>
        </p:txBody>
      </p:sp>
      <p:grpSp>
        <p:nvGrpSpPr>
          <p:cNvPr id="1513" name="Google Shape;1513;p47"/>
          <p:cNvGrpSpPr/>
          <p:nvPr/>
        </p:nvGrpSpPr>
        <p:grpSpPr>
          <a:xfrm>
            <a:off x="1530242" y="1831583"/>
            <a:ext cx="619642" cy="619642"/>
            <a:chOff x="1561313" y="2098162"/>
            <a:chExt cx="383822" cy="383822"/>
          </a:xfrm>
        </p:grpSpPr>
        <p:sp>
          <p:nvSpPr>
            <p:cNvPr id="1514" name="Google Shape;1514;p47"/>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15" name="Google Shape;1515;p47"/>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516" name="Google Shape;1516;p47"/>
          <p:cNvGrpSpPr/>
          <p:nvPr/>
        </p:nvGrpSpPr>
        <p:grpSpPr>
          <a:xfrm>
            <a:off x="6863565" y="1833537"/>
            <a:ext cx="880694" cy="617278"/>
            <a:chOff x="4914575" y="6808875"/>
            <a:chExt cx="1537525" cy="1077650"/>
          </a:xfrm>
        </p:grpSpPr>
        <p:sp>
          <p:nvSpPr>
            <p:cNvPr id="1517" name="Google Shape;1517;p47"/>
            <p:cNvSpPr/>
            <p:nvPr/>
          </p:nvSpPr>
          <p:spPr>
            <a:xfrm>
              <a:off x="5114450" y="7242850"/>
              <a:ext cx="73575" cy="184775"/>
            </a:xfrm>
            <a:custGeom>
              <a:avLst/>
              <a:gdLst/>
              <a:ahLst/>
              <a:cxnLst/>
              <a:rect l="l" t="t" r="r" b="b"/>
              <a:pathLst>
                <a:path w="2943" h="7391" extrusionOk="0">
                  <a:moveTo>
                    <a:pt x="1352" y="1"/>
                  </a:moveTo>
                  <a:cubicBezTo>
                    <a:pt x="594" y="1"/>
                    <a:pt x="0" y="614"/>
                    <a:pt x="0" y="1352"/>
                  </a:cubicBezTo>
                  <a:lnTo>
                    <a:pt x="0" y="6039"/>
                  </a:lnTo>
                  <a:cubicBezTo>
                    <a:pt x="0" y="6787"/>
                    <a:pt x="594" y="7391"/>
                    <a:pt x="1352" y="7391"/>
                  </a:cubicBezTo>
                  <a:lnTo>
                    <a:pt x="1591" y="7391"/>
                  </a:lnTo>
                  <a:cubicBezTo>
                    <a:pt x="2348" y="7391"/>
                    <a:pt x="2943" y="6787"/>
                    <a:pt x="2943" y="6039"/>
                  </a:cubicBezTo>
                  <a:lnTo>
                    <a:pt x="2943" y="1352"/>
                  </a:lnTo>
                  <a:cubicBezTo>
                    <a:pt x="2943" y="595"/>
                    <a:pt x="2339" y="1"/>
                    <a:pt x="1591" y="1"/>
                  </a:cubicBezTo>
                  <a:close/>
                </a:path>
              </a:pathLst>
            </a:custGeom>
            <a:solidFill>
              <a:srgbClr val="FFFFFF"/>
            </a:solidFill>
            <a:ln w="9525" cap="flat" cmpd="sng">
              <a:solidFill>
                <a:schemeClr val="dk2"/>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7"/>
            <p:cNvSpPr/>
            <p:nvPr/>
          </p:nvSpPr>
          <p:spPr>
            <a:xfrm>
              <a:off x="5132650" y="7242850"/>
              <a:ext cx="55375" cy="184775"/>
            </a:xfrm>
            <a:custGeom>
              <a:avLst/>
              <a:gdLst/>
              <a:ahLst/>
              <a:cxnLst/>
              <a:rect l="l" t="t" r="r" b="b"/>
              <a:pathLst>
                <a:path w="2215" h="7391" extrusionOk="0">
                  <a:moveTo>
                    <a:pt x="662" y="1"/>
                  </a:moveTo>
                  <a:cubicBezTo>
                    <a:pt x="422" y="1"/>
                    <a:pt x="192" y="58"/>
                    <a:pt x="1" y="173"/>
                  </a:cubicBezTo>
                  <a:cubicBezTo>
                    <a:pt x="441" y="413"/>
                    <a:pt x="748" y="873"/>
                    <a:pt x="748" y="1400"/>
                  </a:cubicBezTo>
                  <a:lnTo>
                    <a:pt x="748" y="5991"/>
                  </a:lnTo>
                  <a:cubicBezTo>
                    <a:pt x="748" y="6528"/>
                    <a:pt x="441" y="6988"/>
                    <a:pt x="1" y="7228"/>
                  </a:cubicBezTo>
                  <a:cubicBezTo>
                    <a:pt x="202" y="7333"/>
                    <a:pt x="422" y="7391"/>
                    <a:pt x="662" y="7391"/>
                  </a:cubicBezTo>
                  <a:lnTo>
                    <a:pt x="815" y="7391"/>
                  </a:lnTo>
                  <a:cubicBezTo>
                    <a:pt x="1592" y="7391"/>
                    <a:pt x="2215" y="6768"/>
                    <a:pt x="2215" y="5991"/>
                  </a:cubicBezTo>
                  <a:lnTo>
                    <a:pt x="2215" y="1400"/>
                  </a:lnTo>
                  <a:cubicBezTo>
                    <a:pt x="2215" y="624"/>
                    <a:pt x="1592" y="1"/>
                    <a:pt x="815" y="1"/>
                  </a:cubicBezTo>
                  <a:close/>
                </a:path>
              </a:pathLst>
            </a:custGeom>
            <a:solidFill>
              <a:srgbClr val="FFFFFF"/>
            </a:solidFill>
            <a:ln w="9525" cap="flat" cmpd="sng">
              <a:solidFill>
                <a:schemeClr val="dk2"/>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7"/>
            <p:cNvSpPr/>
            <p:nvPr/>
          </p:nvSpPr>
          <p:spPr>
            <a:xfrm>
              <a:off x="4914575" y="7268225"/>
              <a:ext cx="274425" cy="194625"/>
            </a:xfrm>
            <a:custGeom>
              <a:avLst/>
              <a:gdLst/>
              <a:ahLst/>
              <a:cxnLst/>
              <a:rect l="l" t="t" r="r" b="b"/>
              <a:pathLst>
                <a:path w="10977" h="7785" extrusionOk="0">
                  <a:moveTo>
                    <a:pt x="1272" y="1"/>
                  </a:moveTo>
                  <a:cubicBezTo>
                    <a:pt x="845" y="1"/>
                    <a:pt x="441" y="246"/>
                    <a:pt x="250" y="663"/>
                  </a:cubicBezTo>
                  <a:cubicBezTo>
                    <a:pt x="1" y="1229"/>
                    <a:pt x="250" y="1890"/>
                    <a:pt x="816" y="2139"/>
                  </a:cubicBezTo>
                  <a:lnTo>
                    <a:pt x="5599" y="4286"/>
                  </a:lnTo>
                  <a:cubicBezTo>
                    <a:pt x="6030" y="4478"/>
                    <a:pt x="6337" y="4871"/>
                    <a:pt x="6433" y="5322"/>
                  </a:cubicBezTo>
                  <a:lnTo>
                    <a:pt x="6548" y="5801"/>
                  </a:lnTo>
                  <a:cubicBezTo>
                    <a:pt x="6624" y="6184"/>
                    <a:pt x="6893" y="6510"/>
                    <a:pt x="7238" y="6663"/>
                  </a:cubicBezTo>
                  <a:lnTo>
                    <a:pt x="9720" y="7785"/>
                  </a:lnTo>
                  <a:lnTo>
                    <a:pt x="10631" y="5772"/>
                  </a:lnTo>
                  <a:cubicBezTo>
                    <a:pt x="10976" y="5005"/>
                    <a:pt x="10631" y="4095"/>
                    <a:pt x="9864" y="3740"/>
                  </a:cubicBezTo>
                  <a:lnTo>
                    <a:pt x="7190" y="2561"/>
                  </a:lnTo>
                  <a:lnTo>
                    <a:pt x="1726" y="97"/>
                  </a:lnTo>
                  <a:cubicBezTo>
                    <a:pt x="1578" y="32"/>
                    <a:pt x="1423" y="1"/>
                    <a:pt x="1272" y="1"/>
                  </a:cubicBezTo>
                  <a:close/>
                </a:path>
              </a:pathLst>
            </a:custGeom>
            <a:solidFill>
              <a:srgbClr val="FFFFFF"/>
            </a:solidFill>
            <a:ln w="9525" cap="flat" cmpd="sng">
              <a:solidFill>
                <a:schemeClr val="dk2"/>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7"/>
            <p:cNvSpPr/>
            <p:nvPr/>
          </p:nvSpPr>
          <p:spPr>
            <a:xfrm>
              <a:off x="5073950" y="7360500"/>
              <a:ext cx="114800" cy="102600"/>
            </a:xfrm>
            <a:custGeom>
              <a:avLst/>
              <a:gdLst/>
              <a:ahLst/>
              <a:cxnLst/>
              <a:rect l="l" t="t" r="r" b="b"/>
              <a:pathLst>
                <a:path w="4592" h="4104" extrusionOk="0">
                  <a:moveTo>
                    <a:pt x="3345" y="1"/>
                  </a:moveTo>
                  <a:cubicBezTo>
                    <a:pt x="3336" y="164"/>
                    <a:pt x="3288" y="317"/>
                    <a:pt x="3221" y="461"/>
                  </a:cubicBezTo>
                  <a:lnTo>
                    <a:pt x="2837" y="1324"/>
                  </a:lnTo>
                  <a:cubicBezTo>
                    <a:pt x="2626" y="1789"/>
                    <a:pt x="2170" y="2068"/>
                    <a:pt x="1692" y="2068"/>
                  </a:cubicBezTo>
                  <a:cubicBezTo>
                    <a:pt x="1520" y="2068"/>
                    <a:pt x="1346" y="2032"/>
                    <a:pt x="1179" y="1956"/>
                  </a:cubicBezTo>
                  <a:lnTo>
                    <a:pt x="0" y="1429"/>
                  </a:lnTo>
                  <a:lnTo>
                    <a:pt x="0" y="1429"/>
                  </a:lnTo>
                  <a:cubicBezTo>
                    <a:pt x="29" y="1506"/>
                    <a:pt x="48" y="1573"/>
                    <a:pt x="58" y="1650"/>
                  </a:cubicBezTo>
                  <a:lnTo>
                    <a:pt x="173" y="2129"/>
                  </a:lnTo>
                  <a:cubicBezTo>
                    <a:pt x="249" y="2512"/>
                    <a:pt x="518" y="2829"/>
                    <a:pt x="863" y="2992"/>
                  </a:cubicBezTo>
                  <a:lnTo>
                    <a:pt x="3345" y="4104"/>
                  </a:lnTo>
                  <a:lnTo>
                    <a:pt x="4256" y="2091"/>
                  </a:lnTo>
                  <a:cubicBezTo>
                    <a:pt x="4592" y="1324"/>
                    <a:pt x="4246" y="413"/>
                    <a:pt x="3480" y="68"/>
                  </a:cubicBezTo>
                  <a:lnTo>
                    <a:pt x="3345" y="1"/>
                  </a:lnTo>
                  <a:close/>
                </a:path>
              </a:pathLst>
            </a:custGeom>
            <a:solidFill>
              <a:srgbClr val="FFFFFF"/>
            </a:solidFill>
            <a:ln w="9525" cap="flat" cmpd="sng">
              <a:solidFill>
                <a:schemeClr val="dk2"/>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7"/>
            <p:cNvSpPr/>
            <p:nvPr/>
          </p:nvSpPr>
          <p:spPr>
            <a:xfrm>
              <a:off x="5389775" y="6808875"/>
              <a:ext cx="748875" cy="546625"/>
            </a:xfrm>
            <a:custGeom>
              <a:avLst/>
              <a:gdLst/>
              <a:ahLst/>
              <a:cxnLst/>
              <a:rect l="l" t="t" r="r" b="b"/>
              <a:pathLst>
                <a:path w="29955" h="21865" extrusionOk="0">
                  <a:moveTo>
                    <a:pt x="1736" y="1"/>
                  </a:moveTo>
                  <a:cubicBezTo>
                    <a:pt x="777" y="1"/>
                    <a:pt x="1" y="777"/>
                    <a:pt x="1" y="1735"/>
                  </a:cubicBezTo>
                  <a:lnTo>
                    <a:pt x="1" y="21865"/>
                  </a:lnTo>
                  <a:lnTo>
                    <a:pt x="29955" y="21865"/>
                  </a:lnTo>
                  <a:lnTo>
                    <a:pt x="29955" y="1678"/>
                  </a:lnTo>
                  <a:cubicBezTo>
                    <a:pt x="29955" y="758"/>
                    <a:pt x="29198" y="1"/>
                    <a:pt x="28278" y="1"/>
                  </a:cubicBezTo>
                  <a:close/>
                </a:path>
              </a:pathLst>
            </a:custGeom>
            <a:solidFill>
              <a:srgbClr val="FFFFFF"/>
            </a:solidFill>
            <a:ln w="9525" cap="flat" cmpd="sng">
              <a:solidFill>
                <a:schemeClr val="dk2"/>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7"/>
            <p:cNvSpPr/>
            <p:nvPr/>
          </p:nvSpPr>
          <p:spPr>
            <a:xfrm>
              <a:off x="5976875" y="6808875"/>
              <a:ext cx="161775" cy="546400"/>
            </a:xfrm>
            <a:custGeom>
              <a:avLst/>
              <a:gdLst/>
              <a:ahLst/>
              <a:cxnLst/>
              <a:rect l="l" t="t" r="r" b="b"/>
              <a:pathLst>
                <a:path w="6471" h="21856" extrusionOk="0">
                  <a:moveTo>
                    <a:pt x="1" y="1"/>
                  </a:moveTo>
                  <a:cubicBezTo>
                    <a:pt x="1036" y="1"/>
                    <a:pt x="1889" y="854"/>
                    <a:pt x="1889" y="1889"/>
                  </a:cubicBezTo>
                  <a:lnTo>
                    <a:pt x="1889" y="21855"/>
                  </a:lnTo>
                  <a:lnTo>
                    <a:pt x="6471" y="21855"/>
                  </a:lnTo>
                  <a:lnTo>
                    <a:pt x="6471" y="1678"/>
                  </a:lnTo>
                  <a:cubicBezTo>
                    <a:pt x="6471" y="748"/>
                    <a:pt x="5714" y="1"/>
                    <a:pt x="4794" y="1"/>
                  </a:cubicBezTo>
                  <a:close/>
                </a:path>
              </a:pathLst>
            </a:custGeom>
            <a:solidFill>
              <a:srgbClr val="BFDFFA"/>
            </a:solidFill>
            <a:ln w="9525" cap="flat" cmpd="sng">
              <a:solidFill>
                <a:schemeClr val="dk2"/>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7"/>
            <p:cNvSpPr/>
            <p:nvPr/>
          </p:nvSpPr>
          <p:spPr>
            <a:xfrm>
              <a:off x="6342325" y="7242850"/>
              <a:ext cx="73600" cy="184775"/>
            </a:xfrm>
            <a:custGeom>
              <a:avLst/>
              <a:gdLst/>
              <a:ahLst/>
              <a:cxnLst/>
              <a:rect l="l" t="t" r="r" b="b"/>
              <a:pathLst>
                <a:path w="2944" h="7391" extrusionOk="0">
                  <a:moveTo>
                    <a:pt x="1352" y="1"/>
                  </a:moveTo>
                  <a:cubicBezTo>
                    <a:pt x="595" y="1"/>
                    <a:pt x="1" y="614"/>
                    <a:pt x="1" y="1352"/>
                  </a:cubicBezTo>
                  <a:lnTo>
                    <a:pt x="1" y="6039"/>
                  </a:lnTo>
                  <a:cubicBezTo>
                    <a:pt x="1" y="6787"/>
                    <a:pt x="604" y="7391"/>
                    <a:pt x="1352" y="7391"/>
                  </a:cubicBezTo>
                  <a:lnTo>
                    <a:pt x="1592" y="7391"/>
                  </a:lnTo>
                  <a:cubicBezTo>
                    <a:pt x="2349" y="7391"/>
                    <a:pt x="2943" y="6787"/>
                    <a:pt x="2943" y="6039"/>
                  </a:cubicBezTo>
                  <a:lnTo>
                    <a:pt x="2943" y="1352"/>
                  </a:lnTo>
                  <a:cubicBezTo>
                    <a:pt x="2943" y="595"/>
                    <a:pt x="2330" y="1"/>
                    <a:pt x="1592" y="1"/>
                  </a:cubicBezTo>
                  <a:close/>
                </a:path>
              </a:pathLst>
            </a:custGeom>
            <a:solidFill>
              <a:srgbClr val="FFFFFF"/>
            </a:solidFill>
            <a:ln w="9525" cap="flat" cmpd="sng">
              <a:solidFill>
                <a:schemeClr val="dk2"/>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7"/>
            <p:cNvSpPr/>
            <p:nvPr/>
          </p:nvSpPr>
          <p:spPr>
            <a:xfrm>
              <a:off x="6360775" y="7242850"/>
              <a:ext cx="55375" cy="184775"/>
            </a:xfrm>
            <a:custGeom>
              <a:avLst/>
              <a:gdLst/>
              <a:ahLst/>
              <a:cxnLst/>
              <a:rect l="l" t="t" r="r" b="b"/>
              <a:pathLst>
                <a:path w="2215" h="7391" extrusionOk="0">
                  <a:moveTo>
                    <a:pt x="662" y="1"/>
                  </a:moveTo>
                  <a:cubicBezTo>
                    <a:pt x="422" y="1"/>
                    <a:pt x="192" y="58"/>
                    <a:pt x="1" y="173"/>
                  </a:cubicBezTo>
                  <a:cubicBezTo>
                    <a:pt x="442" y="413"/>
                    <a:pt x="739" y="873"/>
                    <a:pt x="739" y="1400"/>
                  </a:cubicBezTo>
                  <a:lnTo>
                    <a:pt x="739" y="5991"/>
                  </a:lnTo>
                  <a:cubicBezTo>
                    <a:pt x="739" y="6528"/>
                    <a:pt x="442" y="6988"/>
                    <a:pt x="1" y="7228"/>
                  </a:cubicBezTo>
                  <a:cubicBezTo>
                    <a:pt x="192" y="7333"/>
                    <a:pt x="422" y="7391"/>
                    <a:pt x="662" y="7391"/>
                  </a:cubicBezTo>
                  <a:lnTo>
                    <a:pt x="815" y="7391"/>
                  </a:lnTo>
                  <a:cubicBezTo>
                    <a:pt x="1592" y="7391"/>
                    <a:pt x="2215" y="6768"/>
                    <a:pt x="2215" y="5991"/>
                  </a:cubicBezTo>
                  <a:lnTo>
                    <a:pt x="2215" y="1400"/>
                  </a:lnTo>
                  <a:cubicBezTo>
                    <a:pt x="2215" y="624"/>
                    <a:pt x="1582" y="1"/>
                    <a:pt x="815" y="1"/>
                  </a:cubicBezTo>
                  <a:close/>
                </a:path>
              </a:pathLst>
            </a:custGeom>
            <a:solidFill>
              <a:srgbClr val="FFFFFF"/>
            </a:solidFill>
            <a:ln w="9525" cap="flat" cmpd="sng">
              <a:solidFill>
                <a:schemeClr val="dk2"/>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7"/>
            <p:cNvSpPr/>
            <p:nvPr/>
          </p:nvSpPr>
          <p:spPr>
            <a:xfrm>
              <a:off x="5076575" y="7242850"/>
              <a:ext cx="1375525" cy="643675"/>
            </a:xfrm>
            <a:custGeom>
              <a:avLst/>
              <a:gdLst/>
              <a:ahLst/>
              <a:cxnLst/>
              <a:rect l="l" t="t" r="r" b="b"/>
              <a:pathLst>
                <a:path w="55021" h="25747" extrusionOk="0">
                  <a:moveTo>
                    <a:pt x="8666" y="1"/>
                  </a:moveTo>
                  <a:cubicBezTo>
                    <a:pt x="7142" y="1"/>
                    <a:pt x="5781" y="921"/>
                    <a:pt x="5215" y="2339"/>
                  </a:cubicBezTo>
                  <a:lnTo>
                    <a:pt x="269" y="14647"/>
                  </a:lnTo>
                  <a:cubicBezTo>
                    <a:pt x="87" y="15088"/>
                    <a:pt x="1" y="15558"/>
                    <a:pt x="1" y="16037"/>
                  </a:cubicBezTo>
                  <a:lnTo>
                    <a:pt x="1" y="24434"/>
                  </a:lnTo>
                  <a:cubicBezTo>
                    <a:pt x="1" y="25162"/>
                    <a:pt x="595" y="25747"/>
                    <a:pt x="1323" y="25747"/>
                  </a:cubicBezTo>
                  <a:lnTo>
                    <a:pt x="53708" y="25747"/>
                  </a:lnTo>
                  <a:cubicBezTo>
                    <a:pt x="54436" y="25747"/>
                    <a:pt x="55021" y="25162"/>
                    <a:pt x="55021" y="24434"/>
                  </a:cubicBezTo>
                  <a:lnTo>
                    <a:pt x="55021" y="16037"/>
                  </a:lnTo>
                  <a:cubicBezTo>
                    <a:pt x="55011" y="15548"/>
                    <a:pt x="54915" y="15088"/>
                    <a:pt x="54733" y="14647"/>
                  </a:cubicBezTo>
                  <a:lnTo>
                    <a:pt x="49787" y="2339"/>
                  </a:lnTo>
                  <a:cubicBezTo>
                    <a:pt x="49222" y="921"/>
                    <a:pt x="47851" y="1"/>
                    <a:pt x="46336" y="1"/>
                  </a:cubicBezTo>
                  <a:lnTo>
                    <a:pt x="38150" y="1"/>
                  </a:lnTo>
                  <a:cubicBezTo>
                    <a:pt x="37614" y="1"/>
                    <a:pt x="37077" y="183"/>
                    <a:pt x="36655" y="518"/>
                  </a:cubicBezTo>
                  <a:cubicBezTo>
                    <a:pt x="34585" y="2148"/>
                    <a:pt x="31268" y="3202"/>
                    <a:pt x="27501" y="3202"/>
                  </a:cubicBezTo>
                  <a:cubicBezTo>
                    <a:pt x="23744" y="3202"/>
                    <a:pt x="20417" y="2148"/>
                    <a:pt x="18347" y="518"/>
                  </a:cubicBezTo>
                  <a:cubicBezTo>
                    <a:pt x="17916" y="183"/>
                    <a:pt x="17388" y="1"/>
                    <a:pt x="16852" y="1"/>
                  </a:cubicBezTo>
                  <a:close/>
                </a:path>
              </a:pathLst>
            </a:custGeom>
            <a:solidFill>
              <a:srgbClr val="FFFFFF"/>
            </a:solidFill>
            <a:ln w="9525" cap="flat" cmpd="sng">
              <a:solidFill>
                <a:schemeClr val="dk2"/>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7"/>
            <p:cNvSpPr/>
            <p:nvPr/>
          </p:nvSpPr>
          <p:spPr>
            <a:xfrm>
              <a:off x="6034400" y="7242850"/>
              <a:ext cx="417475" cy="643675"/>
            </a:xfrm>
            <a:custGeom>
              <a:avLst/>
              <a:gdLst/>
              <a:ahLst/>
              <a:cxnLst/>
              <a:rect l="l" t="t" r="r" b="b"/>
              <a:pathLst>
                <a:path w="16699" h="25747" extrusionOk="0">
                  <a:moveTo>
                    <a:pt x="0" y="1"/>
                  </a:moveTo>
                  <a:cubicBezTo>
                    <a:pt x="1515" y="1"/>
                    <a:pt x="2886" y="921"/>
                    <a:pt x="3451" y="2339"/>
                  </a:cubicBezTo>
                  <a:lnTo>
                    <a:pt x="8397" y="14647"/>
                  </a:lnTo>
                  <a:cubicBezTo>
                    <a:pt x="8579" y="15088"/>
                    <a:pt x="8656" y="15558"/>
                    <a:pt x="8656" y="16037"/>
                  </a:cubicBezTo>
                  <a:lnTo>
                    <a:pt x="8656" y="24434"/>
                  </a:lnTo>
                  <a:cubicBezTo>
                    <a:pt x="8656" y="25162"/>
                    <a:pt x="8071" y="25747"/>
                    <a:pt x="7343" y="25747"/>
                  </a:cubicBezTo>
                  <a:lnTo>
                    <a:pt x="15366" y="25747"/>
                  </a:lnTo>
                  <a:cubicBezTo>
                    <a:pt x="16104" y="25747"/>
                    <a:pt x="16689" y="25162"/>
                    <a:pt x="16689" y="24434"/>
                  </a:cubicBezTo>
                  <a:lnTo>
                    <a:pt x="16689" y="16037"/>
                  </a:lnTo>
                  <a:cubicBezTo>
                    <a:pt x="16698" y="15548"/>
                    <a:pt x="16602" y="15088"/>
                    <a:pt x="16420" y="14647"/>
                  </a:cubicBezTo>
                  <a:lnTo>
                    <a:pt x="11474" y="2339"/>
                  </a:lnTo>
                  <a:cubicBezTo>
                    <a:pt x="10909" y="921"/>
                    <a:pt x="9538" y="1"/>
                    <a:pt x="8023" y="1"/>
                  </a:cubicBezTo>
                  <a:close/>
                </a:path>
              </a:pathLst>
            </a:custGeom>
            <a:solidFill>
              <a:srgbClr val="BFDFFA"/>
            </a:solidFill>
            <a:ln w="9525" cap="flat" cmpd="sng">
              <a:solidFill>
                <a:schemeClr val="dk2"/>
              </a:solidFill>
              <a:prstDash val="solid"/>
              <a:miter lim="958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7"/>
            <p:cNvSpPr/>
            <p:nvPr/>
          </p:nvSpPr>
          <p:spPr>
            <a:xfrm>
              <a:off x="5295125" y="7454700"/>
              <a:ext cx="135425" cy="72375"/>
            </a:xfrm>
            <a:custGeom>
              <a:avLst/>
              <a:gdLst/>
              <a:ahLst/>
              <a:cxnLst/>
              <a:rect l="l" t="t" r="r" b="b"/>
              <a:pathLst>
                <a:path w="5417" h="2895" extrusionOk="0">
                  <a:moveTo>
                    <a:pt x="1323" y="0"/>
                  </a:moveTo>
                  <a:cubicBezTo>
                    <a:pt x="595" y="0"/>
                    <a:pt x="0" y="594"/>
                    <a:pt x="0" y="1323"/>
                  </a:cubicBezTo>
                  <a:lnTo>
                    <a:pt x="0" y="1562"/>
                  </a:lnTo>
                  <a:cubicBezTo>
                    <a:pt x="0" y="2301"/>
                    <a:pt x="595" y="2895"/>
                    <a:pt x="1323" y="2895"/>
                  </a:cubicBezTo>
                  <a:lnTo>
                    <a:pt x="4084" y="2895"/>
                  </a:lnTo>
                  <a:cubicBezTo>
                    <a:pt x="4812" y="2895"/>
                    <a:pt x="5416" y="2301"/>
                    <a:pt x="5416" y="1562"/>
                  </a:cubicBezTo>
                  <a:lnTo>
                    <a:pt x="5416" y="1323"/>
                  </a:lnTo>
                  <a:cubicBezTo>
                    <a:pt x="5416" y="594"/>
                    <a:pt x="4812" y="0"/>
                    <a:pt x="4084"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7"/>
            <p:cNvSpPr/>
            <p:nvPr/>
          </p:nvSpPr>
          <p:spPr>
            <a:xfrm>
              <a:off x="5495700" y="7454700"/>
              <a:ext cx="135425" cy="72375"/>
            </a:xfrm>
            <a:custGeom>
              <a:avLst/>
              <a:gdLst/>
              <a:ahLst/>
              <a:cxnLst/>
              <a:rect l="l" t="t" r="r" b="b"/>
              <a:pathLst>
                <a:path w="5417" h="2895" extrusionOk="0">
                  <a:moveTo>
                    <a:pt x="1333" y="0"/>
                  </a:moveTo>
                  <a:cubicBezTo>
                    <a:pt x="604" y="0"/>
                    <a:pt x="0" y="594"/>
                    <a:pt x="0" y="1323"/>
                  </a:cubicBezTo>
                  <a:lnTo>
                    <a:pt x="0" y="1562"/>
                  </a:lnTo>
                  <a:cubicBezTo>
                    <a:pt x="0" y="2301"/>
                    <a:pt x="604" y="2895"/>
                    <a:pt x="1333" y="2895"/>
                  </a:cubicBezTo>
                  <a:lnTo>
                    <a:pt x="4084" y="2895"/>
                  </a:lnTo>
                  <a:cubicBezTo>
                    <a:pt x="4822" y="2895"/>
                    <a:pt x="5416" y="2301"/>
                    <a:pt x="5416" y="1562"/>
                  </a:cubicBezTo>
                  <a:lnTo>
                    <a:pt x="5416" y="1323"/>
                  </a:lnTo>
                  <a:cubicBezTo>
                    <a:pt x="5416" y="594"/>
                    <a:pt x="4822" y="0"/>
                    <a:pt x="4084"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7"/>
            <p:cNvSpPr/>
            <p:nvPr/>
          </p:nvSpPr>
          <p:spPr>
            <a:xfrm>
              <a:off x="5696025" y="7454700"/>
              <a:ext cx="135425" cy="72375"/>
            </a:xfrm>
            <a:custGeom>
              <a:avLst/>
              <a:gdLst/>
              <a:ahLst/>
              <a:cxnLst/>
              <a:rect l="l" t="t" r="r" b="b"/>
              <a:pathLst>
                <a:path w="5417" h="2895" extrusionOk="0">
                  <a:moveTo>
                    <a:pt x="1333" y="0"/>
                  </a:moveTo>
                  <a:cubicBezTo>
                    <a:pt x="605" y="0"/>
                    <a:pt x="1" y="594"/>
                    <a:pt x="1" y="1323"/>
                  </a:cubicBezTo>
                  <a:lnTo>
                    <a:pt x="1" y="1562"/>
                  </a:lnTo>
                  <a:cubicBezTo>
                    <a:pt x="1" y="2301"/>
                    <a:pt x="605" y="2895"/>
                    <a:pt x="1333" y="2895"/>
                  </a:cubicBezTo>
                  <a:lnTo>
                    <a:pt x="4094" y="2895"/>
                  </a:lnTo>
                  <a:cubicBezTo>
                    <a:pt x="4832" y="2895"/>
                    <a:pt x="5417" y="2301"/>
                    <a:pt x="5417" y="1562"/>
                  </a:cubicBezTo>
                  <a:lnTo>
                    <a:pt x="5417" y="1323"/>
                  </a:lnTo>
                  <a:cubicBezTo>
                    <a:pt x="5417" y="594"/>
                    <a:pt x="4822" y="0"/>
                    <a:pt x="4094"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7"/>
            <p:cNvSpPr/>
            <p:nvPr/>
          </p:nvSpPr>
          <p:spPr>
            <a:xfrm>
              <a:off x="5896850" y="7454700"/>
              <a:ext cx="135425" cy="72375"/>
            </a:xfrm>
            <a:custGeom>
              <a:avLst/>
              <a:gdLst/>
              <a:ahLst/>
              <a:cxnLst/>
              <a:rect l="l" t="t" r="r" b="b"/>
              <a:pathLst>
                <a:path w="5417" h="2895" extrusionOk="0">
                  <a:moveTo>
                    <a:pt x="1333" y="0"/>
                  </a:moveTo>
                  <a:cubicBezTo>
                    <a:pt x="595" y="0"/>
                    <a:pt x="0" y="594"/>
                    <a:pt x="0" y="1323"/>
                  </a:cubicBezTo>
                  <a:lnTo>
                    <a:pt x="0" y="1562"/>
                  </a:lnTo>
                  <a:cubicBezTo>
                    <a:pt x="0" y="2301"/>
                    <a:pt x="595" y="2895"/>
                    <a:pt x="1333" y="2895"/>
                  </a:cubicBezTo>
                  <a:lnTo>
                    <a:pt x="4084" y="2895"/>
                  </a:lnTo>
                  <a:cubicBezTo>
                    <a:pt x="4831" y="2895"/>
                    <a:pt x="5416" y="2301"/>
                    <a:pt x="5416" y="1562"/>
                  </a:cubicBezTo>
                  <a:lnTo>
                    <a:pt x="5416" y="1323"/>
                  </a:lnTo>
                  <a:cubicBezTo>
                    <a:pt x="5416" y="594"/>
                    <a:pt x="4812" y="0"/>
                    <a:pt x="4084"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7"/>
            <p:cNvSpPr/>
            <p:nvPr/>
          </p:nvSpPr>
          <p:spPr>
            <a:xfrm>
              <a:off x="6097425" y="7454700"/>
              <a:ext cx="135425" cy="72375"/>
            </a:xfrm>
            <a:custGeom>
              <a:avLst/>
              <a:gdLst/>
              <a:ahLst/>
              <a:cxnLst/>
              <a:rect l="l" t="t" r="r" b="b"/>
              <a:pathLst>
                <a:path w="5417" h="2895" extrusionOk="0">
                  <a:moveTo>
                    <a:pt x="1333" y="0"/>
                  </a:moveTo>
                  <a:cubicBezTo>
                    <a:pt x="604" y="0"/>
                    <a:pt x="0" y="594"/>
                    <a:pt x="0" y="1323"/>
                  </a:cubicBezTo>
                  <a:lnTo>
                    <a:pt x="0" y="1562"/>
                  </a:lnTo>
                  <a:cubicBezTo>
                    <a:pt x="0" y="2301"/>
                    <a:pt x="604" y="2895"/>
                    <a:pt x="1333" y="2895"/>
                  </a:cubicBezTo>
                  <a:lnTo>
                    <a:pt x="4093" y="2895"/>
                  </a:lnTo>
                  <a:cubicBezTo>
                    <a:pt x="4822" y="2895"/>
                    <a:pt x="5416" y="2301"/>
                    <a:pt x="5416" y="1562"/>
                  </a:cubicBezTo>
                  <a:lnTo>
                    <a:pt x="5416" y="1323"/>
                  </a:lnTo>
                  <a:cubicBezTo>
                    <a:pt x="5416" y="594"/>
                    <a:pt x="4822" y="0"/>
                    <a:pt x="4093"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7"/>
            <p:cNvSpPr/>
            <p:nvPr/>
          </p:nvSpPr>
          <p:spPr>
            <a:xfrm>
              <a:off x="5194475" y="7573775"/>
              <a:ext cx="135425" cy="72650"/>
            </a:xfrm>
            <a:custGeom>
              <a:avLst/>
              <a:gdLst/>
              <a:ahLst/>
              <a:cxnLst/>
              <a:rect l="l" t="t" r="r" b="b"/>
              <a:pathLst>
                <a:path w="5417" h="2906" extrusionOk="0">
                  <a:moveTo>
                    <a:pt x="1323" y="1"/>
                  </a:moveTo>
                  <a:cubicBezTo>
                    <a:pt x="595" y="1"/>
                    <a:pt x="1" y="605"/>
                    <a:pt x="1" y="1333"/>
                  </a:cubicBezTo>
                  <a:lnTo>
                    <a:pt x="1" y="1573"/>
                  </a:lnTo>
                  <a:cubicBezTo>
                    <a:pt x="1" y="2301"/>
                    <a:pt x="595" y="2905"/>
                    <a:pt x="1323" y="2905"/>
                  </a:cubicBezTo>
                  <a:lnTo>
                    <a:pt x="4084" y="2905"/>
                  </a:lnTo>
                  <a:cubicBezTo>
                    <a:pt x="4812" y="2905"/>
                    <a:pt x="5416" y="2301"/>
                    <a:pt x="5416" y="1573"/>
                  </a:cubicBezTo>
                  <a:lnTo>
                    <a:pt x="5416" y="1333"/>
                  </a:lnTo>
                  <a:cubicBezTo>
                    <a:pt x="5416" y="605"/>
                    <a:pt x="4812" y="1"/>
                    <a:pt x="4084"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7"/>
            <p:cNvSpPr/>
            <p:nvPr/>
          </p:nvSpPr>
          <p:spPr>
            <a:xfrm>
              <a:off x="5395050" y="7573775"/>
              <a:ext cx="135425" cy="72650"/>
            </a:xfrm>
            <a:custGeom>
              <a:avLst/>
              <a:gdLst/>
              <a:ahLst/>
              <a:cxnLst/>
              <a:rect l="l" t="t" r="r" b="b"/>
              <a:pathLst>
                <a:path w="5417" h="2906" extrusionOk="0">
                  <a:moveTo>
                    <a:pt x="1333" y="1"/>
                  </a:moveTo>
                  <a:cubicBezTo>
                    <a:pt x="604" y="1"/>
                    <a:pt x="1" y="605"/>
                    <a:pt x="1" y="1333"/>
                  </a:cubicBezTo>
                  <a:lnTo>
                    <a:pt x="1" y="1573"/>
                  </a:lnTo>
                  <a:cubicBezTo>
                    <a:pt x="1" y="2301"/>
                    <a:pt x="604" y="2905"/>
                    <a:pt x="1333" y="2905"/>
                  </a:cubicBezTo>
                  <a:lnTo>
                    <a:pt x="4084" y="2905"/>
                  </a:lnTo>
                  <a:cubicBezTo>
                    <a:pt x="4822" y="2905"/>
                    <a:pt x="5416" y="2301"/>
                    <a:pt x="5416" y="1573"/>
                  </a:cubicBezTo>
                  <a:lnTo>
                    <a:pt x="5416" y="1333"/>
                  </a:lnTo>
                  <a:cubicBezTo>
                    <a:pt x="5416" y="605"/>
                    <a:pt x="4822" y="1"/>
                    <a:pt x="4084"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7"/>
            <p:cNvSpPr/>
            <p:nvPr/>
          </p:nvSpPr>
          <p:spPr>
            <a:xfrm>
              <a:off x="5595875" y="7573775"/>
              <a:ext cx="135400" cy="72650"/>
            </a:xfrm>
            <a:custGeom>
              <a:avLst/>
              <a:gdLst/>
              <a:ahLst/>
              <a:cxnLst/>
              <a:rect l="l" t="t" r="r" b="b"/>
              <a:pathLst>
                <a:path w="5416" h="2906" extrusionOk="0">
                  <a:moveTo>
                    <a:pt x="1323" y="1"/>
                  </a:moveTo>
                  <a:cubicBezTo>
                    <a:pt x="594" y="1"/>
                    <a:pt x="0" y="605"/>
                    <a:pt x="0" y="1333"/>
                  </a:cubicBezTo>
                  <a:lnTo>
                    <a:pt x="0" y="1573"/>
                  </a:lnTo>
                  <a:cubicBezTo>
                    <a:pt x="0" y="2301"/>
                    <a:pt x="594" y="2905"/>
                    <a:pt x="1323" y="2905"/>
                  </a:cubicBezTo>
                  <a:lnTo>
                    <a:pt x="4083" y="2905"/>
                  </a:lnTo>
                  <a:cubicBezTo>
                    <a:pt x="4812" y="2905"/>
                    <a:pt x="5416" y="2301"/>
                    <a:pt x="5416" y="1573"/>
                  </a:cubicBezTo>
                  <a:lnTo>
                    <a:pt x="5416" y="1333"/>
                  </a:lnTo>
                  <a:cubicBezTo>
                    <a:pt x="5416" y="605"/>
                    <a:pt x="4812" y="1"/>
                    <a:pt x="4083"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7"/>
            <p:cNvSpPr/>
            <p:nvPr/>
          </p:nvSpPr>
          <p:spPr>
            <a:xfrm>
              <a:off x="5796200" y="7573775"/>
              <a:ext cx="135425" cy="72650"/>
            </a:xfrm>
            <a:custGeom>
              <a:avLst/>
              <a:gdLst/>
              <a:ahLst/>
              <a:cxnLst/>
              <a:rect l="l" t="t" r="r" b="b"/>
              <a:pathLst>
                <a:path w="5417" h="2906" extrusionOk="0">
                  <a:moveTo>
                    <a:pt x="1333" y="1"/>
                  </a:moveTo>
                  <a:cubicBezTo>
                    <a:pt x="595" y="1"/>
                    <a:pt x="0" y="605"/>
                    <a:pt x="0" y="1333"/>
                  </a:cubicBezTo>
                  <a:lnTo>
                    <a:pt x="0" y="1573"/>
                  </a:lnTo>
                  <a:cubicBezTo>
                    <a:pt x="0" y="2301"/>
                    <a:pt x="595" y="2905"/>
                    <a:pt x="1333" y="2905"/>
                  </a:cubicBezTo>
                  <a:lnTo>
                    <a:pt x="4084" y="2905"/>
                  </a:lnTo>
                  <a:cubicBezTo>
                    <a:pt x="4832" y="2905"/>
                    <a:pt x="5416" y="2301"/>
                    <a:pt x="5416" y="1573"/>
                  </a:cubicBezTo>
                  <a:lnTo>
                    <a:pt x="5416" y="1333"/>
                  </a:lnTo>
                  <a:cubicBezTo>
                    <a:pt x="5416" y="605"/>
                    <a:pt x="4812" y="1"/>
                    <a:pt x="4084"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7"/>
            <p:cNvSpPr/>
            <p:nvPr/>
          </p:nvSpPr>
          <p:spPr>
            <a:xfrm>
              <a:off x="5996775" y="7573775"/>
              <a:ext cx="135425" cy="72650"/>
            </a:xfrm>
            <a:custGeom>
              <a:avLst/>
              <a:gdLst/>
              <a:ahLst/>
              <a:cxnLst/>
              <a:rect l="l" t="t" r="r" b="b"/>
              <a:pathLst>
                <a:path w="5417" h="2906" extrusionOk="0">
                  <a:moveTo>
                    <a:pt x="1333" y="1"/>
                  </a:moveTo>
                  <a:cubicBezTo>
                    <a:pt x="604" y="1"/>
                    <a:pt x="0" y="605"/>
                    <a:pt x="0" y="1333"/>
                  </a:cubicBezTo>
                  <a:lnTo>
                    <a:pt x="0" y="1573"/>
                  </a:lnTo>
                  <a:cubicBezTo>
                    <a:pt x="0" y="2301"/>
                    <a:pt x="604" y="2905"/>
                    <a:pt x="1333" y="2905"/>
                  </a:cubicBezTo>
                  <a:lnTo>
                    <a:pt x="4093" y="2905"/>
                  </a:lnTo>
                  <a:cubicBezTo>
                    <a:pt x="4832" y="2905"/>
                    <a:pt x="5416" y="2301"/>
                    <a:pt x="5416" y="1573"/>
                  </a:cubicBezTo>
                  <a:lnTo>
                    <a:pt x="5416" y="1333"/>
                  </a:lnTo>
                  <a:cubicBezTo>
                    <a:pt x="5416" y="605"/>
                    <a:pt x="4822" y="1"/>
                    <a:pt x="4093"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7"/>
            <p:cNvSpPr/>
            <p:nvPr/>
          </p:nvSpPr>
          <p:spPr>
            <a:xfrm>
              <a:off x="6197825" y="7573775"/>
              <a:ext cx="135425" cy="72650"/>
            </a:xfrm>
            <a:custGeom>
              <a:avLst/>
              <a:gdLst/>
              <a:ahLst/>
              <a:cxnLst/>
              <a:rect l="l" t="t" r="r" b="b"/>
              <a:pathLst>
                <a:path w="5417" h="2906" extrusionOk="0">
                  <a:moveTo>
                    <a:pt x="1333" y="1"/>
                  </a:moveTo>
                  <a:cubicBezTo>
                    <a:pt x="604" y="1"/>
                    <a:pt x="1" y="605"/>
                    <a:pt x="1" y="1333"/>
                  </a:cubicBezTo>
                  <a:lnTo>
                    <a:pt x="1" y="1573"/>
                  </a:lnTo>
                  <a:cubicBezTo>
                    <a:pt x="1" y="2301"/>
                    <a:pt x="604" y="2905"/>
                    <a:pt x="1333" y="2905"/>
                  </a:cubicBezTo>
                  <a:lnTo>
                    <a:pt x="4084" y="2905"/>
                  </a:lnTo>
                  <a:cubicBezTo>
                    <a:pt x="4822" y="2905"/>
                    <a:pt x="5416" y="2301"/>
                    <a:pt x="5416" y="1573"/>
                  </a:cubicBezTo>
                  <a:lnTo>
                    <a:pt x="5416" y="1333"/>
                  </a:lnTo>
                  <a:cubicBezTo>
                    <a:pt x="5416" y="605"/>
                    <a:pt x="4822" y="1"/>
                    <a:pt x="4084"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7"/>
            <p:cNvSpPr/>
            <p:nvPr/>
          </p:nvSpPr>
          <p:spPr>
            <a:xfrm>
              <a:off x="5352875" y="7454700"/>
              <a:ext cx="77675" cy="72375"/>
            </a:xfrm>
            <a:custGeom>
              <a:avLst/>
              <a:gdLst/>
              <a:ahLst/>
              <a:cxnLst/>
              <a:rect l="l" t="t" r="r" b="b"/>
              <a:pathLst>
                <a:path w="3107" h="2895" extrusionOk="0">
                  <a:moveTo>
                    <a:pt x="1" y="0"/>
                  </a:moveTo>
                  <a:cubicBezTo>
                    <a:pt x="758" y="0"/>
                    <a:pt x="1381" y="614"/>
                    <a:pt x="1381" y="1380"/>
                  </a:cubicBezTo>
                  <a:lnTo>
                    <a:pt x="1381" y="1524"/>
                  </a:lnTo>
                  <a:cubicBezTo>
                    <a:pt x="1381" y="2272"/>
                    <a:pt x="767" y="2895"/>
                    <a:pt x="1" y="2895"/>
                  </a:cubicBezTo>
                  <a:lnTo>
                    <a:pt x="1726" y="2895"/>
                  </a:lnTo>
                  <a:cubicBezTo>
                    <a:pt x="2483" y="2895"/>
                    <a:pt x="3106" y="2291"/>
                    <a:pt x="3106" y="1524"/>
                  </a:cubicBezTo>
                  <a:lnTo>
                    <a:pt x="3106" y="1380"/>
                  </a:lnTo>
                  <a:cubicBezTo>
                    <a:pt x="3106" y="604"/>
                    <a:pt x="2483" y="0"/>
                    <a:pt x="1726"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7"/>
            <p:cNvSpPr/>
            <p:nvPr/>
          </p:nvSpPr>
          <p:spPr>
            <a:xfrm>
              <a:off x="5553450" y="7454700"/>
              <a:ext cx="77675" cy="72375"/>
            </a:xfrm>
            <a:custGeom>
              <a:avLst/>
              <a:gdLst/>
              <a:ahLst/>
              <a:cxnLst/>
              <a:rect l="l" t="t" r="r" b="b"/>
              <a:pathLst>
                <a:path w="3107" h="2895" extrusionOk="0">
                  <a:moveTo>
                    <a:pt x="0" y="0"/>
                  </a:moveTo>
                  <a:cubicBezTo>
                    <a:pt x="758" y="0"/>
                    <a:pt x="1381" y="614"/>
                    <a:pt x="1381" y="1380"/>
                  </a:cubicBezTo>
                  <a:lnTo>
                    <a:pt x="1381" y="1524"/>
                  </a:lnTo>
                  <a:cubicBezTo>
                    <a:pt x="1381" y="2272"/>
                    <a:pt x="767" y="2895"/>
                    <a:pt x="0" y="2895"/>
                  </a:cubicBezTo>
                  <a:lnTo>
                    <a:pt x="1726" y="2895"/>
                  </a:lnTo>
                  <a:cubicBezTo>
                    <a:pt x="2483" y="2895"/>
                    <a:pt x="3106" y="2291"/>
                    <a:pt x="3106" y="1524"/>
                  </a:cubicBezTo>
                  <a:lnTo>
                    <a:pt x="3106" y="1380"/>
                  </a:lnTo>
                  <a:cubicBezTo>
                    <a:pt x="3106" y="604"/>
                    <a:pt x="2483" y="0"/>
                    <a:pt x="1726"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7"/>
            <p:cNvSpPr/>
            <p:nvPr/>
          </p:nvSpPr>
          <p:spPr>
            <a:xfrm>
              <a:off x="5754275" y="7454700"/>
              <a:ext cx="77650" cy="72375"/>
            </a:xfrm>
            <a:custGeom>
              <a:avLst/>
              <a:gdLst/>
              <a:ahLst/>
              <a:cxnLst/>
              <a:rect l="l" t="t" r="r" b="b"/>
              <a:pathLst>
                <a:path w="3106" h="2895" extrusionOk="0">
                  <a:moveTo>
                    <a:pt x="0" y="0"/>
                  </a:moveTo>
                  <a:cubicBezTo>
                    <a:pt x="757" y="0"/>
                    <a:pt x="1380" y="614"/>
                    <a:pt x="1380" y="1380"/>
                  </a:cubicBezTo>
                  <a:lnTo>
                    <a:pt x="1380" y="1524"/>
                  </a:lnTo>
                  <a:cubicBezTo>
                    <a:pt x="1380" y="2272"/>
                    <a:pt x="767" y="2895"/>
                    <a:pt x="0" y="2895"/>
                  </a:cubicBezTo>
                  <a:lnTo>
                    <a:pt x="1725" y="2895"/>
                  </a:lnTo>
                  <a:cubicBezTo>
                    <a:pt x="2483" y="2895"/>
                    <a:pt x="3106" y="2291"/>
                    <a:pt x="3106" y="1524"/>
                  </a:cubicBezTo>
                  <a:lnTo>
                    <a:pt x="3106" y="1380"/>
                  </a:lnTo>
                  <a:cubicBezTo>
                    <a:pt x="3087" y="604"/>
                    <a:pt x="2483" y="0"/>
                    <a:pt x="1725"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7"/>
            <p:cNvSpPr/>
            <p:nvPr/>
          </p:nvSpPr>
          <p:spPr>
            <a:xfrm>
              <a:off x="5954600" y="7454700"/>
              <a:ext cx="77675" cy="72375"/>
            </a:xfrm>
            <a:custGeom>
              <a:avLst/>
              <a:gdLst/>
              <a:ahLst/>
              <a:cxnLst/>
              <a:rect l="l" t="t" r="r" b="b"/>
              <a:pathLst>
                <a:path w="3107" h="2895" extrusionOk="0">
                  <a:moveTo>
                    <a:pt x="0" y="0"/>
                  </a:moveTo>
                  <a:cubicBezTo>
                    <a:pt x="758" y="0"/>
                    <a:pt x="1381" y="614"/>
                    <a:pt x="1381" y="1380"/>
                  </a:cubicBezTo>
                  <a:lnTo>
                    <a:pt x="1381" y="1524"/>
                  </a:lnTo>
                  <a:cubicBezTo>
                    <a:pt x="1381" y="2272"/>
                    <a:pt x="767" y="2895"/>
                    <a:pt x="0" y="2895"/>
                  </a:cubicBezTo>
                  <a:lnTo>
                    <a:pt x="1726" y="2895"/>
                  </a:lnTo>
                  <a:cubicBezTo>
                    <a:pt x="2483" y="2895"/>
                    <a:pt x="3106" y="2291"/>
                    <a:pt x="3106" y="1524"/>
                  </a:cubicBezTo>
                  <a:lnTo>
                    <a:pt x="3106" y="1380"/>
                  </a:lnTo>
                  <a:cubicBezTo>
                    <a:pt x="3106" y="604"/>
                    <a:pt x="2493" y="0"/>
                    <a:pt x="1726"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7"/>
            <p:cNvSpPr/>
            <p:nvPr/>
          </p:nvSpPr>
          <p:spPr>
            <a:xfrm>
              <a:off x="6155400" y="7454700"/>
              <a:ext cx="77450" cy="72375"/>
            </a:xfrm>
            <a:custGeom>
              <a:avLst/>
              <a:gdLst/>
              <a:ahLst/>
              <a:cxnLst/>
              <a:rect l="l" t="t" r="r" b="b"/>
              <a:pathLst>
                <a:path w="3098" h="2895" extrusionOk="0">
                  <a:moveTo>
                    <a:pt x="1" y="0"/>
                  </a:moveTo>
                  <a:cubicBezTo>
                    <a:pt x="749" y="0"/>
                    <a:pt x="1372" y="614"/>
                    <a:pt x="1372" y="1380"/>
                  </a:cubicBezTo>
                  <a:lnTo>
                    <a:pt x="1372" y="1524"/>
                  </a:lnTo>
                  <a:cubicBezTo>
                    <a:pt x="1372" y="2272"/>
                    <a:pt x="768" y="2895"/>
                    <a:pt x="1" y="2895"/>
                  </a:cubicBezTo>
                  <a:lnTo>
                    <a:pt x="1726" y="2895"/>
                  </a:lnTo>
                  <a:cubicBezTo>
                    <a:pt x="2474" y="2895"/>
                    <a:pt x="3097" y="2291"/>
                    <a:pt x="3097" y="1524"/>
                  </a:cubicBezTo>
                  <a:lnTo>
                    <a:pt x="3097" y="1380"/>
                  </a:lnTo>
                  <a:cubicBezTo>
                    <a:pt x="3097" y="604"/>
                    <a:pt x="2493" y="0"/>
                    <a:pt x="1726"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7"/>
            <p:cNvSpPr/>
            <p:nvPr/>
          </p:nvSpPr>
          <p:spPr>
            <a:xfrm>
              <a:off x="5252225" y="7573775"/>
              <a:ext cx="77675" cy="72650"/>
            </a:xfrm>
            <a:custGeom>
              <a:avLst/>
              <a:gdLst/>
              <a:ahLst/>
              <a:cxnLst/>
              <a:rect l="l" t="t" r="r" b="b"/>
              <a:pathLst>
                <a:path w="3107" h="2906" extrusionOk="0">
                  <a:moveTo>
                    <a:pt x="1" y="1"/>
                  </a:moveTo>
                  <a:cubicBezTo>
                    <a:pt x="748" y="1"/>
                    <a:pt x="1381" y="614"/>
                    <a:pt x="1381" y="1381"/>
                  </a:cubicBezTo>
                  <a:lnTo>
                    <a:pt x="1381" y="1525"/>
                  </a:lnTo>
                  <a:cubicBezTo>
                    <a:pt x="1381" y="2282"/>
                    <a:pt x="767" y="2905"/>
                    <a:pt x="1" y="2905"/>
                  </a:cubicBezTo>
                  <a:lnTo>
                    <a:pt x="1726" y="2905"/>
                  </a:lnTo>
                  <a:cubicBezTo>
                    <a:pt x="2483" y="2905"/>
                    <a:pt x="3106" y="2292"/>
                    <a:pt x="3106" y="1525"/>
                  </a:cubicBezTo>
                  <a:lnTo>
                    <a:pt x="3106" y="1381"/>
                  </a:lnTo>
                  <a:cubicBezTo>
                    <a:pt x="3106" y="624"/>
                    <a:pt x="2493" y="1"/>
                    <a:pt x="1726"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7"/>
            <p:cNvSpPr/>
            <p:nvPr/>
          </p:nvSpPr>
          <p:spPr>
            <a:xfrm>
              <a:off x="5452800" y="7573775"/>
              <a:ext cx="77675" cy="72650"/>
            </a:xfrm>
            <a:custGeom>
              <a:avLst/>
              <a:gdLst/>
              <a:ahLst/>
              <a:cxnLst/>
              <a:rect l="l" t="t" r="r" b="b"/>
              <a:pathLst>
                <a:path w="3107" h="2906" extrusionOk="0">
                  <a:moveTo>
                    <a:pt x="1" y="1"/>
                  </a:moveTo>
                  <a:cubicBezTo>
                    <a:pt x="758" y="1"/>
                    <a:pt x="1381" y="614"/>
                    <a:pt x="1381" y="1381"/>
                  </a:cubicBezTo>
                  <a:lnTo>
                    <a:pt x="1381" y="1525"/>
                  </a:lnTo>
                  <a:cubicBezTo>
                    <a:pt x="1381" y="2282"/>
                    <a:pt x="767" y="2905"/>
                    <a:pt x="1" y="2905"/>
                  </a:cubicBezTo>
                  <a:lnTo>
                    <a:pt x="1726" y="2905"/>
                  </a:lnTo>
                  <a:cubicBezTo>
                    <a:pt x="2483" y="2905"/>
                    <a:pt x="3106" y="2292"/>
                    <a:pt x="3106" y="1525"/>
                  </a:cubicBezTo>
                  <a:lnTo>
                    <a:pt x="3106" y="1381"/>
                  </a:lnTo>
                  <a:cubicBezTo>
                    <a:pt x="3106" y="624"/>
                    <a:pt x="2483" y="1"/>
                    <a:pt x="1726"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7"/>
            <p:cNvSpPr/>
            <p:nvPr/>
          </p:nvSpPr>
          <p:spPr>
            <a:xfrm>
              <a:off x="5653625" y="7573775"/>
              <a:ext cx="77650" cy="72650"/>
            </a:xfrm>
            <a:custGeom>
              <a:avLst/>
              <a:gdLst/>
              <a:ahLst/>
              <a:cxnLst/>
              <a:rect l="l" t="t" r="r" b="b"/>
              <a:pathLst>
                <a:path w="3106" h="2906" extrusionOk="0">
                  <a:moveTo>
                    <a:pt x="0" y="1"/>
                  </a:moveTo>
                  <a:cubicBezTo>
                    <a:pt x="748" y="1"/>
                    <a:pt x="1380" y="614"/>
                    <a:pt x="1380" y="1381"/>
                  </a:cubicBezTo>
                  <a:lnTo>
                    <a:pt x="1380" y="1525"/>
                  </a:lnTo>
                  <a:cubicBezTo>
                    <a:pt x="1380" y="2282"/>
                    <a:pt x="767" y="2905"/>
                    <a:pt x="0" y="2905"/>
                  </a:cubicBezTo>
                  <a:lnTo>
                    <a:pt x="1726" y="2905"/>
                  </a:lnTo>
                  <a:cubicBezTo>
                    <a:pt x="2483" y="2905"/>
                    <a:pt x="3106" y="2292"/>
                    <a:pt x="3106" y="1525"/>
                  </a:cubicBezTo>
                  <a:lnTo>
                    <a:pt x="3106" y="1381"/>
                  </a:lnTo>
                  <a:cubicBezTo>
                    <a:pt x="3106" y="624"/>
                    <a:pt x="2483" y="1"/>
                    <a:pt x="1726"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7"/>
            <p:cNvSpPr/>
            <p:nvPr/>
          </p:nvSpPr>
          <p:spPr>
            <a:xfrm>
              <a:off x="5854200" y="7573775"/>
              <a:ext cx="77650" cy="72650"/>
            </a:xfrm>
            <a:custGeom>
              <a:avLst/>
              <a:gdLst/>
              <a:ahLst/>
              <a:cxnLst/>
              <a:rect l="l" t="t" r="r" b="b"/>
              <a:pathLst>
                <a:path w="3106" h="2906" extrusionOk="0">
                  <a:moveTo>
                    <a:pt x="0" y="1"/>
                  </a:moveTo>
                  <a:cubicBezTo>
                    <a:pt x="757" y="1"/>
                    <a:pt x="1380" y="614"/>
                    <a:pt x="1380" y="1381"/>
                  </a:cubicBezTo>
                  <a:lnTo>
                    <a:pt x="1380" y="1525"/>
                  </a:lnTo>
                  <a:cubicBezTo>
                    <a:pt x="1380" y="2282"/>
                    <a:pt x="767" y="2905"/>
                    <a:pt x="0" y="2905"/>
                  </a:cubicBezTo>
                  <a:lnTo>
                    <a:pt x="1726" y="2905"/>
                  </a:lnTo>
                  <a:cubicBezTo>
                    <a:pt x="2483" y="2905"/>
                    <a:pt x="3106" y="2292"/>
                    <a:pt x="3106" y="1525"/>
                  </a:cubicBezTo>
                  <a:lnTo>
                    <a:pt x="3106" y="1381"/>
                  </a:lnTo>
                  <a:cubicBezTo>
                    <a:pt x="3096" y="624"/>
                    <a:pt x="2483" y="1"/>
                    <a:pt x="1726"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7"/>
            <p:cNvSpPr/>
            <p:nvPr/>
          </p:nvSpPr>
          <p:spPr>
            <a:xfrm>
              <a:off x="6054775" y="7573775"/>
              <a:ext cx="77425" cy="72650"/>
            </a:xfrm>
            <a:custGeom>
              <a:avLst/>
              <a:gdLst/>
              <a:ahLst/>
              <a:cxnLst/>
              <a:rect l="l" t="t" r="r" b="b"/>
              <a:pathLst>
                <a:path w="3097" h="2906" extrusionOk="0">
                  <a:moveTo>
                    <a:pt x="0" y="1"/>
                  </a:moveTo>
                  <a:cubicBezTo>
                    <a:pt x="748" y="1"/>
                    <a:pt x="1371" y="614"/>
                    <a:pt x="1371" y="1381"/>
                  </a:cubicBezTo>
                  <a:lnTo>
                    <a:pt x="1371" y="1525"/>
                  </a:lnTo>
                  <a:cubicBezTo>
                    <a:pt x="1371" y="2282"/>
                    <a:pt x="767" y="2905"/>
                    <a:pt x="0" y="2905"/>
                  </a:cubicBezTo>
                  <a:lnTo>
                    <a:pt x="1725" y="2905"/>
                  </a:lnTo>
                  <a:cubicBezTo>
                    <a:pt x="2473" y="2905"/>
                    <a:pt x="3096" y="2292"/>
                    <a:pt x="3096" y="1525"/>
                  </a:cubicBezTo>
                  <a:lnTo>
                    <a:pt x="3096" y="1381"/>
                  </a:lnTo>
                  <a:cubicBezTo>
                    <a:pt x="3096" y="624"/>
                    <a:pt x="2492" y="1"/>
                    <a:pt x="1725"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7"/>
            <p:cNvSpPr/>
            <p:nvPr/>
          </p:nvSpPr>
          <p:spPr>
            <a:xfrm>
              <a:off x="6255575" y="7573775"/>
              <a:ext cx="77675" cy="72650"/>
            </a:xfrm>
            <a:custGeom>
              <a:avLst/>
              <a:gdLst/>
              <a:ahLst/>
              <a:cxnLst/>
              <a:rect l="l" t="t" r="r" b="b"/>
              <a:pathLst>
                <a:path w="3107" h="2906" extrusionOk="0">
                  <a:moveTo>
                    <a:pt x="1" y="1"/>
                  </a:moveTo>
                  <a:cubicBezTo>
                    <a:pt x="758" y="1"/>
                    <a:pt x="1381" y="614"/>
                    <a:pt x="1381" y="1381"/>
                  </a:cubicBezTo>
                  <a:lnTo>
                    <a:pt x="1381" y="1525"/>
                  </a:lnTo>
                  <a:cubicBezTo>
                    <a:pt x="1381" y="2282"/>
                    <a:pt x="768" y="2905"/>
                    <a:pt x="1" y="2905"/>
                  </a:cubicBezTo>
                  <a:lnTo>
                    <a:pt x="1726" y="2905"/>
                  </a:lnTo>
                  <a:cubicBezTo>
                    <a:pt x="2483" y="2905"/>
                    <a:pt x="3106" y="2292"/>
                    <a:pt x="3106" y="1525"/>
                  </a:cubicBezTo>
                  <a:lnTo>
                    <a:pt x="3106" y="1381"/>
                  </a:lnTo>
                  <a:cubicBezTo>
                    <a:pt x="3106" y="624"/>
                    <a:pt x="2493" y="1"/>
                    <a:pt x="1726"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7"/>
            <p:cNvSpPr/>
            <p:nvPr/>
          </p:nvSpPr>
          <p:spPr>
            <a:xfrm>
              <a:off x="5524700" y="6936600"/>
              <a:ext cx="262425" cy="47000"/>
            </a:xfrm>
            <a:custGeom>
              <a:avLst/>
              <a:gdLst/>
              <a:ahLst/>
              <a:cxnLst/>
              <a:rect l="l" t="t" r="r" b="b"/>
              <a:pathLst>
                <a:path w="10497" h="1880" extrusionOk="0">
                  <a:moveTo>
                    <a:pt x="940" y="1"/>
                  </a:moveTo>
                  <a:cubicBezTo>
                    <a:pt x="422" y="1"/>
                    <a:pt x="0" y="422"/>
                    <a:pt x="0" y="940"/>
                  </a:cubicBezTo>
                  <a:cubicBezTo>
                    <a:pt x="0" y="1457"/>
                    <a:pt x="422" y="1879"/>
                    <a:pt x="940" y="1879"/>
                  </a:cubicBezTo>
                  <a:lnTo>
                    <a:pt x="9566" y="1879"/>
                  </a:lnTo>
                  <a:cubicBezTo>
                    <a:pt x="10084" y="1879"/>
                    <a:pt x="10496" y="1467"/>
                    <a:pt x="10496" y="940"/>
                  </a:cubicBezTo>
                  <a:cubicBezTo>
                    <a:pt x="10496" y="422"/>
                    <a:pt x="10084" y="1"/>
                    <a:pt x="9566"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7"/>
            <p:cNvSpPr/>
            <p:nvPr/>
          </p:nvSpPr>
          <p:spPr>
            <a:xfrm>
              <a:off x="5525175" y="7037975"/>
              <a:ext cx="474975" cy="46750"/>
            </a:xfrm>
            <a:custGeom>
              <a:avLst/>
              <a:gdLst/>
              <a:ahLst/>
              <a:cxnLst/>
              <a:rect l="l" t="t" r="r" b="b"/>
              <a:pathLst>
                <a:path w="18999" h="1870" extrusionOk="0">
                  <a:moveTo>
                    <a:pt x="930" y="0"/>
                  </a:moveTo>
                  <a:cubicBezTo>
                    <a:pt x="413" y="0"/>
                    <a:pt x="0" y="422"/>
                    <a:pt x="0" y="939"/>
                  </a:cubicBezTo>
                  <a:cubicBezTo>
                    <a:pt x="0" y="1448"/>
                    <a:pt x="413" y="1869"/>
                    <a:pt x="930" y="1869"/>
                  </a:cubicBezTo>
                  <a:lnTo>
                    <a:pt x="18069" y="1869"/>
                  </a:lnTo>
                  <a:cubicBezTo>
                    <a:pt x="18567" y="1869"/>
                    <a:pt x="18989" y="1448"/>
                    <a:pt x="18999" y="939"/>
                  </a:cubicBezTo>
                  <a:cubicBezTo>
                    <a:pt x="18999" y="422"/>
                    <a:pt x="18577" y="0"/>
                    <a:pt x="18069"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47"/>
          <p:cNvGrpSpPr/>
          <p:nvPr/>
        </p:nvGrpSpPr>
        <p:grpSpPr>
          <a:xfrm>
            <a:off x="1509255" y="3234250"/>
            <a:ext cx="661615" cy="634023"/>
            <a:chOff x="1457189" y="2995162"/>
            <a:chExt cx="808721" cy="774995"/>
          </a:xfrm>
        </p:grpSpPr>
        <p:sp>
          <p:nvSpPr>
            <p:cNvPr id="1552" name="Google Shape;1552;p47"/>
            <p:cNvSpPr/>
            <p:nvPr/>
          </p:nvSpPr>
          <p:spPr>
            <a:xfrm>
              <a:off x="1457189" y="2995162"/>
              <a:ext cx="767413" cy="767413"/>
            </a:xfrm>
            <a:custGeom>
              <a:avLst/>
              <a:gdLst/>
              <a:ahLst/>
              <a:cxnLst/>
              <a:rect l="l" t="t" r="r" b="b"/>
              <a:pathLst>
                <a:path w="39069" h="39069" extrusionOk="0">
                  <a:moveTo>
                    <a:pt x="19530" y="1"/>
                  </a:moveTo>
                  <a:cubicBezTo>
                    <a:pt x="8745" y="1"/>
                    <a:pt x="1" y="8745"/>
                    <a:pt x="1" y="19539"/>
                  </a:cubicBezTo>
                  <a:cubicBezTo>
                    <a:pt x="1" y="30324"/>
                    <a:pt x="8745" y="39068"/>
                    <a:pt x="19530" y="39068"/>
                  </a:cubicBezTo>
                  <a:cubicBezTo>
                    <a:pt x="30324" y="39068"/>
                    <a:pt x="39068" y="30324"/>
                    <a:pt x="39068" y="19539"/>
                  </a:cubicBezTo>
                  <a:cubicBezTo>
                    <a:pt x="39068" y="8745"/>
                    <a:pt x="30324" y="1"/>
                    <a:pt x="19530" y="1"/>
                  </a:cubicBezTo>
                  <a:close/>
                </a:path>
              </a:pathLst>
            </a:custGeom>
            <a:solidFill>
              <a:srgbClr val="FFFFFF"/>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7"/>
            <p:cNvSpPr/>
            <p:nvPr/>
          </p:nvSpPr>
          <p:spPr>
            <a:xfrm>
              <a:off x="1853869" y="3002763"/>
              <a:ext cx="412041" cy="767393"/>
            </a:xfrm>
            <a:custGeom>
              <a:avLst/>
              <a:gdLst/>
              <a:ahLst/>
              <a:cxnLst/>
              <a:rect l="l" t="t" r="r" b="b"/>
              <a:pathLst>
                <a:path w="20977" h="39068" extrusionOk="0">
                  <a:moveTo>
                    <a:pt x="1438" y="0"/>
                  </a:moveTo>
                  <a:cubicBezTo>
                    <a:pt x="962" y="0"/>
                    <a:pt x="476" y="18"/>
                    <a:pt x="0" y="54"/>
                  </a:cubicBezTo>
                  <a:cubicBezTo>
                    <a:pt x="10111" y="791"/>
                    <a:pt x="18100" y="9230"/>
                    <a:pt x="18100" y="19529"/>
                  </a:cubicBezTo>
                  <a:cubicBezTo>
                    <a:pt x="18100" y="29838"/>
                    <a:pt x="10129" y="38268"/>
                    <a:pt x="0" y="39014"/>
                  </a:cubicBezTo>
                  <a:cubicBezTo>
                    <a:pt x="476" y="39041"/>
                    <a:pt x="962" y="39068"/>
                    <a:pt x="1438" y="39068"/>
                  </a:cubicBezTo>
                  <a:cubicBezTo>
                    <a:pt x="12223" y="39068"/>
                    <a:pt x="20976" y="30323"/>
                    <a:pt x="20976" y="19529"/>
                  </a:cubicBezTo>
                  <a:cubicBezTo>
                    <a:pt x="20976" y="8736"/>
                    <a:pt x="12223" y="0"/>
                    <a:pt x="1438" y="0"/>
                  </a:cubicBezTo>
                  <a:close/>
                </a:path>
              </a:pathLst>
            </a:custGeom>
            <a:solidFill>
              <a:srgbClr val="BFDFFA"/>
            </a:solidFill>
            <a:ln w="9525" cap="flat" cmpd="sng">
              <a:solidFill>
                <a:schemeClr val="dk1"/>
              </a:solidFill>
              <a:prstDash val="solid"/>
              <a:miter lim="89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7"/>
            <p:cNvSpPr/>
            <p:nvPr/>
          </p:nvSpPr>
          <p:spPr>
            <a:xfrm>
              <a:off x="1548291" y="3079192"/>
              <a:ext cx="599332" cy="599352"/>
            </a:xfrm>
            <a:custGeom>
              <a:avLst/>
              <a:gdLst/>
              <a:ahLst/>
              <a:cxnLst/>
              <a:rect l="l" t="t" r="r" b="b"/>
              <a:pathLst>
                <a:path w="30512" h="30513" extrusionOk="0">
                  <a:moveTo>
                    <a:pt x="15261" y="1744"/>
                  </a:moveTo>
                  <a:cubicBezTo>
                    <a:pt x="22702" y="1744"/>
                    <a:pt x="28768" y="7811"/>
                    <a:pt x="28768" y="15261"/>
                  </a:cubicBezTo>
                  <a:cubicBezTo>
                    <a:pt x="28768" y="22702"/>
                    <a:pt x="22702" y="28769"/>
                    <a:pt x="15261" y="28769"/>
                  </a:cubicBezTo>
                  <a:cubicBezTo>
                    <a:pt x="7810" y="28769"/>
                    <a:pt x="1744" y="22711"/>
                    <a:pt x="1744" y="15261"/>
                  </a:cubicBezTo>
                  <a:cubicBezTo>
                    <a:pt x="1744" y="7811"/>
                    <a:pt x="7810" y="1744"/>
                    <a:pt x="15261" y="1744"/>
                  </a:cubicBezTo>
                  <a:close/>
                  <a:moveTo>
                    <a:pt x="15261" y="1"/>
                  </a:moveTo>
                  <a:cubicBezTo>
                    <a:pt x="6839" y="1"/>
                    <a:pt x="0" y="6840"/>
                    <a:pt x="0" y="15261"/>
                  </a:cubicBezTo>
                  <a:cubicBezTo>
                    <a:pt x="0" y="23673"/>
                    <a:pt x="6839" y="30512"/>
                    <a:pt x="15261" y="30512"/>
                  </a:cubicBezTo>
                  <a:cubicBezTo>
                    <a:pt x="23673" y="30512"/>
                    <a:pt x="30512" y="23673"/>
                    <a:pt x="30512" y="15261"/>
                  </a:cubicBezTo>
                  <a:cubicBezTo>
                    <a:pt x="30512" y="6840"/>
                    <a:pt x="23673" y="1"/>
                    <a:pt x="15261"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7"/>
            <p:cNvSpPr/>
            <p:nvPr/>
          </p:nvSpPr>
          <p:spPr>
            <a:xfrm>
              <a:off x="1759409" y="3232031"/>
              <a:ext cx="179906" cy="290630"/>
            </a:xfrm>
            <a:custGeom>
              <a:avLst/>
              <a:gdLst/>
              <a:ahLst/>
              <a:cxnLst/>
              <a:rect l="l" t="t" r="r" b="b"/>
              <a:pathLst>
                <a:path w="9159" h="14796" extrusionOk="0">
                  <a:moveTo>
                    <a:pt x="4769" y="1"/>
                  </a:moveTo>
                  <a:cubicBezTo>
                    <a:pt x="4245" y="1"/>
                    <a:pt x="3683" y="70"/>
                    <a:pt x="3102" y="245"/>
                  </a:cubicBezTo>
                  <a:cubicBezTo>
                    <a:pt x="1816" y="641"/>
                    <a:pt x="837" y="1746"/>
                    <a:pt x="576" y="3139"/>
                  </a:cubicBezTo>
                  <a:cubicBezTo>
                    <a:pt x="333" y="4424"/>
                    <a:pt x="738" y="5647"/>
                    <a:pt x="1637" y="6348"/>
                  </a:cubicBezTo>
                  <a:cubicBezTo>
                    <a:pt x="2445" y="6977"/>
                    <a:pt x="3578" y="7525"/>
                    <a:pt x="5555" y="8217"/>
                  </a:cubicBezTo>
                  <a:cubicBezTo>
                    <a:pt x="7281" y="8837"/>
                    <a:pt x="7182" y="10320"/>
                    <a:pt x="7101" y="10760"/>
                  </a:cubicBezTo>
                  <a:cubicBezTo>
                    <a:pt x="6921" y="11857"/>
                    <a:pt x="6004" y="13043"/>
                    <a:pt x="4423" y="13052"/>
                  </a:cubicBezTo>
                  <a:cubicBezTo>
                    <a:pt x="4348" y="13053"/>
                    <a:pt x="4277" y="13053"/>
                    <a:pt x="4208" y="13053"/>
                  </a:cubicBezTo>
                  <a:cubicBezTo>
                    <a:pt x="3042" y="13053"/>
                    <a:pt x="2527" y="12966"/>
                    <a:pt x="1475" y="12279"/>
                  </a:cubicBezTo>
                  <a:cubicBezTo>
                    <a:pt x="1324" y="12179"/>
                    <a:pt x="1155" y="12131"/>
                    <a:pt x="989" y="12131"/>
                  </a:cubicBezTo>
                  <a:cubicBezTo>
                    <a:pt x="708" y="12131"/>
                    <a:pt x="434" y="12268"/>
                    <a:pt x="271" y="12522"/>
                  </a:cubicBezTo>
                  <a:cubicBezTo>
                    <a:pt x="1" y="12926"/>
                    <a:pt x="118" y="13465"/>
                    <a:pt x="522" y="13726"/>
                  </a:cubicBezTo>
                  <a:cubicBezTo>
                    <a:pt x="1951" y="14661"/>
                    <a:pt x="2823" y="14796"/>
                    <a:pt x="4252" y="14796"/>
                  </a:cubicBezTo>
                  <a:cubicBezTo>
                    <a:pt x="4306" y="14796"/>
                    <a:pt x="4378" y="14796"/>
                    <a:pt x="4432" y="14769"/>
                  </a:cubicBezTo>
                  <a:cubicBezTo>
                    <a:pt x="7011" y="14751"/>
                    <a:pt x="8521" y="12809"/>
                    <a:pt x="8826" y="11030"/>
                  </a:cubicBezTo>
                  <a:cubicBezTo>
                    <a:pt x="9159" y="9017"/>
                    <a:pt x="8107" y="7264"/>
                    <a:pt x="6139" y="6572"/>
                  </a:cubicBezTo>
                  <a:cubicBezTo>
                    <a:pt x="4890" y="6132"/>
                    <a:pt x="3506" y="5593"/>
                    <a:pt x="2715" y="4964"/>
                  </a:cubicBezTo>
                  <a:cubicBezTo>
                    <a:pt x="2329" y="4658"/>
                    <a:pt x="2158" y="4083"/>
                    <a:pt x="2284" y="3454"/>
                  </a:cubicBezTo>
                  <a:cubicBezTo>
                    <a:pt x="2383" y="2861"/>
                    <a:pt x="2805" y="2151"/>
                    <a:pt x="3596" y="1908"/>
                  </a:cubicBezTo>
                  <a:cubicBezTo>
                    <a:pt x="3991" y="1790"/>
                    <a:pt x="4377" y="1744"/>
                    <a:pt x="4741" y="1744"/>
                  </a:cubicBezTo>
                  <a:cubicBezTo>
                    <a:pt x="6066" y="1744"/>
                    <a:pt x="7087" y="2359"/>
                    <a:pt x="7101" y="2366"/>
                  </a:cubicBezTo>
                  <a:cubicBezTo>
                    <a:pt x="7251" y="2459"/>
                    <a:pt x="7413" y="2503"/>
                    <a:pt x="7572" y="2503"/>
                  </a:cubicBezTo>
                  <a:cubicBezTo>
                    <a:pt x="7860" y="2503"/>
                    <a:pt x="8137" y="2358"/>
                    <a:pt x="8305" y="2097"/>
                  </a:cubicBezTo>
                  <a:cubicBezTo>
                    <a:pt x="8566" y="1692"/>
                    <a:pt x="8440" y="1153"/>
                    <a:pt x="8036" y="892"/>
                  </a:cubicBezTo>
                  <a:cubicBezTo>
                    <a:pt x="7966" y="843"/>
                    <a:pt x="6602" y="1"/>
                    <a:pt x="4769"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7"/>
            <p:cNvSpPr/>
            <p:nvPr/>
          </p:nvSpPr>
          <p:spPr>
            <a:xfrm>
              <a:off x="1829493" y="3198187"/>
              <a:ext cx="33923" cy="361540"/>
            </a:xfrm>
            <a:custGeom>
              <a:avLst/>
              <a:gdLst/>
              <a:ahLst/>
              <a:cxnLst/>
              <a:rect l="l" t="t" r="r" b="b"/>
              <a:pathLst>
                <a:path w="1727" h="18406" extrusionOk="0">
                  <a:moveTo>
                    <a:pt x="864" y="0"/>
                  </a:moveTo>
                  <a:cubicBezTo>
                    <a:pt x="387" y="0"/>
                    <a:pt x="1" y="387"/>
                    <a:pt x="1" y="863"/>
                  </a:cubicBezTo>
                  <a:lnTo>
                    <a:pt x="1" y="17534"/>
                  </a:lnTo>
                  <a:cubicBezTo>
                    <a:pt x="1" y="18010"/>
                    <a:pt x="378" y="18406"/>
                    <a:pt x="864" y="18406"/>
                  </a:cubicBezTo>
                  <a:cubicBezTo>
                    <a:pt x="1331" y="18406"/>
                    <a:pt x="1726" y="18019"/>
                    <a:pt x="1726" y="17525"/>
                  </a:cubicBezTo>
                  <a:lnTo>
                    <a:pt x="1726" y="863"/>
                  </a:lnTo>
                  <a:cubicBezTo>
                    <a:pt x="1726" y="396"/>
                    <a:pt x="1349" y="0"/>
                    <a:pt x="864"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47"/>
          <p:cNvGrpSpPr/>
          <p:nvPr/>
        </p:nvGrpSpPr>
        <p:grpSpPr>
          <a:xfrm>
            <a:off x="4228500" y="3236090"/>
            <a:ext cx="554450" cy="641069"/>
            <a:chOff x="1790925" y="2113950"/>
            <a:chExt cx="1296050" cy="1498525"/>
          </a:xfrm>
        </p:grpSpPr>
        <p:sp>
          <p:nvSpPr>
            <p:cNvPr id="1558" name="Google Shape;1558;p47"/>
            <p:cNvSpPr/>
            <p:nvPr/>
          </p:nvSpPr>
          <p:spPr>
            <a:xfrm>
              <a:off x="1791150" y="2113950"/>
              <a:ext cx="922250" cy="1498525"/>
            </a:xfrm>
            <a:custGeom>
              <a:avLst/>
              <a:gdLst/>
              <a:ahLst/>
              <a:cxnLst/>
              <a:rect l="l" t="t" r="r" b="b"/>
              <a:pathLst>
                <a:path w="36890" h="59941" extrusionOk="0">
                  <a:moveTo>
                    <a:pt x="9111" y="1"/>
                  </a:moveTo>
                  <a:cubicBezTo>
                    <a:pt x="8464" y="1"/>
                    <a:pt x="7940" y="535"/>
                    <a:pt x="7940" y="1171"/>
                  </a:cubicBezTo>
                  <a:lnTo>
                    <a:pt x="7940" y="14354"/>
                  </a:lnTo>
                  <a:cubicBezTo>
                    <a:pt x="7940" y="18427"/>
                    <a:pt x="5131" y="21807"/>
                    <a:pt x="1414" y="22509"/>
                  </a:cubicBezTo>
                  <a:cubicBezTo>
                    <a:pt x="600" y="22668"/>
                    <a:pt x="1" y="23398"/>
                    <a:pt x="1" y="24232"/>
                  </a:cubicBezTo>
                  <a:lnTo>
                    <a:pt x="1" y="34793"/>
                  </a:lnTo>
                  <a:lnTo>
                    <a:pt x="1171" y="38538"/>
                  </a:lnTo>
                  <a:lnTo>
                    <a:pt x="1" y="42283"/>
                  </a:lnTo>
                  <a:lnTo>
                    <a:pt x="1" y="54286"/>
                  </a:lnTo>
                  <a:cubicBezTo>
                    <a:pt x="1" y="54595"/>
                    <a:pt x="85" y="54894"/>
                    <a:pt x="235" y="55166"/>
                  </a:cubicBezTo>
                  <a:lnTo>
                    <a:pt x="2304" y="58742"/>
                  </a:lnTo>
                  <a:lnTo>
                    <a:pt x="2819" y="59632"/>
                  </a:lnTo>
                  <a:cubicBezTo>
                    <a:pt x="2922" y="59819"/>
                    <a:pt x="3128" y="59941"/>
                    <a:pt x="3352" y="59941"/>
                  </a:cubicBezTo>
                  <a:cubicBezTo>
                    <a:pt x="3558" y="59941"/>
                    <a:pt x="3755" y="59819"/>
                    <a:pt x="3877" y="59632"/>
                  </a:cubicBezTo>
                  <a:lnTo>
                    <a:pt x="4392" y="58742"/>
                  </a:lnTo>
                  <a:lnTo>
                    <a:pt x="7079" y="54080"/>
                  </a:lnTo>
                  <a:lnTo>
                    <a:pt x="9775" y="58742"/>
                  </a:lnTo>
                  <a:lnTo>
                    <a:pt x="10290" y="59632"/>
                  </a:lnTo>
                  <a:cubicBezTo>
                    <a:pt x="10393" y="59819"/>
                    <a:pt x="10590" y="59941"/>
                    <a:pt x="10815" y="59941"/>
                  </a:cubicBezTo>
                  <a:cubicBezTo>
                    <a:pt x="11021" y="59941"/>
                    <a:pt x="11226" y="59819"/>
                    <a:pt x="11339" y="59632"/>
                  </a:cubicBezTo>
                  <a:lnTo>
                    <a:pt x="11854" y="58742"/>
                  </a:lnTo>
                  <a:lnTo>
                    <a:pt x="14550" y="54080"/>
                  </a:lnTo>
                  <a:lnTo>
                    <a:pt x="17237" y="58742"/>
                  </a:lnTo>
                  <a:lnTo>
                    <a:pt x="17752" y="59632"/>
                  </a:lnTo>
                  <a:cubicBezTo>
                    <a:pt x="17855" y="59819"/>
                    <a:pt x="18061" y="59941"/>
                    <a:pt x="18277" y="59941"/>
                  </a:cubicBezTo>
                  <a:cubicBezTo>
                    <a:pt x="18492" y="59941"/>
                    <a:pt x="18689" y="59819"/>
                    <a:pt x="18810" y="59632"/>
                  </a:cubicBezTo>
                  <a:lnTo>
                    <a:pt x="19325" y="58742"/>
                  </a:lnTo>
                  <a:lnTo>
                    <a:pt x="22012" y="54080"/>
                  </a:lnTo>
                  <a:lnTo>
                    <a:pt x="24709" y="58742"/>
                  </a:lnTo>
                  <a:lnTo>
                    <a:pt x="25224" y="59632"/>
                  </a:lnTo>
                  <a:cubicBezTo>
                    <a:pt x="25289" y="59810"/>
                    <a:pt x="25495" y="59932"/>
                    <a:pt x="25711" y="59932"/>
                  </a:cubicBezTo>
                  <a:cubicBezTo>
                    <a:pt x="25926" y="59932"/>
                    <a:pt x="26123" y="59810"/>
                    <a:pt x="26244" y="59623"/>
                  </a:cubicBezTo>
                  <a:lnTo>
                    <a:pt x="26759" y="58733"/>
                  </a:lnTo>
                  <a:lnTo>
                    <a:pt x="29446" y="54061"/>
                  </a:lnTo>
                  <a:lnTo>
                    <a:pt x="32143" y="58733"/>
                  </a:lnTo>
                  <a:lnTo>
                    <a:pt x="32658" y="59623"/>
                  </a:lnTo>
                  <a:cubicBezTo>
                    <a:pt x="32761" y="59810"/>
                    <a:pt x="32957" y="59932"/>
                    <a:pt x="33182" y="59932"/>
                  </a:cubicBezTo>
                  <a:cubicBezTo>
                    <a:pt x="33388" y="59932"/>
                    <a:pt x="33594" y="59810"/>
                    <a:pt x="33706" y="59623"/>
                  </a:cubicBezTo>
                  <a:lnTo>
                    <a:pt x="34221" y="58733"/>
                  </a:lnTo>
                  <a:lnTo>
                    <a:pt x="36656" y="54511"/>
                  </a:lnTo>
                  <a:cubicBezTo>
                    <a:pt x="36805" y="54239"/>
                    <a:pt x="36890" y="53930"/>
                    <a:pt x="36890" y="53630"/>
                  </a:cubicBezTo>
                  <a:lnTo>
                    <a:pt x="36890" y="36047"/>
                  </a:lnTo>
                  <a:lnTo>
                    <a:pt x="35719" y="32302"/>
                  </a:lnTo>
                  <a:lnTo>
                    <a:pt x="36890" y="28557"/>
                  </a:lnTo>
                  <a:lnTo>
                    <a:pt x="36890" y="23071"/>
                  </a:lnTo>
                  <a:cubicBezTo>
                    <a:pt x="36890" y="22125"/>
                    <a:pt x="36150" y="21338"/>
                    <a:pt x="35214" y="21292"/>
                  </a:cubicBezTo>
                  <a:cubicBezTo>
                    <a:pt x="30448" y="21076"/>
                    <a:pt x="24774" y="17678"/>
                    <a:pt x="20467" y="11966"/>
                  </a:cubicBezTo>
                  <a:cubicBezTo>
                    <a:pt x="17799" y="8418"/>
                    <a:pt x="16095" y="4551"/>
                    <a:pt x="15402" y="956"/>
                  </a:cubicBezTo>
                  <a:cubicBezTo>
                    <a:pt x="15299" y="403"/>
                    <a:pt x="14822" y="1"/>
                    <a:pt x="14260" y="1"/>
                  </a:cubicBezTo>
                  <a:close/>
                </a:path>
              </a:pathLst>
            </a:custGeom>
            <a:solidFill>
              <a:srgbClr val="FFFFFF"/>
            </a:solidFill>
            <a:ln w="9525" cap="flat" cmpd="sng">
              <a:solidFill>
                <a:schemeClr val="dk2"/>
              </a:solidFill>
              <a:prstDash val="solid"/>
              <a:miter lim="93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7"/>
            <p:cNvSpPr/>
            <p:nvPr/>
          </p:nvSpPr>
          <p:spPr>
            <a:xfrm>
              <a:off x="2247350" y="2328375"/>
              <a:ext cx="466050" cy="1283875"/>
            </a:xfrm>
            <a:custGeom>
              <a:avLst/>
              <a:gdLst/>
              <a:ahLst/>
              <a:cxnLst/>
              <a:rect l="l" t="t" r="r" b="b"/>
              <a:pathLst>
                <a:path w="18642" h="51355" extrusionOk="0">
                  <a:moveTo>
                    <a:pt x="1" y="0"/>
                  </a:moveTo>
                  <a:lnTo>
                    <a:pt x="1" y="51355"/>
                  </a:lnTo>
                  <a:cubicBezTo>
                    <a:pt x="207" y="51355"/>
                    <a:pt x="412" y="51233"/>
                    <a:pt x="525" y="51046"/>
                  </a:cubicBezTo>
                  <a:lnTo>
                    <a:pt x="1040" y="50156"/>
                  </a:lnTo>
                  <a:lnTo>
                    <a:pt x="3736" y="45484"/>
                  </a:lnTo>
                  <a:lnTo>
                    <a:pt x="6423" y="50156"/>
                  </a:lnTo>
                  <a:lnTo>
                    <a:pt x="6938" y="51046"/>
                  </a:lnTo>
                  <a:cubicBezTo>
                    <a:pt x="7041" y="51233"/>
                    <a:pt x="7247" y="51355"/>
                    <a:pt x="7463" y="51355"/>
                  </a:cubicBezTo>
                  <a:cubicBezTo>
                    <a:pt x="7678" y="51355"/>
                    <a:pt x="7875" y="51233"/>
                    <a:pt x="7996" y="51046"/>
                  </a:cubicBezTo>
                  <a:lnTo>
                    <a:pt x="8511" y="50156"/>
                  </a:lnTo>
                  <a:lnTo>
                    <a:pt x="11198" y="45484"/>
                  </a:lnTo>
                  <a:lnTo>
                    <a:pt x="13895" y="50156"/>
                  </a:lnTo>
                  <a:lnTo>
                    <a:pt x="14410" y="51046"/>
                  </a:lnTo>
                  <a:cubicBezTo>
                    <a:pt x="14513" y="51233"/>
                    <a:pt x="14709" y="51355"/>
                    <a:pt x="14934" y="51355"/>
                  </a:cubicBezTo>
                  <a:cubicBezTo>
                    <a:pt x="15140" y="51355"/>
                    <a:pt x="15346" y="51233"/>
                    <a:pt x="15458" y="51046"/>
                  </a:cubicBezTo>
                  <a:lnTo>
                    <a:pt x="15973" y="50156"/>
                  </a:lnTo>
                  <a:lnTo>
                    <a:pt x="18408" y="45934"/>
                  </a:lnTo>
                  <a:cubicBezTo>
                    <a:pt x="18557" y="45662"/>
                    <a:pt x="18642" y="45353"/>
                    <a:pt x="18642" y="45053"/>
                  </a:cubicBezTo>
                  <a:lnTo>
                    <a:pt x="18642" y="27470"/>
                  </a:lnTo>
                  <a:lnTo>
                    <a:pt x="17471" y="23725"/>
                  </a:lnTo>
                  <a:lnTo>
                    <a:pt x="18642" y="19980"/>
                  </a:lnTo>
                  <a:lnTo>
                    <a:pt x="18642" y="14494"/>
                  </a:lnTo>
                  <a:lnTo>
                    <a:pt x="18632" y="14494"/>
                  </a:lnTo>
                  <a:cubicBezTo>
                    <a:pt x="18632" y="13548"/>
                    <a:pt x="17893" y="12761"/>
                    <a:pt x="16956" y="12715"/>
                  </a:cubicBezTo>
                  <a:cubicBezTo>
                    <a:pt x="12191" y="12499"/>
                    <a:pt x="6517" y="9101"/>
                    <a:pt x="2210" y="3389"/>
                  </a:cubicBezTo>
                  <a:cubicBezTo>
                    <a:pt x="1377" y="2294"/>
                    <a:pt x="647" y="1142"/>
                    <a:pt x="1" y="0"/>
                  </a:cubicBezTo>
                  <a:close/>
                </a:path>
              </a:pathLst>
            </a:custGeom>
            <a:solidFill>
              <a:srgbClr val="BFDFFA"/>
            </a:solidFill>
            <a:ln w="9525" cap="flat" cmpd="sng">
              <a:solidFill>
                <a:schemeClr val="dk2"/>
              </a:solidFill>
              <a:prstDash val="solid"/>
              <a:miter lim="93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7"/>
            <p:cNvSpPr/>
            <p:nvPr/>
          </p:nvSpPr>
          <p:spPr>
            <a:xfrm>
              <a:off x="2499200" y="2827875"/>
              <a:ext cx="213975" cy="187275"/>
            </a:xfrm>
            <a:custGeom>
              <a:avLst/>
              <a:gdLst/>
              <a:ahLst/>
              <a:cxnLst/>
              <a:rect l="l" t="t" r="r" b="b"/>
              <a:pathLst>
                <a:path w="8559" h="7491" extrusionOk="0">
                  <a:moveTo>
                    <a:pt x="3746" y="0"/>
                  </a:moveTo>
                  <a:cubicBezTo>
                    <a:pt x="1686" y="0"/>
                    <a:pt x="1" y="1685"/>
                    <a:pt x="1" y="3745"/>
                  </a:cubicBezTo>
                  <a:cubicBezTo>
                    <a:pt x="1" y="5814"/>
                    <a:pt x="1686" y="7490"/>
                    <a:pt x="3746" y="7490"/>
                  </a:cubicBezTo>
                  <a:lnTo>
                    <a:pt x="8558" y="7490"/>
                  </a:lnTo>
                  <a:lnTo>
                    <a:pt x="8558" y="0"/>
                  </a:ln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7"/>
            <p:cNvSpPr/>
            <p:nvPr/>
          </p:nvSpPr>
          <p:spPr>
            <a:xfrm>
              <a:off x="1790925" y="2983275"/>
              <a:ext cx="314600" cy="187300"/>
            </a:xfrm>
            <a:custGeom>
              <a:avLst/>
              <a:gdLst/>
              <a:ahLst/>
              <a:cxnLst/>
              <a:rect l="l" t="t" r="r" b="b"/>
              <a:pathLst>
                <a:path w="12584" h="7492" extrusionOk="0">
                  <a:moveTo>
                    <a:pt x="0" y="1"/>
                  </a:moveTo>
                  <a:lnTo>
                    <a:pt x="0" y="7491"/>
                  </a:lnTo>
                  <a:lnTo>
                    <a:pt x="8839" y="7491"/>
                  </a:lnTo>
                  <a:cubicBezTo>
                    <a:pt x="10898" y="7491"/>
                    <a:pt x="12584" y="5806"/>
                    <a:pt x="12584" y="3746"/>
                  </a:cubicBezTo>
                  <a:cubicBezTo>
                    <a:pt x="12584" y="1686"/>
                    <a:pt x="10889" y="1"/>
                    <a:pt x="8839" y="1"/>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7"/>
            <p:cNvSpPr/>
            <p:nvPr/>
          </p:nvSpPr>
          <p:spPr>
            <a:xfrm>
              <a:off x="2847725" y="2400700"/>
              <a:ext cx="87800" cy="1211550"/>
            </a:xfrm>
            <a:custGeom>
              <a:avLst/>
              <a:gdLst/>
              <a:ahLst/>
              <a:cxnLst/>
              <a:rect l="l" t="t" r="r" b="b"/>
              <a:pathLst>
                <a:path w="3512" h="48462" extrusionOk="0">
                  <a:moveTo>
                    <a:pt x="1752" y="0"/>
                  </a:moveTo>
                  <a:cubicBezTo>
                    <a:pt x="787" y="0"/>
                    <a:pt x="1" y="787"/>
                    <a:pt x="1" y="1760"/>
                  </a:cubicBezTo>
                  <a:lnTo>
                    <a:pt x="1" y="46701"/>
                  </a:lnTo>
                  <a:cubicBezTo>
                    <a:pt x="1" y="47675"/>
                    <a:pt x="787" y="48462"/>
                    <a:pt x="1752" y="48462"/>
                  </a:cubicBezTo>
                  <a:cubicBezTo>
                    <a:pt x="2725" y="48462"/>
                    <a:pt x="3512" y="47675"/>
                    <a:pt x="3512" y="46701"/>
                  </a:cubicBezTo>
                  <a:lnTo>
                    <a:pt x="3512" y="1760"/>
                  </a:lnTo>
                  <a:cubicBezTo>
                    <a:pt x="3512" y="787"/>
                    <a:pt x="2725" y="0"/>
                    <a:pt x="1752" y="0"/>
                  </a:cubicBezTo>
                  <a:close/>
                </a:path>
              </a:pathLst>
            </a:custGeom>
            <a:solidFill>
              <a:srgbClr val="FFFFFF"/>
            </a:solidFill>
            <a:ln w="9525" cap="flat" cmpd="sng">
              <a:solidFill>
                <a:schemeClr val="dk2"/>
              </a:solidFill>
              <a:prstDash val="solid"/>
              <a:miter lim="93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7"/>
            <p:cNvSpPr/>
            <p:nvPr/>
          </p:nvSpPr>
          <p:spPr>
            <a:xfrm>
              <a:off x="2891500" y="2400925"/>
              <a:ext cx="44025" cy="1211325"/>
            </a:xfrm>
            <a:custGeom>
              <a:avLst/>
              <a:gdLst/>
              <a:ahLst/>
              <a:cxnLst/>
              <a:rect l="l" t="t" r="r" b="b"/>
              <a:pathLst>
                <a:path w="1761" h="48453" extrusionOk="0">
                  <a:moveTo>
                    <a:pt x="1" y="1"/>
                  </a:moveTo>
                  <a:lnTo>
                    <a:pt x="1" y="48453"/>
                  </a:lnTo>
                  <a:cubicBezTo>
                    <a:pt x="974" y="48453"/>
                    <a:pt x="1761" y="47666"/>
                    <a:pt x="1761" y="46692"/>
                  </a:cubicBezTo>
                  <a:lnTo>
                    <a:pt x="1761" y="1751"/>
                  </a:lnTo>
                  <a:cubicBezTo>
                    <a:pt x="1761" y="778"/>
                    <a:pt x="974" y="1"/>
                    <a:pt x="1" y="1"/>
                  </a:cubicBezTo>
                  <a:close/>
                </a:path>
              </a:pathLst>
            </a:custGeom>
            <a:solidFill>
              <a:srgbClr val="BFDFFA"/>
            </a:solidFill>
            <a:ln w="9525" cap="flat" cmpd="sng">
              <a:solidFill>
                <a:schemeClr val="dk2"/>
              </a:solidFill>
              <a:prstDash val="solid"/>
              <a:miter lim="93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7"/>
            <p:cNvSpPr/>
            <p:nvPr/>
          </p:nvSpPr>
          <p:spPr>
            <a:xfrm>
              <a:off x="2697925" y="2114200"/>
              <a:ext cx="389050" cy="566650"/>
            </a:xfrm>
            <a:custGeom>
              <a:avLst/>
              <a:gdLst/>
              <a:ahLst/>
              <a:cxnLst/>
              <a:rect l="l" t="t" r="r" b="b"/>
              <a:pathLst>
                <a:path w="15562" h="22666" extrusionOk="0">
                  <a:moveTo>
                    <a:pt x="7753" y="0"/>
                  </a:moveTo>
                  <a:cubicBezTo>
                    <a:pt x="7156" y="0"/>
                    <a:pt x="6559" y="300"/>
                    <a:pt x="6227" y="899"/>
                  </a:cubicBezTo>
                  <a:lnTo>
                    <a:pt x="3530" y="5674"/>
                  </a:lnTo>
                  <a:lnTo>
                    <a:pt x="3530" y="8904"/>
                  </a:lnTo>
                  <a:cubicBezTo>
                    <a:pt x="3530" y="9672"/>
                    <a:pt x="2800" y="10309"/>
                    <a:pt x="1892" y="10309"/>
                  </a:cubicBezTo>
                  <a:lnTo>
                    <a:pt x="956" y="10309"/>
                  </a:lnTo>
                  <a:cubicBezTo>
                    <a:pt x="1" y="12556"/>
                    <a:pt x="366" y="15196"/>
                    <a:pt x="1958" y="17087"/>
                  </a:cubicBezTo>
                  <a:lnTo>
                    <a:pt x="5984" y="21843"/>
                  </a:lnTo>
                  <a:cubicBezTo>
                    <a:pt x="6438" y="22391"/>
                    <a:pt x="7084" y="22665"/>
                    <a:pt x="7732" y="22665"/>
                  </a:cubicBezTo>
                  <a:cubicBezTo>
                    <a:pt x="8380" y="22665"/>
                    <a:pt x="9031" y="22391"/>
                    <a:pt x="9495" y="21843"/>
                  </a:cubicBezTo>
                  <a:lnTo>
                    <a:pt x="13521" y="17087"/>
                  </a:lnTo>
                  <a:cubicBezTo>
                    <a:pt x="15281" y="15009"/>
                    <a:pt x="15562" y="12041"/>
                    <a:pt x="14232" y="9672"/>
                  </a:cubicBezTo>
                  <a:lnTo>
                    <a:pt x="9279" y="899"/>
                  </a:lnTo>
                  <a:cubicBezTo>
                    <a:pt x="8947" y="300"/>
                    <a:pt x="8350" y="0"/>
                    <a:pt x="7753" y="0"/>
                  </a:cubicBezTo>
                  <a:close/>
                </a:path>
              </a:pathLst>
            </a:custGeom>
            <a:solidFill>
              <a:srgbClr val="FFFFFF"/>
            </a:solidFill>
            <a:ln w="9525" cap="flat" cmpd="sng">
              <a:solidFill>
                <a:schemeClr val="dk2"/>
              </a:solidFill>
              <a:prstDash val="solid"/>
              <a:miter lim="93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7"/>
            <p:cNvSpPr/>
            <p:nvPr/>
          </p:nvSpPr>
          <p:spPr>
            <a:xfrm>
              <a:off x="2891500" y="2114425"/>
              <a:ext cx="195475" cy="566700"/>
            </a:xfrm>
            <a:custGeom>
              <a:avLst/>
              <a:gdLst/>
              <a:ahLst/>
              <a:cxnLst/>
              <a:rect l="l" t="t" r="r" b="b"/>
              <a:pathLst>
                <a:path w="7819" h="22668" extrusionOk="0">
                  <a:moveTo>
                    <a:pt x="1" y="1"/>
                  </a:moveTo>
                  <a:lnTo>
                    <a:pt x="1" y="22668"/>
                  </a:lnTo>
                  <a:cubicBezTo>
                    <a:pt x="647" y="22668"/>
                    <a:pt x="1302" y="22396"/>
                    <a:pt x="1761" y="21853"/>
                  </a:cubicBezTo>
                  <a:lnTo>
                    <a:pt x="5787" y="17088"/>
                  </a:lnTo>
                  <a:cubicBezTo>
                    <a:pt x="7538" y="15000"/>
                    <a:pt x="7819" y="12032"/>
                    <a:pt x="6489" y="9663"/>
                  </a:cubicBezTo>
                  <a:lnTo>
                    <a:pt x="1536" y="890"/>
                  </a:lnTo>
                  <a:cubicBezTo>
                    <a:pt x="1199" y="291"/>
                    <a:pt x="600" y="1"/>
                    <a:pt x="1" y="1"/>
                  </a:cubicBezTo>
                  <a:close/>
                </a:path>
              </a:pathLst>
            </a:custGeom>
            <a:solidFill>
              <a:srgbClr val="BFDFFA"/>
            </a:solidFill>
            <a:ln w="9525" cap="flat" cmpd="sng">
              <a:solidFill>
                <a:schemeClr val="dk2"/>
              </a:solidFill>
              <a:prstDash val="solid"/>
              <a:miter lim="93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7"/>
            <p:cNvSpPr/>
            <p:nvPr/>
          </p:nvSpPr>
          <p:spPr>
            <a:xfrm>
              <a:off x="2715950" y="2317375"/>
              <a:ext cx="300350" cy="330525"/>
            </a:xfrm>
            <a:custGeom>
              <a:avLst/>
              <a:gdLst/>
              <a:ahLst/>
              <a:cxnLst/>
              <a:rect l="l" t="t" r="r" b="b"/>
              <a:pathLst>
                <a:path w="12014" h="13221" extrusionOk="0">
                  <a:moveTo>
                    <a:pt x="2809" y="0"/>
                  </a:moveTo>
                  <a:lnTo>
                    <a:pt x="2809" y="768"/>
                  </a:lnTo>
                  <a:cubicBezTo>
                    <a:pt x="2809" y="1536"/>
                    <a:pt x="2079" y="2172"/>
                    <a:pt x="1171" y="2172"/>
                  </a:cubicBezTo>
                  <a:lnTo>
                    <a:pt x="235" y="2172"/>
                  </a:lnTo>
                  <a:cubicBezTo>
                    <a:pt x="160" y="2369"/>
                    <a:pt x="76" y="2575"/>
                    <a:pt x="1" y="2790"/>
                  </a:cubicBezTo>
                  <a:cubicBezTo>
                    <a:pt x="5225" y="4148"/>
                    <a:pt x="8221" y="7509"/>
                    <a:pt x="9157" y="13042"/>
                  </a:cubicBezTo>
                  <a:lnTo>
                    <a:pt x="9195" y="13220"/>
                  </a:lnTo>
                  <a:lnTo>
                    <a:pt x="12013" y="9878"/>
                  </a:lnTo>
                  <a:cubicBezTo>
                    <a:pt x="11404" y="7846"/>
                    <a:pt x="10468" y="6039"/>
                    <a:pt x="9242" y="4532"/>
                  </a:cubicBezTo>
                  <a:cubicBezTo>
                    <a:pt x="7603" y="2509"/>
                    <a:pt x="5450" y="1002"/>
                    <a:pt x="2809"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7"/>
            <p:cNvSpPr/>
            <p:nvPr/>
          </p:nvSpPr>
          <p:spPr>
            <a:xfrm>
              <a:off x="2891500" y="2376350"/>
              <a:ext cx="124800" cy="271550"/>
            </a:xfrm>
            <a:custGeom>
              <a:avLst/>
              <a:gdLst/>
              <a:ahLst/>
              <a:cxnLst/>
              <a:rect l="l" t="t" r="r" b="b"/>
              <a:pathLst>
                <a:path w="4992" h="10862" extrusionOk="0">
                  <a:moveTo>
                    <a:pt x="1" y="0"/>
                  </a:moveTo>
                  <a:lnTo>
                    <a:pt x="1" y="5066"/>
                  </a:lnTo>
                  <a:cubicBezTo>
                    <a:pt x="1059" y="6601"/>
                    <a:pt x="1761" y="8455"/>
                    <a:pt x="2135" y="10683"/>
                  </a:cubicBezTo>
                  <a:lnTo>
                    <a:pt x="2173" y="10861"/>
                  </a:lnTo>
                  <a:lnTo>
                    <a:pt x="4991" y="7519"/>
                  </a:lnTo>
                  <a:cubicBezTo>
                    <a:pt x="4382" y="5487"/>
                    <a:pt x="3446" y="3680"/>
                    <a:pt x="2220" y="2173"/>
                  </a:cubicBezTo>
                  <a:cubicBezTo>
                    <a:pt x="1564" y="1367"/>
                    <a:pt x="825" y="637"/>
                    <a:pt x="1" y="0"/>
                  </a:cubicBez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7"/>
            <p:cNvSpPr/>
            <p:nvPr/>
          </p:nvSpPr>
          <p:spPr>
            <a:xfrm>
              <a:off x="2766975" y="2307775"/>
              <a:ext cx="300100" cy="340575"/>
            </a:xfrm>
            <a:custGeom>
              <a:avLst/>
              <a:gdLst/>
              <a:ahLst/>
              <a:cxnLst/>
              <a:rect l="l" t="t" r="r" b="b"/>
              <a:pathLst>
                <a:path w="12004" h="13623" extrusionOk="0">
                  <a:moveTo>
                    <a:pt x="10384" y="0"/>
                  </a:moveTo>
                  <a:cubicBezTo>
                    <a:pt x="7210" y="965"/>
                    <a:pt x="4654" y="2612"/>
                    <a:pt x="2781" y="4925"/>
                  </a:cubicBezTo>
                  <a:cubicBezTo>
                    <a:pt x="1555" y="6442"/>
                    <a:pt x="628" y="8239"/>
                    <a:pt x="1" y="10290"/>
                  </a:cubicBezTo>
                  <a:lnTo>
                    <a:pt x="2819" y="13623"/>
                  </a:lnTo>
                  <a:cubicBezTo>
                    <a:pt x="2828" y="13567"/>
                    <a:pt x="2856" y="13511"/>
                    <a:pt x="2856" y="13445"/>
                  </a:cubicBezTo>
                  <a:cubicBezTo>
                    <a:pt x="3793" y="7902"/>
                    <a:pt x="6789" y="4541"/>
                    <a:pt x="12004" y="3184"/>
                  </a:cubicBezTo>
                  <a:cubicBezTo>
                    <a:pt x="11882" y="2753"/>
                    <a:pt x="11695" y="2332"/>
                    <a:pt x="11470" y="1929"/>
                  </a:cubicBezTo>
                  <a:lnTo>
                    <a:pt x="10384" y="0"/>
                  </a:ln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7"/>
            <p:cNvSpPr/>
            <p:nvPr/>
          </p:nvSpPr>
          <p:spPr>
            <a:xfrm>
              <a:off x="2891975" y="2307775"/>
              <a:ext cx="175575" cy="195475"/>
            </a:xfrm>
            <a:custGeom>
              <a:avLst/>
              <a:gdLst/>
              <a:ahLst/>
              <a:cxnLst/>
              <a:rect l="l" t="t" r="r" b="b"/>
              <a:pathLst>
                <a:path w="7023" h="7819" extrusionOk="0">
                  <a:moveTo>
                    <a:pt x="5384" y="0"/>
                  </a:moveTo>
                  <a:cubicBezTo>
                    <a:pt x="3324" y="618"/>
                    <a:pt x="1517" y="1545"/>
                    <a:pt x="0" y="2753"/>
                  </a:cubicBezTo>
                  <a:lnTo>
                    <a:pt x="0" y="7818"/>
                  </a:lnTo>
                  <a:cubicBezTo>
                    <a:pt x="1564" y="5534"/>
                    <a:pt x="3895" y="4007"/>
                    <a:pt x="7022" y="3184"/>
                  </a:cubicBezTo>
                  <a:cubicBezTo>
                    <a:pt x="6863" y="2753"/>
                    <a:pt x="6695" y="2332"/>
                    <a:pt x="6470" y="1929"/>
                  </a:cubicBezTo>
                  <a:lnTo>
                    <a:pt x="5384" y="0"/>
                  </a:lnTo>
                  <a:close/>
                </a:path>
              </a:pathLst>
            </a:custGeom>
            <a:solidFill>
              <a:srgbClr val="007DEA"/>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 name="Google Shape;1570;p47"/>
          <p:cNvGrpSpPr/>
          <p:nvPr/>
        </p:nvGrpSpPr>
        <p:grpSpPr>
          <a:xfrm>
            <a:off x="7110654" y="3255026"/>
            <a:ext cx="386517" cy="597459"/>
            <a:chOff x="5016480" y="3322800"/>
            <a:chExt cx="784966" cy="1213362"/>
          </a:xfrm>
        </p:grpSpPr>
        <p:sp>
          <p:nvSpPr>
            <p:cNvPr id="1571" name="Google Shape;1571;p47"/>
            <p:cNvSpPr/>
            <p:nvPr/>
          </p:nvSpPr>
          <p:spPr>
            <a:xfrm>
              <a:off x="5161346" y="4354304"/>
              <a:ext cx="495257" cy="181857"/>
            </a:xfrm>
            <a:custGeom>
              <a:avLst/>
              <a:gdLst/>
              <a:ahLst/>
              <a:cxnLst/>
              <a:rect l="l" t="t" r="r" b="b"/>
              <a:pathLst>
                <a:path w="31400" h="11530" extrusionOk="0">
                  <a:moveTo>
                    <a:pt x="3547" y="1"/>
                  </a:moveTo>
                  <a:lnTo>
                    <a:pt x="1" y="4641"/>
                  </a:lnTo>
                  <a:lnTo>
                    <a:pt x="1443" y="9329"/>
                  </a:lnTo>
                  <a:cubicBezTo>
                    <a:pt x="1840" y="10640"/>
                    <a:pt x="3042" y="11529"/>
                    <a:pt x="4412" y="11529"/>
                  </a:cubicBezTo>
                  <a:lnTo>
                    <a:pt x="26976" y="11529"/>
                  </a:lnTo>
                  <a:cubicBezTo>
                    <a:pt x="28346" y="11529"/>
                    <a:pt x="29548" y="10640"/>
                    <a:pt x="29957" y="9329"/>
                  </a:cubicBezTo>
                  <a:lnTo>
                    <a:pt x="31399" y="4641"/>
                  </a:lnTo>
                  <a:lnTo>
                    <a:pt x="30714" y="1"/>
                  </a:lnTo>
                  <a:close/>
                </a:path>
              </a:pathLst>
            </a:custGeom>
            <a:solidFill>
              <a:srgbClr val="BFDFFA"/>
            </a:solidFill>
            <a:ln w="9525" cap="flat" cmpd="sng">
              <a:solidFill>
                <a:schemeClr val="dk1"/>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7"/>
            <p:cNvSpPr/>
            <p:nvPr/>
          </p:nvSpPr>
          <p:spPr>
            <a:xfrm>
              <a:off x="5016480" y="3826043"/>
              <a:ext cx="784966" cy="419407"/>
            </a:xfrm>
            <a:custGeom>
              <a:avLst/>
              <a:gdLst/>
              <a:ahLst/>
              <a:cxnLst/>
              <a:rect l="l" t="t" r="r" b="b"/>
              <a:pathLst>
                <a:path w="49768" h="26591" extrusionOk="0">
                  <a:moveTo>
                    <a:pt x="5710" y="0"/>
                  </a:moveTo>
                  <a:lnTo>
                    <a:pt x="145" y="4580"/>
                  </a:lnTo>
                  <a:cubicBezTo>
                    <a:pt x="1" y="6913"/>
                    <a:pt x="265" y="9281"/>
                    <a:pt x="986" y="11601"/>
                  </a:cubicBezTo>
                  <a:lnTo>
                    <a:pt x="4580" y="23225"/>
                  </a:lnTo>
                  <a:lnTo>
                    <a:pt x="10351" y="26591"/>
                  </a:lnTo>
                  <a:lnTo>
                    <a:pt x="42194" y="26591"/>
                  </a:lnTo>
                  <a:lnTo>
                    <a:pt x="45199" y="23225"/>
                  </a:lnTo>
                  <a:lnTo>
                    <a:pt x="48794" y="11601"/>
                  </a:lnTo>
                  <a:cubicBezTo>
                    <a:pt x="49491" y="9281"/>
                    <a:pt x="49767" y="6913"/>
                    <a:pt x="49611" y="4580"/>
                  </a:cubicBezTo>
                  <a:lnTo>
                    <a:pt x="47003" y="0"/>
                  </a:lnTo>
                  <a:close/>
                </a:path>
              </a:pathLst>
            </a:custGeom>
            <a:solidFill>
              <a:srgbClr val="FFFFFF"/>
            </a:solidFill>
            <a:ln w="9525" cap="flat" cmpd="sng">
              <a:solidFill>
                <a:schemeClr val="dk1"/>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7"/>
            <p:cNvSpPr/>
            <p:nvPr/>
          </p:nvSpPr>
          <p:spPr>
            <a:xfrm>
              <a:off x="5121533" y="3512604"/>
              <a:ext cx="575065" cy="278164"/>
            </a:xfrm>
            <a:custGeom>
              <a:avLst/>
              <a:gdLst/>
              <a:ahLst/>
              <a:cxnLst/>
              <a:rect l="l" t="t" r="r" b="b"/>
              <a:pathLst>
                <a:path w="36460" h="17636" extrusionOk="0">
                  <a:moveTo>
                    <a:pt x="11600" y="1"/>
                  </a:moveTo>
                  <a:lnTo>
                    <a:pt x="7465" y="2285"/>
                  </a:lnTo>
                  <a:cubicBezTo>
                    <a:pt x="7405" y="2405"/>
                    <a:pt x="7309" y="2513"/>
                    <a:pt x="7225" y="2621"/>
                  </a:cubicBezTo>
                  <a:lnTo>
                    <a:pt x="0" y="10808"/>
                  </a:lnTo>
                  <a:cubicBezTo>
                    <a:pt x="0" y="10808"/>
                    <a:pt x="3931" y="16722"/>
                    <a:pt x="4003" y="16794"/>
                  </a:cubicBezTo>
                  <a:cubicBezTo>
                    <a:pt x="4087" y="16854"/>
                    <a:pt x="33322" y="17636"/>
                    <a:pt x="33322" y="17636"/>
                  </a:cubicBezTo>
                  <a:lnTo>
                    <a:pt x="36460" y="10808"/>
                  </a:lnTo>
                  <a:lnTo>
                    <a:pt x="29223" y="2621"/>
                  </a:lnTo>
                  <a:cubicBezTo>
                    <a:pt x="29127" y="2513"/>
                    <a:pt x="29055" y="2405"/>
                    <a:pt x="28983" y="2285"/>
                  </a:cubicBezTo>
                  <a:lnTo>
                    <a:pt x="26062" y="1"/>
                  </a:lnTo>
                  <a:close/>
                </a:path>
              </a:pathLst>
            </a:custGeom>
            <a:solidFill>
              <a:srgbClr val="FFFFFF"/>
            </a:solidFill>
            <a:ln w="9525" cap="flat" cmpd="sng">
              <a:solidFill>
                <a:schemeClr val="dk1"/>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7"/>
            <p:cNvSpPr/>
            <p:nvPr/>
          </p:nvSpPr>
          <p:spPr>
            <a:xfrm>
              <a:off x="5173286" y="3322800"/>
              <a:ext cx="471566" cy="172362"/>
            </a:xfrm>
            <a:custGeom>
              <a:avLst/>
              <a:gdLst/>
              <a:ahLst/>
              <a:cxnLst/>
              <a:rect l="l" t="t" r="r" b="b"/>
              <a:pathLst>
                <a:path w="29898" h="10928" extrusionOk="0">
                  <a:moveTo>
                    <a:pt x="1804" y="1"/>
                  </a:moveTo>
                  <a:cubicBezTo>
                    <a:pt x="662" y="1"/>
                    <a:pt x="1" y="1311"/>
                    <a:pt x="686" y="2237"/>
                  </a:cubicBezTo>
                  <a:lnTo>
                    <a:pt x="4064" y="6793"/>
                  </a:lnTo>
                  <a:cubicBezTo>
                    <a:pt x="4316" y="7141"/>
                    <a:pt x="4473" y="7574"/>
                    <a:pt x="4473" y="8007"/>
                  </a:cubicBezTo>
                  <a:lnTo>
                    <a:pt x="8199" y="10928"/>
                  </a:lnTo>
                  <a:lnTo>
                    <a:pt x="22829" y="10928"/>
                  </a:lnTo>
                  <a:lnTo>
                    <a:pt x="25425" y="8007"/>
                  </a:lnTo>
                  <a:cubicBezTo>
                    <a:pt x="25425" y="7574"/>
                    <a:pt x="25570" y="7141"/>
                    <a:pt x="25834" y="6793"/>
                  </a:cubicBezTo>
                  <a:lnTo>
                    <a:pt x="29212" y="2237"/>
                  </a:lnTo>
                  <a:cubicBezTo>
                    <a:pt x="29897" y="1311"/>
                    <a:pt x="29224" y="1"/>
                    <a:pt x="28094" y="1"/>
                  </a:cubicBezTo>
                  <a:close/>
                </a:path>
              </a:pathLst>
            </a:custGeom>
            <a:solidFill>
              <a:srgbClr val="FFFFFF"/>
            </a:solidFill>
            <a:ln w="9525" cap="flat" cmpd="sng">
              <a:solidFill>
                <a:schemeClr val="dk1"/>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7"/>
            <p:cNvSpPr/>
            <p:nvPr/>
          </p:nvSpPr>
          <p:spPr>
            <a:xfrm>
              <a:off x="5239284" y="3449084"/>
              <a:ext cx="339203" cy="99556"/>
            </a:xfrm>
            <a:custGeom>
              <a:avLst/>
              <a:gdLst/>
              <a:ahLst/>
              <a:cxnLst/>
              <a:rect l="l" t="t" r="r" b="b"/>
              <a:pathLst>
                <a:path w="21506" h="6312" extrusionOk="0">
                  <a:moveTo>
                    <a:pt x="289" y="1"/>
                  </a:moveTo>
                  <a:lnTo>
                    <a:pt x="289" y="5290"/>
                  </a:lnTo>
                  <a:cubicBezTo>
                    <a:pt x="289" y="5651"/>
                    <a:pt x="180" y="6011"/>
                    <a:pt x="0" y="6312"/>
                  </a:cubicBezTo>
                  <a:lnTo>
                    <a:pt x="21506" y="6312"/>
                  </a:lnTo>
                  <a:cubicBezTo>
                    <a:pt x="21337" y="5999"/>
                    <a:pt x="21241" y="5651"/>
                    <a:pt x="21241" y="5290"/>
                  </a:cubicBezTo>
                  <a:lnTo>
                    <a:pt x="21241" y="1"/>
                  </a:lnTo>
                  <a:close/>
                </a:path>
              </a:pathLst>
            </a:custGeom>
            <a:solidFill>
              <a:srgbClr val="BFDFFA"/>
            </a:solidFill>
            <a:ln w="9525" cap="flat" cmpd="sng">
              <a:solidFill>
                <a:schemeClr val="dk1"/>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7"/>
            <p:cNvSpPr/>
            <p:nvPr/>
          </p:nvSpPr>
          <p:spPr>
            <a:xfrm>
              <a:off x="5018752" y="3683260"/>
              <a:ext cx="780234" cy="215026"/>
            </a:xfrm>
            <a:custGeom>
              <a:avLst/>
              <a:gdLst/>
              <a:ahLst/>
              <a:cxnLst/>
              <a:rect l="l" t="t" r="r" b="b"/>
              <a:pathLst>
                <a:path w="49468" h="13633" extrusionOk="0">
                  <a:moveTo>
                    <a:pt x="6516" y="1"/>
                  </a:moveTo>
                  <a:lnTo>
                    <a:pt x="4905" y="1828"/>
                  </a:lnTo>
                  <a:cubicBezTo>
                    <a:pt x="1960" y="5158"/>
                    <a:pt x="277" y="9317"/>
                    <a:pt x="1" y="13632"/>
                  </a:cubicBezTo>
                  <a:lnTo>
                    <a:pt x="49467" y="13632"/>
                  </a:lnTo>
                  <a:cubicBezTo>
                    <a:pt x="49215" y="9317"/>
                    <a:pt x="47532" y="5146"/>
                    <a:pt x="44623" y="1828"/>
                  </a:cubicBezTo>
                  <a:lnTo>
                    <a:pt x="43012" y="1"/>
                  </a:lnTo>
                  <a:lnTo>
                    <a:pt x="38420" y="2309"/>
                  </a:lnTo>
                  <a:cubicBezTo>
                    <a:pt x="36929" y="3058"/>
                    <a:pt x="35291" y="3436"/>
                    <a:pt x="33647" y="3436"/>
                  </a:cubicBezTo>
                  <a:cubicBezTo>
                    <a:pt x="32467" y="3436"/>
                    <a:pt x="31284" y="3241"/>
                    <a:pt x="30149" y="2850"/>
                  </a:cubicBezTo>
                  <a:lnTo>
                    <a:pt x="28310" y="2212"/>
                  </a:lnTo>
                  <a:cubicBezTo>
                    <a:pt x="27182" y="1820"/>
                    <a:pt x="26002" y="1625"/>
                    <a:pt x="24822" y="1625"/>
                  </a:cubicBezTo>
                  <a:cubicBezTo>
                    <a:pt x="23652" y="1625"/>
                    <a:pt x="22482" y="1817"/>
                    <a:pt x="21362" y="2200"/>
                  </a:cubicBezTo>
                  <a:lnTo>
                    <a:pt x="19355" y="2874"/>
                  </a:lnTo>
                  <a:cubicBezTo>
                    <a:pt x="18236" y="3261"/>
                    <a:pt x="17073" y="3452"/>
                    <a:pt x="15912" y="3452"/>
                  </a:cubicBezTo>
                  <a:cubicBezTo>
                    <a:pt x="14265" y="3452"/>
                    <a:pt x="12622" y="3068"/>
                    <a:pt x="11120" y="2321"/>
                  </a:cubicBezTo>
                  <a:lnTo>
                    <a:pt x="6516" y="1"/>
                  </a:lnTo>
                  <a:close/>
                </a:path>
              </a:pathLst>
            </a:custGeom>
            <a:solidFill>
              <a:srgbClr val="BFDFFA"/>
            </a:solidFill>
            <a:ln w="9525" cap="flat" cmpd="sng">
              <a:solidFill>
                <a:schemeClr val="dk1"/>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7"/>
            <p:cNvSpPr/>
            <p:nvPr/>
          </p:nvSpPr>
          <p:spPr>
            <a:xfrm>
              <a:off x="5088724" y="4192182"/>
              <a:ext cx="640868" cy="162126"/>
            </a:xfrm>
            <a:custGeom>
              <a:avLst/>
              <a:gdLst/>
              <a:ahLst/>
              <a:cxnLst/>
              <a:rect l="l" t="t" r="r" b="b"/>
              <a:pathLst>
                <a:path w="40632" h="10279" extrusionOk="0">
                  <a:moveTo>
                    <a:pt x="0" y="1"/>
                  </a:moveTo>
                  <a:lnTo>
                    <a:pt x="3006" y="9726"/>
                  </a:lnTo>
                  <a:lnTo>
                    <a:pt x="6287" y="10279"/>
                  </a:lnTo>
                  <a:lnTo>
                    <a:pt x="33251" y="10279"/>
                  </a:lnTo>
                  <a:lnTo>
                    <a:pt x="37626" y="9726"/>
                  </a:lnTo>
                  <a:lnTo>
                    <a:pt x="40631" y="1"/>
                  </a:lnTo>
                  <a:close/>
                </a:path>
              </a:pathLst>
            </a:custGeom>
            <a:solidFill>
              <a:srgbClr val="BFDFFA"/>
            </a:solidFill>
            <a:ln w="9525" cap="flat" cmpd="sng">
              <a:solidFill>
                <a:schemeClr val="dk1"/>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7"/>
            <p:cNvSpPr/>
            <p:nvPr/>
          </p:nvSpPr>
          <p:spPr>
            <a:xfrm>
              <a:off x="5135934" y="4289269"/>
              <a:ext cx="546075" cy="159097"/>
            </a:xfrm>
            <a:custGeom>
              <a:avLst/>
              <a:gdLst/>
              <a:ahLst/>
              <a:cxnLst/>
              <a:rect l="l" t="t" r="r" b="b"/>
              <a:pathLst>
                <a:path w="34622" h="10087" extrusionOk="0">
                  <a:moveTo>
                    <a:pt x="7406" y="1"/>
                  </a:moveTo>
                  <a:cubicBezTo>
                    <a:pt x="5915" y="1"/>
                    <a:pt x="4436" y="458"/>
                    <a:pt x="3138" y="1359"/>
                  </a:cubicBezTo>
                  <a:lnTo>
                    <a:pt x="1" y="3571"/>
                  </a:lnTo>
                  <a:lnTo>
                    <a:pt x="1612" y="8764"/>
                  </a:lnTo>
                  <a:lnTo>
                    <a:pt x="3150" y="7682"/>
                  </a:lnTo>
                  <a:cubicBezTo>
                    <a:pt x="4448" y="6781"/>
                    <a:pt x="5939" y="6336"/>
                    <a:pt x="7418" y="6336"/>
                  </a:cubicBezTo>
                  <a:cubicBezTo>
                    <a:pt x="9197" y="6336"/>
                    <a:pt x="10964" y="6961"/>
                    <a:pt x="12370" y="8211"/>
                  </a:cubicBezTo>
                  <a:cubicBezTo>
                    <a:pt x="13777" y="9461"/>
                    <a:pt x="15532" y="10086"/>
                    <a:pt x="17311" y="10086"/>
                  </a:cubicBezTo>
                  <a:cubicBezTo>
                    <a:pt x="19078" y="10086"/>
                    <a:pt x="20845" y="9473"/>
                    <a:pt x="22252" y="8211"/>
                  </a:cubicBezTo>
                  <a:cubicBezTo>
                    <a:pt x="23652" y="6968"/>
                    <a:pt x="25419" y="6334"/>
                    <a:pt x="27194" y="6334"/>
                  </a:cubicBezTo>
                  <a:cubicBezTo>
                    <a:pt x="28680" y="6334"/>
                    <a:pt x="30172" y="6778"/>
                    <a:pt x="31460" y="7682"/>
                  </a:cubicBezTo>
                  <a:lnTo>
                    <a:pt x="33010" y="8764"/>
                  </a:lnTo>
                  <a:lnTo>
                    <a:pt x="34621" y="3571"/>
                  </a:lnTo>
                  <a:lnTo>
                    <a:pt x="31448" y="1359"/>
                  </a:lnTo>
                  <a:cubicBezTo>
                    <a:pt x="30156" y="452"/>
                    <a:pt x="28658" y="3"/>
                    <a:pt x="27166" y="3"/>
                  </a:cubicBezTo>
                  <a:cubicBezTo>
                    <a:pt x="25396" y="3"/>
                    <a:pt x="23636" y="636"/>
                    <a:pt x="22240" y="1888"/>
                  </a:cubicBezTo>
                  <a:cubicBezTo>
                    <a:pt x="20821" y="3126"/>
                    <a:pt x="19066" y="3763"/>
                    <a:pt x="17299" y="3763"/>
                  </a:cubicBezTo>
                  <a:cubicBezTo>
                    <a:pt x="15520" y="3763"/>
                    <a:pt x="13765" y="3126"/>
                    <a:pt x="12346" y="1888"/>
                  </a:cubicBezTo>
                  <a:cubicBezTo>
                    <a:pt x="10952" y="638"/>
                    <a:pt x="9185" y="1"/>
                    <a:pt x="7406"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7"/>
            <p:cNvSpPr/>
            <p:nvPr/>
          </p:nvSpPr>
          <p:spPr>
            <a:xfrm>
              <a:off x="5376751" y="3771246"/>
              <a:ext cx="66749" cy="66749"/>
            </a:xfrm>
            <a:custGeom>
              <a:avLst/>
              <a:gdLst/>
              <a:ahLst/>
              <a:cxnLst/>
              <a:rect l="l" t="t" r="r" b="b"/>
              <a:pathLst>
                <a:path w="4232" h="4232" extrusionOk="0">
                  <a:moveTo>
                    <a:pt x="2116" y="0"/>
                  </a:moveTo>
                  <a:cubicBezTo>
                    <a:pt x="950" y="0"/>
                    <a:pt x="0" y="950"/>
                    <a:pt x="0" y="2116"/>
                  </a:cubicBezTo>
                  <a:cubicBezTo>
                    <a:pt x="0" y="3294"/>
                    <a:pt x="950" y="4232"/>
                    <a:pt x="2116" y="4232"/>
                  </a:cubicBezTo>
                  <a:cubicBezTo>
                    <a:pt x="3282" y="4232"/>
                    <a:pt x="4232" y="3294"/>
                    <a:pt x="4232" y="2116"/>
                  </a:cubicBezTo>
                  <a:cubicBezTo>
                    <a:pt x="4232" y="950"/>
                    <a:pt x="3282" y="0"/>
                    <a:pt x="2116"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7"/>
            <p:cNvSpPr/>
            <p:nvPr/>
          </p:nvSpPr>
          <p:spPr>
            <a:xfrm>
              <a:off x="5621543" y="3771246"/>
              <a:ext cx="66938" cy="66749"/>
            </a:xfrm>
            <a:custGeom>
              <a:avLst/>
              <a:gdLst/>
              <a:ahLst/>
              <a:cxnLst/>
              <a:rect l="l" t="t" r="r" b="b"/>
              <a:pathLst>
                <a:path w="4244" h="4232" extrusionOk="0">
                  <a:moveTo>
                    <a:pt x="2116" y="0"/>
                  </a:moveTo>
                  <a:cubicBezTo>
                    <a:pt x="950" y="0"/>
                    <a:pt x="0" y="950"/>
                    <a:pt x="0" y="2116"/>
                  </a:cubicBezTo>
                  <a:cubicBezTo>
                    <a:pt x="0" y="3294"/>
                    <a:pt x="950" y="4232"/>
                    <a:pt x="2116" y="4232"/>
                  </a:cubicBezTo>
                  <a:cubicBezTo>
                    <a:pt x="3294" y="4232"/>
                    <a:pt x="4244" y="3294"/>
                    <a:pt x="4244" y="2116"/>
                  </a:cubicBezTo>
                  <a:cubicBezTo>
                    <a:pt x="4244" y="950"/>
                    <a:pt x="3294" y="0"/>
                    <a:pt x="2116"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7"/>
            <p:cNvSpPr/>
            <p:nvPr/>
          </p:nvSpPr>
          <p:spPr>
            <a:xfrm>
              <a:off x="5132149" y="3771246"/>
              <a:ext cx="66749" cy="66749"/>
            </a:xfrm>
            <a:custGeom>
              <a:avLst/>
              <a:gdLst/>
              <a:ahLst/>
              <a:cxnLst/>
              <a:rect l="l" t="t" r="r" b="b"/>
              <a:pathLst>
                <a:path w="4232" h="4232" extrusionOk="0">
                  <a:moveTo>
                    <a:pt x="2116" y="0"/>
                  </a:moveTo>
                  <a:cubicBezTo>
                    <a:pt x="950" y="0"/>
                    <a:pt x="0" y="950"/>
                    <a:pt x="0" y="2116"/>
                  </a:cubicBezTo>
                  <a:cubicBezTo>
                    <a:pt x="0" y="3294"/>
                    <a:pt x="950" y="4232"/>
                    <a:pt x="2116" y="4232"/>
                  </a:cubicBezTo>
                  <a:cubicBezTo>
                    <a:pt x="3282" y="4232"/>
                    <a:pt x="4232" y="3294"/>
                    <a:pt x="4232" y="2116"/>
                  </a:cubicBezTo>
                  <a:cubicBezTo>
                    <a:pt x="4232" y="950"/>
                    <a:pt x="3282" y="0"/>
                    <a:pt x="2116"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7"/>
            <p:cNvSpPr/>
            <p:nvPr/>
          </p:nvSpPr>
          <p:spPr>
            <a:xfrm>
              <a:off x="5390774" y="4236554"/>
              <a:ext cx="36419" cy="50267"/>
            </a:xfrm>
            <a:custGeom>
              <a:avLst/>
              <a:gdLst/>
              <a:ahLst/>
              <a:cxnLst/>
              <a:rect l="l" t="t" r="r" b="b"/>
              <a:pathLst>
                <a:path w="2309" h="3187" extrusionOk="0">
                  <a:moveTo>
                    <a:pt x="1155" y="1"/>
                  </a:moveTo>
                  <a:cubicBezTo>
                    <a:pt x="518" y="1"/>
                    <a:pt x="1" y="506"/>
                    <a:pt x="1" y="1155"/>
                  </a:cubicBezTo>
                  <a:lnTo>
                    <a:pt x="1" y="2032"/>
                  </a:lnTo>
                  <a:cubicBezTo>
                    <a:pt x="1" y="2658"/>
                    <a:pt x="506" y="3186"/>
                    <a:pt x="1155" y="3186"/>
                  </a:cubicBezTo>
                  <a:cubicBezTo>
                    <a:pt x="1804" y="3186"/>
                    <a:pt x="2309" y="2670"/>
                    <a:pt x="2309" y="2032"/>
                  </a:cubicBezTo>
                  <a:lnTo>
                    <a:pt x="2309" y="1155"/>
                  </a:lnTo>
                  <a:cubicBezTo>
                    <a:pt x="2309" y="530"/>
                    <a:pt x="1780" y="1"/>
                    <a:pt x="1155"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7"/>
            <p:cNvSpPr/>
            <p:nvPr/>
          </p:nvSpPr>
          <p:spPr>
            <a:xfrm>
              <a:off x="5335976" y="3966839"/>
              <a:ext cx="148293" cy="145359"/>
            </a:xfrm>
            <a:custGeom>
              <a:avLst/>
              <a:gdLst/>
              <a:ahLst/>
              <a:cxnLst/>
              <a:rect l="l" t="t" r="r" b="b"/>
              <a:pathLst>
                <a:path w="9402" h="9216" extrusionOk="0">
                  <a:moveTo>
                    <a:pt x="4704" y="0"/>
                  </a:moveTo>
                  <a:cubicBezTo>
                    <a:pt x="4473" y="0"/>
                    <a:pt x="4244" y="90"/>
                    <a:pt x="4076" y="271"/>
                  </a:cubicBezTo>
                  <a:lnTo>
                    <a:pt x="362" y="3985"/>
                  </a:lnTo>
                  <a:cubicBezTo>
                    <a:pt x="1" y="4346"/>
                    <a:pt x="1" y="4911"/>
                    <a:pt x="362" y="5259"/>
                  </a:cubicBezTo>
                  <a:lnTo>
                    <a:pt x="4052" y="8950"/>
                  </a:lnTo>
                  <a:cubicBezTo>
                    <a:pt x="4228" y="9125"/>
                    <a:pt x="4462" y="9216"/>
                    <a:pt x="4696" y="9216"/>
                  </a:cubicBezTo>
                  <a:cubicBezTo>
                    <a:pt x="4927" y="9216"/>
                    <a:pt x="5159" y="9128"/>
                    <a:pt x="5338" y="8950"/>
                  </a:cubicBezTo>
                  <a:lnTo>
                    <a:pt x="9065" y="5259"/>
                  </a:lnTo>
                  <a:cubicBezTo>
                    <a:pt x="9401" y="4911"/>
                    <a:pt x="9401" y="4346"/>
                    <a:pt x="9065" y="3985"/>
                  </a:cubicBezTo>
                  <a:lnTo>
                    <a:pt x="5350" y="271"/>
                  </a:lnTo>
                  <a:cubicBezTo>
                    <a:pt x="5170" y="90"/>
                    <a:pt x="4935" y="0"/>
                    <a:pt x="4704"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7"/>
            <p:cNvSpPr/>
            <p:nvPr/>
          </p:nvSpPr>
          <p:spPr>
            <a:xfrm>
              <a:off x="5566178" y="3979111"/>
              <a:ext cx="123451" cy="120817"/>
            </a:xfrm>
            <a:custGeom>
              <a:avLst/>
              <a:gdLst/>
              <a:ahLst/>
              <a:cxnLst/>
              <a:rect l="l" t="t" r="r" b="b"/>
              <a:pathLst>
                <a:path w="7827" h="7660" extrusionOk="0">
                  <a:moveTo>
                    <a:pt x="3913" y="0"/>
                  </a:moveTo>
                  <a:cubicBezTo>
                    <a:pt x="3721" y="0"/>
                    <a:pt x="3529" y="76"/>
                    <a:pt x="3378" y="226"/>
                  </a:cubicBezTo>
                  <a:lnTo>
                    <a:pt x="301" y="3303"/>
                  </a:lnTo>
                  <a:cubicBezTo>
                    <a:pt x="0" y="3604"/>
                    <a:pt x="0" y="4073"/>
                    <a:pt x="301" y="4373"/>
                  </a:cubicBezTo>
                  <a:lnTo>
                    <a:pt x="3366" y="7438"/>
                  </a:lnTo>
                  <a:cubicBezTo>
                    <a:pt x="3506" y="7584"/>
                    <a:pt x="3698" y="7659"/>
                    <a:pt x="3892" y="7659"/>
                  </a:cubicBezTo>
                  <a:cubicBezTo>
                    <a:pt x="4082" y="7659"/>
                    <a:pt x="4275" y="7587"/>
                    <a:pt x="4424" y="7438"/>
                  </a:cubicBezTo>
                  <a:lnTo>
                    <a:pt x="7513" y="4373"/>
                  </a:lnTo>
                  <a:cubicBezTo>
                    <a:pt x="7826" y="4085"/>
                    <a:pt x="7826" y="3604"/>
                    <a:pt x="7525" y="3303"/>
                  </a:cubicBezTo>
                  <a:lnTo>
                    <a:pt x="4448" y="226"/>
                  </a:lnTo>
                  <a:cubicBezTo>
                    <a:pt x="4298" y="76"/>
                    <a:pt x="4106" y="0"/>
                    <a:pt x="3913" y="0"/>
                  </a:cubicBezTo>
                  <a:close/>
                </a:path>
              </a:pathLst>
            </a:custGeom>
            <a:solidFill>
              <a:srgbClr val="BFDFFA"/>
            </a:solidFill>
            <a:ln w="9525" cap="flat" cmpd="sng">
              <a:solidFill>
                <a:schemeClr val="dk1"/>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7"/>
            <p:cNvSpPr/>
            <p:nvPr/>
          </p:nvSpPr>
          <p:spPr>
            <a:xfrm>
              <a:off x="5131013" y="3979111"/>
              <a:ext cx="123246" cy="120817"/>
            </a:xfrm>
            <a:custGeom>
              <a:avLst/>
              <a:gdLst/>
              <a:ahLst/>
              <a:cxnLst/>
              <a:rect l="l" t="t" r="r" b="b"/>
              <a:pathLst>
                <a:path w="7814" h="7660" extrusionOk="0">
                  <a:moveTo>
                    <a:pt x="3895" y="0"/>
                  </a:moveTo>
                  <a:cubicBezTo>
                    <a:pt x="3706" y="0"/>
                    <a:pt x="3516" y="76"/>
                    <a:pt x="3366" y="226"/>
                  </a:cubicBezTo>
                  <a:lnTo>
                    <a:pt x="277" y="3303"/>
                  </a:lnTo>
                  <a:cubicBezTo>
                    <a:pt x="0" y="3604"/>
                    <a:pt x="0" y="4085"/>
                    <a:pt x="301" y="4373"/>
                  </a:cubicBezTo>
                  <a:lnTo>
                    <a:pt x="3378" y="7438"/>
                  </a:lnTo>
                  <a:cubicBezTo>
                    <a:pt x="3527" y="7587"/>
                    <a:pt x="3720" y="7659"/>
                    <a:pt x="3912" y="7659"/>
                  </a:cubicBezTo>
                  <a:cubicBezTo>
                    <a:pt x="4107" y="7659"/>
                    <a:pt x="4302" y="7584"/>
                    <a:pt x="4448" y="7438"/>
                  </a:cubicBezTo>
                  <a:lnTo>
                    <a:pt x="7513" y="4373"/>
                  </a:lnTo>
                  <a:cubicBezTo>
                    <a:pt x="7814" y="4073"/>
                    <a:pt x="7814" y="3604"/>
                    <a:pt x="7513" y="3303"/>
                  </a:cubicBezTo>
                  <a:lnTo>
                    <a:pt x="4424" y="226"/>
                  </a:lnTo>
                  <a:cubicBezTo>
                    <a:pt x="4274" y="76"/>
                    <a:pt x="4084" y="0"/>
                    <a:pt x="3895" y="0"/>
                  </a:cubicBezTo>
                  <a:close/>
                </a:path>
              </a:pathLst>
            </a:custGeom>
            <a:solidFill>
              <a:srgbClr val="BFDFFA"/>
            </a:solidFill>
            <a:ln w="9525" cap="flat" cmpd="sng">
              <a:solidFill>
                <a:schemeClr val="dk1"/>
              </a:solidFill>
              <a:prstDash val="solid"/>
              <a:miter lim="120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 name="Google Shape;1586;p47"/>
          <p:cNvGrpSpPr/>
          <p:nvPr/>
        </p:nvGrpSpPr>
        <p:grpSpPr>
          <a:xfrm>
            <a:off x="4195853" y="1833388"/>
            <a:ext cx="619745" cy="619649"/>
            <a:chOff x="463825" y="3024750"/>
            <a:chExt cx="1772725" cy="1772450"/>
          </a:xfrm>
        </p:grpSpPr>
        <p:sp>
          <p:nvSpPr>
            <p:cNvPr id="1587" name="Google Shape;1587;p47"/>
            <p:cNvSpPr/>
            <p:nvPr/>
          </p:nvSpPr>
          <p:spPr>
            <a:xfrm>
              <a:off x="463825" y="3024750"/>
              <a:ext cx="855775" cy="855775"/>
            </a:xfrm>
            <a:custGeom>
              <a:avLst/>
              <a:gdLst/>
              <a:ahLst/>
              <a:cxnLst/>
              <a:rect l="l" t="t" r="r" b="b"/>
              <a:pathLst>
                <a:path w="34231" h="34231" extrusionOk="0">
                  <a:moveTo>
                    <a:pt x="4886" y="0"/>
                  </a:moveTo>
                  <a:cubicBezTo>
                    <a:pt x="2194" y="0"/>
                    <a:pt x="0" y="2183"/>
                    <a:pt x="0" y="4886"/>
                  </a:cubicBezTo>
                  <a:lnTo>
                    <a:pt x="0" y="29345"/>
                  </a:lnTo>
                  <a:cubicBezTo>
                    <a:pt x="0" y="32037"/>
                    <a:pt x="2194" y="34231"/>
                    <a:pt x="4886" y="34231"/>
                  </a:cubicBezTo>
                  <a:lnTo>
                    <a:pt x="29345" y="34231"/>
                  </a:lnTo>
                  <a:cubicBezTo>
                    <a:pt x="32048" y="34231"/>
                    <a:pt x="34231" y="32037"/>
                    <a:pt x="34231" y="29345"/>
                  </a:cubicBezTo>
                  <a:lnTo>
                    <a:pt x="34231" y="4886"/>
                  </a:lnTo>
                  <a:cubicBezTo>
                    <a:pt x="34231" y="2183"/>
                    <a:pt x="32048" y="0"/>
                    <a:pt x="29345" y="0"/>
                  </a:cubicBezTo>
                  <a:close/>
                </a:path>
              </a:pathLst>
            </a:custGeom>
            <a:solidFill>
              <a:srgbClr val="BFDFFA"/>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7"/>
            <p:cNvSpPr/>
            <p:nvPr/>
          </p:nvSpPr>
          <p:spPr>
            <a:xfrm>
              <a:off x="646875" y="3207800"/>
              <a:ext cx="489675" cy="489675"/>
            </a:xfrm>
            <a:custGeom>
              <a:avLst/>
              <a:gdLst/>
              <a:ahLst/>
              <a:cxnLst/>
              <a:rect l="l" t="t" r="r" b="b"/>
              <a:pathLst>
                <a:path w="19587" h="19587" extrusionOk="0">
                  <a:moveTo>
                    <a:pt x="9793" y="1"/>
                  </a:moveTo>
                  <a:cubicBezTo>
                    <a:pt x="8442" y="1"/>
                    <a:pt x="7345" y="1098"/>
                    <a:pt x="7345" y="2449"/>
                  </a:cubicBezTo>
                  <a:lnTo>
                    <a:pt x="7345" y="7345"/>
                  </a:lnTo>
                  <a:lnTo>
                    <a:pt x="2460" y="7345"/>
                  </a:lnTo>
                  <a:cubicBezTo>
                    <a:pt x="1097" y="7345"/>
                    <a:pt x="1" y="8431"/>
                    <a:pt x="1" y="9794"/>
                  </a:cubicBezTo>
                  <a:cubicBezTo>
                    <a:pt x="1" y="11145"/>
                    <a:pt x="1097" y="12242"/>
                    <a:pt x="2460" y="12242"/>
                  </a:cubicBezTo>
                  <a:lnTo>
                    <a:pt x="7345" y="12242"/>
                  </a:lnTo>
                  <a:lnTo>
                    <a:pt x="7345" y="17127"/>
                  </a:lnTo>
                  <a:cubicBezTo>
                    <a:pt x="7345" y="18490"/>
                    <a:pt x="8442" y="19586"/>
                    <a:pt x="9793" y="19586"/>
                  </a:cubicBezTo>
                  <a:cubicBezTo>
                    <a:pt x="11156" y="19586"/>
                    <a:pt x="12242" y="18490"/>
                    <a:pt x="12242" y="17127"/>
                  </a:cubicBezTo>
                  <a:lnTo>
                    <a:pt x="12242" y="12242"/>
                  </a:lnTo>
                  <a:lnTo>
                    <a:pt x="17138" y="12242"/>
                  </a:lnTo>
                  <a:cubicBezTo>
                    <a:pt x="18489" y="12242"/>
                    <a:pt x="19586" y="11145"/>
                    <a:pt x="19586" y="9794"/>
                  </a:cubicBezTo>
                  <a:cubicBezTo>
                    <a:pt x="19564" y="8431"/>
                    <a:pt x="18478" y="7345"/>
                    <a:pt x="17138" y="7345"/>
                  </a:cubicBezTo>
                  <a:lnTo>
                    <a:pt x="12242" y="7345"/>
                  </a:lnTo>
                  <a:lnTo>
                    <a:pt x="12242" y="2449"/>
                  </a:lnTo>
                  <a:cubicBezTo>
                    <a:pt x="12242" y="1098"/>
                    <a:pt x="11156" y="1"/>
                    <a:pt x="9793"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7"/>
            <p:cNvSpPr/>
            <p:nvPr/>
          </p:nvSpPr>
          <p:spPr>
            <a:xfrm>
              <a:off x="463825" y="3941425"/>
              <a:ext cx="855775" cy="855775"/>
            </a:xfrm>
            <a:custGeom>
              <a:avLst/>
              <a:gdLst/>
              <a:ahLst/>
              <a:cxnLst/>
              <a:rect l="l" t="t" r="r" b="b"/>
              <a:pathLst>
                <a:path w="34231" h="34231" extrusionOk="0">
                  <a:moveTo>
                    <a:pt x="4886" y="1"/>
                  </a:moveTo>
                  <a:cubicBezTo>
                    <a:pt x="2194" y="1"/>
                    <a:pt x="0" y="2183"/>
                    <a:pt x="0" y="4886"/>
                  </a:cubicBezTo>
                  <a:lnTo>
                    <a:pt x="0" y="29346"/>
                  </a:lnTo>
                  <a:cubicBezTo>
                    <a:pt x="0" y="32038"/>
                    <a:pt x="2194" y="34231"/>
                    <a:pt x="4886" y="34231"/>
                  </a:cubicBezTo>
                  <a:lnTo>
                    <a:pt x="29345" y="34231"/>
                  </a:lnTo>
                  <a:cubicBezTo>
                    <a:pt x="32048" y="34231"/>
                    <a:pt x="34231" y="32038"/>
                    <a:pt x="34231" y="29346"/>
                  </a:cubicBezTo>
                  <a:lnTo>
                    <a:pt x="34231" y="4886"/>
                  </a:lnTo>
                  <a:cubicBezTo>
                    <a:pt x="34231" y="2183"/>
                    <a:pt x="32048" y="1"/>
                    <a:pt x="29345" y="1"/>
                  </a:cubicBezTo>
                  <a:close/>
                </a:path>
              </a:pathLst>
            </a:custGeom>
            <a:solidFill>
              <a:srgbClr val="BFDFFA"/>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7"/>
            <p:cNvSpPr/>
            <p:nvPr/>
          </p:nvSpPr>
          <p:spPr>
            <a:xfrm>
              <a:off x="694800" y="4178350"/>
              <a:ext cx="393825" cy="381925"/>
            </a:xfrm>
            <a:custGeom>
              <a:avLst/>
              <a:gdLst/>
              <a:ahLst/>
              <a:cxnLst/>
              <a:rect l="l" t="t" r="r" b="b"/>
              <a:pathLst>
                <a:path w="15753" h="15277" extrusionOk="0">
                  <a:moveTo>
                    <a:pt x="2682" y="1"/>
                  </a:moveTo>
                  <a:cubicBezTo>
                    <a:pt x="2055" y="1"/>
                    <a:pt x="1429" y="239"/>
                    <a:pt x="953" y="715"/>
                  </a:cubicBezTo>
                  <a:cubicBezTo>
                    <a:pt x="0" y="1668"/>
                    <a:pt x="0" y="3219"/>
                    <a:pt x="953" y="4171"/>
                  </a:cubicBezTo>
                  <a:lnTo>
                    <a:pt x="4420" y="7639"/>
                  </a:lnTo>
                  <a:lnTo>
                    <a:pt x="953" y="11095"/>
                  </a:lnTo>
                  <a:cubicBezTo>
                    <a:pt x="0" y="12059"/>
                    <a:pt x="0" y="13610"/>
                    <a:pt x="953" y="14562"/>
                  </a:cubicBezTo>
                  <a:cubicBezTo>
                    <a:pt x="1429" y="15039"/>
                    <a:pt x="2055" y="15277"/>
                    <a:pt x="2682" y="15277"/>
                  </a:cubicBezTo>
                  <a:cubicBezTo>
                    <a:pt x="3310" y="15277"/>
                    <a:pt x="3938" y="15039"/>
                    <a:pt x="4420" y="14562"/>
                  </a:cubicBezTo>
                  <a:lnTo>
                    <a:pt x="7876" y="11095"/>
                  </a:lnTo>
                  <a:lnTo>
                    <a:pt x="11344" y="14562"/>
                  </a:lnTo>
                  <a:cubicBezTo>
                    <a:pt x="11820" y="15039"/>
                    <a:pt x="12446" y="15277"/>
                    <a:pt x="13072" y="15277"/>
                  </a:cubicBezTo>
                  <a:cubicBezTo>
                    <a:pt x="13698" y="15277"/>
                    <a:pt x="14324" y="15039"/>
                    <a:pt x="14800" y="14562"/>
                  </a:cubicBezTo>
                  <a:cubicBezTo>
                    <a:pt x="15753" y="13610"/>
                    <a:pt x="15753" y="12059"/>
                    <a:pt x="14800" y="11095"/>
                  </a:cubicBezTo>
                  <a:lnTo>
                    <a:pt x="11344" y="7639"/>
                  </a:lnTo>
                  <a:lnTo>
                    <a:pt x="14800" y="4171"/>
                  </a:lnTo>
                  <a:cubicBezTo>
                    <a:pt x="15753" y="3219"/>
                    <a:pt x="15753" y="1668"/>
                    <a:pt x="14800" y="715"/>
                  </a:cubicBezTo>
                  <a:cubicBezTo>
                    <a:pt x="14324" y="239"/>
                    <a:pt x="13698" y="1"/>
                    <a:pt x="13072" y="1"/>
                  </a:cubicBezTo>
                  <a:cubicBezTo>
                    <a:pt x="12446" y="1"/>
                    <a:pt x="11820" y="239"/>
                    <a:pt x="11344" y="715"/>
                  </a:cubicBezTo>
                  <a:lnTo>
                    <a:pt x="7876" y="4171"/>
                  </a:lnTo>
                  <a:lnTo>
                    <a:pt x="4420" y="715"/>
                  </a:lnTo>
                  <a:cubicBezTo>
                    <a:pt x="3938" y="239"/>
                    <a:pt x="3310" y="1"/>
                    <a:pt x="2682"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7"/>
            <p:cNvSpPr/>
            <p:nvPr/>
          </p:nvSpPr>
          <p:spPr>
            <a:xfrm>
              <a:off x="1380775" y="3024750"/>
              <a:ext cx="855775" cy="855775"/>
            </a:xfrm>
            <a:custGeom>
              <a:avLst/>
              <a:gdLst/>
              <a:ahLst/>
              <a:cxnLst/>
              <a:rect l="l" t="t" r="r" b="b"/>
              <a:pathLst>
                <a:path w="34231" h="34231" extrusionOk="0">
                  <a:moveTo>
                    <a:pt x="4897" y="0"/>
                  </a:moveTo>
                  <a:cubicBezTo>
                    <a:pt x="2194" y="0"/>
                    <a:pt x="1" y="2183"/>
                    <a:pt x="1" y="4886"/>
                  </a:cubicBezTo>
                  <a:lnTo>
                    <a:pt x="1" y="29345"/>
                  </a:lnTo>
                  <a:cubicBezTo>
                    <a:pt x="1" y="32037"/>
                    <a:pt x="2194" y="34231"/>
                    <a:pt x="4897" y="34231"/>
                  </a:cubicBezTo>
                  <a:lnTo>
                    <a:pt x="29346" y="34231"/>
                  </a:lnTo>
                  <a:cubicBezTo>
                    <a:pt x="32049" y="34231"/>
                    <a:pt x="34231" y="32037"/>
                    <a:pt x="34231" y="29345"/>
                  </a:cubicBezTo>
                  <a:lnTo>
                    <a:pt x="34231" y="4886"/>
                  </a:lnTo>
                  <a:cubicBezTo>
                    <a:pt x="34231" y="2183"/>
                    <a:pt x="32049" y="0"/>
                    <a:pt x="29346" y="0"/>
                  </a:cubicBezTo>
                  <a:close/>
                </a:path>
              </a:pathLst>
            </a:custGeom>
            <a:solidFill>
              <a:srgbClr val="BFDFFA"/>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7"/>
            <p:cNvSpPr/>
            <p:nvPr/>
          </p:nvSpPr>
          <p:spPr>
            <a:xfrm>
              <a:off x="1564125" y="3391425"/>
              <a:ext cx="489100" cy="122425"/>
            </a:xfrm>
            <a:custGeom>
              <a:avLst/>
              <a:gdLst/>
              <a:ahLst/>
              <a:cxnLst/>
              <a:rect l="l" t="t" r="r" b="b"/>
              <a:pathLst>
                <a:path w="19564" h="4897" extrusionOk="0">
                  <a:moveTo>
                    <a:pt x="2448" y="0"/>
                  </a:moveTo>
                  <a:cubicBezTo>
                    <a:pt x="1086" y="0"/>
                    <a:pt x="0" y="1086"/>
                    <a:pt x="0" y="2449"/>
                  </a:cubicBezTo>
                  <a:cubicBezTo>
                    <a:pt x="0" y="3800"/>
                    <a:pt x="1086" y="4897"/>
                    <a:pt x="2448" y="4897"/>
                  </a:cubicBezTo>
                  <a:lnTo>
                    <a:pt x="17115" y="4897"/>
                  </a:lnTo>
                  <a:cubicBezTo>
                    <a:pt x="18467" y="4897"/>
                    <a:pt x="19563" y="3800"/>
                    <a:pt x="19563" y="2449"/>
                  </a:cubicBezTo>
                  <a:cubicBezTo>
                    <a:pt x="19563" y="1086"/>
                    <a:pt x="18467" y="0"/>
                    <a:pt x="17115"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7"/>
            <p:cNvSpPr/>
            <p:nvPr/>
          </p:nvSpPr>
          <p:spPr>
            <a:xfrm>
              <a:off x="1380775" y="3941425"/>
              <a:ext cx="855775" cy="855775"/>
            </a:xfrm>
            <a:custGeom>
              <a:avLst/>
              <a:gdLst/>
              <a:ahLst/>
              <a:cxnLst/>
              <a:rect l="l" t="t" r="r" b="b"/>
              <a:pathLst>
                <a:path w="34231" h="34231" extrusionOk="0">
                  <a:moveTo>
                    <a:pt x="4897" y="1"/>
                  </a:moveTo>
                  <a:cubicBezTo>
                    <a:pt x="2194" y="1"/>
                    <a:pt x="1" y="2183"/>
                    <a:pt x="1" y="4886"/>
                  </a:cubicBezTo>
                  <a:lnTo>
                    <a:pt x="1" y="29346"/>
                  </a:lnTo>
                  <a:cubicBezTo>
                    <a:pt x="1" y="32038"/>
                    <a:pt x="2194" y="34231"/>
                    <a:pt x="4897" y="34231"/>
                  </a:cubicBezTo>
                  <a:lnTo>
                    <a:pt x="29346" y="34231"/>
                  </a:lnTo>
                  <a:cubicBezTo>
                    <a:pt x="32049" y="34231"/>
                    <a:pt x="34231" y="32038"/>
                    <a:pt x="34231" y="29346"/>
                  </a:cubicBezTo>
                  <a:lnTo>
                    <a:pt x="34231" y="4886"/>
                  </a:lnTo>
                  <a:cubicBezTo>
                    <a:pt x="34231" y="2183"/>
                    <a:pt x="32049" y="1"/>
                    <a:pt x="29346" y="1"/>
                  </a:cubicBezTo>
                  <a:close/>
                </a:path>
              </a:pathLst>
            </a:custGeom>
            <a:solidFill>
              <a:srgbClr val="FFFFFF"/>
            </a:solidFill>
            <a:ln w="9525" cap="flat" cmpd="sng">
              <a:solidFill>
                <a:schemeClr val="dk1"/>
              </a:solidFill>
              <a:prstDash val="solid"/>
              <a:miter lim="1107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7"/>
            <p:cNvSpPr/>
            <p:nvPr/>
          </p:nvSpPr>
          <p:spPr>
            <a:xfrm>
              <a:off x="1564125" y="4185700"/>
              <a:ext cx="489100" cy="122700"/>
            </a:xfrm>
            <a:custGeom>
              <a:avLst/>
              <a:gdLst/>
              <a:ahLst/>
              <a:cxnLst/>
              <a:rect l="l" t="t" r="r" b="b"/>
              <a:pathLst>
                <a:path w="19564" h="4908" extrusionOk="0">
                  <a:moveTo>
                    <a:pt x="2448" y="0"/>
                  </a:moveTo>
                  <a:cubicBezTo>
                    <a:pt x="1086" y="0"/>
                    <a:pt x="0" y="1097"/>
                    <a:pt x="0" y="2460"/>
                  </a:cubicBezTo>
                  <a:cubicBezTo>
                    <a:pt x="0" y="3811"/>
                    <a:pt x="1086" y="4908"/>
                    <a:pt x="2448" y="4908"/>
                  </a:cubicBezTo>
                  <a:lnTo>
                    <a:pt x="17115" y="4908"/>
                  </a:lnTo>
                  <a:cubicBezTo>
                    <a:pt x="18467" y="4908"/>
                    <a:pt x="19563" y="3811"/>
                    <a:pt x="19563" y="2460"/>
                  </a:cubicBezTo>
                  <a:cubicBezTo>
                    <a:pt x="19563" y="1097"/>
                    <a:pt x="18467" y="0"/>
                    <a:pt x="17115" y="0"/>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7"/>
            <p:cNvSpPr/>
            <p:nvPr/>
          </p:nvSpPr>
          <p:spPr>
            <a:xfrm>
              <a:off x="1564125" y="4430500"/>
              <a:ext cx="489100" cy="122725"/>
            </a:xfrm>
            <a:custGeom>
              <a:avLst/>
              <a:gdLst/>
              <a:ahLst/>
              <a:cxnLst/>
              <a:rect l="l" t="t" r="r" b="b"/>
              <a:pathLst>
                <a:path w="19564" h="4909" extrusionOk="0">
                  <a:moveTo>
                    <a:pt x="2448" y="1"/>
                  </a:moveTo>
                  <a:cubicBezTo>
                    <a:pt x="1086" y="1"/>
                    <a:pt x="0" y="1098"/>
                    <a:pt x="0" y="2449"/>
                  </a:cubicBezTo>
                  <a:cubicBezTo>
                    <a:pt x="0" y="3812"/>
                    <a:pt x="1086" y="4908"/>
                    <a:pt x="2448" y="4908"/>
                  </a:cubicBezTo>
                  <a:lnTo>
                    <a:pt x="17115" y="4908"/>
                  </a:lnTo>
                  <a:cubicBezTo>
                    <a:pt x="18467" y="4908"/>
                    <a:pt x="19563" y="3812"/>
                    <a:pt x="19563" y="2449"/>
                  </a:cubicBezTo>
                  <a:cubicBezTo>
                    <a:pt x="19563" y="1098"/>
                    <a:pt x="18467" y="1"/>
                    <a:pt x="17115" y="1"/>
                  </a:cubicBezTo>
                  <a:close/>
                </a:path>
              </a:pathLst>
            </a:custGeom>
            <a:solidFill>
              <a:srgbClr val="007DE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6" name="Google Shape;1596;p47">
            <a:hlinkClick r:id="" action="ppaction://hlinkshowjump?jump=previousslide"/>
          </p:cNvPr>
          <p:cNvSpPr/>
          <p:nvPr/>
        </p:nvSpPr>
        <p:spPr>
          <a:xfrm rot="5400000">
            <a:off x="-1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7">
            <a:hlinkClick r:id="" action="ppaction://hlinkshowjump?jump=previousslide"/>
          </p:cNvPr>
          <p:cNvSpPr/>
          <p:nvPr/>
        </p:nvSpPr>
        <p:spPr>
          <a:xfrm rot="-5400000">
            <a:off x="158550" y="2420093"/>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7">
            <a:hlinkClick r:id="" action="ppaction://hlinkshowjump?jump=nextslide"/>
          </p:cNvPr>
          <p:cNvSpPr/>
          <p:nvPr/>
        </p:nvSpPr>
        <p:spPr>
          <a:xfrm rot="-5400000">
            <a:off x="8566790" y="228201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7">
            <a:hlinkClick r:id="" action="ppaction://hlinkshowjump?jump=nextslide"/>
          </p:cNvPr>
          <p:cNvSpPr/>
          <p:nvPr/>
        </p:nvSpPr>
        <p:spPr>
          <a:xfrm rot="5400000">
            <a:off x="8725330" y="2417839"/>
            <a:ext cx="260100" cy="303300"/>
          </a:xfrm>
          <a:prstGeom prst="upArrow">
            <a:avLst>
              <a:gd name="adj1" fmla="val 54503"/>
              <a:gd name="adj2" fmla="val 56391"/>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7">
            <a:hlinkClick r:id="rId9" action="ppaction://hlinksldjump"/>
          </p:cNvPr>
          <p:cNvSpPr txBox="1"/>
          <p:nvPr/>
        </p:nvSpPr>
        <p:spPr>
          <a:xfrm>
            <a:off x="1170275" y="447950"/>
            <a:ext cx="17508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Your Teacher</a:t>
            </a:r>
            <a:endParaRPr sz="1500">
              <a:solidFill>
                <a:srgbClr val="007DEA"/>
              </a:solidFill>
              <a:latin typeface="Sen"/>
              <a:ea typeface="Sen"/>
              <a:cs typeface="Sen"/>
              <a:sym typeface="Sen"/>
            </a:endParaRPr>
          </a:p>
        </p:txBody>
      </p:sp>
      <p:sp>
        <p:nvSpPr>
          <p:cNvPr id="1601" name="Google Shape;1601;p47">
            <a:hlinkClick r:id="rId10" action="ppaction://hlinksldjump"/>
          </p:cNvPr>
          <p:cNvSpPr txBox="1"/>
          <p:nvPr/>
        </p:nvSpPr>
        <p:spPr>
          <a:xfrm>
            <a:off x="4325317"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Homework</a:t>
            </a:r>
            <a:endParaRPr sz="1500">
              <a:solidFill>
                <a:srgbClr val="007DEA"/>
              </a:solidFill>
              <a:latin typeface="Sen"/>
              <a:ea typeface="Sen"/>
              <a:cs typeface="Sen"/>
              <a:sym typeface="Sen"/>
            </a:endParaRPr>
          </a:p>
        </p:txBody>
      </p:sp>
      <p:sp>
        <p:nvSpPr>
          <p:cNvPr id="1602" name="Google Shape;1602;p47">
            <a:hlinkClick r:id="rId11" action="ppaction://hlinksldjump"/>
          </p:cNvPr>
          <p:cNvSpPr txBox="1"/>
          <p:nvPr/>
        </p:nvSpPr>
        <p:spPr>
          <a:xfrm>
            <a:off x="5900738"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007DEA"/>
                </a:solidFill>
                <a:latin typeface="Sen"/>
                <a:ea typeface="Sen"/>
                <a:cs typeface="Sen"/>
                <a:sym typeface="Sen"/>
              </a:rPr>
              <a:t>Upload</a:t>
            </a:r>
            <a:endParaRPr sz="1500">
              <a:solidFill>
                <a:srgbClr val="007DEA"/>
              </a:solidFill>
              <a:latin typeface="Sen"/>
              <a:ea typeface="Sen"/>
              <a:cs typeface="Sen"/>
              <a:sym typeface="Sen"/>
            </a:endParaRPr>
          </a:p>
        </p:txBody>
      </p:sp>
      <p:sp>
        <p:nvSpPr>
          <p:cNvPr id="1603" name="Google Shape;1603;p47">
            <a:hlinkClick r:id="rId12" action="ppaction://hlinksldjump"/>
          </p:cNvPr>
          <p:cNvSpPr/>
          <p:nvPr/>
        </p:nvSpPr>
        <p:spPr>
          <a:xfrm>
            <a:off x="7768284" y="468133"/>
            <a:ext cx="213106" cy="195722"/>
          </a:xfrm>
          <a:custGeom>
            <a:avLst/>
            <a:gdLst/>
            <a:ahLst/>
            <a:cxnLst/>
            <a:rect l="l" t="t" r="r" b="b"/>
            <a:pathLst>
              <a:path w="34372" h="31568" extrusionOk="0">
                <a:moveTo>
                  <a:pt x="17158" y="1"/>
                </a:moveTo>
                <a:cubicBezTo>
                  <a:pt x="11439" y="3246"/>
                  <a:pt x="5719" y="6490"/>
                  <a:pt x="0" y="9735"/>
                </a:cubicBezTo>
                <a:lnTo>
                  <a:pt x="2750" y="9735"/>
                </a:lnTo>
                <a:lnTo>
                  <a:pt x="2750" y="31567"/>
                </a:lnTo>
                <a:lnTo>
                  <a:pt x="11659" y="31567"/>
                </a:lnTo>
                <a:lnTo>
                  <a:pt x="11659" y="17379"/>
                </a:lnTo>
                <a:lnTo>
                  <a:pt x="23373" y="17379"/>
                </a:lnTo>
                <a:lnTo>
                  <a:pt x="23373" y="31567"/>
                </a:lnTo>
                <a:lnTo>
                  <a:pt x="31622" y="31567"/>
                </a:lnTo>
                <a:lnTo>
                  <a:pt x="31622" y="9735"/>
                </a:lnTo>
                <a:lnTo>
                  <a:pt x="34371" y="9735"/>
                </a:lnTo>
                <a:cubicBezTo>
                  <a:pt x="28597" y="6490"/>
                  <a:pt x="22878" y="3246"/>
                  <a:pt x="17158" y="1"/>
                </a:cubicBezTo>
                <a:close/>
              </a:path>
            </a:pathLst>
          </a:custGeom>
          <a:noFill/>
          <a:ln w="9525" cap="flat" cmpd="sng">
            <a:solidFill>
              <a:srgbClr val="007D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7"/>
          <p:cNvSpPr/>
          <p:nvPr/>
        </p:nvSpPr>
        <p:spPr>
          <a:xfrm>
            <a:off x="4283393" y="4615646"/>
            <a:ext cx="577200" cy="5772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5" name="Google Shape;1605;p47"/>
          <p:cNvGrpSpPr/>
          <p:nvPr/>
        </p:nvGrpSpPr>
        <p:grpSpPr>
          <a:xfrm>
            <a:off x="4402319" y="4732206"/>
            <a:ext cx="344058" cy="344096"/>
            <a:chOff x="1561313" y="2098162"/>
            <a:chExt cx="383822" cy="383822"/>
          </a:xfrm>
        </p:grpSpPr>
        <p:sp>
          <p:nvSpPr>
            <p:cNvPr id="1606" name="Google Shape;1606;p47"/>
            <p:cNvSpPr/>
            <p:nvPr/>
          </p:nvSpPr>
          <p:spPr>
            <a:xfrm>
              <a:off x="1561313" y="2256347"/>
              <a:ext cx="383822" cy="225637"/>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07" name="Google Shape;1607;p47"/>
            <p:cNvSpPr/>
            <p:nvPr/>
          </p:nvSpPr>
          <p:spPr>
            <a:xfrm>
              <a:off x="1561313" y="2098162"/>
              <a:ext cx="383822" cy="135721"/>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608" name="Google Shape;1608;p47">
            <a:hlinkClick r:id="rId3" action="ppaction://hlinksldjump"/>
          </p:cNvPr>
          <p:cNvSpPr/>
          <p:nvPr/>
        </p:nvSpPr>
        <p:spPr>
          <a:xfrm>
            <a:off x="4285743" y="4615646"/>
            <a:ext cx="577200" cy="577200"/>
          </a:xfrm>
          <a:prstGeom prst="round2SameRect">
            <a:avLst>
              <a:gd name="adj1" fmla="val 5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7">
            <a:hlinkClick r:id="rId13" action="ppaction://hlinksldjump"/>
          </p:cNvPr>
          <p:cNvSpPr txBox="1"/>
          <p:nvPr/>
        </p:nvSpPr>
        <p:spPr>
          <a:xfrm>
            <a:off x="2749896" y="447944"/>
            <a:ext cx="1746600" cy="23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b="1">
                <a:solidFill>
                  <a:srgbClr val="007DEA"/>
                </a:solidFill>
                <a:latin typeface="Sen"/>
                <a:ea typeface="Sen"/>
                <a:cs typeface="Sen"/>
                <a:sym typeface="Sen"/>
              </a:rPr>
              <a:t>Our Week</a:t>
            </a:r>
            <a:endParaRPr sz="1500" b="1">
              <a:solidFill>
                <a:srgbClr val="007DEA"/>
              </a:solidFill>
              <a:latin typeface="Sen"/>
              <a:ea typeface="Sen"/>
              <a:cs typeface="Sen"/>
              <a:sym typeface="Sen"/>
            </a:endParaRPr>
          </a:p>
        </p:txBody>
      </p:sp>
    </p:spTree>
  </p:cSld>
  <p:clrMapOvr>
    <a:masterClrMapping/>
  </p:clrMapOvr>
</p:sld>
</file>

<file path=ppt/theme/theme1.xml><?xml version="1.0" encoding="utf-8"?>
<a:theme xmlns:a="http://schemas.openxmlformats.org/drawingml/2006/main" name="Creative Online Learning  by Slidesgo">
  <a:themeElements>
    <a:clrScheme name="Simple Light">
      <a:dk1>
        <a:srgbClr val="007DEA"/>
      </a:dk1>
      <a:lt1>
        <a:srgbClr val="FFFFFF"/>
      </a:lt1>
      <a:dk2>
        <a:srgbClr val="007DEA"/>
      </a:dk2>
      <a:lt2>
        <a:srgbClr val="EA698C"/>
      </a:lt2>
      <a:accent1>
        <a:srgbClr val="007DEA"/>
      </a:accent1>
      <a:accent2>
        <a:srgbClr val="FFC830"/>
      </a:accent2>
      <a:accent3>
        <a:srgbClr val="BFDFFA"/>
      </a:accent3>
      <a:accent4>
        <a:srgbClr val="FFC830"/>
      </a:accent4>
      <a:accent5>
        <a:srgbClr val="007DEA"/>
      </a:accent5>
      <a:accent6>
        <a:srgbClr val="FFC830"/>
      </a:accent6>
      <a:hlink>
        <a:srgbClr val="EA698C"/>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TotalTime>
  <Words>1581</Words>
  <Application>Microsoft Office PowerPoint</Application>
  <PresentationFormat>全屏显示(16:9)</PresentationFormat>
  <Paragraphs>496</Paragraphs>
  <Slides>64</Slides>
  <Notes>64</Notes>
  <HiddenSlides>0</HiddenSlides>
  <MMClips>0</MMClips>
  <ScaleCrop>false</ScaleCrop>
  <HeadingPairs>
    <vt:vector size="6" baseType="variant">
      <vt:variant>
        <vt:lpstr>已用的字体</vt:lpstr>
      </vt:variant>
      <vt:variant>
        <vt:i4>10</vt:i4>
      </vt:variant>
      <vt:variant>
        <vt:lpstr>主题</vt:lpstr>
      </vt:variant>
      <vt:variant>
        <vt:i4>3</vt:i4>
      </vt:variant>
      <vt:variant>
        <vt:lpstr>幻灯片标题</vt:lpstr>
      </vt:variant>
      <vt:variant>
        <vt:i4>64</vt:i4>
      </vt:variant>
    </vt:vector>
  </HeadingPairs>
  <TitlesOfParts>
    <vt:vector size="77" baseType="lpstr">
      <vt:lpstr>Roboto Medium</vt:lpstr>
      <vt:lpstr>Proxima Nova Semibold</vt:lpstr>
      <vt:lpstr>Amatic SC</vt:lpstr>
      <vt:lpstr>Arial</vt:lpstr>
      <vt:lpstr>Calibri</vt:lpstr>
      <vt:lpstr>Comfortaa</vt:lpstr>
      <vt:lpstr>Sen ExtraBold</vt:lpstr>
      <vt:lpstr>Sen</vt:lpstr>
      <vt:lpstr>Proxima Nova</vt:lpstr>
      <vt:lpstr>Fredoka One</vt:lpstr>
      <vt:lpstr>Creative Online Learning  by Slidesgo</vt:lpstr>
      <vt:lpstr>Slidesgo Final Pages</vt:lpstr>
      <vt:lpstr>1_Slidesgo Final Pages</vt:lpstr>
      <vt:lpstr>Creative E-Learning </vt:lpstr>
      <vt:lpstr>THE SLIDE TITLE GOES HERE!</vt:lpstr>
      <vt:lpstr>Whoa!</vt:lpstr>
      <vt:lpstr>Table of Contents</vt:lpstr>
      <vt:lpstr>01</vt:lpstr>
      <vt:lpstr>Your Teacher</vt:lpstr>
      <vt:lpstr>Contact</vt:lpstr>
      <vt:lpstr>02</vt:lpstr>
      <vt:lpstr>Our Week</vt:lpstr>
      <vt:lpstr>Week Schedule</vt:lpstr>
      <vt:lpstr>Monday: Math</vt:lpstr>
      <vt:lpstr>Math</vt:lpstr>
      <vt:lpstr>4+4:8</vt:lpstr>
      <vt:lpstr>Lesson 2</vt:lpstr>
      <vt:lpstr>Tuesday: Literature</vt:lpstr>
      <vt:lpstr>Literature</vt:lpstr>
      <vt:lpstr> How to Prepare for an Exam? </vt:lpstr>
      <vt:lpstr>—Someone Famous</vt:lpstr>
      <vt:lpstr>Lesson 3</vt:lpstr>
      <vt:lpstr>Wednesday: Economy</vt:lpstr>
      <vt:lpstr>Economy</vt:lpstr>
      <vt:lpstr>Lesson 1</vt:lpstr>
      <vt:lpstr>4,498,300,000</vt:lpstr>
      <vt:lpstr>Lesson 3</vt:lpstr>
      <vt:lpstr>Thursday: History</vt:lpstr>
      <vt:lpstr>History</vt:lpstr>
      <vt:lpstr>Lesson 1</vt:lpstr>
      <vt:lpstr>Lesson 2</vt:lpstr>
      <vt:lpstr>Friday: Culture</vt:lpstr>
      <vt:lpstr>Culture</vt:lpstr>
      <vt:lpstr>Lesson 1</vt:lpstr>
      <vt:lpstr>Lesson 2</vt:lpstr>
      <vt:lpstr>Lesson 3</vt:lpstr>
      <vt:lpstr>Lesson 4</vt:lpstr>
      <vt:lpstr>03</vt:lpstr>
      <vt:lpstr>Let's Practice</vt:lpstr>
      <vt:lpstr>Homework</vt:lpstr>
      <vt:lpstr>Math Exercise</vt:lpstr>
      <vt:lpstr>Literature Exercises</vt:lpstr>
      <vt:lpstr>Economy Exercises</vt:lpstr>
      <vt:lpstr>History Exercises</vt:lpstr>
      <vt:lpstr>Culture Exercises</vt:lpstr>
      <vt:lpstr>04</vt:lpstr>
      <vt:lpstr>Upload</vt:lpstr>
      <vt:lpstr>How to Upload</vt:lpstr>
      <vt:lpstr>Social Media</vt:lpstr>
      <vt:lpstr>Social Media</vt:lpstr>
      <vt:lpstr>Social Media</vt:lpstr>
      <vt:lpstr>THANKS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Creative Online Learning </dc:title>
  <cp:lastModifiedBy>刘 龙</cp:lastModifiedBy>
  <cp:revision>4</cp:revision>
  <dcterms:modified xsi:type="dcterms:W3CDTF">2020-08-12T09:46:18Z</dcterms:modified>
</cp:coreProperties>
</file>