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48" r:id="rId1"/>
    <p:sldMasterId id="2147483661" r:id="rId2"/>
    <p:sldMasterId id="2147483664" r:id="rId3"/>
  </p:sldMasterIdLst>
  <p:notesMasterIdLst>
    <p:notesMasterId r:id="rId33"/>
  </p:notesMasterIdLst>
  <p:sldIdLst>
    <p:sldId id="283" r:id="rId4"/>
    <p:sldId id="281" r:id="rId5"/>
    <p:sldId id="276" r:id="rId6"/>
    <p:sldId id="288" r:id="rId7"/>
    <p:sldId id="278" r:id="rId8"/>
    <p:sldId id="286" r:id="rId9"/>
    <p:sldId id="287" r:id="rId10"/>
    <p:sldId id="275" r:id="rId11"/>
    <p:sldId id="289" r:id="rId12"/>
    <p:sldId id="284" r:id="rId13"/>
    <p:sldId id="279" r:id="rId14"/>
    <p:sldId id="280" r:id="rId15"/>
    <p:sldId id="290" r:id="rId16"/>
    <p:sldId id="282" r:id="rId17"/>
    <p:sldId id="285" r:id="rId18"/>
    <p:sldId id="297" r:id="rId19"/>
    <p:sldId id="298" r:id="rId20"/>
    <p:sldId id="299" r:id="rId21"/>
    <p:sldId id="300" r:id="rId22"/>
    <p:sldId id="301" r:id="rId23"/>
    <p:sldId id="302" r:id="rId24"/>
    <p:sldId id="303" r:id="rId25"/>
    <p:sldId id="304" r:id="rId26"/>
    <p:sldId id="305" r:id="rId27"/>
    <p:sldId id="306" r:id="rId28"/>
    <p:sldId id="307" r:id="rId29"/>
    <p:sldId id="308" r:id="rId30"/>
    <p:sldId id="309" r:id="rId31"/>
    <p:sldId id="320" r:id="rId32"/>
  </p:sldIdLst>
  <p:sldSz cx="12192000" cy="6858000"/>
  <p:notesSz cx="6858000" cy="9144000"/>
  <p:embeddedFontLst>
    <p:embeddedFont>
      <p:font typeface="Amatic SC" panose="00000500000000000000" pitchFamily="2" charset="-79"/>
      <p:regular r:id="rId34"/>
      <p:bold r:id="rId35"/>
    </p:embeddedFont>
    <p:embeddedFont>
      <p:font typeface="Calibri" panose="020F0502020204030204" pitchFamily="34" charset="0"/>
      <p:regular r:id="rId36"/>
      <p:bold r:id="rId37"/>
      <p:italic r:id="rId38"/>
      <p:boldItalic r:id="rId39"/>
    </p:embeddedFont>
    <p:embeddedFont>
      <p:font typeface="Calibri Light" panose="020F0302020204030204" pitchFamily="34" charset="0"/>
      <p:regular r:id="rId40"/>
      <p:italic r:id="rId41"/>
    </p:embeddedFont>
    <p:embeddedFont>
      <p:font typeface="Figtree" panose="02010600030101010101" charset="0"/>
      <p:regular r:id="rId42"/>
      <p:bold r:id="rId43"/>
      <p:italic r:id="rId44"/>
      <p:boldItalic r:id="rId45"/>
    </p:embeddedFont>
    <p:embeddedFont>
      <p:font typeface="Figtree SemiBold" panose="02010600030101010101" charset="0"/>
      <p:bold r:id="rId46"/>
      <p:boldItalic r:id="rId47"/>
    </p:embeddedFont>
    <p:embeddedFont>
      <p:font typeface="Proxima Nova" panose="02010600030101010101" charset="0"/>
      <p:regular r:id="rId48"/>
      <p:bold r:id="rId49"/>
      <p:italic r:id="rId50"/>
      <p:boldItalic r:id="rId51"/>
    </p:embeddedFont>
    <p:embeddedFont>
      <p:font typeface="Proxima Nova Semibold" panose="02010600030101010101" charset="0"/>
      <p:regular r:id="rId52"/>
      <p:bold r:id="rId53"/>
      <p:boldItalic r:id="rId54"/>
    </p:embeddedFont>
    <p:embeddedFont>
      <p:font typeface="Roboto Medium" panose="02000000000000000000" pitchFamily="2" charset="0"/>
      <p:regular r:id="rId55"/>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40" userDrawn="1">
          <p15:clr>
            <a:srgbClr val="A4A3A4"/>
          </p15:clr>
        </p15:guide>
        <p15:guide id="3" pos="456" userDrawn="1">
          <p15:clr>
            <a:srgbClr val="A4A3A4"/>
          </p15:clr>
        </p15:guide>
        <p15:guide id="4" pos="7224" userDrawn="1">
          <p15:clr>
            <a:srgbClr val="A4A3A4"/>
          </p15:clr>
        </p15:guide>
        <p15:guide id="5" orient="horz" pos="288" userDrawn="1">
          <p15:clr>
            <a:srgbClr val="A4A3A4"/>
          </p15:clr>
        </p15:guide>
        <p15:guide id="6" orient="horz" pos="4032" userDrawn="1">
          <p15:clr>
            <a:srgbClr val="A4A3A4"/>
          </p15:clr>
        </p15:guide>
        <p15:guide id="7" pos="5768" userDrawn="1">
          <p15:clr>
            <a:srgbClr val="A4A3A4"/>
          </p15:clr>
        </p15:guide>
      </p15:sldGuideLst>
    </p:ext>
    <p:ext uri="{2D200454-40CA-4A62-9FC3-DE9A4176ACB9}">
      <p15:notesGuideLst xmlns:p15="http://schemas.microsoft.com/office/powerpoint/2012/main">
        <p15:guide id="1" orient="horz" pos="2880" userDrawn="1">
          <p15:clr>
            <a:srgbClr val="A4A3A4"/>
          </p15:clr>
        </p15:guide>
        <p15:guide id="2" pos="2160"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2F5ED"/>
    <a:srgbClr val="FD014F"/>
    <a:srgbClr val="111111"/>
    <a:srgbClr val="151515"/>
    <a:srgbClr val="B70139"/>
    <a:srgbClr val="02D0CB"/>
    <a:srgbClr val="000000"/>
    <a:srgbClr val="010001"/>
    <a:srgbClr val="ECF5F5"/>
    <a:srgbClr val="FAFCF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0006" autoAdjust="0"/>
    <p:restoredTop sz="96283" autoAdjust="0"/>
  </p:normalViewPr>
  <p:slideViewPr>
    <p:cSldViewPr snapToGrid="0" showGuides="1">
      <p:cViewPr varScale="1">
        <p:scale>
          <a:sx n="67" d="100"/>
          <a:sy n="67" d="100"/>
        </p:scale>
        <p:origin x="832" y="52"/>
      </p:cViewPr>
      <p:guideLst>
        <p:guide pos="3840"/>
        <p:guide pos="456"/>
        <p:guide pos="7224"/>
        <p:guide orient="horz" pos="288"/>
        <p:guide orient="horz" pos="4032"/>
        <p:guide pos="5768"/>
      </p:guideLst>
    </p:cSldViewPr>
  </p:slideViewPr>
  <p:notesTextViewPr>
    <p:cViewPr>
      <p:scale>
        <a:sx n="1" d="1"/>
        <a:sy n="1" d="1"/>
      </p:scale>
      <p:origin x="0" y="0"/>
    </p:cViewPr>
  </p:notesTextViewPr>
  <p:sorterViewPr>
    <p:cViewPr>
      <p:scale>
        <a:sx n="100" d="100"/>
        <a:sy n="100" d="100"/>
      </p:scale>
      <p:origin x="0" y="0"/>
    </p:cViewPr>
  </p:sorterViewPr>
  <p:notesViewPr>
    <p:cSldViewPr snapToGrid="0" showGuides="1">
      <p:cViewPr varScale="1">
        <p:scale>
          <a:sx n="84" d="100"/>
          <a:sy n="84" d="100"/>
        </p:scale>
        <p:origin x="2976" y="90"/>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font" Target="fonts/font6.fntdata"/><Relationship Id="rId21" Type="http://schemas.openxmlformats.org/officeDocument/2006/relationships/slide" Target="slides/slide18.xml"/><Relationship Id="rId34" Type="http://schemas.openxmlformats.org/officeDocument/2006/relationships/font" Target="fonts/font1.fntdata"/><Relationship Id="rId42" Type="http://schemas.openxmlformats.org/officeDocument/2006/relationships/font" Target="fonts/font9.fntdata"/><Relationship Id="rId47" Type="http://schemas.openxmlformats.org/officeDocument/2006/relationships/font" Target="fonts/font14.fntdata"/><Relationship Id="rId50" Type="http://schemas.openxmlformats.org/officeDocument/2006/relationships/font" Target="fonts/font17.fntdata"/><Relationship Id="rId55" Type="http://schemas.openxmlformats.org/officeDocument/2006/relationships/font" Target="fonts/font22.fntdata"/><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font" Target="fonts/font4.fntdata"/><Relationship Id="rId40" Type="http://schemas.openxmlformats.org/officeDocument/2006/relationships/font" Target="fonts/font7.fntdata"/><Relationship Id="rId45" Type="http://schemas.openxmlformats.org/officeDocument/2006/relationships/font" Target="fonts/font12.fntdata"/><Relationship Id="rId53" Type="http://schemas.openxmlformats.org/officeDocument/2006/relationships/font" Target="fonts/font20.fntdata"/><Relationship Id="rId58" Type="http://schemas.openxmlformats.org/officeDocument/2006/relationships/theme" Target="theme/theme1.xml"/><Relationship Id="rId5" Type="http://schemas.openxmlformats.org/officeDocument/2006/relationships/slide" Target="slides/slide2.xml"/><Relationship Id="rId19" Type="http://schemas.openxmlformats.org/officeDocument/2006/relationships/slide" Target="slides/slide16.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font" Target="fonts/font2.fntdata"/><Relationship Id="rId43" Type="http://schemas.openxmlformats.org/officeDocument/2006/relationships/font" Target="fonts/font10.fntdata"/><Relationship Id="rId48" Type="http://schemas.openxmlformats.org/officeDocument/2006/relationships/font" Target="fonts/font15.fntdata"/><Relationship Id="rId56" Type="http://schemas.openxmlformats.org/officeDocument/2006/relationships/presProps" Target="presProps.xml"/><Relationship Id="rId8" Type="http://schemas.openxmlformats.org/officeDocument/2006/relationships/slide" Target="slides/slide5.xml"/><Relationship Id="rId51" Type="http://schemas.openxmlformats.org/officeDocument/2006/relationships/font" Target="fonts/font18.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notesMaster" Target="notesMasters/notesMaster1.xml"/><Relationship Id="rId38" Type="http://schemas.openxmlformats.org/officeDocument/2006/relationships/font" Target="fonts/font5.fntdata"/><Relationship Id="rId46" Type="http://schemas.openxmlformats.org/officeDocument/2006/relationships/font" Target="fonts/font13.fntdata"/><Relationship Id="rId59" Type="http://schemas.openxmlformats.org/officeDocument/2006/relationships/tableStyles" Target="tableStyles.xml"/><Relationship Id="rId20" Type="http://schemas.openxmlformats.org/officeDocument/2006/relationships/slide" Target="slides/slide17.xml"/><Relationship Id="rId41" Type="http://schemas.openxmlformats.org/officeDocument/2006/relationships/font" Target="fonts/font8.fntdata"/><Relationship Id="rId54" Type="http://schemas.openxmlformats.org/officeDocument/2006/relationships/font" Target="fonts/font21.fntdata"/><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font" Target="fonts/font3.fntdata"/><Relationship Id="rId49" Type="http://schemas.openxmlformats.org/officeDocument/2006/relationships/font" Target="fonts/font16.fntdata"/><Relationship Id="rId57" Type="http://schemas.openxmlformats.org/officeDocument/2006/relationships/viewProps" Target="viewProps.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font" Target="fonts/font11.fntdata"/><Relationship Id="rId52" Type="http://schemas.openxmlformats.org/officeDocument/2006/relationships/font" Target="fonts/font19.fntdata"/></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rgbClr val="02F5ED"/>
            </a:solidFill>
            <a:ln>
              <a:noFill/>
            </a:ln>
            <a:effectLst/>
          </c:spPr>
          <c:invertIfNegative val="0"/>
          <c:dPt>
            <c:idx val="0"/>
            <c:invertIfNegative val="0"/>
            <c:bubble3D val="0"/>
            <c:spPr>
              <a:solidFill>
                <a:srgbClr val="FD014F"/>
              </a:solidFill>
              <a:ln>
                <a:noFill/>
              </a:ln>
              <a:effectLst/>
            </c:spPr>
            <c:extLst>
              <c:ext xmlns:c16="http://schemas.microsoft.com/office/drawing/2014/chart" uri="{C3380CC4-5D6E-409C-BE32-E72D297353CC}">
                <c16:uniqueId val="{00000000-8F45-4B70-B650-690990BEECB1}"/>
              </c:ext>
            </c:extLst>
          </c:dPt>
          <c:dPt>
            <c:idx val="1"/>
            <c:invertIfNegative val="0"/>
            <c:bubble3D val="0"/>
            <c:spPr>
              <a:solidFill>
                <a:srgbClr val="FD014F"/>
              </a:solidFill>
              <a:ln>
                <a:noFill/>
              </a:ln>
              <a:effectLst/>
            </c:spPr>
            <c:extLst>
              <c:ext xmlns:c16="http://schemas.microsoft.com/office/drawing/2014/chart" uri="{C3380CC4-5D6E-409C-BE32-E72D297353CC}">
                <c16:uniqueId val="{00000001-8F45-4B70-B650-690990BEECB1}"/>
              </c:ext>
            </c:extLst>
          </c:dPt>
          <c:dPt>
            <c:idx val="2"/>
            <c:invertIfNegative val="0"/>
            <c:bubble3D val="0"/>
            <c:spPr>
              <a:solidFill>
                <a:srgbClr val="FD014F"/>
              </a:solidFill>
              <a:ln>
                <a:noFill/>
              </a:ln>
              <a:effectLst/>
            </c:spPr>
            <c:extLst>
              <c:ext xmlns:c16="http://schemas.microsoft.com/office/drawing/2014/chart" uri="{C3380CC4-5D6E-409C-BE32-E72D297353CC}">
                <c16:uniqueId val="{00000002-8F45-4B70-B650-690990BEECB1}"/>
              </c:ext>
            </c:extLst>
          </c:dPt>
          <c:cat>
            <c:strRef>
              <c:f>Sheet1!$A$2:$A$6</c:f>
              <c:strCache>
                <c:ptCount val="5"/>
                <c:pt idx="0">
                  <c:v>50yr+</c:v>
                </c:pt>
                <c:pt idx="1">
                  <c:v>40 - 49 yr</c:v>
                </c:pt>
                <c:pt idx="2">
                  <c:v>30 - 39 yr</c:v>
                </c:pt>
                <c:pt idx="3">
                  <c:v>20 - 29 yr</c:v>
                </c:pt>
                <c:pt idx="4">
                  <c:v>10 - 19 yr</c:v>
                </c:pt>
              </c:strCache>
            </c:strRef>
          </c:cat>
          <c:val>
            <c:numRef>
              <c:f>Sheet1!$B$2:$B$6</c:f>
              <c:numCache>
                <c:formatCode>0.00%</c:formatCode>
                <c:ptCount val="5"/>
                <c:pt idx="0" formatCode="0%">
                  <c:v>0.11</c:v>
                </c:pt>
                <c:pt idx="1">
                  <c:v>0.20300000000000001</c:v>
                </c:pt>
                <c:pt idx="2">
                  <c:v>0.217</c:v>
                </c:pt>
                <c:pt idx="3">
                  <c:v>0.224</c:v>
                </c:pt>
                <c:pt idx="4" formatCode="0%">
                  <c:v>0.25</c:v>
                </c:pt>
              </c:numCache>
            </c:numRef>
          </c:val>
          <c:extLst>
            <c:ext xmlns:c16="http://schemas.microsoft.com/office/drawing/2014/chart" uri="{C3380CC4-5D6E-409C-BE32-E72D297353CC}">
              <c16:uniqueId val="{00000000-69B1-41B7-914D-71C6B438B623}"/>
            </c:ext>
          </c:extLst>
        </c:ser>
        <c:dLbls>
          <c:showLegendKey val="0"/>
          <c:showVal val="0"/>
          <c:showCatName val="0"/>
          <c:showSerName val="0"/>
          <c:showPercent val="0"/>
          <c:showBubbleSize val="0"/>
        </c:dLbls>
        <c:gapWidth val="182"/>
        <c:axId val="91697679"/>
        <c:axId val="91694767"/>
      </c:barChart>
      <c:catAx>
        <c:axId val="91697679"/>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zh-CN"/>
          </a:p>
        </c:txPr>
        <c:crossAx val="91694767"/>
        <c:crosses val="autoZero"/>
        <c:auto val="1"/>
        <c:lblAlgn val="ctr"/>
        <c:lblOffset val="100"/>
        <c:noMultiLvlLbl val="0"/>
      </c:catAx>
      <c:valAx>
        <c:axId val="91694767"/>
        <c:scaling>
          <c:orientation val="minMax"/>
        </c:scaling>
        <c:delete val="0"/>
        <c:axPos val="b"/>
        <c:majorGridlines>
          <c:spPr>
            <a:ln w="9525" cap="flat" cmpd="sng" algn="ctr">
              <a:solidFill>
                <a:schemeClr val="tx1">
                  <a:lumMod val="75000"/>
                  <a:lumOff val="2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zh-CN"/>
          </a:p>
        </c:txPr>
        <c:crossAx val="91697679"/>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rgbClr val="FD014F"/>
            </a:solidFill>
            <a:ln>
              <a:noFill/>
            </a:ln>
            <a:effectLst/>
          </c:spPr>
          <c:invertIfNegative val="0"/>
          <c:dPt>
            <c:idx val="3"/>
            <c:invertIfNegative val="0"/>
            <c:bubble3D val="0"/>
            <c:spPr>
              <a:solidFill>
                <a:srgbClr val="02F5ED"/>
              </a:solidFill>
              <a:ln>
                <a:noFill/>
              </a:ln>
              <a:effectLst/>
            </c:spPr>
            <c:extLst>
              <c:ext xmlns:c16="http://schemas.microsoft.com/office/drawing/2014/chart" uri="{C3380CC4-5D6E-409C-BE32-E72D297353CC}">
                <c16:uniqueId val="{00000006-1595-4D40-9B0C-FD02460F5D17}"/>
              </c:ext>
            </c:extLst>
          </c:dPt>
          <c:dPt>
            <c:idx val="4"/>
            <c:invertIfNegative val="0"/>
            <c:bubble3D val="0"/>
            <c:spPr>
              <a:solidFill>
                <a:srgbClr val="02F5ED"/>
              </a:solidFill>
              <a:ln>
                <a:noFill/>
              </a:ln>
              <a:effectLst/>
            </c:spPr>
            <c:extLst>
              <c:ext xmlns:c16="http://schemas.microsoft.com/office/drawing/2014/chart" uri="{C3380CC4-5D6E-409C-BE32-E72D297353CC}">
                <c16:uniqueId val="{00000003-A1EF-4D15-804D-9F50FA369928}"/>
              </c:ext>
            </c:extLst>
          </c:dPt>
          <c:dPt>
            <c:idx val="5"/>
            <c:invertIfNegative val="0"/>
            <c:bubble3D val="0"/>
            <c:spPr>
              <a:solidFill>
                <a:srgbClr val="02F5ED"/>
              </a:solidFill>
              <a:ln>
                <a:noFill/>
              </a:ln>
              <a:effectLst/>
            </c:spPr>
            <c:extLst>
              <c:ext xmlns:c16="http://schemas.microsoft.com/office/drawing/2014/chart" uri="{C3380CC4-5D6E-409C-BE32-E72D297353CC}">
                <c16:uniqueId val="{00000005-A1EF-4D15-804D-9F50FA369928}"/>
              </c:ext>
            </c:extLst>
          </c:dPt>
          <c:dPt>
            <c:idx val="6"/>
            <c:invertIfNegative val="0"/>
            <c:bubble3D val="0"/>
            <c:spPr>
              <a:solidFill>
                <a:srgbClr val="FD014F"/>
              </a:solidFill>
              <a:ln>
                <a:noFill/>
              </a:ln>
              <a:effectLst/>
            </c:spPr>
            <c:extLst>
              <c:ext xmlns:c16="http://schemas.microsoft.com/office/drawing/2014/chart" uri="{C3380CC4-5D6E-409C-BE32-E72D297353CC}">
                <c16:uniqueId val="{00000007-A1EF-4D15-804D-9F50FA369928}"/>
              </c:ext>
            </c:extLst>
          </c:dPt>
          <c:cat>
            <c:strRef>
              <c:f>Sheet1!$A$2:$A$8</c:f>
              <c:strCache>
                <c:ptCount val="7"/>
                <c:pt idx="0">
                  <c:v>55+ yr</c:v>
                </c:pt>
                <c:pt idx="1">
                  <c:v>45-54 yr</c:v>
                </c:pt>
                <c:pt idx="2">
                  <c:v>35-44 yr</c:v>
                </c:pt>
                <c:pt idx="3">
                  <c:v>25-34 yr</c:v>
                </c:pt>
                <c:pt idx="4">
                  <c:v>18-24 yr</c:v>
                </c:pt>
                <c:pt idx="5">
                  <c:v>13-17 yr</c:v>
                </c:pt>
                <c:pt idx="6">
                  <c:v>Under 13yr</c:v>
                </c:pt>
              </c:strCache>
            </c:strRef>
          </c:cat>
          <c:val>
            <c:numRef>
              <c:f>Sheet1!$B$2:$B$8</c:f>
              <c:numCache>
                <c:formatCode>General</c:formatCode>
                <c:ptCount val="7"/>
                <c:pt idx="0">
                  <c:v>0.3</c:v>
                </c:pt>
                <c:pt idx="1">
                  <c:v>1.6</c:v>
                </c:pt>
                <c:pt idx="2">
                  <c:v>2.7</c:v>
                </c:pt>
                <c:pt idx="3">
                  <c:v>15</c:v>
                </c:pt>
                <c:pt idx="4">
                  <c:v>52.8</c:v>
                </c:pt>
                <c:pt idx="5">
                  <c:v>18.600000000000001</c:v>
                </c:pt>
                <c:pt idx="6">
                  <c:v>8.6999999999999993</c:v>
                </c:pt>
              </c:numCache>
            </c:numRef>
          </c:val>
          <c:extLst>
            <c:ext xmlns:c16="http://schemas.microsoft.com/office/drawing/2014/chart" uri="{C3380CC4-5D6E-409C-BE32-E72D297353CC}">
              <c16:uniqueId val="{00000000-69B1-41B7-914D-71C6B438B623}"/>
            </c:ext>
          </c:extLst>
        </c:ser>
        <c:dLbls>
          <c:showLegendKey val="0"/>
          <c:showVal val="0"/>
          <c:showCatName val="0"/>
          <c:showSerName val="0"/>
          <c:showPercent val="0"/>
          <c:showBubbleSize val="0"/>
        </c:dLbls>
        <c:gapWidth val="182"/>
        <c:axId val="91697679"/>
        <c:axId val="91694767"/>
      </c:barChart>
      <c:catAx>
        <c:axId val="91697679"/>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zh-CN"/>
          </a:p>
        </c:txPr>
        <c:crossAx val="91694767"/>
        <c:crosses val="autoZero"/>
        <c:auto val="1"/>
        <c:lblAlgn val="ctr"/>
        <c:lblOffset val="100"/>
        <c:noMultiLvlLbl val="0"/>
      </c:catAx>
      <c:valAx>
        <c:axId val="91694767"/>
        <c:scaling>
          <c:orientation val="minMax"/>
        </c:scaling>
        <c:delete val="0"/>
        <c:axPos val="b"/>
        <c:majorGridlines>
          <c:spPr>
            <a:ln w="9525" cap="flat" cmpd="sng" algn="ctr">
              <a:solidFill>
                <a:schemeClr val="tx1">
                  <a:lumMod val="75000"/>
                  <a:lumOff val="2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zh-CN"/>
          </a:p>
        </c:txPr>
        <c:crossAx val="91697679"/>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02F5ED"/>
            </a:solidFill>
            <a:ln>
              <a:noFill/>
            </a:ln>
            <a:effectLst/>
          </c:spPr>
          <c:invertIfNegative val="0"/>
          <c:dPt>
            <c:idx val="7"/>
            <c:invertIfNegative val="0"/>
            <c:bubble3D val="0"/>
            <c:spPr>
              <a:solidFill>
                <a:srgbClr val="FD014F"/>
              </a:solidFill>
              <a:ln>
                <a:noFill/>
              </a:ln>
              <a:effectLst/>
            </c:spPr>
            <c:extLst>
              <c:ext xmlns:c16="http://schemas.microsoft.com/office/drawing/2014/chart" uri="{C3380CC4-5D6E-409C-BE32-E72D297353CC}">
                <c16:uniqueId val="{00000003-AD0B-42ED-AFB1-28EFB6729E7E}"/>
              </c:ext>
            </c:extLst>
          </c:dPt>
          <c:cat>
            <c:strRef>
              <c:f>Sheet1!$A$2:$A$9</c:f>
              <c:strCache>
                <c:ptCount val="8"/>
                <c:pt idx="0">
                  <c:v>Q1 2020</c:v>
                </c:pt>
                <c:pt idx="1">
                  <c:v>Q2 2020</c:v>
                </c:pt>
                <c:pt idx="2">
                  <c:v>Q3 2020</c:v>
                </c:pt>
                <c:pt idx="3">
                  <c:v>Q4 2020</c:v>
                </c:pt>
                <c:pt idx="4">
                  <c:v>Q1 2021</c:v>
                </c:pt>
                <c:pt idx="5">
                  <c:v>Q2 2021</c:v>
                </c:pt>
                <c:pt idx="6">
                  <c:v>Q3 2021</c:v>
                </c:pt>
                <c:pt idx="7">
                  <c:v>Q4 2021</c:v>
                </c:pt>
              </c:strCache>
            </c:strRef>
          </c:cat>
          <c:val>
            <c:numRef>
              <c:f>Sheet1!$B$2:$B$9</c:f>
              <c:numCache>
                <c:formatCode>General</c:formatCode>
                <c:ptCount val="8"/>
                <c:pt idx="0">
                  <c:v>188</c:v>
                </c:pt>
                <c:pt idx="1">
                  <c:v>343</c:v>
                </c:pt>
                <c:pt idx="2">
                  <c:v>380</c:v>
                </c:pt>
                <c:pt idx="3">
                  <c:v>382</c:v>
                </c:pt>
                <c:pt idx="4">
                  <c:v>385</c:v>
                </c:pt>
                <c:pt idx="5">
                  <c:v>535</c:v>
                </c:pt>
                <c:pt idx="6">
                  <c:v>532</c:v>
                </c:pt>
                <c:pt idx="7">
                  <c:v>824</c:v>
                </c:pt>
              </c:numCache>
            </c:numRef>
          </c:val>
          <c:extLst>
            <c:ext xmlns:c16="http://schemas.microsoft.com/office/drawing/2014/chart" uri="{C3380CC4-5D6E-409C-BE32-E72D297353CC}">
              <c16:uniqueId val="{00000000-AD0B-42ED-AFB1-28EFB6729E7E}"/>
            </c:ext>
          </c:extLst>
        </c:ser>
        <c:dLbls>
          <c:showLegendKey val="0"/>
          <c:showVal val="0"/>
          <c:showCatName val="0"/>
          <c:showSerName val="0"/>
          <c:showPercent val="0"/>
          <c:showBubbleSize val="0"/>
        </c:dLbls>
        <c:gapWidth val="219"/>
        <c:overlap val="-27"/>
        <c:axId val="28079440"/>
        <c:axId val="28081104"/>
      </c:barChart>
      <c:catAx>
        <c:axId val="280794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lumMod val="95000"/>
                  </a:schemeClr>
                </a:solidFill>
                <a:latin typeface="+mn-lt"/>
                <a:ea typeface="+mn-ea"/>
                <a:cs typeface="+mn-cs"/>
              </a:defRPr>
            </a:pPr>
            <a:endParaRPr lang="zh-CN"/>
          </a:p>
        </c:txPr>
        <c:crossAx val="28081104"/>
        <c:crosses val="autoZero"/>
        <c:auto val="1"/>
        <c:lblAlgn val="ctr"/>
        <c:lblOffset val="100"/>
        <c:noMultiLvlLbl val="0"/>
      </c:catAx>
      <c:valAx>
        <c:axId val="28081104"/>
        <c:scaling>
          <c:orientation val="minMax"/>
        </c:scaling>
        <c:delete val="0"/>
        <c:axPos val="l"/>
        <c:majorGridlines>
          <c:spPr>
            <a:ln w="9525" cap="flat" cmpd="sng" algn="ctr">
              <a:solidFill>
                <a:schemeClr val="tx1">
                  <a:lumMod val="75000"/>
                  <a:lumOff val="2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lumMod val="95000"/>
                  </a:schemeClr>
                </a:solidFill>
                <a:latin typeface="+mn-lt"/>
                <a:ea typeface="+mn-ea"/>
                <a:cs typeface="+mn-cs"/>
              </a:defRPr>
            </a:pPr>
            <a:endParaRPr lang="zh-CN"/>
          </a:p>
        </c:txPr>
        <c:crossAx val="2807944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N"/>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660C307-2015-4329-A184-2F78EE91A8F2}" type="datetimeFigureOut">
              <a:rPr lang="en-IN" smtClean="0"/>
              <a:t>02-03-2023</a:t>
            </a:fld>
            <a:endParaRPr lang="en-IN"/>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IN"/>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N"/>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IN"/>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EC289D8-080B-481A-8813-601EC0C01F17}" type="slidenum">
              <a:rPr lang="en-IN" smtClean="0"/>
              <a:t>‹#›</a:t>
            </a:fld>
            <a:endParaRPr lang="en-IN"/>
          </a:p>
        </p:txBody>
      </p:sp>
    </p:spTree>
    <p:extLst>
      <p:ext uri="{BB962C8B-B14F-4D97-AF65-F5344CB8AC3E}">
        <p14:creationId xmlns:p14="http://schemas.microsoft.com/office/powerpoint/2010/main" val="346448746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5"/>
          </p:nvPr>
        </p:nvSpPr>
        <p:spPr/>
        <p:txBody>
          <a:bodyPr/>
          <a:lstStyle/>
          <a:p>
            <a:fld id="{8EC289D8-080B-481A-8813-601EC0C01F17}" type="slidenum">
              <a:rPr lang="en-IN" smtClean="0"/>
              <a:t>1</a:t>
            </a:fld>
            <a:endParaRPr lang="en-IN"/>
          </a:p>
        </p:txBody>
      </p:sp>
    </p:spTree>
    <p:extLst>
      <p:ext uri="{BB962C8B-B14F-4D97-AF65-F5344CB8AC3E}">
        <p14:creationId xmlns:p14="http://schemas.microsoft.com/office/powerpoint/2010/main" val="157586860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42"/>
        <p:cNvGrpSpPr/>
        <p:nvPr/>
      </p:nvGrpSpPr>
      <p:grpSpPr>
        <a:xfrm>
          <a:off x="0" y="0"/>
          <a:ext cx="0" cy="0"/>
          <a:chOff x="0" y="0"/>
          <a:chExt cx="0" cy="0"/>
        </a:xfrm>
      </p:grpSpPr>
      <p:sp>
        <p:nvSpPr>
          <p:cNvPr id="6743" name="Google Shape;6743;g1fb41e071d2_0_134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44" name="Google Shape;6744;g1fb41e071d2_0_13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52"/>
        <p:cNvGrpSpPr/>
        <p:nvPr/>
      </p:nvGrpSpPr>
      <p:grpSpPr>
        <a:xfrm>
          <a:off x="0" y="0"/>
          <a:ext cx="0" cy="0"/>
          <a:chOff x="0" y="0"/>
          <a:chExt cx="0" cy="0"/>
        </a:xfrm>
      </p:grpSpPr>
      <p:sp>
        <p:nvSpPr>
          <p:cNvPr id="7253" name="Google Shape;7253;g1fb41e071d2_0_139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54" name="Google Shape;7254;g1fb41e071d2_0_13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2"/>
        <p:cNvGrpSpPr/>
        <p:nvPr/>
      </p:nvGrpSpPr>
      <p:grpSpPr>
        <a:xfrm>
          <a:off x="0" y="0"/>
          <a:ext cx="0" cy="0"/>
          <a:chOff x="0" y="0"/>
          <a:chExt cx="0" cy="0"/>
        </a:xfrm>
      </p:grpSpPr>
      <p:sp>
        <p:nvSpPr>
          <p:cNvPr id="7873" name="Google Shape;7873;g1fb41e071d2_0_146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4" name="Google Shape;7874;g1fb41e071d2_0_146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66"/>
        <p:cNvGrpSpPr/>
        <p:nvPr/>
      </p:nvGrpSpPr>
      <p:grpSpPr>
        <a:xfrm>
          <a:off x="0" y="0"/>
          <a:ext cx="0" cy="0"/>
          <a:chOff x="0" y="0"/>
          <a:chExt cx="0" cy="0"/>
        </a:xfrm>
      </p:grpSpPr>
      <p:sp>
        <p:nvSpPr>
          <p:cNvPr id="8467" name="Google Shape;8467;g1fb41e071d2_0_151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68" name="Google Shape;8468;g1fb41e071d2_0_151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87"/>
        <p:cNvGrpSpPr/>
        <p:nvPr/>
      </p:nvGrpSpPr>
      <p:grpSpPr>
        <a:xfrm>
          <a:off x="0" y="0"/>
          <a:ext cx="0" cy="0"/>
          <a:chOff x="0" y="0"/>
          <a:chExt cx="0" cy="0"/>
        </a:xfrm>
      </p:grpSpPr>
      <p:sp>
        <p:nvSpPr>
          <p:cNvPr id="8788" name="Google Shape;8788;g1fb41e071d2_0_155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89" name="Google Shape;8789;g1fb41e071d2_0_15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1"/>
        <p:cNvGrpSpPr/>
        <p:nvPr/>
      </p:nvGrpSpPr>
      <p:grpSpPr>
        <a:xfrm>
          <a:off x="0" y="0"/>
          <a:ext cx="0" cy="0"/>
          <a:chOff x="0" y="0"/>
          <a:chExt cx="0" cy="0"/>
        </a:xfrm>
      </p:grpSpPr>
      <p:sp>
        <p:nvSpPr>
          <p:cNvPr id="2042" name="Google Shape;2042;g1fb41e071d2_0_87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3" name="Google Shape;2043;g1fb41e071d2_0_87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0"/>
        <p:cNvGrpSpPr/>
        <p:nvPr/>
      </p:nvGrpSpPr>
      <p:grpSpPr>
        <a:xfrm>
          <a:off x="0" y="0"/>
          <a:ext cx="0" cy="0"/>
          <a:chOff x="0" y="0"/>
          <a:chExt cx="0" cy="0"/>
        </a:xfrm>
      </p:grpSpPr>
      <p:sp>
        <p:nvSpPr>
          <p:cNvPr id="2381" name="Google Shape;2381;g1fb41e071d2_0_91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2" name="Google Shape;2382;g1fb41e071d2_0_9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1"/>
        <p:cNvGrpSpPr/>
        <p:nvPr/>
      </p:nvGrpSpPr>
      <p:grpSpPr>
        <a:xfrm>
          <a:off x="0" y="0"/>
          <a:ext cx="0" cy="0"/>
          <a:chOff x="0" y="0"/>
          <a:chExt cx="0" cy="0"/>
        </a:xfrm>
      </p:grpSpPr>
      <p:sp>
        <p:nvSpPr>
          <p:cNvPr id="4582" name="Google Shape;4582;g1fb41e071d2_0_113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3" name="Google Shape;4583;g1fb41e071d2_0_11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00"/>
        <p:cNvGrpSpPr/>
        <p:nvPr/>
      </p:nvGrpSpPr>
      <p:grpSpPr>
        <a:xfrm>
          <a:off x="0" y="0"/>
          <a:ext cx="0" cy="0"/>
          <a:chOff x="0" y="0"/>
          <a:chExt cx="0" cy="0"/>
        </a:xfrm>
      </p:grpSpPr>
      <p:sp>
        <p:nvSpPr>
          <p:cNvPr id="5001" name="Google Shape;5001;g1fb41e071d2_0_11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02" name="Google Shape;5002;g1fb41e071d2_0_11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0"/>
        <p:cNvGrpSpPr/>
        <p:nvPr/>
      </p:nvGrpSpPr>
      <p:grpSpPr>
        <a:xfrm>
          <a:off x="0" y="0"/>
          <a:ext cx="0" cy="0"/>
          <a:chOff x="0" y="0"/>
          <a:chExt cx="0" cy="0"/>
        </a:xfrm>
      </p:grpSpPr>
      <p:sp>
        <p:nvSpPr>
          <p:cNvPr id="5171" name="Google Shape;5171;g1fb41e071d2_0_119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72" name="Google Shape;5172;g1fb41e071d2_0_119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75"/>
        <p:cNvGrpSpPr/>
        <p:nvPr/>
      </p:nvGrpSpPr>
      <p:grpSpPr>
        <a:xfrm>
          <a:off x="0" y="0"/>
          <a:ext cx="0" cy="0"/>
          <a:chOff x="0" y="0"/>
          <a:chExt cx="0" cy="0"/>
        </a:xfrm>
      </p:grpSpPr>
      <p:sp>
        <p:nvSpPr>
          <p:cNvPr id="5576" name="Google Shape;5576;g1fb41e071d2_0_123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77" name="Google Shape;5577;g1fb41e071d2_0_123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55"/>
        <p:cNvGrpSpPr/>
        <p:nvPr/>
      </p:nvGrpSpPr>
      <p:grpSpPr>
        <a:xfrm>
          <a:off x="0" y="0"/>
          <a:ext cx="0" cy="0"/>
          <a:chOff x="0" y="0"/>
          <a:chExt cx="0" cy="0"/>
        </a:xfrm>
      </p:grpSpPr>
      <p:sp>
        <p:nvSpPr>
          <p:cNvPr id="5956" name="Google Shape;5956;g1fb41e071d2_0_126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7" name="Google Shape;5957;g1fb41e071d2_0_12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81"/>
        <p:cNvGrpSpPr/>
        <p:nvPr/>
      </p:nvGrpSpPr>
      <p:grpSpPr>
        <a:xfrm>
          <a:off x="0" y="0"/>
          <a:ext cx="0" cy="0"/>
          <a:chOff x="0" y="0"/>
          <a:chExt cx="0" cy="0"/>
        </a:xfrm>
      </p:grpSpPr>
      <p:sp>
        <p:nvSpPr>
          <p:cNvPr id="6382" name="Google Shape;6382;g1fb41e071d2_0_131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83" name="Google Shape;6383;g1fb41e071d2_0_13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394FD68D-C027-1E48-DBD9-58BC5692C834}"/>
              </a:ext>
            </a:extLst>
          </p:cNvPr>
          <p:cNvSpPr>
            <a:spLocks noGrp="1"/>
          </p:cNvSpPr>
          <p:nvPr>
            <p:ph type="pic" sz="quarter" idx="10"/>
          </p:nvPr>
        </p:nvSpPr>
        <p:spPr>
          <a:xfrm>
            <a:off x="862845" y="1731944"/>
            <a:ext cx="2222204" cy="2171377"/>
          </a:xfrm>
          <a:custGeom>
            <a:avLst/>
            <a:gdLst>
              <a:gd name="connsiteX0" fmla="*/ 179725 w 2222204"/>
              <a:gd name="connsiteY0" fmla="*/ 0 h 2171377"/>
              <a:gd name="connsiteX1" fmla="*/ 2042479 w 2222204"/>
              <a:gd name="connsiteY1" fmla="*/ 0 h 2171377"/>
              <a:gd name="connsiteX2" fmla="*/ 2222204 w 2222204"/>
              <a:gd name="connsiteY2" fmla="*/ 179725 h 2171377"/>
              <a:gd name="connsiteX3" fmla="*/ 2222204 w 2222204"/>
              <a:gd name="connsiteY3" fmla="*/ 1991652 h 2171377"/>
              <a:gd name="connsiteX4" fmla="*/ 2042479 w 2222204"/>
              <a:gd name="connsiteY4" fmla="*/ 2171377 h 2171377"/>
              <a:gd name="connsiteX5" fmla="*/ 179725 w 2222204"/>
              <a:gd name="connsiteY5" fmla="*/ 2171377 h 2171377"/>
              <a:gd name="connsiteX6" fmla="*/ 0 w 2222204"/>
              <a:gd name="connsiteY6" fmla="*/ 1991652 h 2171377"/>
              <a:gd name="connsiteX7" fmla="*/ 0 w 2222204"/>
              <a:gd name="connsiteY7" fmla="*/ 179725 h 2171377"/>
              <a:gd name="connsiteX8" fmla="*/ 179725 w 2222204"/>
              <a:gd name="connsiteY8" fmla="*/ 0 h 217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204" h="2171377">
                <a:moveTo>
                  <a:pt x="179725" y="0"/>
                </a:moveTo>
                <a:lnTo>
                  <a:pt x="2042479" y="0"/>
                </a:lnTo>
                <a:cubicBezTo>
                  <a:pt x="2141738" y="0"/>
                  <a:pt x="2222204" y="80466"/>
                  <a:pt x="2222204" y="179725"/>
                </a:cubicBezTo>
                <a:lnTo>
                  <a:pt x="2222204" y="1991652"/>
                </a:lnTo>
                <a:cubicBezTo>
                  <a:pt x="2222204" y="2090911"/>
                  <a:pt x="2141738" y="2171377"/>
                  <a:pt x="2042479" y="2171377"/>
                </a:cubicBezTo>
                <a:lnTo>
                  <a:pt x="179725" y="2171377"/>
                </a:lnTo>
                <a:cubicBezTo>
                  <a:pt x="80466" y="2171377"/>
                  <a:pt x="0" y="2090911"/>
                  <a:pt x="0" y="1991652"/>
                </a:cubicBezTo>
                <a:lnTo>
                  <a:pt x="0" y="179725"/>
                </a:lnTo>
                <a:cubicBezTo>
                  <a:pt x="0" y="80466"/>
                  <a:pt x="80466" y="0"/>
                  <a:pt x="179725" y="0"/>
                </a:cubicBezTo>
                <a:close/>
              </a:path>
            </a:pathLst>
          </a:custGeom>
        </p:spPr>
        <p:txBody>
          <a:bodyPr wrap="square">
            <a:noAutofit/>
          </a:bodyPr>
          <a:lstStyle/>
          <a:p>
            <a:endParaRPr lang="en-IN"/>
          </a:p>
        </p:txBody>
      </p:sp>
      <p:sp>
        <p:nvSpPr>
          <p:cNvPr id="19" name="Picture Placeholder 18">
            <a:extLst>
              <a:ext uri="{FF2B5EF4-FFF2-40B4-BE49-F238E27FC236}">
                <a16:creationId xmlns:a16="http://schemas.microsoft.com/office/drawing/2014/main" id="{50E6AD60-88EF-E31D-DD1B-015C0AA23171}"/>
              </a:ext>
            </a:extLst>
          </p:cNvPr>
          <p:cNvSpPr>
            <a:spLocks noGrp="1"/>
          </p:cNvSpPr>
          <p:nvPr>
            <p:ph type="pic" sz="quarter" idx="11"/>
          </p:nvPr>
        </p:nvSpPr>
        <p:spPr>
          <a:xfrm>
            <a:off x="862845" y="4126213"/>
            <a:ext cx="2222204" cy="2171377"/>
          </a:xfrm>
          <a:custGeom>
            <a:avLst/>
            <a:gdLst>
              <a:gd name="connsiteX0" fmla="*/ 179725 w 2222204"/>
              <a:gd name="connsiteY0" fmla="*/ 0 h 2171377"/>
              <a:gd name="connsiteX1" fmla="*/ 2042479 w 2222204"/>
              <a:gd name="connsiteY1" fmla="*/ 0 h 2171377"/>
              <a:gd name="connsiteX2" fmla="*/ 2222204 w 2222204"/>
              <a:gd name="connsiteY2" fmla="*/ 179725 h 2171377"/>
              <a:gd name="connsiteX3" fmla="*/ 2222204 w 2222204"/>
              <a:gd name="connsiteY3" fmla="*/ 1991652 h 2171377"/>
              <a:gd name="connsiteX4" fmla="*/ 2042479 w 2222204"/>
              <a:gd name="connsiteY4" fmla="*/ 2171377 h 2171377"/>
              <a:gd name="connsiteX5" fmla="*/ 179725 w 2222204"/>
              <a:gd name="connsiteY5" fmla="*/ 2171377 h 2171377"/>
              <a:gd name="connsiteX6" fmla="*/ 0 w 2222204"/>
              <a:gd name="connsiteY6" fmla="*/ 1991652 h 2171377"/>
              <a:gd name="connsiteX7" fmla="*/ 0 w 2222204"/>
              <a:gd name="connsiteY7" fmla="*/ 179725 h 2171377"/>
              <a:gd name="connsiteX8" fmla="*/ 179725 w 2222204"/>
              <a:gd name="connsiteY8" fmla="*/ 0 h 217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204" h="2171377">
                <a:moveTo>
                  <a:pt x="179725" y="0"/>
                </a:moveTo>
                <a:lnTo>
                  <a:pt x="2042479" y="0"/>
                </a:lnTo>
                <a:cubicBezTo>
                  <a:pt x="2141738" y="0"/>
                  <a:pt x="2222204" y="80466"/>
                  <a:pt x="2222204" y="179725"/>
                </a:cubicBezTo>
                <a:lnTo>
                  <a:pt x="2222204" y="1991652"/>
                </a:lnTo>
                <a:cubicBezTo>
                  <a:pt x="2222204" y="2090911"/>
                  <a:pt x="2141738" y="2171377"/>
                  <a:pt x="2042479" y="2171377"/>
                </a:cubicBezTo>
                <a:lnTo>
                  <a:pt x="179725" y="2171377"/>
                </a:lnTo>
                <a:cubicBezTo>
                  <a:pt x="80466" y="2171377"/>
                  <a:pt x="0" y="2090911"/>
                  <a:pt x="0" y="1991652"/>
                </a:cubicBezTo>
                <a:lnTo>
                  <a:pt x="0" y="179725"/>
                </a:lnTo>
                <a:cubicBezTo>
                  <a:pt x="0" y="80466"/>
                  <a:pt x="80466" y="0"/>
                  <a:pt x="179725" y="0"/>
                </a:cubicBezTo>
                <a:close/>
              </a:path>
            </a:pathLst>
          </a:custGeom>
        </p:spPr>
        <p:txBody>
          <a:bodyPr wrap="square">
            <a:noAutofit/>
          </a:bodyPr>
          <a:lstStyle/>
          <a:p>
            <a:endParaRPr lang="en-IN"/>
          </a:p>
        </p:txBody>
      </p:sp>
      <p:sp>
        <p:nvSpPr>
          <p:cNvPr id="17" name="Picture Placeholder 16">
            <a:extLst>
              <a:ext uri="{FF2B5EF4-FFF2-40B4-BE49-F238E27FC236}">
                <a16:creationId xmlns:a16="http://schemas.microsoft.com/office/drawing/2014/main" id="{9441323E-CB19-9C5F-4F06-C159EE9AD196}"/>
              </a:ext>
            </a:extLst>
          </p:cNvPr>
          <p:cNvSpPr>
            <a:spLocks noGrp="1"/>
          </p:cNvSpPr>
          <p:nvPr>
            <p:ph type="pic" sz="quarter" idx="12"/>
          </p:nvPr>
        </p:nvSpPr>
        <p:spPr>
          <a:xfrm>
            <a:off x="6277203" y="1670248"/>
            <a:ext cx="2222204" cy="2171377"/>
          </a:xfrm>
          <a:custGeom>
            <a:avLst/>
            <a:gdLst>
              <a:gd name="connsiteX0" fmla="*/ 179725 w 2222204"/>
              <a:gd name="connsiteY0" fmla="*/ 0 h 2171377"/>
              <a:gd name="connsiteX1" fmla="*/ 2042479 w 2222204"/>
              <a:gd name="connsiteY1" fmla="*/ 0 h 2171377"/>
              <a:gd name="connsiteX2" fmla="*/ 2222204 w 2222204"/>
              <a:gd name="connsiteY2" fmla="*/ 179725 h 2171377"/>
              <a:gd name="connsiteX3" fmla="*/ 2222204 w 2222204"/>
              <a:gd name="connsiteY3" fmla="*/ 1991652 h 2171377"/>
              <a:gd name="connsiteX4" fmla="*/ 2042479 w 2222204"/>
              <a:gd name="connsiteY4" fmla="*/ 2171377 h 2171377"/>
              <a:gd name="connsiteX5" fmla="*/ 179725 w 2222204"/>
              <a:gd name="connsiteY5" fmla="*/ 2171377 h 2171377"/>
              <a:gd name="connsiteX6" fmla="*/ 0 w 2222204"/>
              <a:gd name="connsiteY6" fmla="*/ 1991652 h 2171377"/>
              <a:gd name="connsiteX7" fmla="*/ 0 w 2222204"/>
              <a:gd name="connsiteY7" fmla="*/ 179725 h 2171377"/>
              <a:gd name="connsiteX8" fmla="*/ 179725 w 2222204"/>
              <a:gd name="connsiteY8" fmla="*/ 0 h 217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204" h="2171377">
                <a:moveTo>
                  <a:pt x="179725" y="0"/>
                </a:moveTo>
                <a:lnTo>
                  <a:pt x="2042479" y="0"/>
                </a:lnTo>
                <a:cubicBezTo>
                  <a:pt x="2141738" y="0"/>
                  <a:pt x="2222204" y="80466"/>
                  <a:pt x="2222204" y="179725"/>
                </a:cubicBezTo>
                <a:lnTo>
                  <a:pt x="2222204" y="1991652"/>
                </a:lnTo>
                <a:cubicBezTo>
                  <a:pt x="2222204" y="2090911"/>
                  <a:pt x="2141738" y="2171377"/>
                  <a:pt x="2042479" y="2171377"/>
                </a:cubicBezTo>
                <a:lnTo>
                  <a:pt x="179725" y="2171377"/>
                </a:lnTo>
                <a:cubicBezTo>
                  <a:pt x="80466" y="2171377"/>
                  <a:pt x="0" y="2090911"/>
                  <a:pt x="0" y="1991652"/>
                </a:cubicBezTo>
                <a:lnTo>
                  <a:pt x="0" y="179725"/>
                </a:lnTo>
                <a:cubicBezTo>
                  <a:pt x="0" y="80466"/>
                  <a:pt x="80466" y="0"/>
                  <a:pt x="179725" y="0"/>
                </a:cubicBezTo>
                <a:close/>
              </a:path>
            </a:pathLst>
          </a:custGeom>
        </p:spPr>
        <p:txBody>
          <a:bodyPr wrap="square">
            <a:noAutofit/>
          </a:bodyPr>
          <a:lstStyle/>
          <a:p>
            <a:endParaRPr lang="en-IN"/>
          </a:p>
        </p:txBody>
      </p:sp>
      <p:sp>
        <p:nvSpPr>
          <p:cNvPr id="20" name="Picture Placeholder 19">
            <a:extLst>
              <a:ext uri="{FF2B5EF4-FFF2-40B4-BE49-F238E27FC236}">
                <a16:creationId xmlns:a16="http://schemas.microsoft.com/office/drawing/2014/main" id="{4518AC77-641D-12AA-6E95-125543BAB384}"/>
              </a:ext>
            </a:extLst>
          </p:cNvPr>
          <p:cNvSpPr>
            <a:spLocks noGrp="1"/>
          </p:cNvSpPr>
          <p:nvPr>
            <p:ph type="pic" sz="quarter" idx="13"/>
          </p:nvPr>
        </p:nvSpPr>
        <p:spPr>
          <a:xfrm>
            <a:off x="6277203" y="4126213"/>
            <a:ext cx="2222204" cy="2171377"/>
          </a:xfrm>
          <a:custGeom>
            <a:avLst/>
            <a:gdLst>
              <a:gd name="connsiteX0" fmla="*/ 179725 w 2222204"/>
              <a:gd name="connsiteY0" fmla="*/ 0 h 2171377"/>
              <a:gd name="connsiteX1" fmla="*/ 2042479 w 2222204"/>
              <a:gd name="connsiteY1" fmla="*/ 0 h 2171377"/>
              <a:gd name="connsiteX2" fmla="*/ 2222204 w 2222204"/>
              <a:gd name="connsiteY2" fmla="*/ 179725 h 2171377"/>
              <a:gd name="connsiteX3" fmla="*/ 2222204 w 2222204"/>
              <a:gd name="connsiteY3" fmla="*/ 1991652 h 2171377"/>
              <a:gd name="connsiteX4" fmla="*/ 2042479 w 2222204"/>
              <a:gd name="connsiteY4" fmla="*/ 2171377 h 2171377"/>
              <a:gd name="connsiteX5" fmla="*/ 179725 w 2222204"/>
              <a:gd name="connsiteY5" fmla="*/ 2171377 h 2171377"/>
              <a:gd name="connsiteX6" fmla="*/ 0 w 2222204"/>
              <a:gd name="connsiteY6" fmla="*/ 1991652 h 2171377"/>
              <a:gd name="connsiteX7" fmla="*/ 0 w 2222204"/>
              <a:gd name="connsiteY7" fmla="*/ 179725 h 2171377"/>
              <a:gd name="connsiteX8" fmla="*/ 179725 w 2222204"/>
              <a:gd name="connsiteY8" fmla="*/ 0 h 217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204" h="2171377">
                <a:moveTo>
                  <a:pt x="179725" y="0"/>
                </a:moveTo>
                <a:lnTo>
                  <a:pt x="2042479" y="0"/>
                </a:lnTo>
                <a:cubicBezTo>
                  <a:pt x="2141738" y="0"/>
                  <a:pt x="2222204" y="80466"/>
                  <a:pt x="2222204" y="179725"/>
                </a:cubicBezTo>
                <a:lnTo>
                  <a:pt x="2222204" y="1991652"/>
                </a:lnTo>
                <a:cubicBezTo>
                  <a:pt x="2222204" y="2090911"/>
                  <a:pt x="2141738" y="2171377"/>
                  <a:pt x="2042479" y="2171377"/>
                </a:cubicBezTo>
                <a:lnTo>
                  <a:pt x="179725" y="2171377"/>
                </a:lnTo>
                <a:cubicBezTo>
                  <a:pt x="80466" y="2171377"/>
                  <a:pt x="0" y="2090911"/>
                  <a:pt x="0" y="1991652"/>
                </a:cubicBezTo>
                <a:lnTo>
                  <a:pt x="0" y="179725"/>
                </a:lnTo>
                <a:cubicBezTo>
                  <a:pt x="0" y="80466"/>
                  <a:pt x="80466" y="0"/>
                  <a:pt x="179725" y="0"/>
                </a:cubicBezTo>
                <a:close/>
              </a:path>
            </a:pathLst>
          </a:custGeom>
        </p:spPr>
        <p:txBody>
          <a:bodyPr wrap="square">
            <a:noAutofit/>
          </a:bodyPr>
          <a:lstStyle/>
          <a:p>
            <a:endParaRPr lang="en-IN"/>
          </a:p>
        </p:txBody>
      </p:sp>
    </p:spTree>
    <p:extLst>
      <p:ext uri="{BB962C8B-B14F-4D97-AF65-F5344CB8AC3E}">
        <p14:creationId xmlns:p14="http://schemas.microsoft.com/office/powerpoint/2010/main" val="216606390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346A83-9487-4EB6-8CB2-AD4C3EF5A595}"/>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6C838ED3-0025-4F7A-9267-31DD264D010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86E56656-4618-462B-BCB7-04789B8C950B}"/>
              </a:ext>
            </a:extLst>
          </p:cNvPr>
          <p:cNvSpPr>
            <a:spLocks noGrp="1"/>
          </p:cNvSpPr>
          <p:nvPr>
            <p:ph type="dt" sz="half" idx="10"/>
          </p:nvPr>
        </p:nvSpPr>
        <p:spPr/>
        <p:txBody>
          <a:bodyPr/>
          <a:lstStyle/>
          <a:p>
            <a:fld id="{7EBE7F2F-AABE-4892-8D4C-C67BF5CA2C98}" type="datetimeFigureOut">
              <a:rPr lang="en-GB" smtClean="0"/>
              <a:t>02/03/2023</a:t>
            </a:fld>
            <a:endParaRPr lang="en-GB" dirty="0"/>
          </a:p>
        </p:txBody>
      </p:sp>
      <p:sp>
        <p:nvSpPr>
          <p:cNvPr id="5" name="Footer Placeholder 4">
            <a:extLst>
              <a:ext uri="{FF2B5EF4-FFF2-40B4-BE49-F238E27FC236}">
                <a16:creationId xmlns:a16="http://schemas.microsoft.com/office/drawing/2014/main" id="{86046534-FB55-49CF-A2B6-E853082275FE}"/>
              </a:ext>
            </a:extLst>
          </p:cNvPr>
          <p:cNvSpPr>
            <a:spLocks noGrp="1"/>
          </p:cNvSpPr>
          <p:nvPr>
            <p:ph type="ftr" sz="quarter" idx="11"/>
          </p:nvPr>
        </p:nvSpPr>
        <p:spPr/>
        <p:txBody>
          <a:bodyPr/>
          <a:lstStyle/>
          <a:p>
            <a:endParaRPr lang="en-GB" dirty="0"/>
          </a:p>
        </p:txBody>
      </p:sp>
      <p:sp>
        <p:nvSpPr>
          <p:cNvPr id="6" name="Slide Number Placeholder 5">
            <a:extLst>
              <a:ext uri="{FF2B5EF4-FFF2-40B4-BE49-F238E27FC236}">
                <a16:creationId xmlns:a16="http://schemas.microsoft.com/office/drawing/2014/main" id="{9CB60703-50BB-4E5C-A126-DEF6F814866A}"/>
              </a:ext>
            </a:extLst>
          </p:cNvPr>
          <p:cNvSpPr>
            <a:spLocks noGrp="1"/>
          </p:cNvSpPr>
          <p:nvPr>
            <p:ph type="sldNum" sz="quarter" idx="12"/>
          </p:nvPr>
        </p:nvSpPr>
        <p:spPr/>
        <p:txBody>
          <a:bodyPr/>
          <a:lstStyle/>
          <a:p>
            <a:fld id="{20B63F60-ACF9-4F7B-8317-B93A3EF12787}" type="slidenum">
              <a:rPr lang="en-GB" smtClean="0"/>
              <a:t>‹#›</a:t>
            </a:fld>
            <a:endParaRPr lang="en-GB" dirty="0"/>
          </a:p>
        </p:txBody>
      </p:sp>
    </p:spTree>
    <p:extLst>
      <p:ext uri="{BB962C8B-B14F-4D97-AF65-F5344CB8AC3E}">
        <p14:creationId xmlns:p14="http://schemas.microsoft.com/office/powerpoint/2010/main" val="326577171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285"/>
        <p:cNvGrpSpPr/>
        <p:nvPr/>
      </p:nvGrpSpPr>
      <p:grpSpPr>
        <a:xfrm>
          <a:off x="0" y="0"/>
          <a:ext cx="0" cy="0"/>
          <a:chOff x="0" y="0"/>
          <a:chExt cx="0" cy="0"/>
        </a:xfrm>
      </p:grpSpPr>
    </p:spTree>
    <p:extLst>
      <p:ext uri="{BB962C8B-B14F-4D97-AF65-F5344CB8AC3E}">
        <p14:creationId xmlns:p14="http://schemas.microsoft.com/office/powerpoint/2010/main" val="303773918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286"/>
        <p:cNvGrpSpPr/>
        <p:nvPr/>
      </p:nvGrpSpPr>
      <p:grpSpPr>
        <a:xfrm>
          <a:off x="0" y="0"/>
          <a:ext cx="0" cy="0"/>
          <a:chOff x="0" y="0"/>
          <a:chExt cx="0" cy="0"/>
        </a:xfrm>
      </p:grpSpPr>
      <p:sp>
        <p:nvSpPr>
          <p:cNvPr id="287" name="Google Shape;287;p40"/>
          <p:cNvSpPr txBox="1">
            <a:spLocks noGrp="1"/>
          </p:cNvSpPr>
          <p:nvPr>
            <p:ph type="title"/>
          </p:nvPr>
        </p:nvSpPr>
        <p:spPr>
          <a:xfrm>
            <a:off x="964600" y="681367"/>
            <a:ext cx="10262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extLst>
      <p:ext uri="{BB962C8B-B14F-4D97-AF65-F5344CB8AC3E}">
        <p14:creationId xmlns:p14="http://schemas.microsoft.com/office/powerpoint/2010/main" val="54714429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195748269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397800" y="431800"/>
            <a:ext cx="93964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83247352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5" name="Picture Placeholder 24">
            <a:extLst>
              <a:ext uri="{FF2B5EF4-FFF2-40B4-BE49-F238E27FC236}">
                <a16:creationId xmlns:a16="http://schemas.microsoft.com/office/drawing/2014/main" id="{4E8A5FE4-6022-EF95-5C4F-EAACC7D59F5E}"/>
              </a:ext>
            </a:extLst>
          </p:cNvPr>
          <p:cNvSpPr>
            <a:spLocks noGrp="1"/>
          </p:cNvSpPr>
          <p:nvPr>
            <p:ph type="pic" sz="quarter" idx="10"/>
          </p:nvPr>
        </p:nvSpPr>
        <p:spPr>
          <a:xfrm>
            <a:off x="670491" y="1642787"/>
            <a:ext cx="2287022" cy="3124675"/>
          </a:xfrm>
          <a:custGeom>
            <a:avLst/>
            <a:gdLst>
              <a:gd name="connsiteX0" fmla="*/ 189378 w 2287022"/>
              <a:gd name="connsiteY0" fmla="*/ 0 h 3124675"/>
              <a:gd name="connsiteX1" fmla="*/ 2098629 w 2287022"/>
              <a:gd name="connsiteY1" fmla="*/ 0 h 3124675"/>
              <a:gd name="connsiteX2" fmla="*/ 2284160 w 2287022"/>
              <a:gd name="connsiteY2" fmla="*/ 151212 h 3124675"/>
              <a:gd name="connsiteX3" fmla="*/ 2287022 w 2287022"/>
              <a:gd name="connsiteY3" fmla="*/ 179607 h 3124675"/>
              <a:gd name="connsiteX4" fmla="*/ 2287022 w 2287022"/>
              <a:gd name="connsiteY4" fmla="*/ 2945068 h 3124675"/>
              <a:gd name="connsiteX5" fmla="*/ 2284160 w 2287022"/>
              <a:gd name="connsiteY5" fmla="*/ 2973464 h 3124675"/>
              <a:gd name="connsiteX6" fmla="*/ 2098629 w 2287022"/>
              <a:gd name="connsiteY6" fmla="*/ 3124675 h 3124675"/>
              <a:gd name="connsiteX7" fmla="*/ 189378 w 2287022"/>
              <a:gd name="connsiteY7" fmla="*/ 3124675 h 3124675"/>
              <a:gd name="connsiteX8" fmla="*/ 0 w 2287022"/>
              <a:gd name="connsiteY8" fmla="*/ 2935297 h 3124675"/>
              <a:gd name="connsiteX9" fmla="*/ 0 w 2287022"/>
              <a:gd name="connsiteY9" fmla="*/ 189378 h 3124675"/>
              <a:gd name="connsiteX10" fmla="*/ 189378 w 2287022"/>
              <a:gd name="connsiteY10" fmla="*/ 0 h 312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7022" h="3124675">
                <a:moveTo>
                  <a:pt x="189378" y="0"/>
                </a:moveTo>
                <a:lnTo>
                  <a:pt x="2098629" y="0"/>
                </a:lnTo>
                <a:cubicBezTo>
                  <a:pt x="2190146" y="0"/>
                  <a:pt x="2266501" y="64915"/>
                  <a:pt x="2284160" y="151212"/>
                </a:cubicBezTo>
                <a:lnTo>
                  <a:pt x="2287022" y="179607"/>
                </a:lnTo>
                <a:lnTo>
                  <a:pt x="2287022" y="2945068"/>
                </a:lnTo>
                <a:lnTo>
                  <a:pt x="2284160" y="2973464"/>
                </a:lnTo>
                <a:cubicBezTo>
                  <a:pt x="2266501" y="3059760"/>
                  <a:pt x="2190146" y="3124675"/>
                  <a:pt x="2098629" y="3124675"/>
                </a:cubicBezTo>
                <a:lnTo>
                  <a:pt x="189378" y="3124675"/>
                </a:lnTo>
                <a:cubicBezTo>
                  <a:pt x="84787" y="3124675"/>
                  <a:pt x="0" y="3039888"/>
                  <a:pt x="0" y="2935297"/>
                </a:cubicBezTo>
                <a:lnTo>
                  <a:pt x="0" y="189378"/>
                </a:lnTo>
                <a:cubicBezTo>
                  <a:pt x="0" y="84787"/>
                  <a:pt x="84787" y="0"/>
                  <a:pt x="189378" y="0"/>
                </a:cubicBezTo>
                <a:close/>
              </a:path>
            </a:pathLst>
          </a:custGeom>
        </p:spPr>
        <p:txBody>
          <a:bodyPr wrap="square">
            <a:noAutofit/>
          </a:bodyPr>
          <a:lstStyle/>
          <a:p>
            <a:endParaRPr lang="en-IN"/>
          </a:p>
        </p:txBody>
      </p:sp>
      <p:sp>
        <p:nvSpPr>
          <p:cNvPr id="32" name="Picture Placeholder 31">
            <a:extLst>
              <a:ext uri="{FF2B5EF4-FFF2-40B4-BE49-F238E27FC236}">
                <a16:creationId xmlns:a16="http://schemas.microsoft.com/office/drawing/2014/main" id="{F4311542-CB07-F0B1-606F-CE022492412F}"/>
              </a:ext>
            </a:extLst>
          </p:cNvPr>
          <p:cNvSpPr>
            <a:spLocks noGrp="1"/>
          </p:cNvSpPr>
          <p:nvPr>
            <p:ph type="pic" sz="quarter" idx="11"/>
          </p:nvPr>
        </p:nvSpPr>
        <p:spPr>
          <a:xfrm>
            <a:off x="9278146" y="3202953"/>
            <a:ext cx="2190017" cy="3124675"/>
          </a:xfrm>
          <a:custGeom>
            <a:avLst/>
            <a:gdLst>
              <a:gd name="connsiteX0" fmla="*/ 181268 w 2190017"/>
              <a:gd name="connsiteY0" fmla="*/ 0 h 3124675"/>
              <a:gd name="connsiteX1" fmla="*/ 2008749 w 2190017"/>
              <a:gd name="connsiteY1" fmla="*/ 0 h 3124675"/>
              <a:gd name="connsiteX2" fmla="*/ 2190017 w 2190017"/>
              <a:gd name="connsiteY2" fmla="*/ 181268 h 3124675"/>
              <a:gd name="connsiteX3" fmla="*/ 2190017 w 2190017"/>
              <a:gd name="connsiteY3" fmla="*/ 2943407 h 3124675"/>
              <a:gd name="connsiteX4" fmla="*/ 2008749 w 2190017"/>
              <a:gd name="connsiteY4" fmla="*/ 3124675 h 3124675"/>
              <a:gd name="connsiteX5" fmla="*/ 181268 w 2190017"/>
              <a:gd name="connsiteY5" fmla="*/ 3124675 h 3124675"/>
              <a:gd name="connsiteX6" fmla="*/ 0 w 2190017"/>
              <a:gd name="connsiteY6" fmla="*/ 2943407 h 3124675"/>
              <a:gd name="connsiteX7" fmla="*/ 0 w 2190017"/>
              <a:gd name="connsiteY7" fmla="*/ 181268 h 3124675"/>
              <a:gd name="connsiteX8" fmla="*/ 181268 w 2190017"/>
              <a:gd name="connsiteY8" fmla="*/ 0 h 312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017" h="3124675">
                <a:moveTo>
                  <a:pt x="181268" y="0"/>
                </a:moveTo>
                <a:lnTo>
                  <a:pt x="2008749" y="0"/>
                </a:lnTo>
                <a:cubicBezTo>
                  <a:pt x="2108861" y="0"/>
                  <a:pt x="2190017" y="81156"/>
                  <a:pt x="2190017" y="181268"/>
                </a:cubicBezTo>
                <a:lnTo>
                  <a:pt x="2190017" y="2943407"/>
                </a:lnTo>
                <a:cubicBezTo>
                  <a:pt x="2190017" y="3043519"/>
                  <a:pt x="2108861" y="3124675"/>
                  <a:pt x="2008749" y="3124675"/>
                </a:cubicBezTo>
                <a:lnTo>
                  <a:pt x="181268" y="3124675"/>
                </a:lnTo>
                <a:cubicBezTo>
                  <a:pt x="81156" y="3124675"/>
                  <a:pt x="0" y="3043519"/>
                  <a:pt x="0" y="2943407"/>
                </a:cubicBezTo>
                <a:lnTo>
                  <a:pt x="0" y="181268"/>
                </a:lnTo>
                <a:cubicBezTo>
                  <a:pt x="0" y="81156"/>
                  <a:pt x="81156" y="0"/>
                  <a:pt x="181268" y="0"/>
                </a:cubicBezTo>
                <a:close/>
              </a:path>
            </a:pathLst>
          </a:custGeom>
        </p:spPr>
        <p:txBody>
          <a:bodyPr wrap="square">
            <a:noAutofit/>
          </a:bodyPr>
          <a:lstStyle/>
          <a:p>
            <a:endParaRPr lang="en-IN"/>
          </a:p>
        </p:txBody>
      </p:sp>
      <p:sp>
        <p:nvSpPr>
          <p:cNvPr id="26" name="Picture Placeholder 25">
            <a:extLst>
              <a:ext uri="{FF2B5EF4-FFF2-40B4-BE49-F238E27FC236}">
                <a16:creationId xmlns:a16="http://schemas.microsoft.com/office/drawing/2014/main" id="{241602BD-E3AD-9BCC-9C1F-7303C8E25772}"/>
              </a:ext>
            </a:extLst>
          </p:cNvPr>
          <p:cNvSpPr>
            <a:spLocks noGrp="1"/>
          </p:cNvSpPr>
          <p:nvPr>
            <p:ph type="pic" sz="quarter" idx="12"/>
          </p:nvPr>
        </p:nvSpPr>
        <p:spPr>
          <a:xfrm>
            <a:off x="3196567" y="1642788"/>
            <a:ext cx="2783307" cy="2119086"/>
          </a:xfrm>
          <a:custGeom>
            <a:avLst/>
            <a:gdLst>
              <a:gd name="connsiteX0" fmla="*/ 175397 w 2783307"/>
              <a:gd name="connsiteY0" fmla="*/ 0 h 2119086"/>
              <a:gd name="connsiteX1" fmla="*/ 2607910 w 2783307"/>
              <a:gd name="connsiteY1" fmla="*/ 0 h 2119086"/>
              <a:gd name="connsiteX2" fmla="*/ 2783307 w 2783307"/>
              <a:gd name="connsiteY2" fmla="*/ 175397 h 2119086"/>
              <a:gd name="connsiteX3" fmla="*/ 2783307 w 2783307"/>
              <a:gd name="connsiteY3" fmla="*/ 1943689 h 2119086"/>
              <a:gd name="connsiteX4" fmla="*/ 2607910 w 2783307"/>
              <a:gd name="connsiteY4" fmla="*/ 2119086 h 2119086"/>
              <a:gd name="connsiteX5" fmla="*/ 175397 w 2783307"/>
              <a:gd name="connsiteY5" fmla="*/ 2119086 h 2119086"/>
              <a:gd name="connsiteX6" fmla="*/ 0 w 2783307"/>
              <a:gd name="connsiteY6" fmla="*/ 1943689 h 2119086"/>
              <a:gd name="connsiteX7" fmla="*/ 0 w 2783307"/>
              <a:gd name="connsiteY7" fmla="*/ 175397 h 2119086"/>
              <a:gd name="connsiteX8" fmla="*/ 175397 w 2783307"/>
              <a:gd name="connsiteY8" fmla="*/ 0 h 211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3307" h="2119086">
                <a:moveTo>
                  <a:pt x="175397" y="0"/>
                </a:moveTo>
                <a:lnTo>
                  <a:pt x="2607910" y="0"/>
                </a:lnTo>
                <a:cubicBezTo>
                  <a:pt x="2704779" y="0"/>
                  <a:pt x="2783307" y="78528"/>
                  <a:pt x="2783307" y="175397"/>
                </a:cubicBezTo>
                <a:lnTo>
                  <a:pt x="2783307" y="1943689"/>
                </a:lnTo>
                <a:cubicBezTo>
                  <a:pt x="2783307" y="2040558"/>
                  <a:pt x="2704779" y="2119086"/>
                  <a:pt x="2607910" y="2119086"/>
                </a:cubicBezTo>
                <a:lnTo>
                  <a:pt x="175397" y="2119086"/>
                </a:lnTo>
                <a:cubicBezTo>
                  <a:pt x="78528" y="2119086"/>
                  <a:pt x="0" y="2040558"/>
                  <a:pt x="0" y="1943689"/>
                </a:cubicBezTo>
                <a:lnTo>
                  <a:pt x="0" y="175397"/>
                </a:lnTo>
                <a:cubicBezTo>
                  <a:pt x="0" y="78528"/>
                  <a:pt x="78528" y="0"/>
                  <a:pt x="175397" y="0"/>
                </a:cubicBezTo>
                <a:close/>
              </a:path>
            </a:pathLst>
          </a:custGeom>
        </p:spPr>
        <p:txBody>
          <a:bodyPr wrap="square">
            <a:noAutofit/>
          </a:bodyPr>
          <a:lstStyle/>
          <a:p>
            <a:endParaRPr lang="en-IN" dirty="0"/>
          </a:p>
        </p:txBody>
      </p:sp>
      <p:sp>
        <p:nvSpPr>
          <p:cNvPr id="27" name="Picture Placeholder 26">
            <a:extLst>
              <a:ext uri="{FF2B5EF4-FFF2-40B4-BE49-F238E27FC236}">
                <a16:creationId xmlns:a16="http://schemas.microsoft.com/office/drawing/2014/main" id="{5D3A25F2-0699-5562-A769-3D160A115B65}"/>
              </a:ext>
            </a:extLst>
          </p:cNvPr>
          <p:cNvSpPr>
            <a:spLocks noGrp="1"/>
          </p:cNvSpPr>
          <p:nvPr>
            <p:ph type="pic" sz="quarter" idx="13"/>
          </p:nvPr>
        </p:nvSpPr>
        <p:spPr>
          <a:xfrm>
            <a:off x="6217942" y="1642788"/>
            <a:ext cx="2783307" cy="2119086"/>
          </a:xfrm>
          <a:custGeom>
            <a:avLst/>
            <a:gdLst>
              <a:gd name="connsiteX0" fmla="*/ 175397 w 2783307"/>
              <a:gd name="connsiteY0" fmla="*/ 0 h 2119086"/>
              <a:gd name="connsiteX1" fmla="*/ 2607910 w 2783307"/>
              <a:gd name="connsiteY1" fmla="*/ 0 h 2119086"/>
              <a:gd name="connsiteX2" fmla="*/ 2783307 w 2783307"/>
              <a:gd name="connsiteY2" fmla="*/ 175397 h 2119086"/>
              <a:gd name="connsiteX3" fmla="*/ 2783307 w 2783307"/>
              <a:gd name="connsiteY3" fmla="*/ 1943689 h 2119086"/>
              <a:gd name="connsiteX4" fmla="*/ 2607910 w 2783307"/>
              <a:gd name="connsiteY4" fmla="*/ 2119086 h 2119086"/>
              <a:gd name="connsiteX5" fmla="*/ 175397 w 2783307"/>
              <a:gd name="connsiteY5" fmla="*/ 2119086 h 2119086"/>
              <a:gd name="connsiteX6" fmla="*/ 0 w 2783307"/>
              <a:gd name="connsiteY6" fmla="*/ 1943689 h 2119086"/>
              <a:gd name="connsiteX7" fmla="*/ 0 w 2783307"/>
              <a:gd name="connsiteY7" fmla="*/ 175397 h 2119086"/>
              <a:gd name="connsiteX8" fmla="*/ 175397 w 2783307"/>
              <a:gd name="connsiteY8" fmla="*/ 0 h 211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3307" h="2119086">
                <a:moveTo>
                  <a:pt x="175397" y="0"/>
                </a:moveTo>
                <a:lnTo>
                  <a:pt x="2607910" y="0"/>
                </a:lnTo>
                <a:cubicBezTo>
                  <a:pt x="2704779" y="0"/>
                  <a:pt x="2783307" y="78528"/>
                  <a:pt x="2783307" y="175397"/>
                </a:cubicBezTo>
                <a:lnTo>
                  <a:pt x="2783307" y="1943689"/>
                </a:lnTo>
                <a:cubicBezTo>
                  <a:pt x="2783307" y="2040558"/>
                  <a:pt x="2704779" y="2119086"/>
                  <a:pt x="2607910" y="2119086"/>
                </a:cubicBezTo>
                <a:lnTo>
                  <a:pt x="175397" y="2119086"/>
                </a:lnTo>
                <a:cubicBezTo>
                  <a:pt x="78528" y="2119086"/>
                  <a:pt x="0" y="2040558"/>
                  <a:pt x="0" y="1943689"/>
                </a:cubicBezTo>
                <a:lnTo>
                  <a:pt x="0" y="175397"/>
                </a:lnTo>
                <a:cubicBezTo>
                  <a:pt x="0" y="78528"/>
                  <a:pt x="78528" y="0"/>
                  <a:pt x="175397" y="0"/>
                </a:cubicBezTo>
                <a:close/>
              </a:path>
            </a:pathLst>
          </a:custGeom>
        </p:spPr>
        <p:txBody>
          <a:bodyPr wrap="square">
            <a:noAutofit/>
          </a:bodyPr>
          <a:lstStyle/>
          <a:p>
            <a:endParaRPr lang="en-IN"/>
          </a:p>
        </p:txBody>
      </p:sp>
      <p:sp>
        <p:nvSpPr>
          <p:cNvPr id="30" name="Picture Placeholder 29">
            <a:extLst>
              <a:ext uri="{FF2B5EF4-FFF2-40B4-BE49-F238E27FC236}">
                <a16:creationId xmlns:a16="http://schemas.microsoft.com/office/drawing/2014/main" id="{DBFE9E82-B9FF-9222-7F3B-1868C322408A}"/>
              </a:ext>
            </a:extLst>
          </p:cNvPr>
          <p:cNvSpPr>
            <a:spLocks noGrp="1"/>
          </p:cNvSpPr>
          <p:nvPr>
            <p:ph type="pic" sz="quarter" idx="14"/>
          </p:nvPr>
        </p:nvSpPr>
        <p:spPr>
          <a:xfrm>
            <a:off x="3195587" y="4045975"/>
            <a:ext cx="4385711" cy="2288007"/>
          </a:xfrm>
          <a:custGeom>
            <a:avLst/>
            <a:gdLst>
              <a:gd name="connsiteX0" fmla="*/ 189378 w 4385711"/>
              <a:gd name="connsiteY0" fmla="*/ 0 h 2288007"/>
              <a:gd name="connsiteX1" fmla="*/ 4196333 w 4385711"/>
              <a:gd name="connsiteY1" fmla="*/ 0 h 2288007"/>
              <a:gd name="connsiteX2" fmla="*/ 4385711 w 4385711"/>
              <a:gd name="connsiteY2" fmla="*/ 189378 h 2288007"/>
              <a:gd name="connsiteX3" fmla="*/ 4385711 w 4385711"/>
              <a:gd name="connsiteY3" fmla="*/ 2098629 h 2288007"/>
              <a:gd name="connsiteX4" fmla="*/ 4196333 w 4385711"/>
              <a:gd name="connsiteY4" fmla="*/ 2288007 h 2288007"/>
              <a:gd name="connsiteX5" fmla="*/ 189378 w 4385711"/>
              <a:gd name="connsiteY5" fmla="*/ 2288007 h 2288007"/>
              <a:gd name="connsiteX6" fmla="*/ 0 w 4385711"/>
              <a:gd name="connsiteY6" fmla="*/ 2098629 h 2288007"/>
              <a:gd name="connsiteX7" fmla="*/ 0 w 4385711"/>
              <a:gd name="connsiteY7" fmla="*/ 189378 h 2288007"/>
              <a:gd name="connsiteX8" fmla="*/ 189378 w 4385711"/>
              <a:gd name="connsiteY8" fmla="*/ 0 h 228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5711" h="2288007">
                <a:moveTo>
                  <a:pt x="189378" y="0"/>
                </a:moveTo>
                <a:lnTo>
                  <a:pt x="4196333" y="0"/>
                </a:lnTo>
                <a:cubicBezTo>
                  <a:pt x="4300924" y="0"/>
                  <a:pt x="4385711" y="84787"/>
                  <a:pt x="4385711" y="189378"/>
                </a:cubicBezTo>
                <a:lnTo>
                  <a:pt x="4385711" y="2098629"/>
                </a:lnTo>
                <a:cubicBezTo>
                  <a:pt x="4385711" y="2203220"/>
                  <a:pt x="4300924" y="2288007"/>
                  <a:pt x="4196333" y="2288007"/>
                </a:cubicBezTo>
                <a:lnTo>
                  <a:pt x="189378" y="2288007"/>
                </a:lnTo>
                <a:cubicBezTo>
                  <a:pt x="84787" y="2288007"/>
                  <a:pt x="0" y="2203220"/>
                  <a:pt x="0" y="2098629"/>
                </a:cubicBezTo>
                <a:lnTo>
                  <a:pt x="0" y="189378"/>
                </a:lnTo>
                <a:cubicBezTo>
                  <a:pt x="0" y="84787"/>
                  <a:pt x="84787" y="0"/>
                  <a:pt x="189378" y="0"/>
                </a:cubicBezTo>
                <a:close/>
              </a:path>
            </a:pathLst>
          </a:custGeom>
        </p:spPr>
        <p:txBody>
          <a:bodyPr wrap="square">
            <a:noAutofit/>
          </a:bodyPr>
          <a:lstStyle/>
          <a:p>
            <a:endParaRPr lang="en-IN"/>
          </a:p>
        </p:txBody>
      </p:sp>
      <p:sp>
        <p:nvSpPr>
          <p:cNvPr id="31" name="Picture Placeholder 30">
            <a:extLst>
              <a:ext uri="{FF2B5EF4-FFF2-40B4-BE49-F238E27FC236}">
                <a16:creationId xmlns:a16="http://schemas.microsoft.com/office/drawing/2014/main" id="{4C9F74B9-6A04-0718-C703-1BFCC09DECCD}"/>
              </a:ext>
            </a:extLst>
          </p:cNvPr>
          <p:cNvSpPr>
            <a:spLocks noGrp="1"/>
          </p:cNvSpPr>
          <p:nvPr>
            <p:ph type="pic" sz="quarter" idx="15"/>
          </p:nvPr>
        </p:nvSpPr>
        <p:spPr>
          <a:xfrm>
            <a:off x="7838961" y="4098845"/>
            <a:ext cx="1182195" cy="2228784"/>
          </a:xfrm>
          <a:custGeom>
            <a:avLst/>
            <a:gdLst>
              <a:gd name="connsiteX0" fmla="*/ 97850 w 1182195"/>
              <a:gd name="connsiteY0" fmla="*/ 0 h 2228784"/>
              <a:gd name="connsiteX1" fmla="*/ 1084345 w 1182195"/>
              <a:gd name="connsiteY1" fmla="*/ 0 h 2228784"/>
              <a:gd name="connsiteX2" fmla="*/ 1182195 w 1182195"/>
              <a:gd name="connsiteY2" fmla="*/ 97850 h 2228784"/>
              <a:gd name="connsiteX3" fmla="*/ 1182195 w 1182195"/>
              <a:gd name="connsiteY3" fmla="*/ 2130934 h 2228784"/>
              <a:gd name="connsiteX4" fmla="*/ 1084345 w 1182195"/>
              <a:gd name="connsiteY4" fmla="*/ 2228784 h 2228784"/>
              <a:gd name="connsiteX5" fmla="*/ 97850 w 1182195"/>
              <a:gd name="connsiteY5" fmla="*/ 2228784 h 2228784"/>
              <a:gd name="connsiteX6" fmla="*/ 0 w 1182195"/>
              <a:gd name="connsiteY6" fmla="*/ 2130934 h 2228784"/>
              <a:gd name="connsiteX7" fmla="*/ 0 w 1182195"/>
              <a:gd name="connsiteY7" fmla="*/ 97850 h 2228784"/>
              <a:gd name="connsiteX8" fmla="*/ 97850 w 1182195"/>
              <a:gd name="connsiteY8" fmla="*/ 0 h 222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2195" h="2228784">
                <a:moveTo>
                  <a:pt x="97850" y="0"/>
                </a:moveTo>
                <a:lnTo>
                  <a:pt x="1084345" y="0"/>
                </a:lnTo>
                <a:cubicBezTo>
                  <a:pt x="1138385" y="0"/>
                  <a:pt x="1182195" y="43809"/>
                  <a:pt x="1182195" y="97850"/>
                </a:cubicBezTo>
                <a:lnTo>
                  <a:pt x="1182195" y="2130934"/>
                </a:lnTo>
                <a:cubicBezTo>
                  <a:pt x="1182195" y="2184975"/>
                  <a:pt x="1138385" y="2228784"/>
                  <a:pt x="1084345" y="2228784"/>
                </a:cubicBezTo>
                <a:lnTo>
                  <a:pt x="97850" y="2228784"/>
                </a:lnTo>
                <a:cubicBezTo>
                  <a:pt x="43809" y="2228784"/>
                  <a:pt x="0" y="2184975"/>
                  <a:pt x="0" y="2130934"/>
                </a:cubicBezTo>
                <a:lnTo>
                  <a:pt x="0" y="97850"/>
                </a:lnTo>
                <a:cubicBezTo>
                  <a:pt x="0" y="43809"/>
                  <a:pt x="43809" y="0"/>
                  <a:pt x="97850" y="0"/>
                </a:cubicBezTo>
                <a:close/>
              </a:path>
            </a:pathLst>
          </a:custGeom>
        </p:spPr>
        <p:txBody>
          <a:bodyPr wrap="square">
            <a:noAutofit/>
          </a:bodyPr>
          <a:lstStyle/>
          <a:p>
            <a:endParaRPr lang="en-IN"/>
          </a:p>
        </p:txBody>
      </p:sp>
      <p:sp>
        <p:nvSpPr>
          <p:cNvPr id="29" name="Picture Placeholder 28">
            <a:extLst>
              <a:ext uri="{FF2B5EF4-FFF2-40B4-BE49-F238E27FC236}">
                <a16:creationId xmlns:a16="http://schemas.microsoft.com/office/drawing/2014/main" id="{81CB12A8-C918-05BB-0729-8011457E33CA}"/>
              </a:ext>
            </a:extLst>
          </p:cNvPr>
          <p:cNvSpPr>
            <a:spLocks noGrp="1"/>
          </p:cNvSpPr>
          <p:nvPr>
            <p:ph type="pic" sz="quarter" idx="16"/>
          </p:nvPr>
        </p:nvSpPr>
        <p:spPr>
          <a:xfrm>
            <a:off x="658813" y="5014058"/>
            <a:ext cx="2288007" cy="1285326"/>
          </a:xfrm>
          <a:custGeom>
            <a:avLst/>
            <a:gdLst>
              <a:gd name="connsiteX0" fmla="*/ 106386 w 2288007"/>
              <a:gd name="connsiteY0" fmla="*/ 0 h 1285326"/>
              <a:gd name="connsiteX1" fmla="*/ 2181621 w 2288007"/>
              <a:gd name="connsiteY1" fmla="*/ 0 h 1285326"/>
              <a:gd name="connsiteX2" fmla="*/ 2288007 w 2288007"/>
              <a:gd name="connsiteY2" fmla="*/ 106386 h 1285326"/>
              <a:gd name="connsiteX3" fmla="*/ 2288007 w 2288007"/>
              <a:gd name="connsiteY3" fmla="*/ 1178940 h 1285326"/>
              <a:gd name="connsiteX4" fmla="*/ 2181621 w 2288007"/>
              <a:gd name="connsiteY4" fmla="*/ 1285326 h 1285326"/>
              <a:gd name="connsiteX5" fmla="*/ 106386 w 2288007"/>
              <a:gd name="connsiteY5" fmla="*/ 1285326 h 1285326"/>
              <a:gd name="connsiteX6" fmla="*/ 0 w 2288007"/>
              <a:gd name="connsiteY6" fmla="*/ 1178940 h 1285326"/>
              <a:gd name="connsiteX7" fmla="*/ 0 w 2288007"/>
              <a:gd name="connsiteY7" fmla="*/ 106386 h 1285326"/>
              <a:gd name="connsiteX8" fmla="*/ 106386 w 2288007"/>
              <a:gd name="connsiteY8" fmla="*/ 0 h 1285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8007" h="1285326">
                <a:moveTo>
                  <a:pt x="106386" y="0"/>
                </a:moveTo>
                <a:lnTo>
                  <a:pt x="2181621" y="0"/>
                </a:lnTo>
                <a:cubicBezTo>
                  <a:pt x="2240376" y="0"/>
                  <a:pt x="2288007" y="47631"/>
                  <a:pt x="2288007" y="106386"/>
                </a:cubicBezTo>
                <a:lnTo>
                  <a:pt x="2288007" y="1178940"/>
                </a:lnTo>
                <a:cubicBezTo>
                  <a:pt x="2288007" y="1237695"/>
                  <a:pt x="2240376" y="1285326"/>
                  <a:pt x="2181621" y="1285326"/>
                </a:cubicBezTo>
                <a:lnTo>
                  <a:pt x="106386" y="1285326"/>
                </a:lnTo>
                <a:cubicBezTo>
                  <a:pt x="47631" y="1285326"/>
                  <a:pt x="0" y="1237695"/>
                  <a:pt x="0" y="1178940"/>
                </a:cubicBezTo>
                <a:lnTo>
                  <a:pt x="0" y="106386"/>
                </a:lnTo>
                <a:cubicBezTo>
                  <a:pt x="0" y="47631"/>
                  <a:pt x="47631" y="0"/>
                  <a:pt x="106386" y="0"/>
                </a:cubicBezTo>
                <a:close/>
              </a:path>
            </a:pathLst>
          </a:custGeom>
        </p:spPr>
        <p:txBody>
          <a:bodyPr wrap="square">
            <a:noAutofit/>
          </a:bodyPr>
          <a:lstStyle/>
          <a:p>
            <a:endParaRPr lang="en-IN"/>
          </a:p>
        </p:txBody>
      </p:sp>
      <p:sp>
        <p:nvSpPr>
          <p:cNvPr id="28" name="Picture Placeholder 27">
            <a:extLst>
              <a:ext uri="{FF2B5EF4-FFF2-40B4-BE49-F238E27FC236}">
                <a16:creationId xmlns:a16="http://schemas.microsoft.com/office/drawing/2014/main" id="{318A055F-AB57-479F-0967-F59A40B679F8}"/>
              </a:ext>
            </a:extLst>
          </p:cNvPr>
          <p:cNvSpPr>
            <a:spLocks noGrp="1"/>
          </p:cNvSpPr>
          <p:nvPr>
            <p:ph type="pic" sz="quarter" idx="17"/>
          </p:nvPr>
        </p:nvSpPr>
        <p:spPr>
          <a:xfrm>
            <a:off x="9239317" y="1642788"/>
            <a:ext cx="2228784" cy="1316496"/>
          </a:xfrm>
          <a:custGeom>
            <a:avLst/>
            <a:gdLst>
              <a:gd name="connsiteX0" fmla="*/ 108966 w 2228784"/>
              <a:gd name="connsiteY0" fmla="*/ 0 h 1316496"/>
              <a:gd name="connsiteX1" fmla="*/ 2119818 w 2228784"/>
              <a:gd name="connsiteY1" fmla="*/ 0 h 1316496"/>
              <a:gd name="connsiteX2" fmla="*/ 2228784 w 2228784"/>
              <a:gd name="connsiteY2" fmla="*/ 108966 h 1316496"/>
              <a:gd name="connsiteX3" fmla="*/ 2228784 w 2228784"/>
              <a:gd name="connsiteY3" fmla="*/ 1207530 h 1316496"/>
              <a:gd name="connsiteX4" fmla="*/ 2119818 w 2228784"/>
              <a:gd name="connsiteY4" fmla="*/ 1316496 h 1316496"/>
              <a:gd name="connsiteX5" fmla="*/ 108966 w 2228784"/>
              <a:gd name="connsiteY5" fmla="*/ 1316496 h 1316496"/>
              <a:gd name="connsiteX6" fmla="*/ 0 w 2228784"/>
              <a:gd name="connsiteY6" fmla="*/ 1207530 h 1316496"/>
              <a:gd name="connsiteX7" fmla="*/ 0 w 2228784"/>
              <a:gd name="connsiteY7" fmla="*/ 108966 h 1316496"/>
              <a:gd name="connsiteX8" fmla="*/ 108966 w 2228784"/>
              <a:gd name="connsiteY8" fmla="*/ 0 h 1316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8784" h="1316496">
                <a:moveTo>
                  <a:pt x="108966" y="0"/>
                </a:moveTo>
                <a:lnTo>
                  <a:pt x="2119818" y="0"/>
                </a:lnTo>
                <a:cubicBezTo>
                  <a:pt x="2179998" y="0"/>
                  <a:pt x="2228784" y="48786"/>
                  <a:pt x="2228784" y="108966"/>
                </a:cubicBezTo>
                <a:lnTo>
                  <a:pt x="2228784" y="1207530"/>
                </a:lnTo>
                <a:cubicBezTo>
                  <a:pt x="2228784" y="1267710"/>
                  <a:pt x="2179998" y="1316496"/>
                  <a:pt x="2119818" y="1316496"/>
                </a:cubicBezTo>
                <a:lnTo>
                  <a:pt x="108966" y="1316496"/>
                </a:lnTo>
                <a:cubicBezTo>
                  <a:pt x="48786" y="1316496"/>
                  <a:pt x="0" y="1267710"/>
                  <a:pt x="0" y="1207530"/>
                </a:cubicBezTo>
                <a:lnTo>
                  <a:pt x="0" y="108966"/>
                </a:lnTo>
                <a:cubicBezTo>
                  <a:pt x="0" y="48786"/>
                  <a:pt x="48786" y="0"/>
                  <a:pt x="108966" y="0"/>
                </a:cubicBezTo>
                <a:close/>
              </a:path>
            </a:pathLst>
          </a:custGeom>
        </p:spPr>
        <p:txBody>
          <a:bodyPr wrap="square">
            <a:noAutofit/>
          </a:bodyPr>
          <a:lstStyle/>
          <a:p>
            <a:endParaRPr lang="en-IN"/>
          </a:p>
        </p:txBody>
      </p:sp>
    </p:spTree>
    <p:extLst>
      <p:ext uri="{BB962C8B-B14F-4D97-AF65-F5344CB8AC3E}">
        <p14:creationId xmlns:p14="http://schemas.microsoft.com/office/powerpoint/2010/main" val="4143889539"/>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F822B55E-BBDE-C150-9AC1-6C160AA4A407}"/>
              </a:ext>
            </a:extLst>
          </p:cNvPr>
          <p:cNvSpPr>
            <a:spLocks noGrp="1"/>
          </p:cNvSpPr>
          <p:nvPr>
            <p:ph type="pic" sz="quarter" idx="10"/>
          </p:nvPr>
        </p:nvSpPr>
        <p:spPr>
          <a:xfrm>
            <a:off x="5036457" y="748825"/>
            <a:ext cx="2119086" cy="2119086"/>
          </a:xfrm>
          <a:custGeom>
            <a:avLst/>
            <a:gdLst>
              <a:gd name="connsiteX0" fmla="*/ 1059543 w 2119086"/>
              <a:gd name="connsiteY0" fmla="*/ 0 h 2119086"/>
              <a:gd name="connsiteX1" fmla="*/ 2119086 w 2119086"/>
              <a:gd name="connsiteY1" fmla="*/ 1059543 h 2119086"/>
              <a:gd name="connsiteX2" fmla="*/ 1059543 w 2119086"/>
              <a:gd name="connsiteY2" fmla="*/ 2119086 h 2119086"/>
              <a:gd name="connsiteX3" fmla="*/ 0 w 2119086"/>
              <a:gd name="connsiteY3" fmla="*/ 1059543 h 2119086"/>
              <a:gd name="connsiteX4" fmla="*/ 1059543 w 2119086"/>
              <a:gd name="connsiteY4" fmla="*/ 0 h 2119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086" h="2119086">
                <a:moveTo>
                  <a:pt x="1059543" y="0"/>
                </a:moveTo>
                <a:cubicBezTo>
                  <a:pt x="1644712" y="0"/>
                  <a:pt x="2119086" y="474374"/>
                  <a:pt x="2119086" y="1059543"/>
                </a:cubicBezTo>
                <a:cubicBezTo>
                  <a:pt x="2119086" y="1644712"/>
                  <a:pt x="1644712" y="2119086"/>
                  <a:pt x="1059543" y="2119086"/>
                </a:cubicBezTo>
                <a:cubicBezTo>
                  <a:pt x="474374" y="2119086"/>
                  <a:pt x="0" y="1644712"/>
                  <a:pt x="0" y="1059543"/>
                </a:cubicBezTo>
                <a:cubicBezTo>
                  <a:pt x="0" y="474374"/>
                  <a:pt x="474374" y="0"/>
                  <a:pt x="1059543" y="0"/>
                </a:cubicBezTo>
                <a:close/>
              </a:path>
            </a:pathLst>
          </a:custGeom>
        </p:spPr>
        <p:txBody>
          <a:bodyPr wrap="square">
            <a:noAutofit/>
          </a:bodyPr>
          <a:lstStyle/>
          <a:p>
            <a:endParaRPr lang="en-IN"/>
          </a:p>
        </p:txBody>
      </p:sp>
    </p:spTree>
    <p:extLst>
      <p:ext uri="{BB962C8B-B14F-4D97-AF65-F5344CB8AC3E}">
        <p14:creationId xmlns:p14="http://schemas.microsoft.com/office/powerpoint/2010/main" val="119218080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4C8335AA-2EC9-1540-A661-CCB2B01B9F14}"/>
              </a:ext>
            </a:extLst>
          </p:cNvPr>
          <p:cNvSpPr>
            <a:spLocks noGrp="1"/>
          </p:cNvSpPr>
          <p:nvPr>
            <p:ph type="pic" sz="quarter" idx="10"/>
          </p:nvPr>
        </p:nvSpPr>
        <p:spPr>
          <a:xfrm>
            <a:off x="1862509" y="458908"/>
            <a:ext cx="2749740" cy="5943092"/>
          </a:xfrm>
          <a:custGeom>
            <a:avLst/>
            <a:gdLst>
              <a:gd name="connsiteX0" fmla="*/ 293012 w 2749740"/>
              <a:gd name="connsiteY0" fmla="*/ 0 h 5943092"/>
              <a:gd name="connsiteX1" fmla="*/ 2456728 w 2749740"/>
              <a:gd name="connsiteY1" fmla="*/ 0 h 5943092"/>
              <a:gd name="connsiteX2" fmla="*/ 2749740 w 2749740"/>
              <a:gd name="connsiteY2" fmla="*/ 293012 h 5943092"/>
              <a:gd name="connsiteX3" fmla="*/ 2749740 w 2749740"/>
              <a:gd name="connsiteY3" fmla="*/ 5650080 h 5943092"/>
              <a:gd name="connsiteX4" fmla="*/ 2456728 w 2749740"/>
              <a:gd name="connsiteY4" fmla="*/ 5943092 h 5943092"/>
              <a:gd name="connsiteX5" fmla="*/ 293012 w 2749740"/>
              <a:gd name="connsiteY5" fmla="*/ 5943092 h 5943092"/>
              <a:gd name="connsiteX6" fmla="*/ 0 w 2749740"/>
              <a:gd name="connsiteY6" fmla="*/ 5650080 h 5943092"/>
              <a:gd name="connsiteX7" fmla="*/ 0 w 2749740"/>
              <a:gd name="connsiteY7" fmla="*/ 293012 h 5943092"/>
              <a:gd name="connsiteX8" fmla="*/ 293012 w 2749740"/>
              <a:gd name="connsiteY8" fmla="*/ 0 h 594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9740" h="5943092">
                <a:moveTo>
                  <a:pt x="293012" y="0"/>
                </a:moveTo>
                <a:lnTo>
                  <a:pt x="2456728" y="0"/>
                </a:lnTo>
                <a:cubicBezTo>
                  <a:pt x="2618554" y="0"/>
                  <a:pt x="2749740" y="131186"/>
                  <a:pt x="2749740" y="293012"/>
                </a:cubicBezTo>
                <a:lnTo>
                  <a:pt x="2749740" y="5650080"/>
                </a:lnTo>
                <a:cubicBezTo>
                  <a:pt x="2749740" y="5811906"/>
                  <a:pt x="2618554" y="5943092"/>
                  <a:pt x="2456728" y="5943092"/>
                </a:cubicBezTo>
                <a:lnTo>
                  <a:pt x="293012" y="5943092"/>
                </a:lnTo>
                <a:cubicBezTo>
                  <a:pt x="131186" y="5943092"/>
                  <a:pt x="0" y="5811906"/>
                  <a:pt x="0" y="5650080"/>
                </a:cubicBezTo>
                <a:lnTo>
                  <a:pt x="0" y="293012"/>
                </a:lnTo>
                <a:cubicBezTo>
                  <a:pt x="0" y="131186"/>
                  <a:pt x="131186" y="0"/>
                  <a:pt x="293012" y="0"/>
                </a:cubicBezTo>
                <a:close/>
              </a:path>
            </a:pathLst>
          </a:custGeom>
        </p:spPr>
        <p:txBody>
          <a:bodyPr wrap="square">
            <a:noAutofit/>
          </a:bodyPr>
          <a:lstStyle/>
          <a:p>
            <a:endParaRPr lang="en-IN"/>
          </a:p>
        </p:txBody>
      </p:sp>
    </p:spTree>
    <p:extLst>
      <p:ext uri="{BB962C8B-B14F-4D97-AF65-F5344CB8AC3E}">
        <p14:creationId xmlns:p14="http://schemas.microsoft.com/office/powerpoint/2010/main" val="136685527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699BF92-7A7C-4058-BB24-D42AFCB84E5C}"/>
              </a:ext>
            </a:extLst>
          </p:cNvPr>
          <p:cNvSpPr>
            <a:spLocks noGrp="1"/>
          </p:cNvSpPr>
          <p:nvPr>
            <p:ph type="dt" sz="half" idx="10"/>
          </p:nvPr>
        </p:nvSpPr>
        <p:spPr/>
        <p:txBody>
          <a:bodyPr/>
          <a:lstStyle/>
          <a:p>
            <a:fld id="{98B8ED53-04B1-4CE0-9945-0D8638B42437}" type="datetimeFigureOut">
              <a:rPr lang="en-IN" smtClean="0"/>
              <a:t>02-03-2023</a:t>
            </a:fld>
            <a:endParaRPr lang="en-IN"/>
          </a:p>
        </p:txBody>
      </p:sp>
      <p:sp>
        <p:nvSpPr>
          <p:cNvPr id="3" name="Footer Placeholder 2">
            <a:extLst>
              <a:ext uri="{FF2B5EF4-FFF2-40B4-BE49-F238E27FC236}">
                <a16:creationId xmlns:a16="http://schemas.microsoft.com/office/drawing/2014/main" id="{16EE9ABA-2B03-4C5B-9270-EC42625F7A73}"/>
              </a:ext>
            </a:extLst>
          </p:cNvPr>
          <p:cNvSpPr>
            <a:spLocks noGrp="1"/>
          </p:cNvSpPr>
          <p:nvPr>
            <p:ph type="ftr" sz="quarter" idx="11"/>
          </p:nvPr>
        </p:nvSpPr>
        <p:spPr/>
        <p:txBody>
          <a:bodyPr/>
          <a:lstStyle/>
          <a:p>
            <a:endParaRPr lang="en-IN"/>
          </a:p>
        </p:txBody>
      </p:sp>
      <p:sp>
        <p:nvSpPr>
          <p:cNvPr id="4" name="Slide Number Placeholder 3">
            <a:extLst>
              <a:ext uri="{FF2B5EF4-FFF2-40B4-BE49-F238E27FC236}">
                <a16:creationId xmlns:a16="http://schemas.microsoft.com/office/drawing/2014/main" id="{72C01FDB-556A-4B27-A9A9-18EAB9D1794A}"/>
              </a:ext>
            </a:extLst>
          </p:cNvPr>
          <p:cNvSpPr>
            <a:spLocks noGrp="1"/>
          </p:cNvSpPr>
          <p:nvPr>
            <p:ph type="sldNum" sz="quarter" idx="12"/>
          </p:nvPr>
        </p:nvSpPr>
        <p:spPr/>
        <p:txBody>
          <a:bodyPr/>
          <a:lstStyle/>
          <a:p>
            <a:fld id="{2B6FBDD0-AF6D-4FD7-94FA-3ED5E2D9C814}" type="slidenum">
              <a:rPr lang="en-IN" smtClean="0"/>
              <a:t>‹#›</a:t>
            </a:fld>
            <a:endParaRPr lang="en-IN"/>
          </a:p>
        </p:txBody>
      </p:sp>
    </p:spTree>
    <p:extLst>
      <p:ext uri="{BB962C8B-B14F-4D97-AF65-F5344CB8AC3E}">
        <p14:creationId xmlns:p14="http://schemas.microsoft.com/office/powerpoint/2010/main" val="353151001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7EDFD6-00C6-482F-B7A6-347043469A4D}"/>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IN"/>
          </a:p>
        </p:txBody>
      </p:sp>
      <p:sp>
        <p:nvSpPr>
          <p:cNvPr id="3" name="Content Placeholder 2">
            <a:extLst>
              <a:ext uri="{FF2B5EF4-FFF2-40B4-BE49-F238E27FC236}">
                <a16:creationId xmlns:a16="http://schemas.microsoft.com/office/drawing/2014/main" id="{16B38055-61A4-4A30-A0D2-3A0A2F06203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N"/>
          </a:p>
        </p:txBody>
      </p:sp>
      <p:sp>
        <p:nvSpPr>
          <p:cNvPr id="4" name="Text Placeholder 3">
            <a:extLst>
              <a:ext uri="{FF2B5EF4-FFF2-40B4-BE49-F238E27FC236}">
                <a16:creationId xmlns:a16="http://schemas.microsoft.com/office/drawing/2014/main" id="{818B1B23-E579-4666-AEBE-62A3489D0B3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0E89FB2-B9BA-4C64-A3CC-7491909E4473}"/>
              </a:ext>
            </a:extLst>
          </p:cNvPr>
          <p:cNvSpPr>
            <a:spLocks noGrp="1"/>
          </p:cNvSpPr>
          <p:nvPr>
            <p:ph type="dt" sz="half" idx="10"/>
          </p:nvPr>
        </p:nvSpPr>
        <p:spPr/>
        <p:txBody>
          <a:bodyPr/>
          <a:lstStyle/>
          <a:p>
            <a:fld id="{98B8ED53-04B1-4CE0-9945-0D8638B42437}" type="datetimeFigureOut">
              <a:rPr lang="en-IN" smtClean="0"/>
              <a:t>02-03-2023</a:t>
            </a:fld>
            <a:endParaRPr lang="en-IN"/>
          </a:p>
        </p:txBody>
      </p:sp>
      <p:sp>
        <p:nvSpPr>
          <p:cNvPr id="6" name="Footer Placeholder 5">
            <a:extLst>
              <a:ext uri="{FF2B5EF4-FFF2-40B4-BE49-F238E27FC236}">
                <a16:creationId xmlns:a16="http://schemas.microsoft.com/office/drawing/2014/main" id="{0B124EB4-B9E2-4695-BBB7-DF34F38049F7}"/>
              </a:ext>
            </a:extLst>
          </p:cNvPr>
          <p:cNvSpPr>
            <a:spLocks noGrp="1"/>
          </p:cNvSpPr>
          <p:nvPr>
            <p:ph type="ftr" sz="quarter" idx="11"/>
          </p:nvPr>
        </p:nvSpPr>
        <p:spPr/>
        <p:txBody>
          <a:bodyPr/>
          <a:lstStyle/>
          <a:p>
            <a:endParaRPr lang="en-IN"/>
          </a:p>
        </p:txBody>
      </p:sp>
      <p:sp>
        <p:nvSpPr>
          <p:cNvPr id="7" name="Slide Number Placeholder 6">
            <a:extLst>
              <a:ext uri="{FF2B5EF4-FFF2-40B4-BE49-F238E27FC236}">
                <a16:creationId xmlns:a16="http://schemas.microsoft.com/office/drawing/2014/main" id="{DD7CA07C-36EF-4AD9-8AD8-759044DDD683}"/>
              </a:ext>
            </a:extLst>
          </p:cNvPr>
          <p:cNvSpPr>
            <a:spLocks noGrp="1"/>
          </p:cNvSpPr>
          <p:nvPr>
            <p:ph type="sldNum" sz="quarter" idx="12"/>
          </p:nvPr>
        </p:nvSpPr>
        <p:spPr/>
        <p:txBody>
          <a:bodyPr/>
          <a:lstStyle/>
          <a:p>
            <a:fld id="{2B6FBDD0-AF6D-4FD7-94FA-3ED5E2D9C814}" type="slidenum">
              <a:rPr lang="en-IN" smtClean="0"/>
              <a:t>‹#›</a:t>
            </a:fld>
            <a:endParaRPr lang="en-IN"/>
          </a:p>
        </p:txBody>
      </p:sp>
    </p:spTree>
    <p:extLst>
      <p:ext uri="{BB962C8B-B14F-4D97-AF65-F5344CB8AC3E}">
        <p14:creationId xmlns:p14="http://schemas.microsoft.com/office/powerpoint/2010/main" val="240661072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FE4494-F332-4EBB-A5DB-1017AE2782F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IN"/>
          </a:p>
        </p:txBody>
      </p:sp>
      <p:sp>
        <p:nvSpPr>
          <p:cNvPr id="3" name="Picture Placeholder 2">
            <a:extLst>
              <a:ext uri="{FF2B5EF4-FFF2-40B4-BE49-F238E27FC236}">
                <a16:creationId xmlns:a16="http://schemas.microsoft.com/office/drawing/2014/main" id="{35B47CA2-0954-40A9-9D99-730920CF6E5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IN"/>
          </a:p>
        </p:txBody>
      </p:sp>
      <p:sp>
        <p:nvSpPr>
          <p:cNvPr id="4" name="Text Placeholder 3">
            <a:extLst>
              <a:ext uri="{FF2B5EF4-FFF2-40B4-BE49-F238E27FC236}">
                <a16:creationId xmlns:a16="http://schemas.microsoft.com/office/drawing/2014/main" id="{AFFC8143-B631-4DA1-87F9-783F7491403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5D7DCE4-4E07-446E-96D1-178DBD7D58E5}"/>
              </a:ext>
            </a:extLst>
          </p:cNvPr>
          <p:cNvSpPr>
            <a:spLocks noGrp="1"/>
          </p:cNvSpPr>
          <p:nvPr>
            <p:ph type="dt" sz="half" idx="10"/>
          </p:nvPr>
        </p:nvSpPr>
        <p:spPr/>
        <p:txBody>
          <a:bodyPr/>
          <a:lstStyle/>
          <a:p>
            <a:fld id="{98B8ED53-04B1-4CE0-9945-0D8638B42437}" type="datetimeFigureOut">
              <a:rPr lang="en-IN" smtClean="0"/>
              <a:t>02-03-2023</a:t>
            </a:fld>
            <a:endParaRPr lang="en-IN"/>
          </a:p>
        </p:txBody>
      </p:sp>
      <p:sp>
        <p:nvSpPr>
          <p:cNvPr id="6" name="Footer Placeholder 5">
            <a:extLst>
              <a:ext uri="{FF2B5EF4-FFF2-40B4-BE49-F238E27FC236}">
                <a16:creationId xmlns:a16="http://schemas.microsoft.com/office/drawing/2014/main" id="{818A130A-AA2D-47B3-ADD8-9F1014DA6A48}"/>
              </a:ext>
            </a:extLst>
          </p:cNvPr>
          <p:cNvSpPr>
            <a:spLocks noGrp="1"/>
          </p:cNvSpPr>
          <p:nvPr>
            <p:ph type="ftr" sz="quarter" idx="11"/>
          </p:nvPr>
        </p:nvSpPr>
        <p:spPr/>
        <p:txBody>
          <a:bodyPr/>
          <a:lstStyle/>
          <a:p>
            <a:endParaRPr lang="en-IN"/>
          </a:p>
        </p:txBody>
      </p:sp>
      <p:sp>
        <p:nvSpPr>
          <p:cNvPr id="7" name="Slide Number Placeholder 6">
            <a:extLst>
              <a:ext uri="{FF2B5EF4-FFF2-40B4-BE49-F238E27FC236}">
                <a16:creationId xmlns:a16="http://schemas.microsoft.com/office/drawing/2014/main" id="{16BBEF34-BEB7-4321-8FAC-297314A41F47}"/>
              </a:ext>
            </a:extLst>
          </p:cNvPr>
          <p:cNvSpPr>
            <a:spLocks noGrp="1"/>
          </p:cNvSpPr>
          <p:nvPr>
            <p:ph type="sldNum" sz="quarter" idx="12"/>
          </p:nvPr>
        </p:nvSpPr>
        <p:spPr/>
        <p:txBody>
          <a:bodyPr/>
          <a:lstStyle/>
          <a:p>
            <a:fld id="{2B6FBDD0-AF6D-4FD7-94FA-3ED5E2D9C814}" type="slidenum">
              <a:rPr lang="en-IN" smtClean="0"/>
              <a:t>‹#›</a:t>
            </a:fld>
            <a:endParaRPr lang="en-IN"/>
          </a:p>
        </p:txBody>
      </p:sp>
    </p:spTree>
    <p:extLst>
      <p:ext uri="{BB962C8B-B14F-4D97-AF65-F5344CB8AC3E}">
        <p14:creationId xmlns:p14="http://schemas.microsoft.com/office/powerpoint/2010/main" val="38842193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9D962F-E843-4796-A161-C9ED6D7607EE}"/>
              </a:ext>
            </a:extLst>
          </p:cNvPr>
          <p:cNvSpPr>
            <a:spLocks noGrp="1"/>
          </p:cNvSpPr>
          <p:nvPr>
            <p:ph type="title"/>
          </p:nvPr>
        </p:nvSpPr>
        <p:spPr/>
        <p:txBody>
          <a:bodyPr/>
          <a:lstStyle/>
          <a:p>
            <a:r>
              <a:rPr lang="en-US"/>
              <a:t>Click to edit Master title style</a:t>
            </a:r>
            <a:endParaRPr lang="en-IN"/>
          </a:p>
        </p:txBody>
      </p:sp>
      <p:sp>
        <p:nvSpPr>
          <p:cNvPr id="3" name="Vertical Text Placeholder 2">
            <a:extLst>
              <a:ext uri="{FF2B5EF4-FFF2-40B4-BE49-F238E27FC236}">
                <a16:creationId xmlns:a16="http://schemas.microsoft.com/office/drawing/2014/main" id="{A18D8781-6CDB-4BB3-BD02-9A729F19F1A3}"/>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N"/>
          </a:p>
        </p:txBody>
      </p:sp>
      <p:sp>
        <p:nvSpPr>
          <p:cNvPr id="4" name="Date Placeholder 3">
            <a:extLst>
              <a:ext uri="{FF2B5EF4-FFF2-40B4-BE49-F238E27FC236}">
                <a16:creationId xmlns:a16="http://schemas.microsoft.com/office/drawing/2014/main" id="{DA6B6EE6-B9B5-446A-9442-B6C746F8309C}"/>
              </a:ext>
            </a:extLst>
          </p:cNvPr>
          <p:cNvSpPr>
            <a:spLocks noGrp="1"/>
          </p:cNvSpPr>
          <p:nvPr>
            <p:ph type="dt" sz="half" idx="10"/>
          </p:nvPr>
        </p:nvSpPr>
        <p:spPr/>
        <p:txBody>
          <a:bodyPr/>
          <a:lstStyle/>
          <a:p>
            <a:fld id="{98B8ED53-04B1-4CE0-9945-0D8638B42437}" type="datetimeFigureOut">
              <a:rPr lang="en-IN" smtClean="0"/>
              <a:t>02-03-2023</a:t>
            </a:fld>
            <a:endParaRPr lang="en-IN"/>
          </a:p>
        </p:txBody>
      </p:sp>
      <p:sp>
        <p:nvSpPr>
          <p:cNvPr id="5" name="Footer Placeholder 4">
            <a:extLst>
              <a:ext uri="{FF2B5EF4-FFF2-40B4-BE49-F238E27FC236}">
                <a16:creationId xmlns:a16="http://schemas.microsoft.com/office/drawing/2014/main" id="{BE53721F-EE68-427C-91E4-AC64563FC2D2}"/>
              </a:ext>
            </a:extLst>
          </p:cNvPr>
          <p:cNvSpPr>
            <a:spLocks noGrp="1"/>
          </p:cNvSpPr>
          <p:nvPr>
            <p:ph type="ftr" sz="quarter" idx="11"/>
          </p:nvPr>
        </p:nvSpPr>
        <p:spPr/>
        <p:txBody>
          <a:bodyPr/>
          <a:lstStyle/>
          <a:p>
            <a:endParaRPr lang="en-IN"/>
          </a:p>
        </p:txBody>
      </p:sp>
      <p:sp>
        <p:nvSpPr>
          <p:cNvPr id="6" name="Slide Number Placeholder 5">
            <a:extLst>
              <a:ext uri="{FF2B5EF4-FFF2-40B4-BE49-F238E27FC236}">
                <a16:creationId xmlns:a16="http://schemas.microsoft.com/office/drawing/2014/main" id="{846D8722-B26B-4E13-8D6D-2E97C6ED35FD}"/>
              </a:ext>
            </a:extLst>
          </p:cNvPr>
          <p:cNvSpPr>
            <a:spLocks noGrp="1"/>
          </p:cNvSpPr>
          <p:nvPr>
            <p:ph type="sldNum" sz="quarter" idx="12"/>
          </p:nvPr>
        </p:nvSpPr>
        <p:spPr/>
        <p:txBody>
          <a:bodyPr/>
          <a:lstStyle/>
          <a:p>
            <a:fld id="{2B6FBDD0-AF6D-4FD7-94FA-3ED5E2D9C814}" type="slidenum">
              <a:rPr lang="en-IN" smtClean="0"/>
              <a:t>‹#›</a:t>
            </a:fld>
            <a:endParaRPr lang="en-IN"/>
          </a:p>
        </p:txBody>
      </p:sp>
    </p:spTree>
    <p:extLst>
      <p:ext uri="{BB962C8B-B14F-4D97-AF65-F5344CB8AC3E}">
        <p14:creationId xmlns:p14="http://schemas.microsoft.com/office/powerpoint/2010/main" val="413987775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C3975F4-F194-4338-94EC-EFA16C561900}"/>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IN"/>
          </a:p>
        </p:txBody>
      </p:sp>
      <p:sp>
        <p:nvSpPr>
          <p:cNvPr id="3" name="Vertical Text Placeholder 2">
            <a:extLst>
              <a:ext uri="{FF2B5EF4-FFF2-40B4-BE49-F238E27FC236}">
                <a16:creationId xmlns:a16="http://schemas.microsoft.com/office/drawing/2014/main" id="{99B40457-343B-47C0-833C-69814E68F479}"/>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N"/>
          </a:p>
        </p:txBody>
      </p:sp>
      <p:sp>
        <p:nvSpPr>
          <p:cNvPr id="4" name="Date Placeholder 3">
            <a:extLst>
              <a:ext uri="{FF2B5EF4-FFF2-40B4-BE49-F238E27FC236}">
                <a16:creationId xmlns:a16="http://schemas.microsoft.com/office/drawing/2014/main" id="{92FB4437-8197-42E9-9A43-DC3777426C55}"/>
              </a:ext>
            </a:extLst>
          </p:cNvPr>
          <p:cNvSpPr>
            <a:spLocks noGrp="1"/>
          </p:cNvSpPr>
          <p:nvPr>
            <p:ph type="dt" sz="half" idx="10"/>
          </p:nvPr>
        </p:nvSpPr>
        <p:spPr/>
        <p:txBody>
          <a:bodyPr/>
          <a:lstStyle/>
          <a:p>
            <a:fld id="{98B8ED53-04B1-4CE0-9945-0D8638B42437}" type="datetimeFigureOut">
              <a:rPr lang="en-IN" smtClean="0"/>
              <a:t>02-03-2023</a:t>
            </a:fld>
            <a:endParaRPr lang="en-IN"/>
          </a:p>
        </p:txBody>
      </p:sp>
      <p:sp>
        <p:nvSpPr>
          <p:cNvPr id="5" name="Footer Placeholder 4">
            <a:extLst>
              <a:ext uri="{FF2B5EF4-FFF2-40B4-BE49-F238E27FC236}">
                <a16:creationId xmlns:a16="http://schemas.microsoft.com/office/drawing/2014/main" id="{6FACF554-DBEA-48F3-955E-350BFB3D3E8F}"/>
              </a:ext>
            </a:extLst>
          </p:cNvPr>
          <p:cNvSpPr>
            <a:spLocks noGrp="1"/>
          </p:cNvSpPr>
          <p:nvPr>
            <p:ph type="ftr" sz="quarter" idx="11"/>
          </p:nvPr>
        </p:nvSpPr>
        <p:spPr/>
        <p:txBody>
          <a:bodyPr/>
          <a:lstStyle/>
          <a:p>
            <a:endParaRPr lang="en-IN"/>
          </a:p>
        </p:txBody>
      </p:sp>
      <p:sp>
        <p:nvSpPr>
          <p:cNvPr id="6" name="Slide Number Placeholder 5">
            <a:extLst>
              <a:ext uri="{FF2B5EF4-FFF2-40B4-BE49-F238E27FC236}">
                <a16:creationId xmlns:a16="http://schemas.microsoft.com/office/drawing/2014/main" id="{C64A3AF5-2D1D-4FE9-B6B5-A3095B30BE96}"/>
              </a:ext>
            </a:extLst>
          </p:cNvPr>
          <p:cNvSpPr>
            <a:spLocks noGrp="1"/>
          </p:cNvSpPr>
          <p:nvPr>
            <p:ph type="sldNum" sz="quarter" idx="12"/>
          </p:nvPr>
        </p:nvSpPr>
        <p:spPr/>
        <p:txBody>
          <a:bodyPr/>
          <a:lstStyle/>
          <a:p>
            <a:fld id="{2B6FBDD0-AF6D-4FD7-94FA-3ED5E2D9C814}" type="slidenum">
              <a:rPr lang="en-IN" smtClean="0"/>
              <a:t>‹#›</a:t>
            </a:fld>
            <a:endParaRPr lang="en-IN"/>
          </a:p>
        </p:txBody>
      </p:sp>
    </p:spTree>
    <p:extLst>
      <p:ext uri="{BB962C8B-B14F-4D97-AF65-F5344CB8AC3E}">
        <p14:creationId xmlns:p14="http://schemas.microsoft.com/office/powerpoint/2010/main" val="260488243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12.xml"/><Relationship Id="rId1" Type="http://schemas.openxmlformats.org/officeDocument/2006/relationships/slideLayout" Target="../slideLayouts/slideLayout11.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14.xml"/><Relationship Id="rId1" Type="http://schemas.openxmlformats.org/officeDocument/2006/relationships/slideLayout" Target="../slideLayouts/slideLayout1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AFCAB94-16D2-4E14-AC20-3A7AE99F610A}"/>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IN"/>
          </a:p>
        </p:txBody>
      </p:sp>
      <p:sp>
        <p:nvSpPr>
          <p:cNvPr id="3" name="Text Placeholder 2">
            <a:extLst>
              <a:ext uri="{FF2B5EF4-FFF2-40B4-BE49-F238E27FC236}">
                <a16:creationId xmlns:a16="http://schemas.microsoft.com/office/drawing/2014/main" id="{B0AFF215-ABCB-4225-8EB4-E5940553E6FC}"/>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N"/>
          </a:p>
        </p:txBody>
      </p:sp>
      <p:sp>
        <p:nvSpPr>
          <p:cNvPr id="4" name="Date Placeholder 3">
            <a:extLst>
              <a:ext uri="{FF2B5EF4-FFF2-40B4-BE49-F238E27FC236}">
                <a16:creationId xmlns:a16="http://schemas.microsoft.com/office/drawing/2014/main" id="{2D656D5D-38C5-495E-8F8E-BBC080180F4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8B8ED53-04B1-4CE0-9945-0D8638B42437}" type="datetimeFigureOut">
              <a:rPr lang="en-IN" smtClean="0"/>
              <a:t>02-03-2023</a:t>
            </a:fld>
            <a:endParaRPr lang="en-IN"/>
          </a:p>
        </p:txBody>
      </p:sp>
      <p:sp>
        <p:nvSpPr>
          <p:cNvPr id="5" name="Footer Placeholder 4">
            <a:extLst>
              <a:ext uri="{FF2B5EF4-FFF2-40B4-BE49-F238E27FC236}">
                <a16:creationId xmlns:a16="http://schemas.microsoft.com/office/drawing/2014/main" id="{1D9304FE-36F3-47D5-8300-F8FB4A5AEA8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IN"/>
          </a:p>
        </p:txBody>
      </p:sp>
      <p:sp>
        <p:nvSpPr>
          <p:cNvPr id="6" name="Slide Number Placeholder 5">
            <a:extLst>
              <a:ext uri="{FF2B5EF4-FFF2-40B4-BE49-F238E27FC236}">
                <a16:creationId xmlns:a16="http://schemas.microsoft.com/office/drawing/2014/main" id="{6210620F-861B-43D8-BDF2-5318838148FC}"/>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B6FBDD0-AF6D-4FD7-94FA-3ED5E2D9C814}" type="slidenum">
              <a:rPr lang="en-IN" smtClean="0"/>
              <a:t>‹#›</a:t>
            </a:fld>
            <a:endParaRPr lang="en-IN"/>
          </a:p>
        </p:txBody>
      </p:sp>
    </p:spTree>
    <p:extLst>
      <p:ext uri="{BB962C8B-B14F-4D97-AF65-F5344CB8AC3E}">
        <p14:creationId xmlns:p14="http://schemas.microsoft.com/office/powerpoint/2010/main" val="1633825050"/>
      </p:ext>
    </p:extLst>
  </p:cSld>
  <p:clrMap bg1="lt1" tx1="dk1" bg2="lt2" tx2="dk2" accent1="accent1" accent2="accent2" accent3="accent3" accent4="accent4" accent5="accent5" accent6="accent6" hlink="hlink" folHlink="folHlink"/>
  <p:sldLayoutIdLst>
    <p:sldLayoutId id="2147483651" r:id="rId1"/>
    <p:sldLayoutId id="2147483652" r:id="rId2"/>
    <p:sldLayoutId id="2147483653" r:id="rId3"/>
    <p:sldLayoutId id="2147483654" r:id="rId4"/>
    <p:sldLayoutId id="2147483655" r:id="rId5"/>
    <p:sldLayoutId id="2147483656" r:id="rId6"/>
    <p:sldLayoutId id="2147483657" r:id="rId7"/>
    <p:sldLayoutId id="2147483658" r:id="rId8"/>
    <p:sldLayoutId id="2147483659" r:id="rId9"/>
    <p:sldLayoutId id="214748366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82"/>
        <p:cNvGrpSpPr/>
        <p:nvPr/>
      </p:nvGrpSpPr>
      <p:grpSpPr>
        <a:xfrm>
          <a:off x="0" y="0"/>
          <a:ext cx="0" cy="0"/>
          <a:chOff x="0" y="0"/>
          <a:chExt cx="0" cy="0"/>
        </a:xfrm>
      </p:grpSpPr>
      <p:sp>
        <p:nvSpPr>
          <p:cNvPr id="283" name="Google Shape;283;p38"/>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84" name="Google Shape;284;p38"/>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552108844"/>
      </p:ext>
    </p:extLst>
  </p:cSld>
  <p:clrMap bg1="lt1" tx1="dk1" bg2="dk2" tx2="lt2" accent1="accent1" accent2="accent2" accent3="accent3" accent4="accent4" accent5="accent5" accent6="accent6" hlink="hlink" folHlink="folHlink"/>
  <p:sldLayoutIdLst>
    <p:sldLayoutId id="2147483662" r:id="rId1"/>
    <p:sldLayoutId id="2147483663"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463697228"/>
      </p:ext>
    </p:extLst>
  </p:cSld>
  <p:clrMap bg1="lt1" tx1="dk1" bg2="dk2" tx2="lt2" accent1="accent1" accent2="accent2" accent3="accent3" accent4="accent4" accent5="accent5" accent6="accent6" hlink="hlink" folHlink="folHlink"/>
  <p:sldLayoutIdLst>
    <p:sldLayoutId id="2147483665" r:id="rId1"/>
    <p:sldLayoutId id="2147483666"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0.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8" Type="http://schemas.openxmlformats.org/officeDocument/2006/relationships/image" Target="../media/image19.jpg"/><Relationship Id="rId3" Type="http://schemas.openxmlformats.org/officeDocument/2006/relationships/image" Target="../media/image14.jpg"/><Relationship Id="rId7" Type="http://schemas.openxmlformats.org/officeDocument/2006/relationships/image" Target="../media/image18.jpg"/><Relationship Id="rId2" Type="http://schemas.openxmlformats.org/officeDocument/2006/relationships/image" Target="../media/image13.jpg"/><Relationship Id="rId1" Type="http://schemas.openxmlformats.org/officeDocument/2006/relationships/slideLayout" Target="../slideLayouts/slideLayout2.xml"/><Relationship Id="rId6" Type="http://schemas.openxmlformats.org/officeDocument/2006/relationships/image" Target="../media/image17.jpg"/><Relationship Id="rId5" Type="http://schemas.openxmlformats.org/officeDocument/2006/relationships/image" Target="../media/image16.jpg"/><Relationship Id="rId4" Type="http://schemas.openxmlformats.org/officeDocument/2006/relationships/image" Target="../media/image15.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5.xml"/><Relationship Id="rId1" Type="http://schemas.openxmlformats.org/officeDocument/2006/relationships/slideLayout" Target="../slideLayouts/slideLayout13.xml"/><Relationship Id="rId4" Type="http://schemas.openxmlformats.org/officeDocument/2006/relationships/hyperlink" Target="https://www.greatppt.com/"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3.svg"/><Relationship Id="rId7" Type="http://schemas.openxmlformats.org/officeDocument/2006/relationships/image" Target="../media/image7.svg"/><Relationship Id="rId2" Type="http://schemas.openxmlformats.org/officeDocument/2006/relationships/image" Target="../media/image2.png"/><Relationship Id="rId1" Type="http://schemas.openxmlformats.org/officeDocument/2006/relationships/slideLayout" Target="../slideLayouts/slideLayout10.xml"/><Relationship Id="rId6" Type="http://schemas.openxmlformats.org/officeDocument/2006/relationships/image" Target="../media/image6.png"/><Relationship Id="rId5" Type="http://schemas.openxmlformats.org/officeDocument/2006/relationships/image" Target="../media/image5.svg"/><Relationship Id="rId4" Type="http://schemas.openxmlformats.org/officeDocument/2006/relationships/image" Target="../media/image4.png"/></Relationships>
</file>

<file path=ppt/slides/_rels/slide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image" Target="../media/image9.jpg"/><Relationship Id="rId1" Type="http://schemas.openxmlformats.org/officeDocument/2006/relationships/slideLayout" Target="../slideLayouts/slideLayout1.xml"/><Relationship Id="rId5" Type="http://schemas.openxmlformats.org/officeDocument/2006/relationships/image" Target="../media/image12.jpg"/><Relationship Id="rId4" Type="http://schemas.openxmlformats.org/officeDocument/2006/relationships/image" Target="../media/image11.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11111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12F95F96-F889-FC27-E30F-D4E1BF971CEF}"/>
              </a:ext>
            </a:extLst>
          </p:cNvPr>
          <p:cNvSpPr/>
          <p:nvPr/>
        </p:nvSpPr>
        <p:spPr>
          <a:xfrm>
            <a:off x="1495425" y="566370"/>
            <a:ext cx="3514725"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6" name="Rectangle 15">
            <a:extLst>
              <a:ext uri="{FF2B5EF4-FFF2-40B4-BE49-F238E27FC236}">
                <a16:creationId xmlns:a16="http://schemas.microsoft.com/office/drawing/2014/main" id="{1586992C-FF4E-7B0C-33F1-16E733D4990B}"/>
              </a:ext>
            </a:extLst>
          </p:cNvPr>
          <p:cNvSpPr/>
          <p:nvPr/>
        </p:nvSpPr>
        <p:spPr>
          <a:xfrm>
            <a:off x="5608726" y="1057509"/>
            <a:ext cx="3514725"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7" name="Rectangle 16">
            <a:extLst>
              <a:ext uri="{FF2B5EF4-FFF2-40B4-BE49-F238E27FC236}">
                <a16:creationId xmlns:a16="http://schemas.microsoft.com/office/drawing/2014/main" id="{13337EA5-6B8D-0EFA-2665-AD14B66C8F1D}"/>
              </a:ext>
            </a:extLst>
          </p:cNvPr>
          <p:cNvSpPr/>
          <p:nvPr/>
        </p:nvSpPr>
        <p:spPr>
          <a:xfrm>
            <a:off x="446176" y="5026259"/>
            <a:ext cx="3514725"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8" name="Rectangle 17">
            <a:extLst>
              <a:ext uri="{FF2B5EF4-FFF2-40B4-BE49-F238E27FC236}">
                <a16:creationId xmlns:a16="http://schemas.microsoft.com/office/drawing/2014/main" id="{EBE80BD2-E409-79AC-D2EC-4DC6820E228A}"/>
              </a:ext>
            </a:extLst>
          </p:cNvPr>
          <p:cNvSpPr/>
          <p:nvPr/>
        </p:nvSpPr>
        <p:spPr>
          <a:xfrm>
            <a:off x="4197249" y="6302715"/>
            <a:ext cx="3514725"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9" name="Rectangle 18">
            <a:extLst>
              <a:ext uri="{FF2B5EF4-FFF2-40B4-BE49-F238E27FC236}">
                <a16:creationId xmlns:a16="http://schemas.microsoft.com/office/drawing/2014/main" id="{65B2676E-2FF0-DB5C-B84C-98653440A5A1}"/>
              </a:ext>
            </a:extLst>
          </p:cNvPr>
          <p:cNvSpPr/>
          <p:nvPr/>
        </p:nvSpPr>
        <p:spPr>
          <a:xfrm>
            <a:off x="6816799" y="5210218"/>
            <a:ext cx="3514725"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0" name="Rectangle 19">
            <a:extLst>
              <a:ext uri="{FF2B5EF4-FFF2-40B4-BE49-F238E27FC236}">
                <a16:creationId xmlns:a16="http://schemas.microsoft.com/office/drawing/2014/main" id="{3AB0775D-5F62-A99A-21D3-26A855A69644}"/>
              </a:ext>
            </a:extLst>
          </p:cNvPr>
          <p:cNvSpPr/>
          <p:nvPr/>
        </p:nvSpPr>
        <p:spPr>
          <a:xfrm>
            <a:off x="9655249" y="6504030"/>
            <a:ext cx="3514725"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1" name="Rectangle 20">
            <a:extLst>
              <a:ext uri="{FF2B5EF4-FFF2-40B4-BE49-F238E27FC236}">
                <a16:creationId xmlns:a16="http://schemas.microsoft.com/office/drawing/2014/main" id="{41A0BB76-9712-89F0-12A5-78F29757413E}"/>
              </a:ext>
            </a:extLst>
          </p:cNvPr>
          <p:cNvSpPr/>
          <p:nvPr/>
        </p:nvSpPr>
        <p:spPr>
          <a:xfrm>
            <a:off x="9544161" y="5585235"/>
            <a:ext cx="1574726"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2" name="Rectangle 21">
            <a:extLst>
              <a:ext uri="{FF2B5EF4-FFF2-40B4-BE49-F238E27FC236}">
                <a16:creationId xmlns:a16="http://schemas.microsoft.com/office/drawing/2014/main" id="{4B95766D-DB39-7A36-FE97-6D1F6EF2877A}"/>
              </a:ext>
            </a:extLst>
          </p:cNvPr>
          <p:cNvSpPr/>
          <p:nvPr/>
        </p:nvSpPr>
        <p:spPr>
          <a:xfrm>
            <a:off x="2214924" y="5904577"/>
            <a:ext cx="1574726"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3" name="Rectangle 22">
            <a:extLst>
              <a:ext uri="{FF2B5EF4-FFF2-40B4-BE49-F238E27FC236}">
                <a16:creationId xmlns:a16="http://schemas.microsoft.com/office/drawing/2014/main" id="{35AA63A0-D0A0-C9D2-B65A-8E7538CC8265}"/>
              </a:ext>
            </a:extLst>
          </p:cNvPr>
          <p:cNvSpPr/>
          <p:nvPr/>
        </p:nvSpPr>
        <p:spPr>
          <a:xfrm>
            <a:off x="4774178" y="372167"/>
            <a:ext cx="1574726"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4" name="Rectangle 23">
            <a:extLst>
              <a:ext uri="{FF2B5EF4-FFF2-40B4-BE49-F238E27FC236}">
                <a16:creationId xmlns:a16="http://schemas.microsoft.com/office/drawing/2014/main" id="{8DE21697-AF1B-1FAF-E554-C7DC6743B3AE}"/>
              </a:ext>
            </a:extLst>
          </p:cNvPr>
          <p:cNvSpPr/>
          <p:nvPr/>
        </p:nvSpPr>
        <p:spPr>
          <a:xfrm>
            <a:off x="9837885" y="1505642"/>
            <a:ext cx="1574726"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5" name="Rectangle 24">
            <a:extLst>
              <a:ext uri="{FF2B5EF4-FFF2-40B4-BE49-F238E27FC236}">
                <a16:creationId xmlns:a16="http://schemas.microsoft.com/office/drawing/2014/main" id="{150578DD-EBFF-F3DC-5C85-1823CE708D61}"/>
              </a:ext>
            </a:extLst>
          </p:cNvPr>
          <p:cNvSpPr/>
          <p:nvPr/>
        </p:nvSpPr>
        <p:spPr>
          <a:xfrm>
            <a:off x="10447485" y="1232127"/>
            <a:ext cx="1574726" cy="45719"/>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6" name="Rectangle 25">
            <a:extLst>
              <a:ext uri="{FF2B5EF4-FFF2-40B4-BE49-F238E27FC236}">
                <a16:creationId xmlns:a16="http://schemas.microsoft.com/office/drawing/2014/main" id="{45735148-8BCA-5DD2-B518-6DC9D3950BD6}"/>
              </a:ext>
            </a:extLst>
          </p:cNvPr>
          <p:cNvSpPr/>
          <p:nvPr/>
        </p:nvSpPr>
        <p:spPr>
          <a:xfrm>
            <a:off x="-617574" y="1277846"/>
            <a:ext cx="1574726" cy="45719"/>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7" name="Rectangle 26">
            <a:extLst>
              <a:ext uri="{FF2B5EF4-FFF2-40B4-BE49-F238E27FC236}">
                <a16:creationId xmlns:a16="http://schemas.microsoft.com/office/drawing/2014/main" id="{96B7EA68-5A45-BDA0-F837-A028638B03E1}"/>
              </a:ext>
            </a:extLst>
          </p:cNvPr>
          <p:cNvSpPr/>
          <p:nvPr/>
        </p:nvSpPr>
        <p:spPr>
          <a:xfrm>
            <a:off x="-787363" y="6571391"/>
            <a:ext cx="1574726" cy="45719"/>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8" name="Rectangle 27">
            <a:extLst>
              <a:ext uri="{FF2B5EF4-FFF2-40B4-BE49-F238E27FC236}">
                <a16:creationId xmlns:a16="http://schemas.microsoft.com/office/drawing/2014/main" id="{99DDC972-D72C-E8BE-1218-016E5A82B49A}"/>
              </a:ext>
            </a:extLst>
          </p:cNvPr>
          <p:cNvSpPr/>
          <p:nvPr/>
        </p:nvSpPr>
        <p:spPr>
          <a:xfrm>
            <a:off x="361928" y="159664"/>
            <a:ext cx="311551"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9" name="Rectangle 28">
            <a:extLst>
              <a:ext uri="{FF2B5EF4-FFF2-40B4-BE49-F238E27FC236}">
                <a16:creationId xmlns:a16="http://schemas.microsoft.com/office/drawing/2014/main" id="{6FA2999D-A187-A0ED-874C-CB05CABB2233}"/>
              </a:ext>
            </a:extLst>
          </p:cNvPr>
          <p:cNvSpPr/>
          <p:nvPr/>
        </p:nvSpPr>
        <p:spPr>
          <a:xfrm>
            <a:off x="5297175" y="5615349"/>
            <a:ext cx="311551"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0" name="Rectangle 29">
            <a:extLst>
              <a:ext uri="{FF2B5EF4-FFF2-40B4-BE49-F238E27FC236}">
                <a16:creationId xmlns:a16="http://schemas.microsoft.com/office/drawing/2014/main" id="{124E2D94-D46C-9049-A5AF-B46541486121}"/>
              </a:ext>
            </a:extLst>
          </p:cNvPr>
          <p:cNvSpPr/>
          <p:nvPr/>
        </p:nvSpPr>
        <p:spPr>
          <a:xfrm>
            <a:off x="11726223" y="4914974"/>
            <a:ext cx="311551"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1" name="Rectangle 30">
            <a:extLst>
              <a:ext uri="{FF2B5EF4-FFF2-40B4-BE49-F238E27FC236}">
                <a16:creationId xmlns:a16="http://schemas.microsoft.com/office/drawing/2014/main" id="{F0D30B64-48DA-D9C9-83F8-CFB731231107}"/>
              </a:ext>
            </a:extLst>
          </p:cNvPr>
          <p:cNvSpPr/>
          <p:nvPr/>
        </p:nvSpPr>
        <p:spPr>
          <a:xfrm>
            <a:off x="801376" y="6131104"/>
            <a:ext cx="311551"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2" name="Rectangle 31">
            <a:extLst>
              <a:ext uri="{FF2B5EF4-FFF2-40B4-BE49-F238E27FC236}">
                <a16:creationId xmlns:a16="http://schemas.microsoft.com/office/drawing/2014/main" id="{6FE1A919-DE23-B724-EA25-96D69B2D833D}"/>
              </a:ext>
            </a:extLst>
          </p:cNvPr>
          <p:cNvSpPr/>
          <p:nvPr/>
        </p:nvSpPr>
        <p:spPr>
          <a:xfrm>
            <a:off x="8967675" y="679147"/>
            <a:ext cx="311551"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3" name="Rectangle 32">
            <a:extLst>
              <a:ext uri="{FF2B5EF4-FFF2-40B4-BE49-F238E27FC236}">
                <a16:creationId xmlns:a16="http://schemas.microsoft.com/office/drawing/2014/main" id="{5A1375B9-34BE-5BB9-2E10-029312F40E96}"/>
              </a:ext>
            </a:extLst>
          </p:cNvPr>
          <p:cNvSpPr/>
          <p:nvPr/>
        </p:nvSpPr>
        <p:spPr>
          <a:xfrm>
            <a:off x="11256835" y="438118"/>
            <a:ext cx="311551"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4" name="Rectangle 33">
            <a:extLst>
              <a:ext uri="{FF2B5EF4-FFF2-40B4-BE49-F238E27FC236}">
                <a16:creationId xmlns:a16="http://schemas.microsoft.com/office/drawing/2014/main" id="{54AA4B41-FF33-AA5C-19E9-7A574529741A}"/>
              </a:ext>
            </a:extLst>
          </p:cNvPr>
          <p:cNvSpPr/>
          <p:nvPr/>
        </p:nvSpPr>
        <p:spPr>
          <a:xfrm>
            <a:off x="2595435" y="1573563"/>
            <a:ext cx="311551"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5" name="Rectangle 34">
            <a:extLst>
              <a:ext uri="{FF2B5EF4-FFF2-40B4-BE49-F238E27FC236}">
                <a16:creationId xmlns:a16="http://schemas.microsoft.com/office/drawing/2014/main" id="{C726837A-2E1E-24E4-1C8C-276CAAAA65DF}"/>
              </a:ext>
            </a:extLst>
          </p:cNvPr>
          <p:cNvSpPr/>
          <p:nvPr/>
        </p:nvSpPr>
        <p:spPr>
          <a:xfrm>
            <a:off x="8418385" y="6156629"/>
            <a:ext cx="311551"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6" name="Rectangle 35">
            <a:extLst>
              <a:ext uri="{FF2B5EF4-FFF2-40B4-BE49-F238E27FC236}">
                <a16:creationId xmlns:a16="http://schemas.microsoft.com/office/drawing/2014/main" id="{222031BB-1FAB-417E-9331-3490C84E7526}"/>
              </a:ext>
            </a:extLst>
          </p:cNvPr>
          <p:cNvSpPr/>
          <p:nvPr/>
        </p:nvSpPr>
        <p:spPr>
          <a:xfrm>
            <a:off x="11046216" y="5950296"/>
            <a:ext cx="145341" cy="80994"/>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7" name="Rectangle 36">
            <a:extLst>
              <a:ext uri="{FF2B5EF4-FFF2-40B4-BE49-F238E27FC236}">
                <a16:creationId xmlns:a16="http://schemas.microsoft.com/office/drawing/2014/main" id="{6EC23046-1475-1A79-017A-2DE33A8BC8B4}"/>
              </a:ext>
            </a:extLst>
          </p:cNvPr>
          <p:cNvSpPr/>
          <p:nvPr/>
        </p:nvSpPr>
        <p:spPr>
          <a:xfrm>
            <a:off x="7293417" y="5610620"/>
            <a:ext cx="145341" cy="80994"/>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8" name="Rectangle 37">
            <a:extLst>
              <a:ext uri="{FF2B5EF4-FFF2-40B4-BE49-F238E27FC236}">
                <a16:creationId xmlns:a16="http://schemas.microsoft.com/office/drawing/2014/main" id="{AF4BA8D0-4B5C-C337-2DD1-95678507E3D0}"/>
              </a:ext>
            </a:extLst>
          </p:cNvPr>
          <p:cNvSpPr/>
          <p:nvPr/>
        </p:nvSpPr>
        <p:spPr>
          <a:xfrm>
            <a:off x="2032884" y="1119854"/>
            <a:ext cx="145341" cy="80994"/>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9" name="Rectangle 38">
            <a:extLst>
              <a:ext uri="{FF2B5EF4-FFF2-40B4-BE49-F238E27FC236}">
                <a16:creationId xmlns:a16="http://schemas.microsoft.com/office/drawing/2014/main" id="{F2101598-6467-63CB-53A5-47D0DD5C1999}"/>
              </a:ext>
            </a:extLst>
          </p:cNvPr>
          <p:cNvSpPr/>
          <p:nvPr/>
        </p:nvSpPr>
        <p:spPr>
          <a:xfrm>
            <a:off x="8418385" y="1573563"/>
            <a:ext cx="145341" cy="80994"/>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nvGrpSpPr>
          <p:cNvPr id="2" name="Group 1">
            <a:extLst>
              <a:ext uri="{FF2B5EF4-FFF2-40B4-BE49-F238E27FC236}">
                <a16:creationId xmlns:a16="http://schemas.microsoft.com/office/drawing/2014/main" id="{FA692161-9796-D478-867B-880F950F98A1}"/>
              </a:ext>
            </a:extLst>
          </p:cNvPr>
          <p:cNvGrpSpPr/>
          <p:nvPr/>
        </p:nvGrpSpPr>
        <p:grpSpPr>
          <a:xfrm>
            <a:off x="1286166" y="2397556"/>
            <a:ext cx="9619667" cy="1471110"/>
            <a:chOff x="4658922" y="2691043"/>
            <a:chExt cx="9619667" cy="1471110"/>
          </a:xfrm>
        </p:grpSpPr>
        <p:grpSp>
          <p:nvGrpSpPr>
            <p:cNvPr id="14" name="Group 13">
              <a:extLst>
                <a:ext uri="{FF2B5EF4-FFF2-40B4-BE49-F238E27FC236}">
                  <a16:creationId xmlns:a16="http://schemas.microsoft.com/office/drawing/2014/main" id="{03D208D2-1DCE-6287-C125-14296FB11CCD}"/>
                </a:ext>
              </a:extLst>
            </p:cNvPr>
            <p:cNvGrpSpPr/>
            <p:nvPr/>
          </p:nvGrpSpPr>
          <p:grpSpPr>
            <a:xfrm>
              <a:off x="4658922" y="2691043"/>
              <a:ext cx="1276506" cy="1471110"/>
              <a:chOff x="4114714" y="1142874"/>
              <a:chExt cx="3963252" cy="4567448"/>
            </a:xfrm>
          </p:grpSpPr>
          <p:sp>
            <p:nvSpPr>
              <p:cNvPr id="4" name="Freeform: Shape 3">
                <a:extLst>
                  <a:ext uri="{FF2B5EF4-FFF2-40B4-BE49-F238E27FC236}">
                    <a16:creationId xmlns:a16="http://schemas.microsoft.com/office/drawing/2014/main" id="{F403C85F-D352-F73D-3D19-C6CF7B8170CB}"/>
                  </a:ext>
                </a:extLst>
              </p:cNvPr>
              <p:cNvSpPr/>
              <p:nvPr/>
            </p:nvSpPr>
            <p:spPr>
              <a:xfrm>
                <a:off x="4330660" y="1435703"/>
                <a:ext cx="3527209" cy="4009297"/>
              </a:xfrm>
              <a:custGeom>
                <a:avLst/>
                <a:gdLst>
                  <a:gd name="connsiteX0" fmla="*/ 213717 w 3527209"/>
                  <a:gd name="connsiteY0" fmla="*/ 3646551 h 4009297"/>
                  <a:gd name="connsiteX1" fmla="*/ 184761 w 3527209"/>
                  <a:gd name="connsiteY1" fmla="*/ 3613023 h 4009297"/>
                  <a:gd name="connsiteX2" fmla="*/ 172760 w 3527209"/>
                  <a:gd name="connsiteY2" fmla="*/ 3554730 h 4009297"/>
                  <a:gd name="connsiteX3" fmla="*/ 33980 w 3527209"/>
                  <a:gd name="connsiteY3" fmla="*/ 2624519 h 4009297"/>
                  <a:gd name="connsiteX4" fmla="*/ 930759 w 3527209"/>
                  <a:gd name="connsiteY4" fmla="*/ 1621917 h 4009297"/>
                  <a:gd name="connsiteX5" fmla="*/ 1315379 w 3527209"/>
                  <a:gd name="connsiteY5" fmla="*/ 1550194 h 4009297"/>
                  <a:gd name="connsiteX6" fmla="*/ 1318903 w 3527209"/>
                  <a:gd name="connsiteY6" fmla="*/ 1556957 h 4009297"/>
                  <a:gd name="connsiteX7" fmla="*/ 1317760 w 3527209"/>
                  <a:gd name="connsiteY7" fmla="*/ 1999107 h 4009297"/>
                  <a:gd name="connsiteX8" fmla="*/ 1268801 w 3527209"/>
                  <a:gd name="connsiteY8" fmla="*/ 2038445 h 4009297"/>
                  <a:gd name="connsiteX9" fmla="*/ 745403 w 3527209"/>
                  <a:gd name="connsiteY9" fmla="*/ 2183606 h 4009297"/>
                  <a:gd name="connsiteX10" fmla="*/ 589669 w 3527209"/>
                  <a:gd name="connsiteY10" fmla="*/ 2904839 h 4009297"/>
                  <a:gd name="connsiteX11" fmla="*/ 791123 w 3527209"/>
                  <a:gd name="connsiteY11" fmla="*/ 3146393 h 4009297"/>
                  <a:gd name="connsiteX12" fmla="*/ 805410 w 3527209"/>
                  <a:gd name="connsiteY12" fmla="*/ 3166396 h 4009297"/>
                  <a:gd name="connsiteX13" fmla="*/ 808458 w 3527209"/>
                  <a:gd name="connsiteY13" fmla="*/ 3189351 h 4009297"/>
                  <a:gd name="connsiteX14" fmla="*/ 1561029 w 3527209"/>
                  <a:gd name="connsiteY14" fmla="*/ 3538538 h 4009297"/>
                  <a:gd name="connsiteX15" fmla="*/ 1982700 w 3527209"/>
                  <a:gd name="connsiteY15" fmla="*/ 2926175 h 4009297"/>
                  <a:gd name="connsiteX16" fmla="*/ 1982700 w 3527209"/>
                  <a:gd name="connsiteY16" fmla="*/ 71342 h 4009297"/>
                  <a:gd name="connsiteX17" fmla="*/ 1982510 w 3527209"/>
                  <a:gd name="connsiteY17" fmla="*/ 38100 h 4009297"/>
                  <a:gd name="connsiteX18" fmla="*/ 2018038 w 3527209"/>
                  <a:gd name="connsiteY18" fmla="*/ 4191 h 4009297"/>
                  <a:gd name="connsiteX19" fmla="*/ 2298740 w 3527209"/>
                  <a:gd name="connsiteY19" fmla="*/ 4382 h 4009297"/>
                  <a:gd name="connsiteX20" fmla="*/ 2535912 w 3527209"/>
                  <a:gd name="connsiteY20" fmla="*/ 0 h 4009297"/>
                  <a:gd name="connsiteX21" fmla="*/ 2539341 w 3527209"/>
                  <a:gd name="connsiteY21" fmla="*/ 5715 h 4009297"/>
                  <a:gd name="connsiteX22" fmla="*/ 2710125 w 3527209"/>
                  <a:gd name="connsiteY22" fmla="*/ 342710 h 4009297"/>
                  <a:gd name="connsiteX23" fmla="*/ 2807375 w 3527209"/>
                  <a:gd name="connsiteY23" fmla="*/ 438245 h 4009297"/>
                  <a:gd name="connsiteX24" fmla="*/ 2808137 w 3527209"/>
                  <a:gd name="connsiteY24" fmla="*/ 438245 h 4009297"/>
                  <a:gd name="connsiteX25" fmla="*/ 2807946 w 3527209"/>
                  <a:gd name="connsiteY25" fmla="*/ 449199 h 4009297"/>
                  <a:gd name="connsiteX26" fmla="*/ 2817471 w 3527209"/>
                  <a:gd name="connsiteY26" fmla="*/ 442151 h 4009297"/>
                  <a:gd name="connsiteX27" fmla="*/ 2831473 w 3527209"/>
                  <a:gd name="connsiteY27" fmla="*/ 484822 h 4009297"/>
                  <a:gd name="connsiteX28" fmla="*/ 2841665 w 3527209"/>
                  <a:gd name="connsiteY28" fmla="*/ 499872 h 4009297"/>
                  <a:gd name="connsiteX29" fmla="*/ 2841189 w 3527209"/>
                  <a:gd name="connsiteY29" fmla="*/ 499491 h 4009297"/>
                  <a:gd name="connsiteX30" fmla="*/ 2859286 w 3527209"/>
                  <a:gd name="connsiteY30" fmla="*/ 540925 h 4009297"/>
                  <a:gd name="connsiteX31" fmla="*/ 3524893 w 3527209"/>
                  <a:gd name="connsiteY31" fmla="*/ 1010698 h 4009297"/>
                  <a:gd name="connsiteX32" fmla="*/ 3527179 w 3527209"/>
                  <a:gd name="connsiteY32" fmla="*/ 1415129 h 4009297"/>
                  <a:gd name="connsiteX33" fmla="*/ 3482411 w 3527209"/>
                  <a:gd name="connsiteY33" fmla="*/ 1462564 h 4009297"/>
                  <a:gd name="connsiteX34" fmla="*/ 2710886 w 3527209"/>
                  <a:gd name="connsiteY34" fmla="*/ 1282446 h 4009297"/>
                  <a:gd name="connsiteX35" fmla="*/ 2489716 w 3527209"/>
                  <a:gd name="connsiteY35" fmla="*/ 1132237 h 4009297"/>
                  <a:gd name="connsiteX36" fmla="*/ 2489716 w 3527209"/>
                  <a:gd name="connsiteY36" fmla="*/ 1190911 h 4009297"/>
                  <a:gd name="connsiteX37" fmla="*/ 2489907 w 3527209"/>
                  <a:gd name="connsiteY37" fmla="*/ 2618708 h 4009297"/>
                  <a:gd name="connsiteX38" fmla="*/ 2462665 w 3527209"/>
                  <a:gd name="connsiteY38" fmla="*/ 2906935 h 4009297"/>
                  <a:gd name="connsiteX39" fmla="*/ 261628 w 3527209"/>
                  <a:gd name="connsiteY39" fmla="*/ 3686080 h 4009297"/>
                  <a:gd name="connsiteX40" fmla="*/ 223718 w 3527209"/>
                  <a:gd name="connsiteY40" fmla="*/ 3660172 h 4009297"/>
                  <a:gd name="connsiteX41" fmla="*/ 224195 w 3527209"/>
                  <a:gd name="connsiteY41" fmla="*/ 3660743 h 4009297"/>
                  <a:gd name="connsiteX42" fmla="*/ 213717 w 3527209"/>
                  <a:gd name="connsiteY42" fmla="*/ 3647027 h 400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527209" h="4009297">
                    <a:moveTo>
                      <a:pt x="213717" y="3646551"/>
                    </a:moveTo>
                    <a:cubicBezTo>
                      <a:pt x="204097" y="3635407"/>
                      <a:pt x="194381" y="3624167"/>
                      <a:pt x="184761" y="3613023"/>
                    </a:cubicBezTo>
                    <a:cubicBezTo>
                      <a:pt x="190000" y="3591687"/>
                      <a:pt x="182856" y="3573304"/>
                      <a:pt x="172760" y="3554730"/>
                    </a:cubicBezTo>
                    <a:cubicBezTo>
                      <a:pt x="13502" y="3261551"/>
                      <a:pt x="-42791" y="2951702"/>
                      <a:pt x="33980" y="2624519"/>
                    </a:cubicBezTo>
                    <a:cubicBezTo>
                      <a:pt x="150281" y="2128457"/>
                      <a:pt x="452414" y="1795367"/>
                      <a:pt x="930759" y="1621917"/>
                    </a:cubicBezTo>
                    <a:cubicBezTo>
                      <a:pt x="1054870" y="1576864"/>
                      <a:pt x="1184601" y="1560290"/>
                      <a:pt x="1315379" y="1550194"/>
                    </a:cubicBezTo>
                    <a:cubicBezTo>
                      <a:pt x="1316046" y="1552670"/>
                      <a:pt x="1317188" y="1554956"/>
                      <a:pt x="1318903" y="1556957"/>
                    </a:cubicBezTo>
                    <a:cubicBezTo>
                      <a:pt x="1318236" y="1704308"/>
                      <a:pt x="1316236" y="1851755"/>
                      <a:pt x="1317760" y="1999107"/>
                    </a:cubicBezTo>
                    <a:cubicBezTo>
                      <a:pt x="1318236" y="2039684"/>
                      <a:pt x="1306330" y="2045684"/>
                      <a:pt x="1268801" y="2038445"/>
                    </a:cubicBezTo>
                    <a:cubicBezTo>
                      <a:pt x="1070872" y="2000250"/>
                      <a:pt x="894564" y="2048161"/>
                      <a:pt x="745403" y="2183606"/>
                    </a:cubicBezTo>
                    <a:cubicBezTo>
                      <a:pt x="544902" y="2365629"/>
                      <a:pt x="481560" y="2654618"/>
                      <a:pt x="589669" y="2904839"/>
                    </a:cubicBezTo>
                    <a:cubicBezTo>
                      <a:pt x="632150" y="3003233"/>
                      <a:pt x="692253" y="3092387"/>
                      <a:pt x="791123" y="3146393"/>
                    </a:cubicBezTo>
                    <a:cubicBezTo>
                      <a:pt x="795885" y="3153061"/>
                      <a:pt x="800648" y="3159728"/>
                      <a:pt x="805410" y="3166396"/>
                    </a:cubicBezTo>
                    <a:cubicBezTo>
                      <a:pt x="806363" y="3174111"/>
                      <a:pt x="805696" y="3182398"/>
                      <a:pt x="808458" y="3189351"/>
                    </a:cubicBezTo>
                    <a:cubicBezTo>
                      <a:pt x="924758" y="3486722"/>
                      <a:pt x="1258896" y="3641122"/>
                      <a:pt x="1561029" y="3538538"/>
                    </a:cubicBezTo>
                    <a:cubicBezTo>
                      <a:pt x="1788581" y="3461290"/>
                      <a:pt x="1982700" y="3238500"/>
                      <a:pt x="1982700" y="2926175"/>
                    </a:cubicBezTo>
                    <a:cubicBezTo>
                      <a:pt x="1982510" y="1974533"/>
                      <a:pt x="1982700" y="1022890"/>
                      <a:pt x="1982700" y="71342"/>
                    </a:cubicBezTo>
                    <a:cubicBezTo>
                      <a:pt x="1982700" y="60198"/>
                      <a:pt x="1983843" y="48958"/>
                      <a:pt x="1982510" y="38100"/>
                    </a:cubicBezTo>
                    <a:cubicBezTo>
                      <a:pt x="1978890" y="9906"/>
                      <a:pt x="1992130" y="3810"/>
                      <a:pt x="2018038" y="4191"/>
                    </a:cubicBezTo>
                    <a:cubicBezTo>
                      <a:pt x="2111574" y="5524"/>
                      <a:pt x="2205204" y="5810"/>
                      <a:pt x="2298740" y="4382"/>
                    </a:cubicBezTo>
                    <a:cubicBezTo>
                      <a:pt x="2377797" y="3143"/>
                      <a:pt x="2457045" y="10573"/>
                      <a:pt x="2535912" y="0"/>
                    </a:cubicBezTo>
                    <a:cubicBezTo>
                      <a:pt x="2536769" y="2000"/>
                      <a:pt x="2537912" y="3905"/>
                      <a:pt x="2539341" y="5715"/>
                    </a:cubicBezTo>
                    <a:cubicBezTo>
                      <a:pt x="2572774" y="129921"/>
                      <a:pt x="2631258" y="241745"/>
                      <a:pt x="2710125" y="342710"/>
                    </a:cubicBezTo>
                    <a:cubicBezTo>
                      <a:pt x="2738128" y="378524"/>
                      <a:pt x="2761464" y="420243"/>
                      <a:pt x="2807375" y="438245"/>
                    </a:cubicBezTo>
                    <a:cubicBezTo>
                      <a:pt x="2807375" y="438245"/>
                      <a:pt x="2808137" y="438245"/>
                      <a:pt x="2808137" y="438245"/>
                    </a:cubicBezTo>
                    <a:cubicBezTo>
                      <a:pt x="2808042" y="441865"/>
                      <a:pt x="2807946" y="445580"/>
                      <a:pt x="2807946" y="449199"/>
                    </a:cubicBezTo>
                    <a:cubicBezTo>
                      <a:pt x="2811090" y="446818"/>
                      <a:pt x="2814328" y="444532"/>
                      <a:pt x="2817471" y="442151"/>
                    </a:cubicBezTo>
                    <a:cubicBezTo>
                      <a:pt x="2822139" y="456343"/>
                      <a:pt x="2826806" y="470630"/>
                      <a:pt x="2831473" y="484822"/>
                    </a:cubicBezTo>
                    <a:cubicBezTo>
                      <a:pt x="2831854" y="491871"/>
                      <a:pt x="2831187" y="499682"/>
                      <a:pt x="2841665" y="499872"/>
                    </a:cubicBezTo>
                    <a:lnTo>
                      <a:pt x="2841189" y="499491"/>
                    </a:lnTo>
                    <a:cubicBezTo>
                      <a:pt x="2837188" y="517589"/>
                      <a:pt x="2851190" y="528257"/>
                      <a:pt x="2859286" y="540925"/>
                    </a:cubicBezTo>
                    <a:cubicBezTo>
                      <a:pt x="3017782" y="787241"/>
                      <a:pt x="3236667" y="948214"/>
                      <a:pt x="3524893" y="1010698"/>
                    </a:cubicBezTo>
                    <a:cubicBezTo>
                      <a:pt x="3525369" y="1145477"/>
                      <a:pt x="3524702" y="1280351"/>
                      <a:pt x="3527179" y="1415129"/>
                    </a:cubicBezTo>
                    <a:cubicBezTo>
                      <a:pt x="3527846" y="1450277"/>
                      <a:pt x="3517559" y="1460849"/>
                      <a:pt x="3482411" y="1462564"/>
                    </a:cubicBezTo>
                    <a:cubicBezTo>
                      <a:pt x="3207806" y="1475994"/>
                      <a:pt x="2950917" y="1416749"/>
                      <a:pt x="2710886" y="1282446"/>
                    </a:cubicBezTo>
                    <a:cubicBezTo>
                      <a:pt x="2635258" y="1240155"/>
                      <a:pt x="2565726" y="1188911"/>
                      <a:pt x="2489716" y="1132237"/>
                    </a:cubicBezTo>
                    <a:lnTo>
                      <a:pt x="2489716" y="1190911"/>
                    </a:lnTo>
                    <a:cubicBezTo>
                      <a:pt x="2489716" y="1666875"/>
                      <a:pt x="2489526" y="2142744"/>
                      <a:pt x="2489907" y="2618708"/>
                    </a:cubicBezTo>
                    <a:cubicBezTo>
                      <a:pt x="2489907" y="2715768"/>
                      <a:pt x="2481906" y="2811780"/>
                      <a:pt x="2462665" y="2906935"/>
                    </a:cubicBezTo>
                    <a:cubicBezTo>
                      <a:pt x="2263974" y="3888772"/>
                      <a:pt x="1098209" y="4376261"/>
                      <a:pt x="261628" y="3686080"/>
                    </a:cubicBezTo>
                    <a:cubicBezTo>
                      <a:pt x="249912" y="3676460"/>
                      <a:pt x="242006" y="3660362"/>
                      <a:pt x="223718" y="3660172"/>
                    </a:cubicBezTo>
                    <a:cubicBezTo>
                      <a:pt x="223718" y="3660172"/>
                      <a:pt x="224195" y="3660743"/>
                      <a:pt x="224195" y="3660743"/>
                    </a:cubicBezTo>
                    <a:cubicBezTo>
                      <a:pt x="225338" y="3652647"/>
                      <a:pt x="219718" y="3649694"/>
                      <a:pt x="213717" y="3647027"/>
                    </a:cubicBezTo>
                    <a:close/>
                  </a:path>
                </a:pathLst>
              </a:custGeom>
              <a:solidFill>
                <a:schemeClr val="bg1"/>
              </a:solidFill>
              <a:ln w="9525" cap="flat">
                <a:noFill/>
                <a:prstDash val="solid"/>
                <a:miter/>
              </a:ln>
            </p:spPr>
            <p:txBody>
              <a:bodyPr rtlCol="0" anchor="ctr"/>
              <a:lstStyle/>
              <a:p>
                <a:endParaRPr lang="en-IN" dirty="0"/>
              </a:p>
            </p:txBody>
          </p:sp>
          <p:sp>
            <p:nvSpPr>
              <p:cNvPr id="5" name="Freeform: Shape 4">
                <a:extLst>
                  <a:ext uri="{FF2B5EF4-FFF2-40B4-BE49-F238E27FC236}">
                    <a16:creationId xmlns:a16="http://schemas.microsoft.com/office/drawing/2014/main" id="{CC8000F8-6459-6EEC-053B-30F0E5D36232}"/>
                  </a:ext>
                </a:extLst>
              </p:cNvPr>
              <p:cNvSpPr/>
              <p:nvPr/>
            </p:nvSpPr>
            <p:spPr>
              <a:xfrm>
                <a:off x="4553230" y="2429922"/>
                <a:ext cx="3524736" cy="3280400"/>
              </a:xfrm>
              <a:custGeom>
                <a:avLst/>
                <a:gdLst>
                  <a:gd name="connsiteX0" fmla="*/ 1149 w 3524736"/>
                  <a:gd name="connsiteY0" fmla="*/ 2665476 h 3280400"/>
                  <a:gd name="connsiteX1" fmla="*/ 39058 w 3524736"/>
                  <a:gd name="connsiteY1" fmla="*/ 2691384 h 3280400"/>
                  <a:gd name="connsiteX2" fmla="*/ 2240095 w 3524736"/>
                  <a:gd name="connsiteY2" fmla="*/ 1912239 h 3280400"/>
                  <a:gd name="connsiteX3" fmla="*/ 2267337 w 3524736"/>
                  <a:gd name="connsiteY3" fmla="*/ 1624012 h 3280400"/>
                  <a:gd name="connsiteX4" fmla="*/ 2267146 w 3524736"/>
                  <a:gd name="connsiteY4" fmla="*/ 196215 h 3280400"/>
                  <a:gd name="connsiteX5" fmla="*/ 2267146 w 3524736"/>
                  <a:gd name="connsiteY5" fmla="*/ 137541 h 3280400"/>
                  <a:gd name="connsiteX6" fmla="*/ 2488317 w 3524736"/>
                  <a:gd name="connsiteY6" fmla="*/ 287750 h 3280400"/>
                  <a:gd name="connsiteX7" fmla="*/ 3259842 w 3524736"/>
                  <a:gd name="connsiteY7" fmla="*/ 467868 h 3280400"/>
                  <a:gd name="connsiteX8" fmla="*/ 3304609 w 3524736"/>
                  <a:gd name="connsiteY8" fmla="*/ 420434 h 3280400"/>
                  <a:gd name="connsiteX9" fmla="*/ 3302323 w 3524736"/>
                  <a:gd name="connsiteY9" fmla="*/ 16002 h 3280400"/>
                  <a:gd name="connsiteX10" fmla="*/ 3305943 w 3524736"/>
                  <a:gd name="connsiteY10" fmla="*/ 0 h 3280400"/>
                  <a:gd name="connsiteX11" fmla="*/ 3489871 w 3524736"/>
                  <a:gd name="connsiteY11" fmla="*/ 19336 h 3280400"/>
                  <a:gd name="connsiteX12" fmla="*/ 3524446 w 3524736"/>
                  <a:gd name="connsiteY12" fmla="*/ 54197 h 3280400"/>
                  <a:gd name="connsiteX13" fmla="*/ 3524732 w 3524736"/>
                  <a:gd name="connsiteY13" fmla="*/ 692087 h 3280400"/>
                  <a:gd name="connsiteX14" fmla="*/ 3484156 w 3524736"/>
                  <a:gd name="connsiteY14" fmla="*/ 732472 h 3280400"/>
                  <a:gd name="connsiteX15" fmla="*/ 2526322 w 3524736"/>
                  <a:gd name="connsiteY15" fmla="*/ 432625 h 3280400"/>
                  <a:gd name="connsiteX16" fmla="*/ 2499937 w 3524736"/>
                  <a:gd name="connsiteY16" fmla="*/ 412623 h 3280400"/>
                  <a:gd name="connsiteX17" fmla="*/ 2493175 w 3524736"/>
                  <a:gd name="connsiteY17" fmla="*/ 410432 h 3280400"/>
                  <a:gd name="connsiteX18" fmla="*/ 2487650 w 3524736"/>
                  <a:gd name="connsiteY18" fmla="*/ 459010 h 3280400"/>
                  <a:gd name="connsiteX19" fmla="*/ 2486126 w 3524736"/>
                  <a:gd name="connsiteY19" fmla="*/ 1934718 h 3280400"/>
                  <a:gd name="connsiteX20" fmla="*/ 1578489 w 3524736"/>
                  <a:gd name="connsiteY20" fmla="*/ 3201924 h 3280400"/>
                  <a:gd name="connsiteX21" fmla="*/ 23628 w 3524736"/>
                  <a:gd name="connsiteY21" fmla="*/ 2713768 h 3280400"/>
                  <a:gd name="connsiteX22" fmla="*/ 1149 w 3524736"/>
                  <a:gd name="connsiteY22" fmla="*/ 2665571 h 328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24736" h="3280400">
                    <a:moveTo>
                      <a:pt x="1149" y="2665476"/>
                    </a:moveTo>
                    <a:cubicBezTo>
                      <a:pt x="19437" y="2665762"/>
                      <a:pt x="27342" y="2681764"/>
                      <a:pt x="39058" y="2691384"/>
                    </a:cubicBezTo>
                    <a:cubicBezTo>
                      <a:pt x="875639" y="3381566"/>
                      <a:pt x="2041404" y="2894076"/>
                      <a:pt x="2240095" y="1912239"/>
                    </a:cubicBezTo>
                    <a:cubicBezTo>
                      <a:pt x="2259336" y="1817084"/>
                      <a:pt x="2267432" y="1721072"/>
                      <a:pt x="2267337" y="1624012"/>
                    </a:cubicBezTo>
                    <a:cubicBezTo>
                      <a:pt x="2266956" y="1148048"/>
                      <a:pt x="2267146" y="672179"/>
                      <a:pt x="2267146" y="196215"/>
                    </a:cubicBezTo>
                    <a:lnTo>
                      <a:pt x="2267146" y="137541"/>
                    </a:lnTo>
                    <a:cubicBezTo>
                      <a:pt x="2343156" y="194215"/>
                      <a:pt x="2412688" y="245364"/>
                      <a:pt x="2488317" y="287750"/>
                    </a:cubicBezTo>
                    <a:cubicBezTo>
                      <a:pt x="2728347" y="422053"/>
                      <a:pt x="2985236" y="481393"/>
                      <a:pt x="3259842" y="467868"/>
                    </a:cubicBezTo>
                    <a:cubicBezTo>
                      <a:pt x="3294989" y="466154"/>
                      <a:pt x="3305276" y="455581"/>
                      <a:pt x="3304609" y="420434"/>
                    </a:cubicBezTo>
                    <a:cubicBezTo>
                      <a:pt x="3302133" y="285655"/>
                      <a:pt x="3302800" y="150781"/>
                      <a:pt x="3302323" y="16002"/>
                    </a:cubicBezTo>
                    <a:cubicBezTo>
                      <a:pt x="3303561" y="10668"/>
                      <a:pt x="3304705" y="5334"/>
                      <a:pt x="3305943" y="0"/>
                    </a:cubicBezTo>
                    <a:cubicBezTo>
                      <a:pt x="3366712" y="12192"/>
                      <a:pt x="3427767" y="22288"/>
                      <a:pt x="3489871" y="19336"/>
                    </a:cubicBezTo>
                    <a:cubicBezTo>
                      <a:pt x="3517207" y="18002"/>
                      <a:pt x="3524542" y="27337"/>
                      <a:pt x="3524446" y="54197"/>
                    </a:cubicBezTo>
                    <a:cubicBezTo>
                      <a:pt x="3523399" y="266795"/>
                      <a:pt x="3523113" y="479488"/>
                      <a:pt x="3524732" y="692087"/>
                    </a:cubicBezTo>
                    <a:cubicBezTo>
                      <a:pt x="3525018" y="724757"/>
                      <a:pt x="3513207" y="730663"/>
                      <a:pt x="3484156" y="732472"/>
                    </a:cubicBezTo>
                    <a:cubicBezTo>
                      <a:pt x="3126397" y="754761"/>
                      <a:pt x="2809214" y="648748"/>
                      <a:pt x="2526322" y="432625"/>
                    </a:cubicBezTo>
                    <a:cubicBezTo>
                      <a:pt x="2517559" y="425958"/>
                      <a:pt x="2508796" y="419195"/>
                      <a:pt x="2499937" y="412623"/>
                    </a:cubicBezTo>
                    <a:cubicBezTo>
                      <a:pt x="2498699" y="411766"/>
                      <a:pt x="2496984" y="411575"/>
                      <a:pt x="2493175" y="410432"/>
                    </a:cubicBezTo>
                    <a:cubicBezTo>
                      <a:pt x="2481459" y="425196"/>
                      <a:pt x="2487650" y="443008"/>
                      <a:pt x="2487650" y="459010"/>
                    </a:cubicBezTo>
                    <a:cubicBezTo>
                      <a:pt x="2487079" y="950881"/>
                      <a:pt x="2489936" y="1442847"/>
                      <a:pt x="2486126" y="1934718"/>
                    </a:cubicBezTo>
                    <a:cubicBezTo>
                      <a:pt x="2481744" y="2502408"/>
                      <a:pt x="2113984" y="3011900"/>
                      <a:pt x="1578489" y="3201924"/>
                    </a:cubicBezTo>
                    <a:cubicBezTo>
                      <a:pt x="1008132" y="3404330"/>
                      <a:pt x="375481" y="3205925"/>
                      <a:pt x="23628" y="2713768"/>
                    </a:cubicBezTo>
                    <a:cubicBezTo>
                      <a:pt x="13531" y="2699671"/>
                      <a:pt x="-4757" y="2687765"/>
                      <a:pt x="1149" y="2665571"/>
                    </a:cubicBezTo>
                    <a:close/>
                  </a:path>
                </a:pathLst>
              </a:custGeom>
              <a:solidFill>
                <a:srgbClr val="FD014F"/>
              </a:solidFill>
              <a:ln w="9525" cap="flat">
                <a:noFill/>
                <a:prstDash val="solid"/>
                <a:miter/>
              </a:ln>
            </p:spPr>
            <p:txBody>
              <a:bodyPr rtlCol="0" anchor="ctr"/>
              <a:lstStyle/>
              <a:p>
                <a:endParaRPr lang="en-IN"/>
              </a:p>
            </p:txBody>
          </p:sp>
          <p:sp>
            <p:nvSpPr>
              <p:cNvPr id="6" name="Freeform: Shape 5">
                <a:extLst>
                  <a:ext uri="{FF2B5EF4-FFF2-40B4-BE49-F238E27FC236}">
                    <a16:creationId xmlns:a16="http://schemas.microsoft.com/office/drawing/2014/main" id="{F10E733D-60C1-A915-9707-572313A609AE}"/>
                  </a:ext>
                </a:extLst>
              </p:cNvPr>
              <p:cNvSpPr/>
              <p:nvPr/>
            </p:nvSpPr>
            <p:spPr>
              <a:xfrm>
                <a:off x="5136070" y="1142874"/>
                <a:ext cx="1730501" cy="3862765"/>
              </a:xfrm>
              <a:custGeom>
                <a:avLst/>
                <a:gdLst>
                  <a:gd name="connsiteX0" fmla="*/ 1730502 w 1730501"/>
                  <a:gd name="connsiteY0" fmla="*/ 292543 h 3862765"/>
                  <a:gd name="connsiteX1" fmla="*/ 1493330 w 1730501"/>
                  <a:gd name="connsiteY1" fmla="*/ 296924 h 3862765"/>
                  <a:gd name="connsiteX2" fmla="*/ 1212628 w 1730501"/>
                  <a:gd name="connsiteY2" fmla="*/ 296734 h 3862765"/>
                  <a:gd name="connsiteX3" fmla="*/ 1177100 w 1730501"/>
                  <a:gd name="connsiteY3" fmla="*/ 330643 h 3862765"/>
                  <a:gd name="connsiteX4" fmla="*/ 1177290 w 1730501"/>
                  <a:gd name="connsiteY4" fmla="*/ 363885 h 3862765"/>
                  <a:gd name="connsiteX5" fmla="*/ 1177290 w 1730501"/>
                  <a:gd name="connsiteY5" fmla="*/ 3218718 h 3862765"/>
                  <a:gd name="connsiteX6" fmla="*/ 755618 w 1730501"/>
                  <a:gd name="connsiteY6" fmla="*/ 3831080 h 3862765"/>
                  <a:gd name="connsiteX7" fmla="*/ 3048 w 1730501"/>
                  <a:gd name="connsiteY7" fmla="*/ 3481894 h 3862765"/>
                  <a:gd name="connsiteX8" fmla="*/ 0 w 1730501"/>
                  <a:gd name="connsiteY8" fmla="*/ 3458939 h 3862765"/>
                  <a:gd name="connsiteX9" fmla="*/ 368237 w 1730501"/>
                  <a:gd name="connsiteY9" fmla="*/ 3564857 h 3862765"/>
                  <a:gd name="connsiteX10" fmla="*/ 942308 w 1730501"/>
                  <a:gd name="connsiteY10" fmla="*/ 3065080 h 3862765"/>
                  <a:gd name="connsiteX11" fmla="*/ 952214 w 1730501"/>
                  <a:gd name="connsiteY11" fmla="*/ 2913537 h 3862765"/>
                  <a:gd name="connsiteX12" fmla="*/ 950976 w 1730501"/>
                  <a:gd name="connsiteY12" fmla="*/ 58799 h 3862765"/>
                  <a:gd name="connsiteX13" fmla="*/ 1010888 w 1730501"/>
                  <a:gd name="connsiteY13" fmla="*/ 30 h 3862765"/>
                  <a:gd name="connsiteX14" fmla="*/ 1648397 w 1730501"/>
                  <a:gd name="connsiteY14" fmla="*/ 411 h 3862765"/>
                  <a:gd name="connsiteX15" fmla="*/ 1694402 w 1730501"/>
                  <a:gd name="connsiteY15" fmla="*/ 44512 h 3862765"/>
                  <a:gd name="connsiteX16" fmla="*/ 1730502 w 1730501"/>
                  <a:gd name="connsiteY16" fmla="*/ 292447 h 3862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0501" h="3862765">
                    <a:moveTo>
                      <a:pt x="1730502" y="292543"/>
                    </a:moveTo>
                    <a:cubicBezTo>
                      <a:pt x="1651635" y="303115"/>
                      <a:pt x="1572387" y="295781"/>
                      <a:pt x="1493330" y="296924"/>
                    </a:cubicBezTo>
                    <a:cubicBezTo>
                      <a:pt x="1399794" y="298353"/>
                      <a:pt x="1306163" y="298067"/>
                      <a:pt x="1212628" y="296734"/>
                    </a:cubicBezTo>
                    <a:cubicBezTo>
                      <a:pt x="1186720" y="296353"/>
                      <a:pt x="1173480" y="302449"/>
                      <a:pt x="1177100" y="330643"/>
                    </a:cubicBezTo>
                    <a:cubicBezTo>
                      <a:pt x="1178528" y="341596"/>
                      <a:pt x="1177290" y="352836"/>
                      <a:pt x="1177290" y="363885"/>
                    </a:cubicBezTo>
                    <a:cubicBezTo>
                      <a:pt x="1177290" y="1315528"/>
                      <a:pt x="1177195" y="2267171"/>
                      <a:pt x="1177290" y="3218718"/>
                    </a:cubicBezTo>
                    <a:cubicBezTo>
                      <a:pt x="1177290" y="3531043"/>
                      <a:pt x="983171" y="3753833"/>
                      <a:pt x="755618" y="3831080"/>
                    </a:cubicBezTo>
                    <a:cubicBezTo>
                      <a:pt x="453485" y="3933665"/>
                      <a:pt x="119253" y="3779264"/>
                      <a:pt x="3048" y="3481894"/>
                    </a:cubicBezTo>
                    <a:cubicBezTo>
                      <a:pt x="286" y="3474941"/>
                      <a:pt x="952" y="3466654"/>
                      <a:pt x="0" y="3458939"/>
                    </a:cubicBezTo>
                    <a:cubicBezTo>
                      <a:pt x="113157" y="3527614"/>
                      <a:pt x="233077" y="3569905"/>
                      <a:pt x="368237" y="3564857"/>
                    </a:cubicBezTo>
                    <a:cubicBezTo>
                      <a:pt x="648843" y="3554474"/>
                      <a:pt x="893540" y="3342067"/>
                      <a:pt x="942308" y="3065080"/>
                    </a:cubicBezTo>
                    <a:cubicBezTo>
                      <a:pt x="951167" y="3014692"/>
                      <a:pt x="952214" y="2964210"/>
                      <a:pt x="952214" y="2913537"/>
                    </a:cubicBezTo>
                    <a:cubicBezTo>
                      <a:pt x="952214" y="1961990"/>
                      <a:pt x="952691" y="1010347"/>
                      <a:pt x="950976" y="58799"/>
                    </a:cubicBezTo>
                    <a:cubicBezTo>
                      <a:pt x="950976" y="9555"/>
                      <a:pt x="964025" y="-637"/>
                      <a:pt x="1010888" y="30"/>
                    </a:cubicBezTo>
                    <a:cubicBezTo>
                      <a:pt x="1223391" y="2697"/>
                      <a:pt x="1435894" y="2030"/>
                      <a:pt x="1648397" y="411"/>
                    </a:cubicBezTo>
                    <a:cubicBezTo>
                      <a:pt x="1683258" y="125"/>
                      <a:pt x="1693164" y="8412"/>
                      <a:pt x="1694402" y="44512"/>
                    </a:cubicBezTo>
                    <a:cubicBezTo>
                      <a:pt x="1697164" y="128141"/>
                      <a:pt x="1704499" y="211866"/>
                      <a:pt x="1730502" y="292447"/>
                    </a:cubicBezTo>
                    <a:close/>
                  </a:path>
                </a:pathLst>
              </a:custGeom>
              <a:solidFill>
                <a:srgbClr val="03F4EC"/>
              </a:solidFill>
              <a:ln w="9525" cap="flat">
                <a:noFill/>
                <a:prstDash val="solid"/>
                <a:miter/>
              </a:ln>
            </p:spPr>
            <p:txBody>
              <a:bodyPr rtlCol="0" anchor="ctr"/>
              <a:lstStyle/>
              <a:p>
                <a:endParaRPr lang="en-IN"/>
              </a:p>
            </p:txBody>
          </p:sp>
          <p:sp>
            <p:nvSpPr>
              <p:cNvPr id="7" name="Freeform: Shape 6">
                <a:extLst>
                  <a:ext uri="{FF2B5EF4-FFF2-40B4-BE49-F238E27FC236}">
                    <a16:creationId xmlns:a16="http://schemas.microsoft.com/office/drawing/2014/main" id="{3B09335E-5949-1EE1-A07F-BB7108BA1334}"/>
                  </a:ext>
                </a:extLst>
              </p:cNvPr>
              <p:cNvSpPr/>
              <p:nvPr/>
            </p:nvSpPr>
            <p:spPr>
              <a:xfrm>
                <a:off x="4114714" y="2713512"/>
                <a:ext cx="1533731" cy="2335119"/>
              </a:xfrm>
              <a:custGeom>
                <a:avLst/>
                <a:gdLst>
                  <a:gd name="connsiteX0" fmla="*/ 1531229 w 1533731"/>
                  <a:gd name="connsiteY0" fmla="*/ 272290 h 2335119"/>
                  <a:gd name="connsiteX1" fmla="*/ 1146610 w 1533731"/>
                  <a:gd name="connsiteY1" fmla="*/ 344013 h 2335119"/>
                  <a:gd name="connsiteX2" fmla="*/ 249831 w 1533731"/>
                  <a:gd name="connsiteY2" fmla="*/ 1346615 h 2335119"/>
                  <a:gd name="connsiteX3" fmla="*/ 388610 w 1533731"/>
                  <a:gd name="connsiteY3" fmla="*/ 2276826 h 2335119"/>
                  <a:gd name="connsiteX4" fmla="*/ 400612 w 1533731"/>
                  <a:gd name="connsiteY4" fmla="*/ 2335119 h 2335119"/>
                  <a:gd name="connsiteX5" fmla="*/ 138103 w 1533731"/>
                  <a:gd name="connsiteY5" fmla="*/ 1967359 h 2335119"/>
                  <a:gd name="connsiteX6" fmla="*/ 888387 w 1533731"/>
                  <a:gd name="connsiteY6" fmla="*/ 84933 h 2335119"/>
                  <a:gd name="connsiteX7" fmla="*/ 1499892 w 1533731"/>
                  <a:gd name="connsiteY7" fmla="*/ 10638 h 2335119"/>
                  <a:gd name="connsiteX8" fmla="*/ 1533706 w 1533731"/>
                  <a:gd name="connsiteY8" fmla="*/ 44071 h 2335119"/>
                  <a:gd name="connsiteX9" fmla="*/ 1531039 w 1533731"/>
                  <a:gd name="connsiteY9" fmla="*/ 272195 h 233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3731" h="2335119">
                    <a:moveTo>
                      <a:pt x="1531229" y="272290"/>
                    </a:moveTo>
                    <a:cubicBezTo>
                      <a:pt x="1400451" y="282386"/>
                      <a:pt x="1270720" y="298960"/>
                      <a:pt x="1146610" y="344013"/>
                    </a:cubicBezTo>
                    <a:cubicBezTo>
                      <a:pt x="668169" y="517559"/>
                      <a:pt x="366131" y="850552"/>
                      <a:pt x="249831" y="1346615"/>
                    </a:cubicBezTo>
                    <a:cubicBezTo>
                      <a:pt x="173155" y="1673798"/>
                      <a:pt x="229352" y="1983647"/>
                      <a:pt x="388610" y="2276826"/>
                    </a:cubicBezTo>
                    <a:cubicBezTo>
                      <a:pt x="398707" y="2295400"/>
                      <a:pt x="405946" y="2313783"/>
                      <a:pt x="400612" y="2335119"/>
                    </a:cubicBezTo>
                    <a:cubicBezTo>
                      <a:pt x="280882" y="2235583"/>
                      <a:pt x="203635" y="2104424"/>
                      <a:pt x="138103" y="1967359"/>
                    </a:cubicBezTo>
                    <a:cubicBezTo>
                      <a:pt x="-212608" y="1233077"/>
                      <a:pt x="128863" y="376684"/>
                      <a:pt x="888387" y="84933"/>
                    </a:cubicBezTo>
                    <a:cubicBezTo>
                      <a:pt x="1085173" y="9400"/>
                      <a:pt x="1289580" y="-16889"/>
                      <a:pt x="1499892" y="10638"/>
                    </a:cubicBezTo>
                    <a:cubicBezTo>
                      <a:pt x="1522276" y="13591"/>
                      <a:pt x="1534372" y="18163"/>
                      <a:pt x="1533706" y="44071"/>
                    </a:cubicBezTo>
                    <a:cubicBezTo>
                      <a:pt x="1531705" y="120080"/>
                      <a:pt x="1531801" y="196185"/>
                      <a:pt x="1531039" y="272195"/>
                    </a:cubicBezTo>
                    <a:close/>
                  </a:path>
                </a:pathLst>
              </a:custGeom>
              <a:solidFill>
                <a:srgbClr val="02F5ED"/>
              </a:solidFill>
              <a:ln w="9525" cap="flat">
                <a:noFill/>
                <a:prstDash val="solid"/>
                <a:miter/>
              </a:ln>
            </p:spPr>
            <p:txBody>
              <a:bodyPr rtlCol="0" anchor="ctr"/>
              <a:lstStyle/>
              <a:p>
                <a:endParaRPr lang="en-IN"/>
              </a:p>
            </p:txBody>
          </p:sp>
          <p:sp>
            <p:nvSpPr>
              <p:cNvPr id="8" name="Freeform: Shape 7">
                <a:extLst>
                  <a:ext uri="{FF2B5EF4-FFF2-40B4-BE49-F238E27FC236}">
                    <a16:creationId xmlns:a16="http://schemas.microsoft.com/office/drawing/2014/main" id="{B79B4286-912C-2651-E094-F833C7746CEA}"/>
                  </a:ext>
                </a:extLst>
              </p:cNvPr>
              <p:cNvSpPr/>
              <p:nvPr/>
            </p:nvSpPr>
            <p:spPr>
              <a:xfrm>
                <a:off x="4868073" y="2988344"/>
                <a:ext cx="1000469" cy="1593656"/>
              </a:xfrm>
              <a:custGeom>
                <a:avLst/>
                <a:gdLst>
                  <a:gd name="connsiteX0" fmla="*/ 253709 w 1000469"/>
                  <a:gd name="connsiteY0" fmla="*/ 1593657 h 1593656"/>
                  <a:gd name="connsiteX1" fmla="*/ 52255 w 1000469"/>
                  <a:gd name="connsiteY1" fmla="*/ 1352103 h 1593656"/>
                  <a:gd name="connsiteX2" fmla="*/ 207989 w 1000469"/>
                  <a:gd name="connsiteY2" fmla="*/ 630870 h 1593656"/>
                  <a:gd name="connsiteX3" fmla="*/ 731388 w 1000469"/>
                  <a:gd name="connsiteY3" fmla="*/ 485709 h 1593656"/>
                  <a:gd name="connsiteX4" fmla="*/ 780346 w 1000469"/>
                  <a:gd name="connsiteY4" fmla="*/ 446370 h 1593656"/>
                  <a:gd name="connsiteX5" fmla="*/ 781489 w 1000469"/>
                  <a:gd name="connsiteY5" fmla="*/ 4220 h 1593656"/>
                  <a:gd name="connsiteX6" fmla="*/ 975799 w 1000469"/>
                  <a:gd name="connsiteY6" fmla="*/ 3744 h 1593656"/>
                  <a:gd name="connsiteX7" fmla="*/ 1000469 w 1000469"/>
                  <a:gd name="connsiteY7" fmla="*/ 30033 h 1593656"/>
                  <a:gd name="connsiteX8" fmla="*/ 1000279 w 1000469"/>
                  <a:gd name="connsiteY8" fmla="*/ 789175 h 1593656"/>
                  <a:gd name="connsiteX9" fmla="*/ 709576 w 1000469"/>
                  <a:gd name="connsiteY9" fmla="*/ 781841 h 1593656"/>
                  <a:gd name="connsiteX10" fmla="*/ 253900 w 1000469"/>
                  <a:gd name="connsiteY10" fmla="*/ 1575845 h 1593656"/>
                  <a:gd name="connsiteX11" fmla="*/ 253804 w 1000469"/>
                  <a:gd name="connsiteY11" fmla="*/ 1593657 h 159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469" h="1593656">
                    <a:moveTo>
                      <a:pt x="253709" y="1593657"/>
                    </a:moveTo>
                    <a:cubicBezTo>
                      <a:pt x="154840" y="1539650"/>
                      <a:pt x="94832" y="1450496"/>
                      <a:pt x="52255" y="1352103"/>
                    </a:cubicBezTo>
                    <a:cubicBezTo>
                      <a:pt x="-55853" y="1101881"/>
                      <a:pt x="7488" y="812988"/>
                      <a:pt x="207989" y="630870"/>
                    </a:cubicBezTo>
                    <a:cubicBezTo>
                      <a:pt x="357151" y="495424"/>
                      <a:pt x="533458" y="447513"/>
                      <a:pt x="731388" y="485709"/>
                    </a:cubicBezTo>
                    <a:cubicBezTo>
                      <a:pt x="768821" y="492948"/>
                      <a:pt x="780727" y="486852"/>
                      <a:pt x="780346" y="446370"/>
                    </a:cubicBezTo>
                    <a:cubicBezTo>
                      <a:pt x="778727" y="299019"/>
                      <a:pt x="780823" y="151572"/>
                      <a:pt x="781489" y="4220"/>
                    </a:cubicBezTo>
                    <a:cubicBezTo>
                      <a:pt x="846259" y="-4353"/>
                      <a:pt x="911029" y="2601"/>
                      <a:pt x="975799" y="3744"/>
                    </a:cubicBezTo>
                    <a:cubicBezTo>
                      <a:pt x="993706" y="4029"/>
                      <a:pt x="1000564" y="12030"/>
                      <a:pt x="1000469" y="30033"/>
                    </a:cubicBezTo>
                    <a:cubicBezTo>
                      <a:pt x="1000088" y="281874"/>
                      <a:pt x="1000279" y="533810"/>
                      <a:pt x="1000279" y="789175"/>
                    </a:cubicBezTo>
                    <a:cubicBezTo>
                      <a:pt x="901314" y="768982"/>
                      <a:pt x="806159" y="760981"/>
                      <a:pt x="709576" y="781841"/>
                    </a:cubicBezTo>
                    <a:cubicBezTo>
                      <a:pt x="356674" y="858327"/>
                      <a:pt x="141695" y="1231992"/>
                      <a:pt x="253900" y="1575845"/>
                    </a:cubicBezTo>
                    <a:cubicBezTo>
                      <a:pt x="255614" y="1581179"/>
                      <a:pt x="253900" y="1587656"/>
                      <a:pt x="253804" y="1593657"/>
                    </a:cubicBezTo>
                    <a:close/>
                  </a:path>
                </a:pathLst>
              </a:custGeom>
              <a:solidFill>
                <a:srgbClr val="FD014F"/>
              </a:solidFill>
              <a:ln w="9525" cap="flat">
                <a:noFill/>
                <a:prstDash val="solid"/>
                <a:miter/>
              </a:ln>
            </p:spPr>
            <p:txBody>
              <a:bodyPr rtlCol="0" anchor="ctr"/>
              <a:lstStyle/>
              <a:p>
                <a:endParaRPr lang="en-IN"/>
              </a:p>
            </p:txBody>
          </p:sp>
          <p:sp>
            <p:nvSpPr>
              <p:cNvPr id="9" name="Freeform: Shape 8">
                <a:extLst>
                  <a:ext uri="{FF2B5EF4-FFF2-40B4-BE49-F238E27FC236}">
                    <a16:creationId xmlns:a16="http://schemas.microsoft.com/office/drawing/2014/main" id="{67ABADF3-DE34-2300-DA3B-1F3340018258}"/>
                  </a:ext>
                </a:extLst>
              </p:cNvPr>
              <p:cNvSpPr/>
              <p:nvPr/>
            </p:nvSpPr>
            <p:spPr>
              <a:xfrm>
                <a:off x="7171145" y="1934813"/>
                <a:ext cx="688027" cy="511206"/>
              </a:xfrm>
              <a:custGeom>
                <a:avLst/>
                <a:gdLst>
                  <a:gd name="connsiteX0" fmla="*/ 688028 w 688027"/>
                  <a:gd name="connsiteY0" fmla="*/ 495205 h 511206"/>
                  <a:gd name="connsiteX1" fmla="*/ 684408 w 688027"/>
                  <a:gd name="connsiteY1" fmla="*/ 511207 h 511206"/>
                  <a:gd name="connsiteX2" fmla="*/ 18801 w 688027"/>
                  <a:gd name="connsiteY2" fmla="*/ 41434 h 511206"/>
                  <a:gd name="connsiteX3" fmla="*/ 704 w 688027"/>
                  <a:gd name="connsiteY3" fmla="*/ 0 h 511206"/>
                  <a:gd name="connsiteX4" fmla="*/ 233209 w 688027"/>
                  <a:gd name="connsiteY4" fmla="*/ 144494 h 511206"/>
                  <a:gd name="connsiteX5" fmla="*/ 641832 w 688027"/>
                  <a:gd name="connsiteY5" fmla="*/ 236696 h 511206"/>
                  <a:gd name="connsiteX6" fmla="*/ 686885 w 688027"/>
                  <a:gd name="connsiteY6" fmla="*/ 281273 h 511206"/>
                  <a:gd name="connsiteX7" fmla="*/ 688028 w 688027"/>
                  <a:gd name="connsiteY7" fmla="*/ 495110 h 51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8027" h="511206">
                    <a:moveTo>
                      <a:pt x="688028" y="495205"/>
                    </a:moveTo>
                    <a:cubicBezTo>
                      <a:pt x="686790" y="500539"/>
                      <a:pt x="685646" y="505873"/>
                      <a:pt x="684408" y="511207"/>
                    </a:cubicBezTo>
                    <a:cubicBezTo>
                      <a:pt x="396182" y="448723"/>
                      <a:pt x="177297" y="287750"/>
                      <a:pt x="18801" y="41434"/>
                    </a:cubicBezTo>
                    <a:cubicBezTo>
                      <a:pt x="10705" y="28861"/>
                      <a:pt x="-3297" y="18193"/>
                      <a:pt x="704" y="0"/>
                    </a:cubicBezTo>
                    <a:cubicBezTo>
                      <a:pt x="78237" y="48006"/>
                      <a:pt x="149103" y="106204"/>
                      <a:pt x="233209" y="144494"/>
                    </a:cubicBezTo>
                    <a:cubicBezTo>
                      <a:pt x="363416" y="203930"/>
                      <a:pt x="499052" y="237077"/>
                      <a:pt x="641832" y="236696"/>
                    </a:cubicBezTo>
                    <a:cubicBezTo>
                      <a:pt x="677074" y="236696"/>
                      <a:pt x="688123" y="245078"/>
                      <a:pt x="686885" y="281273"/>
                    </a:cubicBezTo>
                    <a:cubicBezTo>
                      <a:pt x="684408" y="352425"/>
                      <a:pt x="687361" y="423767"/>
                      <a:pt x="688028" y="495110"/>
                    </a:cubicBezTo>
                    <a:close/>
                  </a:path>
                </a:pathLst>
              </a:custGeom>
              <a:solidFill>
                <a:srgbClr val="03F4EC"/>
              </a:solidFill>
              <a:ln w="9525" cap="flat">
                <a:noFill/>
                <a:prstDash val="solid"/>
                <a:miter/>
              </a:ln>
            </p:spPr>
            <p:txBody>
              <a:bodyPr rtlCol="0" anchor="ctr"/>
              <a:lstStyle/>
              <a:p>
                <a:endParaRPr lang="en-IN"/>
              </a:p>
            </p:txBody>
          </p:sp>
          <p:sp>
            <p:nvSpPr>
              <p:cNvPr id="10" name="Freeform: Shape 9">
                <a:extLst>
                  <a:ext uri="{FF2B5EF4-FFF2-40B4-BE49-F238E27FC236}">
                    <a16:creationId xmlns:a16="http://schemas.microsoft.com/office/drawing/2014/main" id="{8DD5BE39-3A65-4F8D-4A76-53BFDF8469F5}"/>
                  </a:ext>
                </a:extLst>
              </p:cNvPr>
              <p:cNvSpPr/>
              <p:nvPr/>
            </p:nvSpPr>
            <p:spPr>
              <a:xfrm>
                <a:off x="6870001" y="1440550"/>
                <a:ext cx="268128" cy="433112"/>
              </a:xfrm>
              <a:custGeom>
                <a:avLst/>
                <a:gdLst>
                  <a:gd name="connsiteX0" fmla="*/ 268033 w 268128"/>
                  <a:gd name="connsiteY0" fmla="*/ 433112 h 433112"/>
                  <a:gd name="connsiteX1" fmla="*/ 170783 w 268128"/>
                  <a:gd name="connsiteY1" fmla="*/ 337577 h 433112"/>
                  <a:gd name="connsiteX2" fmla="*/ 0 w 268128"/>
                  <a:gd name="connsiteY2" fmla="*/ 582 h 433112"/>
                  <a:gd name="connsiteX3" fmla="*/ 151352 w 268128"/>
                  <a:gd name="connsiteY3" fmla="*/ 11 h 433112"/>
                  <a:gd name="connsiteX4" fmla="*/ 178975 w 268128"/>
                  <a:gd name="connsiteY4" fmla="*/ 21442 h 433112"/>
                  <a:gd name="connsiteX5" fmla="*/ 268129 w 268128"/>
                  <a:gd name="connsiteY5" fmla="*/ 433112 h 43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8128" h="433112">
                    <a:moveTo>
                      <a:pt x="268033" y="433112"/>
                    </a:moveTo>
                    <a:cubicBezTo>
                      <a:pt x="222028" y="415110"/>
                      <a:pt x="198691" y="373295"/>
                      <a:pt x="170783" y="337577"/>
                    </a:cubicBezTo>
                    <a:cubicBezTo>
                      <a:pt x="91916" y="236612"/>
                      <a:pt x="33433" y="124788"/>
                      <a:pt x="0" y="582"/>
                    </a:cubicBezTo>
                    <a:cubicBezTo>
                      <a:pt x="50482" y="392"/>
                      <a:pt x="100870" y="392"/>
                      <a:pt x="151352" y="11"/>
                    </a:cubicBezTo>
                    <a:cubicBezTo>
                      <a:pt x="166592" y="-85"/>
                      <a:pt x="180213" y="11"/>
                      <a:pt x="178975" y="21442"/>
                    </a:cubicBezTo>
                    <a:cubicBezTo>
                      <a:pt x="170402" y="166984"/>
                      <a:pt x="219742" y="299953"/>
                      <a:pt x="268129" y="433112"/>
                    </a:cubicBezTo>
                    <a:close/>
                  </a:path>
                </a:pathLst>
              </a:custGeom>
              <a:solidFill>
                <a:srgbClr val="FD014F"/>
              </a:solidFill>
              <a:ln w="9525" cap="flat">
                <a:noFill/>
                <a:prstDash val="solid"/>
                <a:miter/>
              </a:ln>
            </p:spPr>
            <p:txBody>
              <a:bodyPr rtlCol="0" anchor="ctr"/>
              <a:lstStyle/>
              <a:p>
                <a:endParaRPr lang="en-IN"/>
              </a:p>
            </p:txBody>
          </p:sp>
          <p:sp>
            <p:nvSpPr>
              <p:cNvPr id="11" name="Freeform: Shape 10">
                <a:extLst>
                  <a:ext uri="{FF2B5EF4-FFF2-40B4-BE49-F238E27FC236}">
                    <a16:creationId xmlns:a16="http://schemas.microsoft.com/office/drawing/2014/main" id="{3E0B3B16-DBDD-461C-9440-1F15AB6AF903}"/>
                  </a:ext>
                </a:extLst>
              </p:cNvPr>
              <p:cNvSpPr/>
              <p:nvPr/>
            </p:nvSpPr>
            <p:spPr>
              <a:xfrm>
                <a:off x="7138511" y="1873662"/>
                <a:ext cx="9525" cy="10953"/>
              </a:xfrm>
              <a:custGeom>
                <a:avLst/>
                <a:gdLst>
                  <a:gd name="connsiteX0" fmla="*/ 9525 w 9525"/>
                  <a:gd name="connsiteY0" fmla="*/ 3905 h 10953"/>
                  <a:gd name="connsiteX1" fmla="*/ 0 w 9525"/>
                  <a:gd name="connsiteY1" fmla="*/ 10954 h 10953"/>
                  <a:gd name="connsiteX2" fmla="*/ 190 w 9525"/>
                  <a:gd name="connsiteY2" fmla="*/ 0 h 10953"/>
                  <a:gd name="connsiteX3" fmla="*/ 9525 w 9525"/>
                  <a:gd name="connsiteY3" fmla="*/ 3905 h 10953"/>
                </a:gdLst>
                <a:ahLst/>
                <a:cxnLst>
                  <a:cxn ang="0">
                    <a:pos x="connsiteX0" y="connsiteY0"/>
                  </a:cxn>
                  <a:cxn ang="0">
                    <a:pos x="connsiteX1" y="connsiteY1"/>
                  </a:cxn>
                  <a:cxn ang="0">
                    <a:pos x="connsiteX2" y="connsiteY2"/>
                  </a:cxn>
                  <a:cxn ang="0">
                    <a:pos x="connsiteX3" y="connsiteY3"/>
                  </a:cxn>
                </a:cxnLst>
                <a:rect l="l" t="t" r="r" b="b"/>
                <a:pathLst>
                  <a:path w="9525" h="10953">
                    <a:moveTo>
                      <a:pt x="9525" y="3905"/>
                    </a:moveTo>
                    <a:cubicBezTo>
                      <a:pt x="6382" y="6287"/>
                      <a:pt x="3143" y="8573"/>
                      <a:pt x="0" y="10954"/>
                    </a:cubicBezTo>
                    <a:cubicBezTo>
                      <a:pt x="0" y="7334"/>
                      <a:pt x="0" y="3715"/>
                      <a:pt x="190" y="0"/>
                    </a:cubicBezTo>
                    <a:cubicBezTo>
                      <a:pt x="3334" y="1238"/>
                      <a:pt x="6382" y="2572"/>
                      <a:pt x="9525" y="3905"/>
                    </a:cubicBezTo>
                    <a:close/>
                  </a:path>
                </a:pathLst>
              </a:custGeom>
              <a:solidFill>
                <a:srgbClr val="FD014F"/>
              </a:solidFill>
              <a:ln w="9525" cap="flat">
                <a:noFill/>
                <a:prstDash val="solid"/>
                <a:miter/>
              </a:ln>
            </p:spPr>
            <p:txBody>
              <a:bodyPr rtlCol="0" anchor="ctr"/>
              <a:lstStyle/>
              <a:p>
                <a:endParaRPr lang="en-IN"/>
              </a:p>
            </p:txBody>
          </p:sp>
          <p:sp>
            <p:nvSpPr>
              <p:cNvPr id="12" name="Freeform: Shape 11">
                <a:extLst>
                  <a:ext uri="{FF2B5EF4-FFF2-40B4-BE49-F238E27FC236}">
                    <a16:creationId xmlns:a16="http://schemas.microsoft.com/office/drawing/2014/main" id="{8367DF0E-A713-24DB-8CBF-354A8BC1FD63}"/>
                  </a:ext>
                </a:extLst>
              </p:cNvPr>
              <p:cNvSpPr/>
              <p:nvPr/>
            </p:nvSpPr>
            <p:spPr>
              <a:xfrm>
                <a:off x="7162133" y="1920239"/>
                <a:ext cx="10301" cy="15049"/>
              </a:xfrm>
              <a:custGeom>
                <a:avLst/>
                <a:gdLst>
                  <a:gd name="connsiteX0" fmla="*/ 10192 w 10301"/>
                  <a:gd name="connsiteY0" fmla="*/ 15050 h 15049"/>
                  <a:gd name="connsiteX1" fmla="*/ 0 w 10301"/>
                  <a:gd name="connsiteY1" fmla="*/ 0 h 15049"/>
                  <a:gd name="connsiteX2" fmla="*/ 10192 w 10301"/>
                  <a:gd name="connsiteY2" fmla="*/ 15050 h 15049"/>
                </a:gdLst>
                <a:ahLst/>
                <a:cxnLst>
                  <a:cxn ang="0">
                    <a:pos x="connsiteX0" y="connsiteY0"/>
                  </a:cxn>
                  <a:cxn ang="0">
                    <a:pos x="connsiteX1" y="connsiteY1"/>
                  </a:cxn>
                  <a:cxn ang="0">
                    <a:pos x="connsiteX2" y="connsiteY2"/>
                  </a:cxn>
                </a:cxnLst>
                <a:rect l="l" t="t" r="r" b="b"/>
                <a:pathLst>
                  <a:path w="10301" h="15049">
                    <a:moveTo>
                      <a:pt x="10192" y="15050"/>
                    </a:moveTo>
                    <a:cubicBezTo>
                      <a:pt x="-286" y="14859"/>
                      <a:pt x="381" y="7144"/>
                      <a:pt x="0" y="0"/>
                    </a:cubicBezTo>
                    <a:cubicBezTo>
                      <a:pt x="5715" y="3429"/>
                      <a:pt x="11144" y="7048"/>
                      <a:pt x="10192" y="15050"/>
                    </a:cubicBezTo>
                    <a:close/>
                  </a:path>
                </a:pathLst>
              </a:custGeom>
              <a:solidFill>
                <a:srgbClr val="03F4EC"/>
              </a:solidFill>
              <a:ln w="9525" cap="flat">
                <a:noFill/>
                <a:prstDash val="solid"/>
                <a:miter/>
              </a:ln>
            </p:spPr>
            <p:txBody>
              <a:bodyPr rtlCol="0" anchor="ctr"/>
              <a:lstStyle/>
              <a:p>
                <a:endParaRPr lang="en-IN"/>
              </a:p>
            </p:txBody>
          </p:sp>
          <p:sp>
            <p:nvSpPr>
              <p:cNvPr id="13" name="Freeform: Shape 12">
                <a:extLst>
                  <a:ext uri="{FF2B5EF4-FFF2-40B4-BE49-F238E27FC236}">
                    <a16:creationId xmlns:a16="http://schemas.microsoft.com/office/drawing/2014/main" id="{1DF82E2B-2022-6B34-5A41-DC18AB40CD03}"/>
                  </a:ext>
                </a:extLst>
              </p:cNvPr>
              <p:cNvSpPr/>
              <p:nvPr/>
            </p:nvSpPr>
            <p:spPr>
              <a:xfrm>
                <a:off x="4544260" y="5082254"/>
                <a:ext cx="10741" cy="13834"/>
              </a:xfrm>
              <a:custGeom>
                <a:avLst/>
                <a:gdLst>
                  <a:gd name="connsiteX0" fmla="*/ 117 w 10741"/>
                  <a:gd name="connsiteY0" fmla="*/ 0 h 13834"/>
                  <a:gd name="connsiteX1" fmla="*/ 10594 w 10741"/>
                  <a:gd name="connsiteY1" fmla="*/ 13716 h 13834"/>
                  <a:gd name="connsiteX2" fmla="*/ 117 w 10741"/>
                  <a:gd name="connsiteY2" fmla="*/ 0 h 13834"/>
                </a:gdLst>
                <a:ahLst/>
                <a:cxnLst>
                  <a:cxn ang="0">
                    <a:pos x="connsiteX0" y="connsiteY0"/>
                  </a:cxn>
                  <a:cxn ang="0">
                    <a:pos x="connsiteX1" y="connsiteY1"/>
                  </a:cxn>
                  <a:cxn ang="0">
                    <a:pos x="connsiteX2" y="connsiteY2"/>
                  </a:cxn>
                </a:cxnLst>
                <a:rect l="l" t="t" r="r" b="b"/>
                <a:pathLst>
                  <a:path w="10741" h="13834">
                    <a:moveTo>
                      <a:pt x="117" y="0"/>
                    </a:moveTo>
                    <a:cubicBezTo>
                      <a:pt x="6022" y="2667"/>
                      <a:pt x="11737" y="5620"/>
                      <a:pt x="10594" y="13716"/>
                    </a:cubicBezTo>
                    <a:cubicBezTo>
                      <a:pt x="-359" y="14859"/>
                      <a:pt x="-264" y="7525"/>
                      <a:pt x="117" y="0"/>
                    </a:cubicBezTo>
                    <a:close/>
                  </a:path>
                </a:pathLst>
              </a:custGeom>
              <a:solidFill>
                <a:srgbClr val="FD014F"/>
              </a:solidFill>
              <a:ln w="9525" cap="flat">
                <a:noFill/>
                <a:prstDash val="solid"/>
                <a:miter/>
              </a:ln>
            </p:spPr>
            <p:txBody>
              <a:bodyPr rtlCol="0" anchor="ctr"/>
              <a:lstStyle/>
              <a:p>
                <a:endParaRPr lang="en-IN"/>
              </a:p>
            </p:txBody>
          </p:sp>
        </p:grpSp>
        <p:sp>
          <p:nvSpPr>
            <p:cNvPr id="40" name="TextBox 39">
              <a:extLst>
                <a:ext uri="{FF2B5EF4-FFF2-40B4-BE49-F238E27FC236}">
                  <a16:creationId xmlns:a16="http://schemas.microsoft.com/office/drawing/2014/main" id="{482175A1-6289-723B-09FC-7D7190F7616E}"/>
                </a:ext>
              </a:extLst>
            </p:cNvPr>
            <p:cNvSpPr txBox="1"/>
            <p:nvPr/>
          </p:nvSpPr>
          <p:spPr>
            <a:xfrm>
              <a:off x="6104556" y="2928290"/>
              <a:ext cx="8174033" cy="1015663"/>
            </a:xfrm>
            <a:prstGeom prst="rect">
              <a:avLst/>
            </a:prstGeom>
            <a:noFill/>
          </p:spPr>
          <p:txBody>
            <a:bodyPr wrap="none" rtlCol="0">
              <a:spAutoFit/>
            </a:bodyPr>
            <a:lstStyle/>
            <a:p>
              <a:r>
                <a:rPr lang="en-US" sz="6000" dirty="0">
                  <a:solidFill>
                    <a:schemeClr val="bg1"/>
                  </a:solidFill>
                  <a:latin typeface="Figtree SemiBold" pitchFamily="2" charset="0"/>
                  <a:ea typeface="Inter" panose="02000503000000020004" pitchFamily="2" charset="0"/>
                </a:rPr>
                <a:t>Introduction to TikTok </a:t>
              </a:r>
              <a:endParaRPr lang="en-IN" sz="6000" dirty="0">
                <a:solidFill>
                  <a:schemeClr val="bg1"/>
                </a:solidFill>
                <a:latin typeface="Figtree SemiBold" pitchFamily="2" charset="0"/>
                <a:ea typeface="Inter" panose="02000503000000020004" pitchFamily="2" charset="0"/>
              </a:endParaRPr>
            </a:p>
          </p:txBody>
        </p:sp>
      </p:grpSp>
    </p:spTree>
    <p:extLst>
      <p:ext uri="{BB962C8B-B14F-4D97-AF65-F5344CB8AC3E}">
        <p14:creationId xmlns:p14="http://schemas.microsoft.com/office/powerpoint/2010/main" val="103955203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111111"/>
        </a:solidFill>
        <a:effectLst/>
      </p:bgPr>
    </p:bg>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40BDCFC2-43F8-8F80-8806-919BDCDD144E}"/>
              </a:ext>
            </a:extLst>
          </p:cNvPr>
          <p:cNvGrpSpPr/>
          <p:nvPr/>
        </p:nvGrpSpPr>
        <p:grpSpPr>
          <a:xfrm>
            <a:off x="-1102252" y="6011587"/>
            <a:ext cx="4899611" cy="1014066"/>
            <a:chOff x="-1102252" y="6011587"/>
            <a:chExt cx="4899611" cy="1014066"/>
          </a:xfrm>
        </p:grpSpPr>
        <p:sp>
          <p:nvSpPr>
            <p:cNvPr id="5" name="Rectangle 4">
              <a:extLst>
                <a:ext uri="{FF2B5EF4-FFF2-40B4-BE49-F238E27FC236}">
                  <a16:creationId xmlns:a16="http://schemas.microsoft.com/office/drawing/2014/main" id="{CE89D7C5-5DE7-36C6-84AD-62C8DCAEC3B5}"/>
                </a:ext>
              </a:extLst>
            </p:cNvPr>
            <p:cNvSpPr/>
            <p:nvPr/>
          </p:nvSpPr>
          <p:spPr>
            <a:xfrm rot="725087">
              <a:off x="-1102252" y="6291840"/>
              <a:ext cx="2179059"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 name="Rectangle 5">
              <a:extLst>
                <a:ext uri="{FF2B5EF4-FFF2-40B4-BE49-F238E27FC236}">
                  <a16:creationId xmlns:a16="http://schemas.microsoft.com/office/drawing/2014/main" id="{7F8B9089-8388-44B3-ACDD-990AE4E8439D}"/>
                </a:ext>
              </a:extLst>
            </p:cNvPr>
            <p:cNvSpPr/>
            <p:nvPr/>
          </p:nvSpPr>
          <p:spPr>
            <a:xfrm rot="725087">
              <a:off x="1618300" y="6923318"/>
              <a:ext cx="2179059"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7" name="Rectangle 6">
              <a:extLst>
                <a:ext uri="{FF2B5EF4-FFF2-40B4-BE49-F238E27FC236}">
                  <a16:creationId xmlns:a16="http://schemas.microsoft.com/office/drawing/2014/main" id="{1158561E-5448-DB50-FD01-4CE6D28D35F2}"/>
                </a:ext>
              </a:extLst>
            </p:cNvPr>
            <p:cNvSpPr/>
            <p:nvPr/>
          </p:nvSpPr>
          <p:spPr>
            <a:xfrm rot="725087">
              <a:off x="945373" y="6402241"/>
              <a:ext cx="976299"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0" name="Rectangle 9">
              <a:extLst>
                <a:ext uri="{FF2B5EF4-FFF2-40B4-BE49-F238E27FC236}">
                  <a16:creationId xmlns:a16="http://schemas.microsoft.com/office/drawing/2014/main" id="{450E43FB-CA76-AF1F-2716-84C7BA5A8D6D}"/>
                </a:ext>
              </a:extLst>
            </p:cNvPr>
            <p:cNvSpPr/>
            <p:nvPr/>
          </p:nvSpPr>
          <p:spPr>
            <a:xfrm rot="725087">
              <a:off x="2958528" y="6615951"/>
              <a:ext cx="193155"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1" name="Rectangle 10">
              <a:extLst>
                <a:ext uri="{FF2B5EF4-FFF2-40B4-BE49-F238E27FC236}">
                  <a16:creationId xmlns:a16="http://schemas.microsoft.com/office/drawing/2014/main" id="{143F1419-93C3-9475-85D2-21BC0D5A5073}"/>
                </a:ext>
              </a:extLst>
            </p:cNvPr>
            <p:cNvSpPr/>
            <p:nvPr/>
          </p:nvSpPr>
          <p:spPr>
            <a:xfrm rot="725087">
              <a:off x="118738" y="6855535"/>
              <a:ext cx="193155"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7" name="Rectangle 26">
              <a:extLst>
                <a:ext uri="{FF2B5EF4-FFF2-40B4-BE49-F238E27FC236}">
                  <a16:creationId xmlns:a16="http://schemas.microsoft.com/office/drawing/2014/main" id="{2DD5DE6B-A286-7667-0745-7106FE4BFB09}"/>
                </a:ext>
              </a:extLst>
            </p:cNvPr>
            <p:cNvSpPr/>
            <p:nvPr/>
          </p:nvSpPr>
          <p:spPr>
            <a:xfrm rot="725087">
              <a:off x="66767" y="6011587"/>
              <a:ext cx="174629"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grpSp>
        <p:nvGrpSpPr>
          <p:cNvPr id="32" name="Group 31">
            <a:extLst>
              <a:ext uri="{FF2B5EF4-FFF2-40B4-BE49-F238E27FC236}">
                <a16:creationId xmlns:a16="http://schemas.microsoft.com/office/drawing/2014/main" id="{977EFAF0-1B77-80D6-888A-40DC0C709C20}"/>
              </a:ext>
            </a:extLst>
          </p:cNvPr>
          <p:cNvGrpSpPr/>
          <p:nvPr/>
        </p:nvGrpSpPr>
        <p:grpSpPr>
          <a:xfrm rot="10450448" flipV="1">
            <a:off x="8069719" y="-128912"/>
            <a:ext cx="4593761" cy="1493424"/>
            <a:chOff x="8931150" y="5568301"/>
            <a:chExt cx="4593761" cy="1493424"/>
          </a:xfrm>
        </p:grpSpPr>
        <p:sp>
          <p:nvSpPr>
            <p:cNvPr id="33" name="Rectangle 32">
              <a:extLst>
                <a:ext uri="{FF2B5EF4-FFF2-40B4-BE49-F238E27FC236}">
                  <a16:creationId xmlns:a16="http://schemas.microsoft.com/office/drawing/2014/main" id="{88E2B842-990B-DD27-26D3-330CF83E6D9E}"/>
                </a:ext>
              </a:extLst>
            </p:cNvPr>
            <p:cNvSpPr/>
            <p:nvPr/>
          </p:nvSpPr>
          <p:spPr>
            <a:xfrm rot="20700000">
              <a:off x="10558246" y="6205064"/>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4" name="Rectangle 33">
              <a:extLst>
                <a:ext uri="{FF2B5EF4-FFF2-40B4-BE49-F238E27FC236}">
                  <a16:creationId xmlns:a16="http://schemas.microsoft.com/office/drawing/2014/main" id="{2157F04E-AD80-DFCC-E9CE-3296A599EF8D}"/>
                </a:ext>
              </a:extLst>
            </p:cNvPr>
            <p:cNvSpPr/>
            <p:nvPr/>
          </p:nvSpPr>
          <p:spPr>
            <a:xfrm rot="20700000">
              <a:off x="11916951" y="5568301"/>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5" name="Rectangle 34">
              <a:extLst>
                <a:ext uri="{FF2B5EF4-FFF2-40B4-BE49-F238E27FC236}">
                  <a16:creationId xmlns:a16="http://schemas.microsoft.com/office/drawing/2014/main" id="{E82326B5-4FD6-834D-31CB-ED351B76D34B}"/>
                </a:ext>
              </a:extLst>
            </p:cNvPr>
            <p:cNvSpPr/>
            <p:nvPr/>
          </p:nvSpPr>
          <p:spPr>
            <a:xfrm rot="20700000">
              <a:off x="10070873" y="6899718"/>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6" name="Rectangle 35">
              <a:extLst>
                <a:ext uri="{FF2B5EF4-FFF2-40B4-BE49-F238E27FC236}">
                  <a16:creationId xmlns:a16="http://schemas.microsoft.com/office/drawing/2014/main" id="{67B03D90-D945-2D5F-D2AC-86A861B0F408}"/>
                </a:ext>
              </a:extLst>
            </p:cNvPr>
            <p:cNvSpPr/>
            <p:nvPr/>
          </p:nvSpPr>
          <p:spPr>
            <a:xfrm rot="20700000">
              <a:off x="11431659" y="6560483"/>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7" name="Rectangle 36">
              <a:extLst>
                <a:ext uri="{FF2B5EF4-FFF2-40B4-BE49-F238E27FC236}">
                  <a16:creationId xmlns:a16="http://schemas.microsoft.com/office/drawing/2014/main" id="{6576EC3C-1E6D-8820-2FAE-CB3FD875A798}"/>
                </a:ext>
              </a:extLst>
            </p:cNvPr>
            <p:cNvSpPr/>
            <p:nvPr/>
          </p:nvSpPr>
          <p:spPr>
            <a:xfrm rot="20700000">
              <a:off x="9203331" y="6104965"/>
              <a:ext cx="1607960"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9" name="Rectangle 38">
              <a:extLst>
                <a:ext uri="{FF2B5EF4-FFF2-40B4-BE49-F238E27FC236}">
                  <a16:creationId xmlns:a16="http://schemas.microsoft.com/office/drawing/2014/main" id="{E777DC3F-FF90-01F2-C17C-EF8B7EFB6BD5}"/>
                </a:ext>
              </a:extLst>
            </p:cNvPr>
            <p:cNvSpPr/>
            <p:nvPr/>
          </p:nvSpPr>
          <p:spPr>
            <a:xfrm rot="20700000">
              <a:off x="8931150" y="7016006"/>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40" name="Rectangle 39">
              <a:extLst>
                <a:ext uri="{FF2B5EF4-FFF2-40B4-BE49-F238E27FC236}">
                  <a16:creationId xmlns:a16="http://schemas.microsoft.com/office/drawing/2014/main" id="{D2CD683D-2153-FC2C-B955-C034772AA7F7}"/>
                </a:ext>
              </a:extLst>
            </p:cNvPr>
            <p:cNvSpPr/>
            <p:nvPr/>
          </p:nvSpPr>
          <p:spPr>
            <a:xfrm rot="20700000">
              <a:off x="9670079" y="6541227"/>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sp>
        <p:nvSpPr>
          <p:cNvPr id="8" name="Freeform: Shape 7">
            <a:extLst>
              <a:ext uri="{FF2B5EF4-FFF2-40B4-BE49-F238E27FC236}">
                <a16:creationId xmlns:a16="http://schemas.microsoft.com/office/drawing/2014/main" id="{50578856-3A2C-2755-6747-17DA66DA2C34}"/>
              </a:ext>
            </a:extLst>
          </p:cNvPr>
          <p:cNvSpPr/>
          <p:nvPr/>
        </p:nvSpPr>
        <p:spPr>
          <a:xfrm>
            <a:off x="4388341" y="1798150"/>
            <a:ext cx="1173966" cy="1619028"/>
          </a:xfrm>
          <a:custGeom>
            <a:avLst/>
            <a:gdLst>
              <a:gd name="connsiteX0" fmla="*/ 483394 w 1014031"/>
              <a:gd name="connsiteY0" fmla="*/ 1090136 h 1398460"/>
              <a:gd name="connsiteX1" fmla="*/ 498348 w 1014031"/>
              <a:gd name="connsiteY1" fmla="*/ 1091375 h 1398460"/>
              <a:gd name="connsiteX2" fmla="*/ 593979 w 1014031"/>
              <a:gd name="connsiteY2" fmla="*/ 1062419 h 1398460"/>
              <a:gd name="connsiteX3" fmla="*/ 635413 w 1014031"/>
              <a:gd name="connsiteY3" fmla="*/ 981265 h 1398460"/>
              <a:gd name="connsiteX4" fmla="*/ 611315 w 1014031"/>
              <a:gd name="connsiteY4" fmla="*/ 918496 h 1398460"/>
              <a:gd name="connsiteX5" fmla="*/ 535019 w 1014031"/>
              <a:gd name="connsiteY5" fmla="*/ 875062 h 1398460"/>
              <a:gd name="connsiteX6" fmla="*/ 483394 w 1014031"/>
              <a:gd name="connsiteY6" fmla="*/ 861727 h 1398460"/>
              <a:gd name="connsiteX7" fmla="*/ 332232 w 1014031"/>
              <a:gd name="connsiteY7" fmla="*/ 822865 h 1398460"/>
              <a:gd name="connsiteX8" fmla="*/ 153543 w 1014031"/>
              <a:gd name="connsiteY8" fmla="*/ 739807 h 1398460"/>
              <a:gd name="connsiteX9" fmla="*/ 39529 w 1014031"/>
              <a:gd name="connsiteY9" fmla="*/ 602647 h 1398460"/>
              <a:gd name="connsiteX10" fmla="*/ 0 w 1014031"/>
              <a:gd name="connsiteY10" fmla="*/ 421100 h 1398460"/>
              <a:gd name="connsiteX11" fmla="*/ 132302 w 1014031"/>
              <a:gd name="connsiteY11" fmla="*/ 111062 h 1398460"/>
              <a:gd name="connsiteX12" fmla="*/ 483394 w 1014031"/>
              <a:gd name="connsiteY12" fmla="*/ 286 h 1398460"/>
              <a:gd name="connsiteX13" fmla="*/ 504158 w 1014031"/>
              <a:gd name="connsiteY13" fmla="*/ 0 h 1398460"/>
              <a:gd name="connsiteX14" fmla="*/ 729139 w 1014031"/>
              <a:gd name="connsiteY14" fmla="*/ 32861 h 1398460"/>
              <a:gd name="connsiteX15" fmla="*/ 897160 w 1014031"/>
              <a:gd name="connsiteY15" fmla="*/ 136208 h 1398460"/>
              <a:gd name="connsiteX16" fmla="*/ 1014032 w 1014031"/>
              <a:gd name="connsiteY16" fmla="*/ 320707 h 1398460"/>
              <a:gd name="connsiteX17" fmla="*/ 660559 w 1014031"/>
              <a:gd name="connsiteY17" fmla="*/ 423005 h 1398460"/>
              <a:gd name="connsiteX18" fmla="*/ 611315 w 1014031"/>
              <a:gd name="connsiteY18" fmla="*/ 345758 h 1398460"/>
              <a:gd name="connsiteX19" fmla="*/ 504158 w 1014031"/>
              <a:gd name="connsiteY19" fmla="*/ 307181 h 1398460"/>
              <a:gd name="connsiteX20" fmla="*/ 483394 w 1014031"/>
              <a:gd name="connsiteY20" fmla="*/ 308039 h 1398460"/>
              <a:gd name="connsiteX21" fmla="*/ 402717 w 1014031"/>
              <a:gd name="connsiteY21" fmla="*/ 336137 h 1398460"/>
              <a:gd name="connsiteX22" fmla="*/ 366999 w 1014031"/>
              <a:gd name="connsiteY22" fmla="*/ 421100 h 1398460"/>
              <a:gd name="connsiteX23" fmla="*/ 395954 w 1014031"/>
              <a:gd name="connsiteY23" fmla="*/ 481965 h 1398460"/>
              <a:gd name="connsiteX24" fmla="*/ 479012 w 1014031"/>
              <a:gd name="connsiteY24" fmla="*/ 521589 h 1398460"/>
              <a:gd name="connsiteX25" fmla="*/ 483394 w 1014031"/>
              <a:gd name="connsiteY25" fmla="*/ 522732 h 1398460"/>
              <a:gd name="connsiteX26" fmla="*/ 683705 w 1014031"/>
              <a:gd name="connsiteY26" fmla="*/ 573691 h 1398460"/>
              <a:gd name="connsiteX27" fmla="*/ 925163 w 1014031"/>
              <a:gd name="connsiteY27" fmla="*/ 725329 h 1398460"/>
              <a:gd name="connsiteX28" fmla="*/ 1012127 w 1014031"/>
              <a:gd name="connsiteY28" fmla="*/ 983171 h 1398460"/>
              <a:gd name="connsiteX29" fmla="*/ 951262 w 1014031"/>
              <a:gd name="connsiteY29" fmla="*/ 1209199 h 1398460"/>
              <a:gd name="connsiteX30" fmla="*/ 776478 w 1014031"/>
              <a:gd name="connsiteY30" fmla="*/ 1350169 h 1398460"/>
              <a:gd name="connsiteX31" fmla="*/ 504158 w 1014031"/>
              <a:gd name="connsiteY31" fmla="*/ 1398461 h 1398460"/>
              <a:gd name="connsiteX32" fmla="*/ 483394 w 1014031"/>
              <a:gd name="connsiteY32" fmla="*/ 1398175 h 139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14031" h="1398460">
                <a:moveTo>
                  <a:pt x="483394" y="1090136"/>
                </a:moveTo>
                <a:cubicBezTo>
                  <a:pt x="488252" y="1090708"/>
                  <a:pt x="493300" y="1091089"/>
                  <a:pt x="498348" y="1091375"/>
                </a:cubicBezTo>
                <a:cubicBezTo>
                  <a:pt x="534353" y="1092708"/>
                  <a:pt x="566261" y="1082993"/>
                  <a:pt x="593979" y="1062419"/>
                </a:cubicBezTo>
                <a:cubicBezTo>
                  <a:pt x="621602" y="1041845"/>
                  <a:pt x="635413" y="1014794"/>
                  <a:pt x="635413" y="981265"/>
                </a:cubicBezTo>
                <a:cubicBezTo>
                  <a:pt x="635413" y="959358"/>
                  <a:pt x="627412" y="938498"/>
                  <a:pt x="611315" y="918496"/>
                </a:cubicBezTo>
                <a:cubicBezTo>
                  <a:pt x="595217" y="898588"/>
                  <a:pt x="569786" y="884015"/>
                  <a:pt x="535019" y="875062"/>
                </a:cubicBezTo>
                <a:lnTo>
                  <a:pt x="483394" y="861727"/>
                </a:lnTo>
                <a:lnTo>
                  <a:pt x="332232" y="822865"/>
                </a:lnTo>
                <a:cubicBezTo>
                  <a:pt x="262700" y="804863"/>
                  <a:pt x="203073" y="777145"/>
                  <a:pt x="153543" y="739807"/>
                </a:cubicBezTo>
                <a:cubicBezTo>
                  <a:pt x="103918" y="702469"/>
                  <a:pt x="65913" y="656749"/>
                  <a:pt x="39529" y="602647"/>
                </a:cubicBezTo>
                <a:cubicBezTo>
                  <a:pt x="13145" y="548640"/>
                  <a:pt x="0" y="488061"/>
                  <a:pt x="0" y="421100"/>
                </a:cubicBezTo>
                <a:cubicBezTo>
                  <a:pt x="0" y="288512"/>
                  <a:pt x="44101" y="185166"/>
                  <a:pt x="132302" y="111062"/>
                </a:cubicBezTo>
                <a:cubicBezTo>
                  <a:pt x="216599" y="40291"/>
                  <a:pt x="333661" y="3334"/>
                  <a:pt x="483394" y="286"/>
                </a:cubicBezTo>
                <a:cubicBezTo>
                  <a:pt x="490252" y="95"/>
                  <a:pt x="497205" y="0"/>
                  <a:pt x="504158" y="0"/>
                </a:cubicBezTo>
                <a:cubicBezTo>
                  <a:pt x="589121" y="0"/>
                  <a:pt x="664083" y="10954"/>
                  <a:pt x="729139" y="32861"/>
                </a:cubicBezTo>
                <a:cubicBezTo>
                  <a:pt x="794195" y="54769"/>
                  <a:pt x="850202" y="89249"/>
                  <a:pt x="897160" y="136208"/>
                </a:cubicBezTo>
                <a:cubicBezTo>
                  <a:pt x="944118" y="183166"/>
                  <a:pt x="983171" y="244697"/>
                  <a:pt x="1014032" y="320707"/>
                </a:cubicBezTo>
                <a:lnTo>
                  <a:pt x="660559" y="423005"/>
                </a:lnTo>
                <a:cubicBezTo>
                  <a:pt x="654082" y="397288"/>
                  <a:pt x="637699" y="371570"/>
                  <a:pt x="611315" y="345758"/>
                </a:cubicBezTo>
                <a:cubicBezTo>
                  <a:pt x="584930" y="320040"/>
                  <a:pt x="549212" y="307181"/>
                  <a:pt x="504158" y="307181"/>
                </a:cubicBezTo>
                <a:cubicBezTo>
                  <a:pt x="497015" y="307181"/>
                  <a:pt x="490061" y="307467"/>
                  <a:pt x="483394" y="308039"/>
                </a:cubicBezTo>
                <a:cubicBezTo>
                  <a:pt x="449485" y="310610"/>
                  <a:pt x="422625" y="319945"/>
                  <a:pt x="402717" y="336137"/>
                </a:cubicBezTo>
                <a:cubicBezTo>
                  <a:pt x="378905" y="355473"/>
                  <a:pt x="366999" y="383762"/>
                  <a:pt x="366999" y="421100"/>
                </a:cubicBezTo>
                <a:cubicBezTo>
                  <a:pt x="366999" y="444246"/>
                  <a:pt x="376619" y="464534"/>
                  <a:pt x="395954" y="481965"/>
                </a:cubicBezTo>
                <a:cubicBezTo>
                  <a:pt x="415290" y="499300"/>
                  <a:pt x="442913" y="512540"/>
                  <a:pt x="479012" y="521589"/>
                </a:cubicBezTo>
                <a:lnTo>
                  <a:pt x="483394" y="522732"/>
                </a:lnTo>
                <a:lnTo>
                  <a:pt x="683705" y="573691"/>
                </a:lnTo>
                <a:cubicBezTo>
                  <a:pt x="786765" y="599504"/>
                  <a:pt x="867251" y="649986"/>
                  <a:pt x="925163" y="725329"/>
                </a:cubicBezTo>
                <a:cubicBezTo>
                  <a:pt x="983171" y="800672"/>
                  <a:pt x="1012127" y="886587"/>
                  <a:pt x="1012127" y="983171"/>
                </a:cubicBezTo>
                <a:cubicBezTo>
                  <a:pt x="1012127" y="1072039"/>
                  <a:pt x="991838" y="1147382"/>
                  <a:pt x="951262" y="1209199"/>
                </a:cubicBezTo>
                <a:cubicBezTo>
                  <a:pt x="910685" y="1271016"/>
                  <a:pt x="852392" y="1318070"/>
                  <a:pt x="776478" y="1350169"/>
                </a:cubicBezTo>
                <a:cubicBezTo>
                  <a:pt x="700469" y="1382363"/>
                  <a:pt x="609695" y="1398461"/>
                  <a:pt x="504158" y="1398461"/>
                </a:cubicBezTo>
                <a:cubicBezTo>
                  <a:pt x="497205" y="1398461"/>
                  <a:pt x="490252" y="1398365"/>
                  <a:pt x="483394" y="1398175"/>
                </a:cubicBezTo>
              </a:path>
            </a:pathLst>
          </a:custGeom>
          <a:noFill/>
          <a:ln w="50800" cap="rnd">
            <a:solidFill>
              <a:srgbClr val="02F5ED"/>
            </a:solidFill>
            <a:prstDash val="solid"/>
            <a:miter/>
            <a:headEnd type="oval"/>
            <a:tailEnd type="oval"/>
          </a:ln>
        </p:spPr>
        <p:txBody>
          <a:bodyPr rtlCol="0" anchor="ctr"/>
          <a:lstStyle/>
          <a:p>
            <a:endParaRPr lang="en-IN"/>
          </a:p>
        </p:txBody>
      </p:sp>
      <p:sp>
        <p:nvSpPr>
          <p:cNvPr id="9" name="Freeform: Shape 8">
            <a:extLst>
              <a:ext uri="{FF2B5EF4-FFF2-40B4-BE49-F238E27FC236}">
                <a16:creationId xmlns:a16="http://schemas.microsoft.com/office/drawing/2014/main" id="{6D3CF6C4-2915-1D30-B3A4-90EA1EB7BA69}"/>
              </a:ext>
            </a:extLst>
          </p:cNvPr>
          <p:cNvSpPr/>
          <p:nvPr/>
        </p:nvSpPr>
        <p:spPr>
          <a:xfrm>
            <a:off x="6286250" y="1824947"/>
            <a:ext cx="1524965" cy="1565434"/>
          </a:xfrm>
          <a:custGeom>
            <a:avLst/>
            <a:gdLst>
              <a:gd name="connsiteX0" fmla="*/ 1297591 w 1317212"/>
              <a:gd name="connsiteY0" fmla="*/ 1352169 h 1352168"/>
              <a:gd name="connsiteX1" fmla="*/ 983361 w 1317212"/>
              <a:gd name="connsiteY1" fmla="*/ 1352169 h 1352168"/>
              <a:gd name="connsiteX2" fmla="*/ 813244 w 1317212"/>
              <a:gd name="connsiteY2" fmla="*/ 553212 h 1352168"/>
              <a:gd name="connsiteX3" fmla="*/ 643033 w 1317212"/>
              <a:gd name="connsiteY3" fmla="*/ 1352169 h 1352168"/>
              <a:gd name="connsiteX4" fmla="*/ 328898 w 1317212"/>
              <a:gd name="connsiteY4" fmla="*/ 1352169 h 1352168"/>
              <a:gd name="connsiteX5" fmla="*/ 0 w 1317212"/>
              <a:gd name="connsiteY5" fmla="*/ 0 h 1352168"/>
              <a:gd name="connsiteX6" fmla="*/ 309181 w 1317212"/>
              <a:gd name="connsiteY6" fmla="*/ 0 h 1352168"/>
              <a:gd name="connsiteX7" fmla="*/ 490823 w 1317212"/>
              <a:gd name="connsiteY7" fmla="*/ 802386 h 1352168"/>
              <a:gd name="connsiteX8" fmla="*/ 662654 w 1317212"/>
              <a:gd name="connsiteY8" fmla="*/ 0 h 1352168"/>
              <a:gd name="connsiteX9" fmla="*/ 813244 w 1317212"/>
              <a:gd name="connsiteY9" fmla="*/ 0 h 1352168"/>
              <a:gd name="connsiteX10" fmla="*/ 826770 w 1317212"/>
              <a:gd name="connsiteY10" fmla="*/ 0 h 1352168"/>
              <a:gd name="connsiteX11" fmla="*/ 963740 w 1317212"/>
              <a:gd name="connsiteY11" fmla="*/ 0 h 1352168"/>
              <a:gd name="connsiteX12" fmla="*/ 1140524 w 1317212"/>
              <a:gd name="connsiteY12" fmla="*/ 780860 h 1352168"/>
              <a:gd name="connsiteX13" fmla="*/ 1317212 w 1317212"/>
              <a:gd name="connsiteY13" fmla="*/ 0 h 135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7212" h="1352168">
                <a:moveTo>
                  <a:pt x="1297591" y="1352169"/>
                </a:moveTo>
                <a:lnTo>
                  <a:pt x="983361" y="1352169"/>
                </a:lnTo>
                <a:lnTo>
                  <a:pt x="813244" y="553212"/>
                </a:lnTo>
                <a:lnTo>
                  <a:pt x="643033" y="1352169"/>
                </a:lnTo>
                <a:lnTo>
                  <a:pt x="328898" y="1352169"/>
                </a:lnTo>
                <a:lnTo>
                  <a:pt x="0" y="0"/>
                </a:lnTo>
                <a:lnTo>
                  <a:pt x="309181" y="0"/>
                </a:lnTo>
                <a:lnTo>
                  <a:pt x="490823" y="802386"/>
                </a:lnTo>
                <a:lnTo>
                  <a:pt x="662654" y="0"/>
                </a:lnTo>
                <a:lnTo>
                  <a:pt x="813244" y="0"/>
                </a:lnTo>
                <a:lnTo>
                  <a:pt x="826770" y="0"/>
                </a:lnTo>
                <a:lnTo>
                  <a:pt x="963740" y="0"/>
                </a:lnTo>
                <a:lnTo>
                  <a:pt x="1140524" y="780860"/>
                </a:lnTo>
                <a:lnTo>
                  <a:pt x="1317212" y="0"/>
                </a:lnTo>
              </a:path>
            </a:pathLst>
          </a:custGeom>
          <a:noFill/>
          <a:ln w="50800" cap="rnd">
            <a:solidFill>
              <a:srgbClr val="02F5ED"/>
            </a:solidFill>
            <a:prstDash val="solid"/>
            <a:miter/>
            <a:headEnd type="oval"/>
            <a:tailEnd type="oval"/>
          </a:ln>
        </p:spPr>
        <p:txBody>
          <a:bodyPr rtlCol="0" anchor="ctr"/>
          <a:lstStyle/>
          <a:p>
            <a:endParaRPr lang="en-IN"/>
          </a:p>
        </p:txBody>
      </p:sp>
      <p:sp>
        <p:nvSpPr>
          <p:cNvPr id="12" name="Freeform: Shape 11">
            <a:extLst>
              <a:ext uri="{FF2B5EF4-FFF2-40B4-BE49-F238E27FC236}">
                <a16:creationId xmlns:a16="http://schemas.microsoft.com/office/drawing/2014/main" id="{CCBD4F04-F62E-B2B8-645E-9613FDDAA246}"/>
              </a:ext>
            </a:extLst>
          </p:cNvPr>
          <p:cNvSpPr/>
          <p:nvPr/>
        </p:nvSpPr>
        <p:spPr>
          <a:xfrm>
            <a:off x="4164708" y="4157992"/>
            <a:ext cx="1670415" cy="1616822"/>
          </a:xfrm>
          <a:custGeom>
            <a:avLst/>
            <a:gdLst>
              <a:gd name="connsiteX0" fmla="*/ 1031462 w 1442847"/>
              <a:gd name="connsiteY0" fmla="*/ 890492 h 1396555"/>
              <a:gd name="connsiteX1" fmla="*/ 907828 w 1442847"/>
              <a:gd name="connsiteY1" fmla="*/ 1020794 h 1396555"/>
              <a:gd name="connsiteX2" fmla="*/ 724376 w 1442847"/>
              <a:gd name="connsiteY2" fmla="*/ 1068134 h 1396555"/>
              <a:gd name="connsiteX3" fmla="*/ 721424 w 1442847"/>
              <a:gd name="connsiteY3" fmla="*/ 1068134 h 1396555"/>
              <a:gd name="connsiteX4" fmla="*/ 539877 w 1442847"/>
              <a:gd name="connsiteY4" fmla="*/ 1020794 h 1396555"/>
              <a:gd name="connsiteX5" fmla="*/ 413385 w 1442847"/>
              <a:gd name="connsiteY5" fmla="*/ 890492 h 1396555"/>
              <a:gd name="connsiteX6" fmla="*/ 366998 w 1442847"/>
              <a:gd name="connsiteY6" fmla="*/ 699230 h 1396555"/>
              <a:gd name="connsiteX7" fmla="*/ 412337 w 1442847"/>
              <a:gd name="connsiteY7" fmla="*/ 507016 h 1396555"/>
              <a:gd name="connsiteX8" fmla="*/ 537972 w 1442847"/>
              <a:gd name="connsiteY8" fmla="*/ 375666 h 1396555"/>
              <a:gd name="connsiteX9" fmla="*/ 720471 w 1442847"/>
              <a:gd name="connsiteY9" fmla="*/ 328327 h 1396555"/>
              <a:gd name="connsiteX10" fmla="*/ 721424 w 1442847"/>
              <a:gd name="connsiteY10" fmla="*/ 328327 h 1396555"/>
              <a:gd name="connsiteX11" fmla="*/ 904970 w 1442847"/>
              <a:gd name="connsiteY11" fmla="*/ 375666 h 1396555"/>
              <a:gd name="connsiteX12" fmla="*/ 1030510 w 1442847"/>
              <a:gd name="connsiteY12" fmla="*/ 507016 h 1396555"/>
              <a:gd name="connsiteX13" fmla="*/ 1075849 w 1442847"/>
              <a:gd name="connsiteY13" fmla="*/ 699230 h 1396555"/>
              <a:gd name="connsiteX14" fmla="*/ 1031462 w 1442847"/>
              <a:gd name="connsiteY14" fmla="*/ 890492 h 1396555"/>
              <a:gd name="connsiteX15" fmla="*/ 721424 w 1442847"/>
              <a:gd name="connsiteY15" fmla="*/ 1396556 h 1396555"/>
              <a:gd name="connsiteX16" fmla="*/ 724376 w 1442847"/>
              <a:gd name="connsiteY16" fmla="*/ 1396556 h 1396555"/>
              <a:gd name="connsiteX17" fmla="*/ 1097090 w 1442847"/>
              <a:gd name="connsiteY17" fmla="*/ 1306735 h 1396555"/>
              <a:gd name="connsiteX18" fmla="*/ 1351121 w 1442847"/>
              <a:gd name="connsiteY18" fmla="*/ 1059466 h 1396555"/>
              <a:gd name="connsiteX19" fmla="*/ 1442847 w 1442847"/>
              <a:gd name="connsiteY19" fmla="*/ 699230 h 1396555"/>
              <a:gd name="connsiteX20" fmla="*/ 1350169 w 1442847"/>
              <a:gd name="connsiteY20" fmla="*/ 337090 h 1396555"/>
              <a:gd name="connsiteX21" fmla="*/ 1095185 w 1442847"/>
              <a:gd name="connsiteY21" fmla="*/ 89821 h 1396555"/>
              <a:gd name="connsiteX22" fmla="*/ 721424 w 1442847"/>
              <a:gd name="connsiteY22" fmla="*/ 0 h 1396555"/>
              <a:gd name="connsiteX23" fmla="*/ 720471 w 1442847"/>
              <a:gd name="connsiteY23" fmla="*/ 0 h 1396555"/>
              <a:gd name="connsiteX24" fmla="*/ 347663 w 1442847"/>
              <a:gd name="connsiteY24" fmla="*/ 89821 h 1396555"/>
              <a:gd name="connsiteX25" fmla="*/ 92678 w 1442847"/>
              <a:gd name="connsiteY25" fmla="*/ 337090 h 1396555"/>
              <a:gd name="connsiteX26" fmla="*/ 0 w 1442847"/>
              <a:gd name="connsiteY26" fmla="*/ 699230 h 1396555"/>
              <a:gd name="connsiteX27" fmla="*/ 92678 w 1442847"/>
              <a:gd name="connsiteY27" fmla="*/ 1059466 h 1396555"/>
              <a:gd name="connsiteX28" fmla="*/ 97917 w 1442847"/>
              <a:gd name="connsiteY28" fmla="*/ 1068134 h 139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42847" h="1396555">
                <a:moveTo>
                  <a:pt x="1031462" y="890492"/>
                </a:moveTo>
                <a:cubicBezTo>
                  <a:pt x="1001840" y="945832"/>
                  <a:pt x="960596" y="989266"/>
                  <a:pt x="907828" y="1020794"/>
                </a:cubicBezTo>
                <a:cubicBezTo>
                  <a:pt x="855059" y="1052417"/>
                  <a:pt x="793909" y="1068134"/>
                  <a:pt x="724376" y="1068134"/>
                </a:cubicBezTo>
                <a:lnTo>
                  <a:pt x="721424" y="1068134"/>
                </a:lnTo>
                <a:cubicBezTo>
                  <a:pt x="653034" y="1067657"/>
                  <a:pt x="592550" y="1051941"/>
                  <a:pt x="539877" y="1020794"/>
                </a:cubicBezTo>
                <a:cubicBezTo>
                  <a:pt x="486442" y="989266"/>
                  <a:pt x="444246" y="945832"/>
                  <a:pt x="413385" y="890492"/>
                </a:cubicBezTo>
                <a:cubicBezTo>
                  <a:pt x="382429" y="835057"/>
                  <a:pt x="366998" y="771335"/>
                  <a:pt x="366998" y="699230"/>
                </a:cubicBezTo>
                <a:cubicBezTo>
                  <a:pt x="366998" y="627126"/>
                  <a:pt x="382143" y="563023"/>
                  <a:pt x="412337" y="507016"/>
                </a:cubicBezTo>
                <a:cubicBezTo>
                  <a:pt x="442627" y="451009"/>
                  <a:pt x="484442" y="407289"/>
                  <a:pt x="537972" y="375666"/>
                </a:cubicBezTo>
                <a:cubicBezTo>
                  <a:pt x="591312" y="344138"/>
                  <a:pt x="652177" y="328327"/>
                  <a:pt x="720471" y="328327"/>
                </a:cubicBezTo>
                <a:lnTo>
                  <a:pt x="721424" y="328327"/>
                </a:lnTo>
                <a:cubicBezTo>
                  <a:pt x="790575" y="328517"/>
                  <a:pt x="851821" y="344329"/>
                  <a:pt x="904970" y="375666"/>
                </a:cubicBezTo>
                <a:cubicBezTo>
                  <a:pt x="958406" y="407289"/>
                  <a:pt x="1000220" y="451009"/>
                  <a:pt x="1030510" y="507016"/>
                </a:cubicBezTo>
                <a:cubicBezTo>
                  <a:pt x="1060704" y="563023"/>
                  <a:pt x="1075849" y="627126"/>
                  <a:pt x="1075849" y="699230"/>
                </a:cubicBezTo>
                <a:cubicBezTo>
                  <a:pt x="1075849" y="771335"/>
                  <a:pt x="1061085" y="835057"/>
                  <a:pt x="1031462" y="890492"/>
                </a:cubicBezTo>
                <a:close/>
                <a:moveTo>
                  <a:pt x="721424" y="1396556"/>
                </a:moveTo>
                <a:lnTo>
                  <a:pt x="724376" y="1396556"/>
                </a:lnTo>
                <a:cubicBezTo>
                  <a:pt x="864680" y="1396556"/>
                  <a:pt x="988981" y="1366552"/>
                  <a:pt x="1097090" y="1306735"/>
                </a:cubicBezTo>
                <a:cubicBezTo>
                  <a:pt x="1205294" y="1246823"/>
                  <a:pt x="1289971" y="1164431"/>
                  <a:pt x="1351121" y="1059466"/>
                </a:cubicBezTo>
                <a:cubicBezTo>
                  <a:pt x="1412272" y="954500"/>
                  <a:pt x="1442847" y="834485"/>
                  <a:pt x="1442847" y="699230"/>
                </a:cubicBezTo>
                <a:cubicBezTo>
                  <a:pt x="1442847" y="563975"/>
                  <a:pt x="1411986" y="442055"/>
                  <a:pt x="1350169" y="337090"/>
                </a:cubicBezTo>
                <a:cubicBezTo>
                  <a:pt x="1288352" y="232124"/>
                  <a:pt x="1203389" y="149638"/>
                  <a:pt x="1095185" y="89821"/>
                </a:cubicBezTo>
                <a:cubicBezTo>
                  <a:pt x="987362" y="30004"/>
                  <a:pt x="862679" y="95"/>
                  <a:pt x="721424" y="0"/>
                </a:cubicBezTo>
                <a:lnTo>
                  <a:pt x="720471" y="0"/>
                </a:lnTo>
                <a:cubicBezTo>
                  <a:pt x="580073" y="0"/>
                  <a:pt x="455867" y="29908"/>
                  <a:pt x="347663" y="89821"/>
                </a:cubicBezTo>
                <a:cubicBezTo>
                  <a:pt x="239459" y="149638"/>
                  <a:pt x="154496" y="232124"/>
                  <a:pt x="92678" y="337090"/>
                </a:cubicBezTo>
                <a:cubicBezTo>
                  <a:pt x="30861" y="442055"/>
                  <a:pt x="0" y="562737"/>
                  <a:pt x="0" y="699230"/>
                </a:cubicBezTo>
                <a:cubicBezTo>
                  <a:pt x="0" y="835723"/>
                  <a:pt x="30861" y="954500"/>
                  <a:pt x="92678" y="1059466"/>
                </a:cubicBezTo>
                <a:cubicBezTo>
                  <a:pt x="94393" y="1062419"/>
                  <a:pt x="96108" y="1065276"/>
                  <a:pt x="97917" y="1068134"/>
                </a:cubicBezTo>
              </a:path>
            </a:pathLst>
          </a:custGeom>
          <a:noFill/>
          <a:ln w="50800" cap="rnd">
            <a:solidFill>
              <a:srgbClr val="02F5ED"/>
            </a:solidFill>
            <a:prstDash val="solid"/>
            <a:miter/>
            <a:headEnd type="oval"/>
            <a:tailEnd type="oval"/>
          </a:ln>
        </p:spPr>
        <p:txBody>
          <a:bodyPr rtlCol="0" anchor="ctr"/>
          <a:lstStyle/>
          <a:p>
            <a:endParaRPr lang="en-IN" dirty="0"/>
          </a:p>
        </p:txBody>
      </p:sp>
      <p:sp>
        <p:nvSpPr>
          <p:cNvPr id="13" name="Freeform: Shape 12">
            <a:extLst>
              <a:ext uri="{FF2B5EF4-FFF2-40B4-BE49-F238E27FC236}">
                <a16:creationId xmlns:a16="http://schemas.microsoft.com/office/drawing/2014/main" id="{540EBDFC-A248-8509-CF0D-C87BCA63F686}"/>
              </a:ext>
            </a:extLst>
          </p:cNvPr>
          <p:cNvSpPr/>
          <p:nvPr/>
        </p:nvSpPr>
        <p:spPr>
          <a:xfrm>
            <a:off x="6594905" y="4182584"/>
            <a:ext cx="1297031" cy="1565325"/>
          </a:xfrm>
          <a:custGeom>
            <a:avLst/>
            <a:gdLst>
              <a:gd name="connsiteX0" fmla="*/ 739807 w 1120330"/>
              <a:gd name="connsiteY0" fmla="*/ 949547 h 1352073"/>
              <a:gd name="connsiteX1" fmla="*/ 739807 w 1120330"/>
              <a:gd name="connsiteY1" fmla="*/ 328327 h 1352073"/>
              <a:gd name="connsiteX2" fmla="*/ 1120331 w 1120330"/>
              <a:gd name="connsiteY2" fmla="*/ 328327 h 1352073"/>
              <a:gd name="connsiteX3" fmla="*/ 1120331 w 1120330"/>
              <a:gd name="connsiteY3" fmla="*/ 0 h 1352073"/>
              <a:gd name="connsiteX4" fmla="*/ 546639 w 1120330"/>
              <a:gd name="connsiteY4" fmla="*/ 0 h 1352073"/>
              <a:gd name="connsiteX5" fmla="*/ 0 w 1120330"/>
              <a:gd name="connsiteY5" fmla="*/ 0 h 1352073"/>
              <a:gd name="connsiteX6" fmla="*/ 0 w 1120330"/>
              <a:gd name="connsiteY6" fmla="*/ 328327 h 1352073"/>
              <a:gd name="connsiteX7" fmla="*/ 382428 w 1120330"/>
              <a:gd name="connsiteY7" fmla="*/ 328327 h 1352073"/>
              <a:gd name="connsiteX8" fmla="*/ 382428 w 1120330"/>
              <a:gd name="connsiteY8" fmla="*/ 1352074 h 1352073"/>
              <a:gd name="connsiteX9" fmla="*/ 546639 w 1120330"/>
              <a:gd name="connsiteY9" fmla="*/ 1352074 h 1352073"/>
              <a:gd name="connsiteX10" fmla="*/ 739807 w 1120330"/>
              <a:gd name="connsiteY10" fmla="*/ 1352074 h 135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20330" h="1352073">
                <a:moveTo>
                  <a:pt x="739807" y="949547"/>
                </a:moveTo>
                <a:lnTo>
                  <a:pt x="739807" y="328327"/>
                </a:lnTo>
                <a:lnTo>
                  <a:pt x="1120331" y="328327"/>
                </a:lnTo>
                <a:lnTo>
                  <a:pt x="1120331" y="0"/>
                </a:lnTo>
                <a:lnTo>
                  <a:pt x="546639" y="0"/>
                </a:lnTo>
                <a:lnTo>
                  <a:pt x="0" y="0"/>
                </a:lnTo>
                <a:lnTo>
                  <a:pt x="0" y="328327"/>
                </a:lnTo>
                <a:lnTo>
                  <a:pt x="382428" y="328327"/>
                </a:lnTo>
                <a:lnTo>
                  <a:pt x="382428" y="1352074"/>
                </a:lnTo>
                <a:lnTo>
                  <a:pt x="546639" y="1352074"/>
                </a:lnTo>
                <a:lnTo>
                  <a:pt x="739807" y="1352074"/>
                </a:lnTo>
              </a:path>
            </a:pathLst>
          </a:custGeom>
          <a:noFill/>
          <a:ln w="50800" cap="rnd">
            <a:solidFill>
              <a:srgbClr val="02F5ED"/>
            </a:solidFill>
            <a:prstDash val="solid"/>
            <a:miter/>
            <a:headEnd type="oval"/>
            <a:tailEnd type="oval"/>
          </a:ln>
        </p:spPr>
        <p:txBody>
          <a:bodyPr rtlCol="0" anchor="ctr"/>
          <a:lstStyle/>
          <a:p>
            <a:endParaRPr lang="en-IN"/>
          </a:p>
        </p:txBody>
      </p:sp>
      <p:sp>
        <p:nvSpPr>
          <p:cNvPr id="14" name="Freeform: Shape 13">
            <a:extLst>
              <a:ext uri="{FF2B5EF4-FFF2-40B4-BE49-F238E27FC236}">
                <a16:creationId xmlns:a16="http://schemas.microsoft.com/office/drawing/2014/main" id="{93CA422B-F512-D1B9-1EC0-AD530DDFBAF6}"/>
              </a:ext>
            </a:extLst>
          </p:cNvPr>
          <p:cNvSpPr/>
          <p:nvPr/>
        </p:nvSpPr>
        <p:spPr>
          <a:xfrm>
            <a:off x="753633" y="1798150"/>
            <a:ext cx="4194343" cy="1619028"/>
          </a:xfrm>
          <a:custGeom>
            <a:avLst/>
            <a:gdLst>
              <a:gd name="connsiteX0" fmla="*/ 3622929 w 3622928"/>
              <a:gd name="connsiteY0" fmla="*/ 1398175 h 1398460"/>
              <a:gd name="connsiteX1" fmla="*/ 3622929 w 3622928"/>
              <a:gd name="connsiteY1" fmla="*/ 1398461 h 1398460"/>
              <a:gd name="connsiteX2" fmla="*/ 0 w 3622928"/>
              <a:gd name="connsiteY2" fmla="*/ 1398461 h 1398460"/>
              <a:gd name="connsiteX3" fmla="*/ 0 w 3622928"/>
              <a:gd name="connsiteY3" fmla="*/ 0 h 1398460"/>
              <a:gd name="connsiteX4" fmla="*/ 2000917 w 3622928"/>
              <a:gd name="connsiteY4" fmla="*/ 0 h 1398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2928" h="1398460">
                <a:moveTo>
                  <a:pt x="3622929" y="1398175"/>
                </a:moveTo>
                <a:lnTo>
                  <a:pt x="3622929" y="1398461"/>
                </a:lnTo>
                <a:lnTo>
                  <a:pt x="0" y="1398461"/>
                </a:lnTo>
                <a:lnTo>
                  <a:pt x="0" y="0"/>
                </a:lnTo>
                <a:lnTo>
                  <a:pt x="2000917" y="0"/>
                </a:lnTo>
              </a:path>
            </a:pathLst>
          </a:custGeom>
          <a:noFill/>
          <a:ln w="50800" cap="rnd">
            <a:solidFill>
              <a:srgbClr val="FD014F"/>
            </a:solidFill>
            <a:prstDash val="solid"/>
            <a:miter/>
            <a:headEnd type="oval"/>
            <a:tailEnd type="oval"/>
          </a:ln>
        </p:spPr>
        <p:txBody>
          <a:bodyPr rtlCol="0" anchor="ctr"/>
          <a:lstStyle/>
          <a:p>
            <a:endParaRPr lang="en-IN"/>
          </a:p>
        </p:txBody>
      </p:sp>
      <p:sp>
        <p:nvSpPr>
          <p:cNvPr id="16" name="Freeform: Shape 15">
            <a:extLst>
              <a:ext uri="{FF2B5EF4-FFF2-40B4-BE49-F238E27FC236}">
                <a16:creationId xmlns:a16="http://schemas.microsoft.com/office/drawing/2014/main" id="{268DCAE2-60E0-5CD5-769E-B1F290DD2AE2}"/>
              </a:ext>
            </a:extLst>
          </p:cNvPr>
          <p:cNvSpPr/>
          <p:nvPr/>
        </p:nvSpPr>
        <p:spPr>
          <a:xfrm>
            <a:off x="7789069" y="1824947"/>
            <a:ext cx="3644723" cy="1565434"/>
          </a:xfrm>
          <a:custGeom>
            <a:avLst/>
            <a:gdLst>
              <a:gd name="connsiteX0" fmla="*/ 0 w 3462908"/>
              <a:gd name="connsiteY0" fmla="*/ 1352169 h 1352168"/>
              <a:gd name="connsiteX1" fmla="*/ 314230 w 3462908"/>
              <a:gd name="connsiteY1" fmla="*/ 1352169 h 1352168"/>
              <a:gd name="connsiteX2" fmla="*/ 3462909 w 3462908"/>
              <a:gd name="connsiteY2" fmla="*/ 1352169 h 1352168"/>
              <a:gd name="connsiteX3" fmla="*/ 3462909 w 3462908"/>
              <a:gd name="connsiteY3" fmla="*/ 0 h 1352168"/>
              <a:gd name="connsiteX4" fmla="*/ 1469898 w 3462908"/>
              <a:gd name="connsiteY4" fmla="*/ 0 h 1352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2908" h="1352168">
                <a:moveTo>
                  <a:pt x="0" y="1352169"/>
                </a:moveTo>
                <a:lnTo>
                  <a:pt x="314230" y="1352169"/>
                </a:lnTo>
                <a:lnTo>
                  <a:pt x="3462909" y="1352169"/>
                </a:lnTo>
                <a:lnTo>
                  <a:pt x="3462909" y="0"/>
                </a:lnTo>
                <a:lnTo>
                  <a:pt x="1469898" y="0"/>
                </a:lnTo>
              </a:path>
            </a:pathLst>
          </a:custGeom>
          <a:noFill/>
          <a:ln w="50800" cap="rnd">
            <a:solidFill>
              <a:srgbClr val="FD014F"/>
            </a:solidFill>
            <a:prstDash val="solid"/>
            <a:miter/>
            <a:headEnd type="oval"/>
            <a:tailEnd type="oval"/>
          </a:ln>
        </p:spPr>
        <p:txBody>
          <a:bodyPr rtlCol="0" anchor="ctr"/>
          <a:lstStyle/>
          <a:p>
            <a:endParaRPr lang="en-IN"/>
          </a:p>
        </p:txBody>
      </p:sp>
      <p:sp>
        <p:nvSpPr>
          <p:cNvPr id="18" name="Freeform: Shape 17">
            <a:extLst>
              <a:ext uri="{FF2B5EF4-FFF2-40B4-BE49-F238E27FC236}">
                <a16:creationId xmlns:a16="http://schemas.microsoft.com/office/drawing/2014/main" id="{02FF2473-7015-9332-485C-E17E93F00B62}"/>
              </a:ext>
            </a:extLst>
          </p:cNvPr>
          <p:cNvSpPr/>
          <p:nvPr/>
        </p:nvSpPr>
        <p:spPr>
          <a:xfrm>
            <a:off x="7454901" y="4182584"/>
            <a:ext cx="3978892" cy="1565325"/>
          </a:xfrm>
          <a:custGeom>
            <a:avLst/>
            <a:gdLst>
              <a:gd name="connsiteX0" fmla="*/ 1626489 w 3633025"/>
              <a:gd name="connsiteY0" fmla="*/ 0 h 1352073"/>
              <a:gd name="connsiteX1" fmla="*/ 3633026 w 3633025"/>
              <a:gd name="connsiteY1" fmla="*/ 0 h 1352073"/>
              <a:gd name="connsiteX2" fmla="*/ 3633026 w 3633025"/>
              <a:gd name="connsiteY2" fmla="*/ 1352074 h 1352073"/>
              <a:gd name="connsiteX3" fmla="*/ 1626489 w 3633025"/>
              <a:gd name="connsiteY3" fmla="*/ 1352074 h 1352073"/>
              <a:gd name="connsiteX4" fmla="*/ 193167 w 3633025"/>
              <a:gd name="connsiteY4" fmla="*/ 1352074 h 1352073"/>
              <a:gd name="connsiteX5" fmla="*/ 0 w 3633025"/>
              <a:gd name="connsiteY5" fmla="*/ 1352074 h 135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33025" h="1352073">
                <a:moveTo>
                  <a:pt x="1626489" y="0"/>
                </a:moveTo>
                <a:lnTo>
                  <a:pt x="3633026" y="0"/>
                </a:lnTo>
                <a:lnTo>
                  <a:pt x="3633026" y="1352074"/>
                </a:lnTo>
                <a:lnTo>
                  <a:pt x="1626489" y="1352074"/>
                </a:lnTo>
                <a:lnTo>
                  <a:pt x="193167" y="1352074"/>
                </a:lnTo>
                <a:lnTo>
                  <a:pt x="0" y="1352074"/>
                </a:lnTo>
              </a:path>
            </a:pathLst>
          </a:custGeom>
          <a:noFill/>
          <a:ln w="50800" cap="rnd">
            <a:solidFill>
              <a:srgbClr val="FD014F"/>
            </a:solidFill>
            <a:prstDash val="solid"/>
            <a:miter/>
            <a:headEnd type="oval"/>
            <a:tailEnd type="oval"/>
          </a:ln>
        </p:spPr>
        <p:txBody>
          <a:bodyPr rtlCol="0" anchor="ctr"/>
          <a:lstStyle/>
          <a:p>
            <a:endParaRPr lang="en-IN"/>
          </a:p>
        </p:txBody>
      </p:sp>
      <p:sp>
        <p:nvSpPr>
          <p:cNvPr id="20" name="Freeform: Shape 19">
            <a:extLst>
              <a:ext uri="{FF2B5EF4-FFF2-40B4-BE49-F238E27FC236}">
                <a16:creationId xmlns:a16="http://schemas.microsoft.com/office/drawing/2014/main" id="{5247566D-302E-D5BD-E066-C9C1C3C3725F}"/>
              </a:ext>
            </a:extLst>
          </p:cNvPr>
          <p:cNvSpPr/>
          <p:nvPr/>
        </p:nvSpPr>
        <p:spPr>
          <a:xfrm>
            <a:off x="753633" y="4157992"/>
            <a:ext cx="4246283" cy="1616822"/>
          </a:xfrm>
          <a:custGeom>
            <a:avLst/>
            <a:gdLst>
              <a:gd name="connsiteX0" fmla="*/ 2013395 w 3622929"/>
              <a:gd name="connsiteY0" fmla="*/ 0 h 1396555"/>
              <a:gd name="connsiteX1" fmla="*/ 0 w 3622929"/>
              <a:gd name="connsiteY1" fmla="*/ 0 h 1396555"/>
              <a:gd name="connsiteX2" fmla="*/ 0 w 3622929"/>
              <a:gd name="connsiteY2" fmla="*/ 1396556 h 1396555"/>
              <a:gd name="connsiteX3" fmla="*/ 1998726 w 3622929"/>
              <a:gd name="connsiteY3" fmla="*/ 1396556 h 1396555"/>
              <a:gd name="connsiteX4" fmla="*/ 3622929 w 3622929"/>
              <a:gd name="connsiteY4" fmla="*/ 1396556 h 1396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2929" h="1396555">
                <a:moveTo>
                  <a:pt x="2013395" y="0"/>
                </a:moveTo>
                <a:lnTo>
                  <a:pt x="0" y="0"/>
                </a:lnTo>
                <a:lnTo>
                  <a:pt x="0" y="1396556"/>
                </a:lnTo>
                <a:lnTo>
                  <a:pt x="1998726" y="1396556"/>
                </a:lnTo>
                <a:lnTo>
                  <a:pt x="3622929" y="1396556"/>
                </a:lnTo>
              </a:path>
            </a:pathLst>
          </a:custGeom>
          <a:noFill/>
          <a:ln w="50800" cap="rnd">
            <a:solidFill>
              <a:srgbClr val="FD014F"/>
            </a:solidFill>
            <a:prstDash val="solid"/>
            <a:miter/>
            <a:headEnd type="oval"/>
            <a:tailEnd type="oval"/>
          </a:ln>
        </p:spPr>
        <p:txBody>
          <a:bodyPr rtlCol="0" anchor="ctr"/>
          <a:lstStyle/>
          <a:p>
            <a:endParaRPr lang="en-IN"/>
          </a:p>
        </p:txBody>
      </p:sp>
      <p:sp>
        <p:nvSpPr>
          <p:cNvPr id="24" name="Freeform: Shape 23">
            <a:extLst>
              <a:ext uri="{FF2B5EF4-FFF2-40B4-BE49-F238E27FC236}">
                <a16:creationId xmlns:a16="http://schemas.microsoft.com/office/drawing/2014/main" id="{758C3170-2B83-0414-D977-B05AD4D61B22}"/>
              </a:ext>
            </a:extLst>
          </p:cNvPr>
          <p:cNvSpPr/>
          <p:nvPr/>
        </p:nvSpPr>
        <p:spPr>
          <a:xfrm>
            <a:off x="4290363" y="5383969"/>
            <a:ext cx="55376" cy="11027"/>
          </a:xfrm>
          <a:custGeom>
            <a:avLst/>
            <a:gdLst>
              <a:gd name="connsiteX0" fmla="*/ 0 w 1626488"/>
              <a:gd name="connsiteY0" fmla="*/ 0 h 9525"/>
              <a:gd name="connsiteX1" fmla="*/ 1624203 w 1626488"/>
              <a:gd name="connsiteY1" fmla="*/ 0 h 9525"/>
              <a:gd name="connsiteX2" fmla="*/ 1626489 w 1626488"/>
              <a:gd name="connsiteY2" fmla="*/ 0 h 9525"/>
            </a:gdLst>
            <a:ahLst/>
            <a:cxnLst>
              <a:cxn ang="0">
                <a:pos x="connsiteX0" y="connsiteY0"/>
              </a:cxn>
              <a:cxn ang="0">
                <a:pos x="connsiteX1" y="connsiteY1"/>
              </a:cxn>
              <a:cxn ang="0">
                <a:pos x="connsiteX2" y="connsiteY2"/>
              </a:cxn>
            </a:cxnLst>
            <a:rect l="l" t="t" r="r" b="b"/>
            <a:pathLst>
              <a:path w="1626488" h="9525">
                <a:moveTo>
                  <a:pt x="0" y="0"/>
                </a:moveTo>
                <a:lnTo>
                  <a:pt x="1624203" y="0"/>
                </a:lnTo>
                <a:lnTo>
                  <a:pt x="1626489" y="0"/>
                </a:lnTo>
              </a:path>
            </a:pathLst>
          </a:custGeom>
          <a:noFill/>
          <a:ln w="50800" cap="rnd">
            <a:solidFill>
              <a:srgbClr val="02F5ED"/>
            </a:solidFill>
            <a:prstDash val="solid"/>
            <a:miter/>
            <a:headEnd type="oval"/>
            <a:tailEnd type="oval"/>
          </a:ln>
        </p:spPr>
        <p:txBody>
          <a:bodyPr rtlCol="0" anchor="ctr"/>
          <a:lstStyle/>
          <a:p>
            <a:endParaRPr lang="en-IN"/>
          </a:p>
        </p:txBody>
      </p:sp>
      <p:grpSp>
        <p:nvGrpSpPr>
          <p:cNvPr id="44" name="Group 43">
            <a:extLst>
              <a:ext uri="{FF2B5EF4-FFF2-40B4-BE49-F238E27FC236}">
                <a16:creationId xmlns:a16="http://schemas.microsoft.com/office/drawing/2014/main" id="{60819675-C1BE-A2EF-4E59-3008BFD14370}"/>
              </a:ext>
            </a:extLst>
          </p:cNvPr>
          <p:cNvGrpSpPr/>
          <p:nvPr/>
        </p:nvGrpSpPr>
        <p:grpSpPr>
          <a:xfrm>
            <a:off x="8253699" y="2070692"/>
            <a:ext cx="2967400" cy="1033489"/>
            <a:chOff x="8061584" y="1827215"/>
            <a:chExt cx="2967400" cy="1033489"/>
          </a:xfrm>
        </p:grpSpPr>
        <p:sp>
          <p:nvSpPr>
            <p:cNvPr id="42" name="TextBox 41">
              <a:extLst>
                <a:ext uri="{FF2B5EF4-FFF2-40B4-BE49-F238E27FC236}">
                  <a16:creationId xmlns:a16="http://schemas.microsoft.com/office/drawing/2014/main" id="{C7477155-DDBB-98C8-2069-C92FEE27F3A6}"/>
                </a:ext>
              </a:extLst>
            </p:cNvPr>
            <p:cNvSpPr txBox="1"/>
            <p:nvPr/>
          </p:nvSpPr>
          <p:spPr>
            <a:xfrm>
              <a:off x="8061585" y="2214373"/>
              <a:ext cx="2967399" cy="646331"/>
            </a:xfrm>
            <a:prstGeom prst="rect">
              <a:avLst/>
            </a:prstGeom>
            <a:noFill/>
          </p:spPr>
          <p:txBody>
            <a:bodyPr wrap="square" rtlCol="0">
              <a:spAutoFit/>
            </a:bodyPr>
            <a:lstStyle/>
            <a:p>
              <a:r>
                <a:rPr lang="en-US" sz="1200" dirty="0">
                  <a:solidFill>
                    <a:schemeClr val="bg1"/>
                  </a:solidFill>
                  <a:latin typeface="Figtree" pitchFamily="2" charset="0"/>
                  <a:ea typeface="Inter" panose="02000503000000020004" pitchFamily="2" charset="0"/>
                </a:rPr>
                <a:t>Lorem ipsum dolor sit amet, consectetur adipiscing </a:t>
              </a:r>
              <a:r>
                <a:rPr lang="en-US" sz="1200" dirty="0" err="1">
                  <a:solidFill>
                    <a:schemeClr val="bg1"/>
                  </a:solidFill>
                  <a:latin typeface="Figtree" pitchFamily="2" charset="0"/>
                  <a:ea typeface="Inter" panose="02000503000000020004" pitchFamily="2" charset="0"/>
                </a:rPr>
                <a:t>elit</a:t>
              </a:r>
              <a:r>
                <a:rPr lang="en-US" sz="1200" dirty="0">
                  <a:solidFill>
                    <a:schemeClr val="bg1"/>
                  </a:solidFill>
                  <a:latin typeface="Figtree" pitchFamily="2" charset="0"/>
                  <a:ea typeface="Inter" panose="02000503000000020004" pitchFamily="2" charset="0"/>
                </a:rPr>
                <a:t>, sed do </a:t>
              </a:r>
              <a:r>
                <a:rPr lang="en-US" sz="1200" dirty="0" err="1">
                  <a:solidFill>
                    <a:schemeClr val="bg1"/>
                  </a:solidFill>
                  <a:latin typeface="Figtree" pitchFamily="2" charset="0"/>
                  <a:ea typeface="Inter" panose="02000503000000020004" pitchFamily="2" charset="0"/>
                </a:rPr>
                <a:t>eiusmod</a:t>
              </a:r>
              <a:r>
                <a:rPr lang="en-US" sz="1200" dirty="0">
                  <a:solidFill>
                    <a:schemeClr val="bg1"/>
                  </a:solidFill>
                  <a:latin typeface="Figtree" pitchFamily="2" charset="0"/>
                  <a:ea typeface="Inter" panose="02000503000000020004" pitchFamily="2" charset="0"/>
                </a:rPr>
                <a:t> tempor </a:t>
              </a:r>
              <a:r>
                <a:rPr lang="en-US" sz="1200" dirty="0" err="1">
                  <a:solidFill>
                    <a:schemeClr val="bg1"/>
                  </a:solidFill>
                  <a:latin typeface="Figtree" pitchFamily="2" charset="0"/>
                  <a:ea typeface="Inter" panose="02000503000000020004" pitchFamily="2" charset="0"/>
                </a:rPr>
                <a:t>incididunt</a:t>
              </a:r>
              <a:r>
                <a:rPr lang="en-US" sz="1200" dirty="0">
                  <a:solidFill>
                    <a:schemeClr val="bg1"/>
                  </a:solidFill>
                  <a:latin typeface="Figtree" pitchFamily="2" charset="0"/>
                  <a:ea typeface="Inter" panose="02000503000000020004" pitchFamily="2" charset="0"/>
                </a:rPr>
                <a:t> </a:t>
              </a:r>
              <a:r>
                <a:rPr lang="en-US" sz="1200" dirty="0" err="1">
                  <a:solidFill>
                    <a:schemeClr val="bg1"/>
                  </a:solidFill>
                  <a:latin typeface="Figtree" pitchFamily="2" charset="0"/>
                  <a:ea typeface="Inter" panose="02000503000000020004" pitchFamily="2" charset="0"/>
                </a:rPr>
                <a:t>ut</a:t>
              </a:r>
              <a:r>
                <a:rPr lang="en-US" sz="1200" dirty="0">
                  <a:solidFill>
                    <a:schemeClr val="bg1"/>
                  </a:solidFill>
                  <a:latin typeface="Figtree" pitchFamily="2" charset="0"/>
                  <a:ea typeface="Inter" panose="02000503000000020004" pitchFamily="2" charset="0"/>
                </a:rPr>
                <a:t> labore et dolore</a:t>
              </a:r>
              <a:endParaRPr lang="en-IN" sz="1200" dirty="0">
                <a:solidFill>
                  <a:schemeClr val="bg1"/>
                </a:solidFill>
                <a:latin typeface="Figtree" pitchFamily="2" charset="0"/>
                <a:ea typeface="Inter" panose="02000503000000020004" pitchFamily="2" charset="0"/>
              </a:endParaRPr>
            </a:p>
          </p:txBody>
        </p:sp>
        <p:sp>
          <p:nvSpPr>
            <p:cNvPr id="43" name="TextBox 42">
              <a:extLst>
                <a:ext uri="{FF2B5EF4-FFF2-40B4-BE49-F238E27FC236}">
                  <a16:creationId xmlns:a16="http://schemas.microsoft.com/office/drawing/2014/main" id="{461DB7FE-BC58-9AA3-5B6D-47BDED64543E}"/>
                </a:ext>
              </a:extLst>
            </p:cNvPr>
            <p:cNvSpPr txBox="1"/>
            <p:nvPr/>
          </p:nvSpPr>
          <p:spPr>
            <a:xfrm>
              <a:off x="8061584" y="1827215"/>
              <a:ext cx="2270861" cy="400110"/>
            </a:xfrm>
            <a:prstGeom prst="rect">
              <a:avLst/>
            </a:prstGeom>
            <a:noFill/>
          </p:spPr>
          <p:txBody>
            <a:bodyPr wrap="square" rtlCol="0">
              <a:spAutoFit/>
            </a:bodyPr>
            <a:lstStyle/>
            <a:p>
              <a:r>
                <a:rPr lang="en-US" sz="2000" dirty="0">
                  <a:solidFill>
                    <a:schemeClr val="bg1"/>
                  </a:solidFill>
                  <a:latin typeface="Figtree SemiBold" pitchFamily="2" charset="0"/>
                  <a:ea typeface="Inter" panose="02000503000000020004" pitchFamily="2" charset="0"/>
                </a:rPr>
                <a:t>Weakness</a:t>
              </a:r>
              <a:endParaRPr lang="en-IN" sz="2400" dirty="0">
                <a:solidFill>
                  <a:schemeClr val="bg1"/>
                </a:solidFill>
                <a:latin typeface="Figtree SemiBold" pitchFamily="2" charset="0"/>
                <a:ea typeface="Inter" panose="02000503000000020004" pitchFamily="2" charset="0"/>
              </a:endParaRPr>
            </a:p>
          </p:txBody>
        </p:sp>
      </p:grpSp>
      <p:grpSp>
        <p:nvGrpSpPr>
          <p:cNvPr id="45" name="Group 44">
            <a:extLst>
              <a:ext uri="{FF2B5EF4-FFF2-40B4-BE49-F238E27FC236}">
                <a16:creationId xmlns:a16="http://schemas.microsoft.com/office/drawing/2014/main" id="{D9441361-CFEB-CBB4-1C30-DF575DD3EE1B}"/>
              </a:ext>
            </a:extLst>
          </p:cNvPr>
          <p:cNvGrpSpPr/>
          <p:nvPr/>
        </p:nvGrpSpPr>
        <p:grpSpPr>
          <a:xfrm>
            <a:off x="8253699" y="4448501"/>
            <a:ext cx="2967400" cy="1033489"/>
            <a:chOff x="8061584" y="1827215"/>
            <a:chExt cx="2967400" cy="1033489"/>
          </a:xfrm>
        </p:grpSpPr>
        <p:sp>
          <p:nvSpPr>
            <p:cNvPr id="46" name="TextBox 45">
              <a:extLst>
                <a:ext uri="{FF2B5EF4-FFF2-40B4-BE49-F238E27FC236}">
                  <a16:creationId xmlns:a16="http://schemas.microsoft.com/office/drawing/2014/main" id="{7DB51E47-1B3B-72AB-C0DF-395B7CE1F6DC}"/>
                </a:ext>
              </a:extLst>
            </p:cNvPr>
            <p:cNvSpPr txBox="1"/>
            <p:nvPr/>
          </p:nvSpPr>
          <p:spPr>
            <a:xfrm>
              <a:off x="8061585" y="2214373"/>
              <a:ext cx="2967399" cy="646331"/>
            </a:xfrm>
            <a:prstGeom prst="rect">
              <a:avLst/>
            </a:prstGeom>
            <a:noFill/>
          </p:spPr>
          <p:txBody>
            <a:bodyPr wrap="square" rtlCol="0">
              <a:spAutoFit/>
            </a:bodyPr>
            <a:lstStyle/>
            <a:p>
              <a:r>
                <a:rPr lang="en-US" sz="1200" dirty="0">
                  <a:solidFill>
                    <a:schemeClr val="bg1"/>
                  </a:solidFill>
                  <a:latin typeface="Figtree" pitchFamily="2" charset="0"/>
                  <a:ea typeface="Inter" panose="02000503000000020004" pitchFamily="2" charset="0"/>
                </a:rPr>
                <a:t>Lorem ipsum dolor sit amet, consectetur adipiscing </a:t>
              </a:r>
              <a:r>
                <a:rPr lang="en-US" sz="1200" dirty="0" err="1">
                  <a:solidFill>
                    <a:schemeClr val="bg1"/>
                  </a:solidFill>
                  <a:latin typeface="Figtree" pitchFamily="2" charset="0"/>
                  <a:ea typeface="Inter" panose="02000503000000020004" pitchFamily="2" charset="0"/>
                </a:rPr>
                <a:t>elit</a:t>
              </a:r>
              <a:r>
                <a:rPr lang="en-US" sz="1200" dirty="0">
                  <a:solidFill>
                    <a:schemeClr val="bg1"/>
                  </a:solidFill>
                  <a:latin typeface="Figtree" pitchFamily="2" charset="0"/>
                  <a:ea typeface="Inter" panose="02000503000000020004" pitchFamily="2" charset="0"/>
                </a:rPr>
                <a:t>, sed do </a:t>
              </a:r>
              <a:r>
                <a:rPr lang="en-US" sz="1200" dirty="0" err="1">
                  <a:solidFill>
                    <a:schemeClr val="bg1"/>
                  </a:solidFill>
                  <a:latin typeface="Figtree" pitchFamily="2" charset="0"/>
                  <a:ea typeface="Inter" panose="02000503000000020004" pitchFamily="2" charset="0"/>
                </a:rPr>
                <a:t>eiusmod</a:t>
              </a:r>
              <a:r>
                <a:rPr lang="en-US" sz="1200" dirty="0">
                  <a:solidFill>
                    <a:schemeClr val="bg1"/>
                  </a:solidFill>
                  <a:latin typeface="Figtree" pitchFamily="2" charset="0"/>
                  <a:ea typeface="Inter" panose="02000503000000020004" pitchFamily="2" charset="0"/>
                </a:rPr>
                <a:t> tempor </a:t>
              </a:r>
              <a:r>
                <a:rPr lang="en-US" sz="1200" dirty="0" err="1">
                  <a:solidFill>
                    <a:schemeClr val="bg1"/>
                  </a:solidFill>
                  <a:latin typeface="Figtree" pitchFamily="2" charset="0"/>
                  <a:ea typeface="Inter" panose="02000503000000020004" pitchFamily="2" charset="0"/>
                </a:rPr>
                <a:t>incididunt</a:t>
              </a:r>
              <a:r>
                <a:rPr lang="en-US" sz="1200" dirty="0">
                  <a:solidFill>
                    <a:schemeClr val="bg1"/>
                  </a:solidFill>
                  <a:latin typeface="Figtree" pitchFamily="2" charset="0"/>
                  <a:ea typeface="Inter" panose="02000503000000020004" pitchFamily="2" charset="0"/>
                </a:rPr>
                <a:t> </a:t>
              </a:r>
              <a:r>
                <a:rPr lang="en-US" sz="1200" dirty="0" err="1">
                  <a:solidFill>
                    <a:schemeClr val="bg1"/>
                  </a:solidFill>
                  <a:latin typeface="Figtree" pitchFamily="2" charset="0"/>
                  <a:ea typeface="Inter" panose="02000503000000020004" pitchFamily="2" charset="0"/>
                </a:rPr>
                <a:t>ut</a:t>
              </a:r>
              <a:r>
                <a:rPr lang="en-US" sz="1200" dirty="0">
                  <a:solidFill>
                    <a:schemeClr val="bg1"/>
                  </a:solidFill>
                  <a:latin typeface="Figtree" pitchFamily="2" charset="0"/>
                  <a:ea typeface="Inter" panose="02000503000000020004" pitchFamily="2" charset="0"/>
                </a:rPr>
                <a:t> labore et dolore</a:t>
              </a:r>
              <a:endParaRPr lang="en-IN" sz="1200" dirty="0">
                <a:solidFill>
                  <a:schemeClr val="bg1"/>
                </a:solidFill>
                <a:latin typeface="Figtree" pitchFamily="2" charset="0"/>
                <a:ea typeface="Inter" panose="02000503000000020004" pitchFamily="2" charset="0"/>
              </a:endParaRPr>
            </a:p>
          </p:txBody>
        </p:sp>
        <p:sp>
          <p:nvSpPr>
            <p:cNvPr id="47" name="TextBox 46">
              <a:extLst>
                <a:ext uri="{FF2B5EF4-FFF2-40B4-BE49-F238E27FC236}">
                  <a16:creationId xmlns:a16="http://schemas.microsoft.com/office/drawing/2014/main" id="{B099A49C-C3DA-79A9-AAF6-C6152C4A046E}"/>
                </a:ext>
              </a:extLst>
            </p:cNvPr>
            <p:cNvSpPr txBox="1"/>
            <p:nvPr/>
          </p:nvSpPr>
          <p:spPr>
            <a:xfrm>
              <a:off x="8061584" y="1827215"/>
              <a:ext cx="2270861" cy="400110"/>
            </a:xfrm>
            <a:prstGeom prst="rect">
              <a:avLst/>
            </a:prstGeom>
            <a:noFill/>
          </p:spPr>
          <p:txBody>
            <a:bodyPr wrap="square" rtlCol="0">
              <a:spAutoFit/>
            </a:bodyPr>
            <a:lstStyle/>
            <a:p>
              <a:r>
                <a:rPr lang="en-US" sz="2000" dirty="0">
                  <a:solidFill>
                    <a:schemeClr val="bg1"/>
                  </a:solidFill>
                  <a:latin typeface="Figtree SemiBold" pitchFamily="2" charset="0"/>
                  <a:ea typeface="Inter" panose="02000503000000020004" pitchFamily="2" charset="0"/>
                </a:rPr>
                <a:t>Threats</a:t>
              </a:r>
              <a:endParaRPr lang="en-IN" sz="2000" dirty="0">
                <a:solidFill>
                  <a:schemeClr val="bg1"/>
                </a:solidFill>
                <a:latin typeface="Figtree SemiBold" pitchFamily="2" charset="0"/>
                <a:ea typeface="Inter" panose="02000503000000020004" pitchFamily="2" charset="0"/>
              </a:endParaRPr>
            </a:p>
          </p:txBody>
        </p:sp>
      </p:grpSp>
      <p:sp>
        <p:nvSpPr>
          <p:cNvPr id="50" name="TextBox 49">
            <a:extLst>
              <a:ext uri="{FF2B5EF4-FFF2-40B4-BE49-F238E27FC236}">
                <a16:creationId xmlns:a16="http://schemas.microsoft.com/office/drawing/2014/main" id="{D9B1989F-DF2A-A395-5BC2-3AE132773D1B}"/>
              </a:ext>
            </a:extLst>
          </p:cNvPr>
          <p:cNvSpPr txBox="1"/>
          <p:nvPr/>
        </p:nvSpPr>
        <p:spPr>
          <a:xfrm>
            <a:off x="985796" y="2457850"/>
            <a:ext cx="2967399" cy="646331"/>
          </a:xfrm>
          <a:prstGeom prst="rect">
            <a:avLst/>
          </a:prstGeom>
          <a:noFill/>
        </p:spPr>
        <p:txBody>
          <a:bodyPr wrap="square" rtlCol="0">
            <a:spAutoFit/>
          </a:bodyPr>
          <a:lstStyle/>
          <a:p>
            <a:pPr algn="r"/>
            <a:r>
              <a:rPr lang="en-US" sz="1200" dirty="0">
                <a:solidFill>
                  <a:schemeClr val="bg1"/>
                </a:solidFill>
                <a:latin typeface="Figtree" pitchFamily="2" charset="0"/>
                <a:ea typeface="Inter" panose="02000503000000020004" pitchFamily="2" charset="0"/>
              </a:rPr>
              <a:t>Lorem ipsum dolor sit amet, consectetur adipiscing </a:t>
            </a:r>
            <a:r>
              <a:rPr lang="en-US" sz="1200" dirty="0" err="1">
                <a:solidFill>
                  <a:schemeClr val="bg1"/>
                </a:solidFill>
                <a:latin typeface="Figtree" pitchFamily="2" charset="0"/>
                <a:ea typeface="Inter" panose="02000503000000020004" pitchFamily="2" charset="0"/>
              </a:rPr>
              <a:t>elit</a:t>
            </a:r>
            <a:r>
              <a:rPr lang="en-US" sz="1200" dirty="0">
                <a:solidFill>
                  <a:schemeClr val="bg1"/>
                </a:solidFill>
                <a:latin typeface="Figtree" pitchFamily="2" charset="0"/>
                <a:ea typeface="Inter" panose="02000503000000020004" pitchFamily="2" charset="0"/>
              </a:rPr>
              <a:t>, sed do </a:t>
            </a:r>
            <a:r>
              <a:rPr lang="en-US" sz="1200" dirty="0" err="1">
                <a:solidFill>
                  <a:schemeClr val="bg1"/>
                </a:solidFill>
                <a:latin typeface="Figtree" pitchFamily="2" charset="0"/>
                <a:ea typeface="Inter" panose="02000503000000020004" pitchFamily="2" charset="0"/>
              </a:rPr>
              <a:t>eiusmod</a:t>
            </a:r>
            <a:r>
              <a:rPr lang="en-US" sz="1200" dirty="0">
                <a:solidFill>
                  <a:schemeClr val="bg1"/>
                </a:solidFill>
                <a:latin typeface="Figtree" pitchFamily="2" charset="0"/>
                <a:ea typeface="Inter" panose="02000503000000020004" pitchFamily="2" charset="0"/>
              </a:rPr>
              <a:t> tempor </a:t>
            </a:r>
            <a:r>
              <a:rPr lang="en-US" sz="1200" dirty="0" err="1">
                <a:solidFill>
                  <a:schemeClr val="bg1"/>
                </a:solidFill>
                <a:latin typeface="Figtree" pitchFamily="2" charset="0"/>
                <a:ea typeface="Inter" panose="02000503000000020004" pitchFamily="2" charset="0"/>
              </a:rPr>
              <a:t>incididunt</a:t>
            </a:r>
            <a:r>
              <a:rPr lang="en-US" sz="1200" dirty="0">
                <a:solidFill>
                  <a:schemeClr val="bg1"/>
                </a:solidFill>
                <a:latin typeface="Figtree" pitchFamily="2" charset="0"/>
                <a:ea typeface="Inter" panose="02000503000000020004" pitchFamily="2" charset="0"/>
              </a:rPr>
              <a:t> </a:t>
            </a:r>
            <a:r>
              <a:rPr lang="en-US" sz="1200" dirty="0" err="1">
                <a:solidFill>
                  <a:schemeClr val="bg1"/>
                </a:solidFill>
                <a:latin typeface="Figtree" pitchFamily="2" charset="0"/>
                <a:ea typeface="Inter" panose="02000503000000020004" pitchFamily="2" charset="0"/>
              </a:rPr>
              <a:t>ut</a:t>
            </a:r>
            <a:r>
              <a:rPr lang="en-US" sz="1200" dirty="0">
                <a:solidFill>
                  <a:schemeClr val="bg1"/>
                </a:solidFill>
                <a:latin typeface="Figtree" pitchFamily="2" charset="0"/>
                <a:ea typeface="Inter" panose="02000503000000020004" pitchFamily="2" charset="0"/>
              </a:rPr>
              <a:t> labore et dolore</a:t>
            </a:r>
            <a:endParaRPr lang="en-IN" sz="1200" dirty="0">
              <a:solidFill>
                <a:schemeClr val="bg1"/>
              </a:solidFill>
              <a:latin typeface="Figtree" pitchFamily="2" charset="0"/>
              <a:ea typeface="Inter" panose="02000503000000020004" pitchFamily="2" charset="0"/>
            </a:endParaRPr>
          </a:p>
        </p:txBody>
      </p:sp>
      <p:sp>
        <p:nvSpPr>
          <p:cNvPr id="51" name="TextBox 50">
            <a:extLst>
              <a:ext uri="{FF2B5EF4-FFF2-40B4-BE49-F238E27FC236}">
                <a16:creationId xmlns:a16="http://schemas.microsoft.com/office/drawing/2014/main" id="{5E0CCA6C-79E0-A84C-ACAE-E2B42D6BF6FA}"/>
              </a:ext>
            </a:extLst>
          </p:cNvPr>
          <p:cNvSpPr txBox="1"/>
          <p:nvPr/>
        </p:nvSpPr>
        <p:spPr>
          <a:xfrm>
            <a:off x="1682334" y="2070692"/>
            <a:ext cx="2270861" cy="400110"/>
          </a:xfrm>
          <a:prstGeom prst="rect">
            <a:avLst/>
          </a:prstGeom>
          <a:noFill/>
        </p:spPr>
        <p:txBody>
          <a:bodyPr wrap="square" rtlCol="0">
            <a:spAutoFit/>
          </a:bodyPr>
          <a:lstStyle/>
          <a:p>
            <a:pPr algn="r"/>
            <a:r>
              <a:rPr lang="en-US" sz="2000" dirty="0">
                <a:solidFill>
                  <a:schemeClr val="bg1"/>
                </a:solidFill>
                <a:latin typeface="Figtree SemiBold" pitchFamily="2" charset="0"/>
                <a:ea typeface="Inter" panose="02000503000000020004" pitchFamily="2" charset="0"/>
              </a:rPr>
              <a:t>Strength</a:t>
            </a:r>
            <a:endParaRPr lang="en-IN" sz="2400" dirty="0">
              <a:solidFill>
                <a:schemeClr val="bg1"/>
              </a:solidFill>
              <a:latin typeface="Figtree SemiBold" pitchFamily="2" charset="0"/>
              <a:ea typeface="Inter" panose="02000503000000020004" pitchFamily="2" charset="0"/>
            </a:endParaRPr>
          </a:p>
        </p:txBody>
      </p:sp>
      <p:sp>
        <p:nvSpPr>
          <p:cNvPr id="53" name="TextBox 52">
            <a:extLst>
              <a:ext uri="{FF2B5EF4-FFF2-40B4-BE49-F238E27FC236}">
                <a16:creationId xmlns:a16="http://schemas.microsoft.com/office/drawing/2014/main" id="{02094898-ADAB-134E-3502-25625796AD4D}"/>
              </a:ext>
            </a:extLst>
          </p:cNvPr>
          <p:cNvSpPr txBox="1"/>
          <p:nvPr/>
        </p:nvSpPr>
        <p:spPr>
          <a:xfrm>
            <a:off x="985796" y="4835659"/>
            <a:ext cx="2967399" cy="646331"/>
          </a:xfrm>
          <a:prstGeom prst="rect">
            <a:avLst/>
          </a:prstGeom>
          <a:noFill/>
        </p:spPr>
        <p:txBody>
          <a:bodyPr wrap="square" rtlCol="0">
            <a:spAutoFit/>
          </a:bodyPr>
          <a:lstStyle/>
          <a:p>
            <a:pPr algn="r"/>
            <a:r>
              <a:rPr lang="en-US" sz="1200" dirty="0">
                <a:solidFill>
                  <a:schemeClr val="bg1"/>
                </a:solidFill>
                <a:latin typeface="Figtree" pitchFamily="2" charset="0"/>
                <a:ea typeface="Inter" panose="02000503000000020004" pitchFamily="2" charset="0"/>
              </a:rPr>
              <a:t>Lorem ipsum dolor sit amet, consectetur adipiscing </a:t>
            </a:r>
            <a:r>
              <a:rPr lang="en-US" sz="1200" dirty="0" err="1">
                <a:solidFill>
                  <a:schemeClr val="bg1"/>
                </a:solidFill>
                <a:latin typeface="Figtree" pitchFamily="2" charset="0"/>
                <a:ea typeface="Inter" panose="02000503000000020004" pitchFamily="2" charset="0"/>
              </a:rPr>
              <a:t>elit</a:t>
            </a:r>
            <a:r>
              <a:rPr lang="en-US" sz="1200" dirty="0">
                <a:solidFill>
                  <a:schemeClr val="bg1"/>
                </a:solidFill>
                <a:latin typeface="Figtree" pitchFamily="2" charset="0"/>
                <a:ea typeface="Inter" panose="02000503000000020004" pitchFamily="2" charset="0"/>
              </a:rPr>
              <a:t>, sed do </a:t>
            </a:r>
            <a:r>
              <a:rPr lang="en-US" sz="1200" dirty="0" err="1">
                <a:solidFill>
                  <a:schemeClr val="bg1"/>
                </a:solidFill>
                <a:latin typeface="Figtree" pitchFamily="2" charset="0"/>
                <a:ea typeface="Inter" panose="02000503000000020004" pitchFamily="2" charset="0"/>
              </a:rPr>
              <a:t>eiusmod</a:t>
            </a:r>
            <a:r>
              <a:rPr lang="en-US" sz="1200" dirty="0">
                <a:solidFill>
                  <a:schemeClr val="bg1"/>
                </a:solidFill>
                <a:latin typeface="Figtree" pitchFamily="2" charset="0"/>
                <a:ea typeface="Inter" panose="02000503000000020004" pitchFamily="2" charset="0"/>
              </a:rPr>
              <a:t> tempor </a:t>
            </a:r>
            <a:r>
              <a:rPr lang="en-US" sz="1200" dirty="0" err="1">
                <a:solidFill>
                  <a:schemeClr val="bg1"/>
                </a:solidFill>
                <a:latin typeface="Figtree" pitchFamily="2" charset="0"/>
                <a:ea typeface="Inter" panose="02000503000000020004" pitchFamily="2" charset="0"/>
              </a:rPr>
              <a:t>incididunt</a:t>
            </a:r>
            <a:r>
              <a:rPr lang="en-US" sz="1200" dirty="0">
                <a:solidFill>
                  <a:schemeClr val="bg1"/>
                </a:solidFill>
                <a:latin typeface="Figtree" pitchFamily="2" charset="0"/>
                <a:ea typeface="Inter" panose="02000503000000020004" pitchFamily="2" charset="0"/>
              </a:rPr>
              <a:t> </a:t>
            </a:r>
            <a:r>
              <a:rPr lang="en-US" sz="1200" dirty="0" err="1">
                <a:solidFill>
                  <a:schemeClr val="bg1"/>
                </a:solidFill>
                <a:latin typeface="Figtree" pitchFamily="2" charset="0"/>
                <a:ea typeface="Inter" panose="02000503000000020004" pitchFamily="2" charset="0"/>
              </a:rPr>
              <a:t>ut</a:t>
            </a:r>
            <a:r>
              <a:rPr lang="en-US" sz="1200" dirty="0">
                <a:solidFill>
                  <a:schemeClr val="bg1"/>
                </a:solidFill>
                <a:latin typeface="Figtree" pitchFamily="2" charset="0"/>
                <a:ea typeface="Inter" panose="02000503000000020004" pitchFamily="2" charset="0"/>
              </a:rPr>
              <a:t> labore et dolore</a:t>
            </a:r>
            <a:endParaRPr lang="en-IN" sz="1200" dirty="0">
              <a:solidFill>
                <a:schemeClr val="bg1"/>
              </a:solidFill>
              <a:latin typeface="Figtree" pitchFamily="2" charset="0"/>
              <a:ea typeface="Inter" panose="02000503000000020004" pitchFamily="2" charset="0"/>
            </a:endParaRPr>
          </a:p>
        </p:txBody>
      </p:sp>
      <p:sp>
        <p:nvSpPr>
          <p:cNvPr id="54" name="TextBox 53">
            <a:extLst>
              <a:ext uri="{FF2B5EF4-FFF2-40B4-BE49-F238E27FC236}">
                <a16:creationId xmlns:a16="http://schemas.microsoft.com/office/drawing/2014/main" id="{9686774A-0680-644F-83C8-A86AC3AC0A08}"/>
              </a:ext>
            </a:extLst>
          </p:cNvPr>
          <p:cNvSpPr txBox="1"/>
          <p:nvPr/>
        </p:nvSpPr>
        <p:spPr>
          <a:xfrm>
            <a:off x="1682334" y="4448501"/>
            <a:ext cx="2270861" cy="400110"/>
          </a:xfrm>
          <a:prstGeom prst="rect">
            <a:avLst/>
          </a:prstGeom>
          <a:noFill/>
        </p:spPr>
        <p:txBody>
          <a:bodyPr wrap="square" rtlCol="0">
            <a:spAutoFit/>
          </a:bodyPr>
          <a:lstStyle/>
          <a:p>
            <a:pPr algn="r"/>
            <a:r>
              <a:rPr lang="en-US" sz="2000" dirty="0">
                <a:solidFill>
                  <a:schemeClr val="bg1"/>
                </a:solidFill>
                <a:latin typeface="Figtree SemiBold" pitchFamily="2" charset="0"/>
                <a:ea typeface="Inter" panose="02000503000000020004" pitchFamily="2" charset="0"/>
              </a:rPr>
              <a:t>Opportunities</a:t>
            </a:r>
            <a:endParaRPr lang="en-IN" sz="2000" dirty="0">
              <a:solidFill>
                <a:schemeClr val="bg1"/>
              </a:solidFill>
              <a:latin typeface="Figtree SemiBold" pitchFamily="2" charset="0"/>
              <a:ea typeface="Inter" panose="02000503000000020004" pitchFamily="2" charset="0"/>
            </a:endParaRPr>
          </a:p>
        </p:txBody>
      </p:sp>
      <p:sp>
        <p:nvSpPr>
          <p:cNvPr id="55" name="TextBox 54">
            <a:extLst>
              <a:ext uri="{FF2B5EF4-FFF2-40B4-BE49-F238E27FC236}">
                <a16:creationId xmlns:a16="http://schemas.microsoft.com/office/drawing/2014/main" id="{A12C83E5-C3FC-894E-C1D5-3A843EBCBCAD}"/>
              </a:ext>
            </a:extLst>
          </p:cNvPr>
          <p:cNvSpPr txBox="1"/>
          <p:nvPr/>
        </p:nvSpPr>
        <p:spPr>
          <a:xfrm>
            <a:off x="3035299" y="694163"/>
            <a:ext cx="6121402" cy="707886"/>
          </a:xfrm>
          <a:prstGeom prst="rect">
            <a:avLst/>
          </a:prstGeom>
          <a:noFill/>
        </p:spPr>
        <p:txBody>
          <a:bodyPr wrap="square" rtlCol="0">
            <a:spAutoFit/>
          </a:bodyPr>
          <a:lstStyle/>
          <a:p>
            <a:pPr algn="ctr"/>
            <a:r>
              <a:rPr lang="en-US" sz="4000" dirty="0">
                <a:solidFill>
                  <a:schemeClr val="bg1"/>
                </a:solidFill>
                <a:latin typeface="Figtree SemiBold" pitchFamily="2" charset="0"/>
                <a:ea typeface="Inter" panose="02000503000000020004" pitchFamily="2" charset="0"/>
              </a:rPr>
              <a:t>SWOT</a:t>
            </a:r>
            <a:endParaRPr lang="en-IN" sz="4000" dirty="0">
              <a:solidFill>
                <a:schemeClr val="bg1"/>
              </a:solidFill>
              <a:latin typeface="Figtree SemiBold" pitchFamily="2" charset="0"/>
              <a:ea typeface="Inter" panose="02000503000000020004" pitchFamily="2" charset="0"/>
            </a:endParaRPr>
          </a:p>
        </p:txBody>
      </p:sp>
    </p:spTree>
    <p:extLst>
      <p:ext uri="{BB962C8B-B14F-4D97-AF65-F5344CB8AC3E}">
        <p14:creationId xmlns:p14="http://schemas.microsoft.com/office/powerpoint/2010/main" val="242534878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11111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89D7C5-5DE7-36C6-84AD-62C8DCAEC3B5}"/>
              </a:ext>
            </a:extLst>
          </p:cNvPr>
          <p:cNvSpPr/>
          <p:nvPr/>
        </p:nvSpPr>
        <p:spPr>
          <a:xfrm rot="725087">
            <a:off x="-1102252" y="6291840"/>
            <a:ext cx="2179059"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 name="Rectangle 5">
            <a:extLst>
              <a:ext uri="{FF2B5EF4-FFF2-40B4-BE49-F238E27FC236}">
                <a16:creationId xmlns:a16="http://schemas.microsoft.com/office/drawing/2014/main" id="{7F8B9089-8388-44B3-ACDD-990AE4E8439D}"/>
              </a:ext>
            </a:extLst>
          </p:cNvPr>
          <p:cNvSpPr/>
          <p:nvPr/>
        </p:nvSpPr>
        <p:spPr>
          <a:xfrm rot="725087">
            <a:off x="1618300" y="6923318"/>
            <a:ext cx="2179059"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7" name="Rectangle 6">
            <a:extLst>
              <a:ext uri="{FF2B5EF4-FFF2-40B4-BE49-F238E27FC236}">
                <a16:creationId xmlns:a16="http://schemas.microsoft.com/office/drawing/2014/main" id="{1158561E-5448-DB50-FD01-4CE6D28D35F2}"/>
              </a:ext>
            </a:extLst>
          </p:cNvPr>
          <p:cNvSpPr/>
          <p:nvPr/>
        </p:nvSpPr>
        <p:spPr>
          <a:xfrm rot="725087">
            <a:off x="945373" y="6402241"/>
            <a:ext cx="976299"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0" name="Rectangle 9">
            <a:extLst>
              <a:ext uri="{FF2B5EF4-FFF2-40B4-BE49-F238E27FC236}">
                <a16:creationId xmlns:a16="http://schemas.microsoft.com/office/drawing/2014/main" id="{450E43FB-CA76-AF1F-2716-84C7BA5A8D6D}"/>
              </a:ext>
            </a:extLst>
          </p:cNvPr>
          <p:cNvSpPr/>
          <p:nvPr/>
        </p:nvSpPr>
        <p:spPr>
          <a:xfrm rot="725087">
            <a:off x="2958528" y="6615951"/>
            <a:ext cx="193155"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1" name="Rectangle 10">
            <a:extLst>
              <a:ext uri="{FF2B5EF4-FFF2-40B4-BE49-F238E27FC236}">
                <a16:creationId xmlns:a16="http://schemas.microsoft.com/office/drawing/2014/main" id="{143F1419-93C3-9475-85D2-21BC0D5A5073}"/>
              </a:ext>
            </a:extLst>
          </p:cNvPr>
          <p:cNvSpPr/>
          <p:nvPr/>
        </p:nvSpPr>
        <p:spPr>
          <a:xfrm rot="725087">
            <a:off x="118738" y="6855535"/>
            <a:ext cx="193155"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7" name="Rectangle 26">
            <a:extLst>
              <a:ext uri="{FF2B5EF4-FFF2-40B4-BE49-F238E27FC236}">
                <a16:creationId xmlns:a16="http://schemas.microsoft.com/office/drawing/2014/main" id="{2DD5DE6B-A286-7667-0745-7106FE4BFB09}"/>
              </a:ext>
            </a:extLst>
          </p:cNvPr>
          <p:cNvSpPr/>
          <p:nvPr/>
        </p:nvSpPr>
        <p:spPr>
          <a:xfrm rot="725087">
            <a:off x="66767" y="6011587"/>
            <a:ext cx="174629"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nvGrpSpPr>
          <p:cNvPr id="32" name="Group 31">
            <a:extLst>
              <a:ext uri="{FF2B5EF4-FFF2-40B4-BE49-F238E27FC236}">
                <a16:creationId xmlns:a16="http://schemas.microsoft.com/office/drawing/2014/main" id="{977EFAF0-1B77-80D6-888A-40DC0C709C20}"/>
              </a:ext>
            </a:extLst>
          </p:cNvPr>
          <p:cNvGrpSpPr/>
          <p:nvPr/>
        </p:nvGrpSpPr>
        <p:grpSpPr>
          <a:xfrm rot="12639811">
            <a:off x="7791889" y="113137"/>
            <a:ext cx="6618393" cy="1377136"/>
            <a:chOff x="6906518" y="5568301"/>
            <a:chExt cx="6618393" cy="1377136"/>
          </a:xfrm>
        </p:grpSpPr>
        <p:sp>
          <p:nvSpPr>
            <p:cNvPr id="33" name="Rectangle 32">
              <a:extLst>
                <a:ext uri="{FF2B5EF4-FFF2-40B4-BE49-F238E27FC236}">
                  <a16:creationId xmlns:a16="http://schemas.microsoft.com/office/drawing/2014/main" id="{88E2B842-990B-DD27-26D3-330CF83E6D9E}"/>
                </a:ext>
              </a:extLst>
            </p:cNvPr>
            <p:cNvSpPr/>
            <p:nvPr/>
          </p:nvSpPr>
          <p:spPr>
            <a:xfrm rot="20700000">
              <a:off x="10558246" y="6205064"/>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4" name="Rectangle 33">
              <a:extLst>
                <a:ext uri="{FF2B5EF4-FFF2-40B4-BE49-F238E27FC236}">
                  <a16:creationId xmlns:a16="http://schemas.microsoft.com/office/drawing/2014/main" id="{2157F04E-AD80-DFCC-E9CE-3296A599EF8D}"/>
                </a:ext>
              </a:extLst>
            </p:cNvPr>
            <p:cNvSpPr/>
            <p:nvPr/>
          </p:nvSpPr>
          <p:spPr>
            <a:xfrm rot="20700000">
              <a:off x="11916951" y="5568301"/>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5" name="Rectangle 34">
              <a:extLst>
                <a:ext uri="{FF2B5EF4-FFF2-40B4-BE49-F238E27FC236}">
                  <a16:creationId xmlns:a16="http://schemas.microsoft.com/office/drawing/2014/main" id="{E82326B5-4FD6-834D-31CB-ED351B76D34B}"/>
                </a:ext>
              </a:extLst>
            </p:cNvPr>
            <p:cNvSpPr/>
            <p:nvPr/>
          </p:nvSpPr>
          <p:spPr>
            <a:xfrm rot="20700000">
              <a:off x="10070873" y="6899718"/>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6" name="Rectangle 35">
              <a:extLst>
                <a:ext uri="{FF2B5EF4-FFF2-40B4-BE49-F238E27FC236}">
                  <a16:creationId xmlns:a16="http://schemas.microsoft.com/office/drawing/2014/main" id="{67B03D90-D945-2D5F-D2AC-86A861B0F408}"/>
                </a:ext>
              </a:extLst>
            </p:cNvPr>
            <p:cNvSpPr/>
            <p:nvPr/>
          </p:nvSpPr>
          <p:spPr>
            <a:xfrm rot="20700000">
              <a:off x="11431659" y="6560483"/>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7" name="Rectangle 36">
              <a:extLst>
                <a:ext uri="{FF2B5EF4-FFF2-40B4-BE49-F238E27FC236}">
                  <a16:creationId xmlns:a16="http://schemas.microsoft.com/office/drawing/2014/main" id="{6576EC3C-1E6D-8820-2FAE-CB3FD875A798}"/>
                </a:ext>
              </a:extLst>
            </p:cNvPr>
            <p:cNvSpPr/>
            <p:nvPr/>
          </p:nvSpPr>
          <p:spPr>
            <a:xfrm rot="20700000">
              <a:off x="9203331" y="6104965"/>
              <a:ext cx="1607960"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8" name="Rectangle 37">
              <a:extLst>
                <a:ext uri="{FF2B5EF4-FFF2-40B4-BE49-F238E27FC236}">
                  <a16:creationId xmlns:a16="http://schemas.microsoft.com/office/drawing/2014/main" id="{DD6D1073-78AE-65E6-838C-7D126F32253B}"/>
                </a:ext>
              </a:extLst>
            </p:cNvPr>
            <p:cNvSpPr/>
            <p:nvPr/>
          </p:nvSpPr>
          <p:spPr>
            <a:xfrm rot="20700000">
              <a:off x="6906518" y="6672104"/>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9" name="Rectangle 38">
              <a:extLst>
                <a:ext uri="{FF2B5EF4-FFF2-40B4-BE49-F238E27FC236}">
                  <a16:creationId xmlns:a16="http://schemas.microsoft.com/office/drawing/2014/main" id="{E777DC3F-FF90-01F2-C17C-EF8B7EFB6BD5}"/>
                </a:ext>
              </a:extLst>
            </p:cNvPr>
            <p:cNvSpPr/>
            <p:nvPr/>
          </p:nvSpPr>
          <p:spPr>
            <a:xfrm rot="20700000">
              <a:off x="8216605" y="6827222"/>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0" name="Rectangle 39">
              <a:extLst>
                <a:ext uri="{FF2B5EF4-FFF2-40B4-BE49-F238E27FC236}">
                  <a16:creationId xmlns:a16="http://schemas.microsoft.com/office/drawing/2014/main" id="{D2CD683D-2153-FC2C-B955-C034772AA7F7}"/>
                </a:ext>
              </a:extLst>
            </p:cNvPr>
            <p:cNvSpPr/>
            <p:nvPr/>
          </p:nvSpPr>
          <p:spPr>
            <a:xfrm rot="20700000">
              <a:off x="9670079" y="6541227"/>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graphicFrame>
        <p:nvGraphicFramePr>
          <p:cNvPr id="48" name="Chart 47">
            <a:extLst>
              <a:ext uri="{FF2B5EF4-FFF2-40B4-BE49-F238E27FC236}">
                <a16:creationId xmlns:a16="http://schemas.microsoft.com/office/drawing/2014/main" id="{DE180059-3DEE-C16F-63DF-FA4A06C117D1}"/>
              </a:ext>
            </a:extLst>
          </p:cNvPr>
          <p:cNvGraphicFramePr/>
          <p:nvPr>
            <p:extLst>
              <p:ext uri="{D42A27DB-BD31-4B8C-83A1-F6EECF244321}">
                <p14:modId xmlns:p14="http://schemas.microsoft.com/office/powerpoint/2010/main" val="1808350830"/>
              </p:ext>
            </p:extLst>
          </p:nvPr>
        </p:nvGraphicFramePr>
        <p:xfrm>
          <a:off x="899886" y="2211428"/>
          <a:ext cx="10392228" cy="4053676"/>
        </p:xfrm>
        <a:graphic>
          <a:graphicData uri="http://schemas.openxmlformats.org/drawingml/2006/chart">
            <c:chart xmlns:c="http://schemas.openxmlformats.org/drawingml/2006/chart" xmlns:r="http://schemas.openxmlformats.org/officeDocument/2006/relationships" r:id="rId2"/>
          </a:graphicData>
        </a:graphic>
      </p:graphicFrame>
      <p:sp>
        <p:nvSpPr>
          <p:cNvPr id="56" name="TextBox 55">
            <a:extLst>
              <a:ext uri="{FF2B5EF4-FFF2-40B4-BE49-F238E27FC236}">
                <a16:creationId xmlns:a16="http://schemas.microsoft.com/office/drawing/2014/main" id="{71D1CD12-A3F3-80EC-B551-570618DF31AE}"/>
              </a:ext>
            </a:extLst>
          </p:cNvPr>
          <p:cNvSpPr txBox="1"/>
          <p:nvPr/>
        </p:nvSpPr>
        <p:spPr>
          <a:xfrm>
            <a:off x="2194407" y="796644"/>
            <a:ext cx="7803186" cy="584775"/>
          </a:xfrm>
          <a:prstGeom prst="rect">
            <a:avLst/>
          </a:prstGeom>
          <a:noFill/>
        </p:spPr>
        <p:txBody>
          <a:bodyPr wrap="square" rtlCol="0">
            <a:spAutoFit/>
          </a:bodyPr>
          <a:lstStyle/>
          <a:p>
            <a:pPr algn="ctr"/>
            <a:r>
              <a:rPr lang="en-US" sz="3200" dirty="0">
                <a:solidFill>
                  <a:schemeClr val="bg1"/>
                </a:solidFill>
                <a:latin typeface="Figtree SemiBold" pitchFamily="2" charset="0"/>
                <a:ea typeface="Inter" panose="02000503000000020004" pitchFamily="2" charset="0"/>
              </a:rPr>
              <a:t>Worldwide Quarterly Spending on </a:t>
            </a:r>
            <a:r>
              <a:rPr lang="en-US" sz="3200" dirty="0" err="1">
                <a:solidFill>
                  <a:schemeClr val="bg1"/>
                </a:solidFill>
                <a:latin typeface="Figtree SemiBold" pitchFamily="2" charset="0"/>
                <a:ea typeface="Inter" panose="02000503000000020004" pitchFamily="2" charset="0"/>
              </a:rPr>
              <a:t>Tiktok</a:t>
            </a:r>
            <a:endParaRPr lang="en-IN" sz="3200" dirty="0">
              <a:solidFill>
                <a:schemeClr val="bg1"/>
              </a:solidFill>
              <a:latin typeface="Figtree SemiBold" pitchFamily="2" charset="0"/>
              <a:ea typeface="Inter" panose="02000503000000020004" pitchFamily="2" charset="0"/>
            </a:endParaRPr>
          </a:p>
        </p:txBody>
      </p:sp>
      <p:sp>
        <p:nvSpPr>
          <p:cNvPr id="2" name="TextBox 1">
            <a:extLst>
              <a:ext uri="{FF2B5EF4-FFF2-40B4-BE49-F238E27FC236}">
                <a16:creationId xmlns:a16="http://schemas.microsoft.com/office/drawing/2014/main" id="{15F68610-4C0C-035D-9ED7-128BE09EDF65}"/>
              </a:ext>
            </a:extLst>
          </p:cNvPr>
          <p:cNvSpPr txBox="1"/>
          <p:nvPr/>
        </p:nvSpPr>
        <p:spPr>
          <a:xfrm>
            <a:off x="899886" y="1429218"/>
            <a:ext cx="10411278" cy="307777"/>
          </a:xfrm>
          <a:prstGeom prst="rect">
            <a:avLst/>
          </a:prstGeom>
          <a:noFill/>
        </p:spPr>
        <p:txBody>
          <a:bodyPr wrap="square" rtlCol="0">
            <a:spAutoFit/>
          </a:bodyPr>
          <a:lstStyle/>
          <a:p>
            <a:pPr algn="ctr"/>
            <a:r>
              <a:rPr lang="en-US" sz="1400" dirty="0">
                <a:solidFill>
                  <a:schemeClr val="bg1"/>
                </a:solidFill>
                <a:latin typeface="Figtree" pitchFamily="2" charset="0"/>
                <a:ea typeface="Inter" panose="02000503000000020004" pitchFamily="2" charset="0"/>
              </a:rPr>
              <a:t>Lorem ipsum dolor sit amet, consectetur adipiscing </a:t>
            </a:r>
            <a:r>
              <a:rPr lang="en-US" sz="1400" dirty="0" err="1">
                <a:solidFill>
                  <a:schemeClr val="bg1"/>
                </a:solidFill>
                <a:latin typeface="Figtree" pitchFamily="2" charset="0"/>
                <a:ea typeface="Inter" panose="02000503000000020004" pitchFamily="2" charset="0"/>
              </a:rPr>
              <a:t>elit</a:t>
            </a:r>
            <a:r>
              <a:rPr lang="en-US" sz="1400" dirty="0">
                <a:solidFill>
                  <a:schemeClr val="bg1"/>
                </a:solidFill>
                <a:latin typeface="Figtree" pitchFamily="2" charset="0"/>
                <a:ea typeface="Inter" panose="02000503000000020004" pitchFamily="2" charset="0"/>
              </a:rPr>
              <a:t>, sed do </a:t>
            </a:r>
            <a:r>
              <a:rPr lang="en-US" sz="1400" dirty="0" err="1">
                <a:solidFill>
                  <a:schemeClr val="bg1"/>
                </a:solidFill>
                <a:latin typeface="Figtree" pitchFamily="2" charset="0"/>
                <a:ea typeface="Inter" panose="02000503000000020004" pitchFamily="2" charset="0"/>
              </a:rPr>
              <a:t>eiusmod</a:t>
            </a:r>
            <a:r>
              <a:rPr lang="en-US" sz="1400" dirty="0">
                <a:solidFill>
                  <a:schemeClr val="bg1"/>
                </a:solidFill>
                <a:latin typeface="Figtree" pitchFamily="2" charset="0"/>
                <a:ea typeface="Inter" panose="02000503000000020004" pitchFamily="2" charset="0"/>
              </a:rPr>
              <a:t> tempor </a:t>
            </a:r>
            <a:r>
              <a:rPr lang="en-US" sz="1400" dirty="0" err="1">
                <a:solidFill>
                  <a:schemeClr val="bg1"/>
                </a:solidFill>
                <a:latin typeface="Figtree" pitchFamily="2" charset="0"/>
                <a:ea typeface="Inter" panose="02000503000000020004" pitchFamily="2" charset="0"/>
              </a:rPr>
              <a:t>incididunt</a:t>
            </a:r>
            <a:r>
              <a:rPr lang="en-US" sz="1400" dirty="0">
                <a:solidFill>
                  <a:schemeClr val="bg1"/>
                </a:solidFill>
                <a:latin typeface="Figtree" pitchFamily="2" charset="0"/>
                <a:ea typeface="Inter" panose="02000503000000020004" pitchFamily="2" charset="0"/>
              </a:rPr>
              <a:t> </a:t>
            </a:r>
            <a:r>
              <a:rPr lang="en-US" sz="1400" dirty="0" err="1">
                <a:solidFill>
                  <a:schemeClr val="bg1"/>
                </a:solidFill>
                <a:latin typeface="Figtree" pitchFamily="2" charset="0"/>
                <a:ea typeface="Inter" panose="02000503000000020004" pitchFamily="2" charset="0"/>
              </a:rPr>
              <a:t>ut</a:t>
            </a:r>
            <a:r>
              <a:rPr lang="en-US" sz="1400" dirty="0">
                <a:solidFill>
                  <a:schemeClr val="bg1"/>
                </a:solidFill>
                <a:latin typeface="Figtree" pitchFamily="2" charset="0"/>
                <a:ea typeface="Inter" panose="02000503000000020004" pitchFamily="2" charset="0"/>
              </a:rPr>
              <a:t> labore et dolore magna aliqua. </a:t>
            </a:r>
            <a:endParaRPr lang="en-IN" sz="1400" dirty="0">
              <a:solidFill>
                <a:schemeClr val="bg1"/>
              </a:solidFill>
              <a:latin typeface="Figtree" pitchFamily="2" charset="0"/>
              <a:ea typeface="Inter" panose="02000503000000020004" pitchFamily="2" charset="0"/>
            </a:endParaRPr>
          </a:p>
        </p:txBody>
      </p:sp>
    </p:spTree>
    <p:extLst>
      <p:ext uri="{BB962C8B-B14F-4D97-AF65-F5344CB8AC3E}">
        <p14:creationId xmlns:p14="http://schemas.microsoft.com/office/powerpoint/2010/main" val="267374290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11111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0A0FAD9-1D14-5AFD-F2A9-EF5A9B43F8D0}"/>
              </a:ext>
            </a:extLst>
          </p:cNvPr>
          <p:cNvGrpSpPr/>
          <p:nvPr/>
        </p:nvGrpSpPr>
        <p:grpSpPr>
          <a:xfrm rot="17353808" flipH="1">
            <a:off x="9255318" y="4668376"/>
            <a:ext cx="5390424" cy="1176845"/>
            <a:chOff x="-1593065" y="5848808"/>
            <a:chExt cx="5390424" cy="1176845"/>
          </a:xfrm>
        </p:grpSpPr>
        <p:sp>
          <p:nvSpPr>
            <p:cNvPr id="5" name="Rectangle 4">
              <a:extLst>
                <a:ext uri="{FF2B5EF4-FFF2-40B4-BE49-F238E27FC236}">
                  <a16:creationId xmlns:a16="http://schemas.microsoft.com/office/drawing/2014/main" id="{CE89D7C5-5DE7-36C6-84AD-62C8DCAEC3B5}"/>
                </a:ext>
              </a:extLst>
            </p:cNvPr>
            <p:cNvSpPr/>
            <p:nvPr/>
          </p:nvSpPr>
          <p:spPr>
            <a:xfrm rot="725087">
              <a:off x="-1102252" y="6291840"/>
              <a:ext cx="2179059"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 name="Rectangle 5">
              <a:extLst>
                <a:ext uri="{FF2B5EF4-FFF2-40B4-BE49-F238E27FC236}">
                  <a16:creationId xmlns:a16="http://schemas.microsoft.com/office/drawing/2014/main" id="{7F8B9089-8388-44B3-ACDD-990AE4E8439D}"/>
                </a:ext>
              </a:extLst>
            </p:cNvPr>
            <p:cNvSpPr/>
            <p:nvPr/>
          </p:nvSpPr>
          <p:spPr>
            <a:xfrm rot="725087">
              <a:off x="1618300" y="6923318"/>
              <a:ext cx="2179059"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7" name="Rectangle 6">
              <a:extLst>
                <a:ext uri="{FF2B5EF4-FFF2-40B4-BE49-F238E27FC236}">
                  <a16:creationId xmlns:a16="http://schemas.microsoft.com/office/drawing/2014/main" id="{1158561E-5448-DB50-FD01-4CE6D28D35F2}"/>
                </a:ext>
              </a:extLst>
            </p:cNvPr>
            <p:cNvSpPr/>
            <p:nvPr/>
          </p:nvSpPr>
          <p:spPr>
            <a:xfrm rot="725087">
              <a:off x="945373" y="6402241"/>
              <a:ext cx="976299"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0" name="Rectangle 9">
              <a:extLst>
                <a:ext uri="{FF2B5EF4-FFF2-40B4-BE49-F238E27FC236}">
                  <a16:creationId xmlns:a16="http://schemas.microsoft.com/office/drawing/2014/main" id="{450E43FB-CA76-AF1F-2716-84C7BA5A8D6D}"/>
                </a:ext>
              </a:extLst>
            </p:cNvPr>
            <p:cNvSpPr/>
            <p:nvPr/>
          </p:nvSpPr>
          <p:spPr>
            <a:xfrm rot="725087">
              <a:off x="-1593065" y="5848808"/>
              <a:ext cx="193155"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1" name="Rectangle 10">
              <a:extLst>
                <a:ext uri="{FF2B5EF4-FFF2-40B4-BE49-F238E27FC236}">
                  <a16:creationId xmlns:a16="http://schemas.microsoft.com/office/drawing/2014/main" id="{143F1419-93C3-9475-85D2-21BC0D5A5073}"/>
                </a:ext>
              </a:extLst>
            </p:cNvPr>
            <p:cNvSpPr/>
            <p:nvPr/>
          </p:nvSpPr>
          <p:spPr>
            <a:xfrm rot="725087">
              <a:off x="2294722" y="6429095"/>
              <a:ext cx="193155"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7" name="Rectangle 26">
              <a:extLst>
                <a:ext uri="{FF2B5EF4-FFF2-40B4-BE49-F238E27FC236}">
                  <a16:creationId xmlns:a16="http://schemas.microsoft.com/office/drawing/2014/main" id="{2DD5DE6B-A286-7667-0745-7106FE4BFB09}"/>
                </a:ext>
              </a:extLst>
            </p:cNvPr>
            <p:cNvSpPr/>
            <p:nvPr/>
          </p:nvSpPr>
          <p:spPr>
            <a:xfrm rot="725087">
              <a:off x="66767" y="6011587"/>
              <a:ext cx="174629"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grpSp>
        <p:nvGrpSpPr>
          <p:cNvPr id="32" name="Group 31">
            <a:extLst>
              <a:ext uri="{FF2B5EF4-FFF2-40B4-BE49-F238E27FC236}">
                <a16:creationId xmlns:a16="http://schemas.microsoft.com/office/drawing/2014/main" id="{977EFAF0-1B77-80D6-888A-40DC0C709C20}"/>
              </a:ext>
            </a:extLst>
          </p:cNvPr>
          <p:cNvGrpSpPr/>
          <p:nvPr/>
        </p:nvGrpSpPr>
        <p:grpSpPr>
          <a:xfrm rot="15743804" flipH="1">
            <a:off x="-2868776" y="1505912"/>
            <a:ext cx="6618393" cy="1377136"/>
            <a:chOff x="6906518" y="5568301"/>
            <a:chExt cx="6618393" cy="1377136"/>
          </a:xfrm>
        </p:grpSpPr>
        <p:sp>
          <p:nvSpPr>
            <p:cNvPr id="33" name="Rectangle 32">
              <a:extLst>
                <a:ext uri="{FF2B5EF4-FFF2-40B4-BE49-F238E27FC236}">
                  <a16:creationId xmlns:a16="http://schemas.microsoft.com/office/drawing/2014/main" id="{88E2B842-990B-DD27-26D3-330CF83E6D9E}"/>
                </a:ext>
              </a:extLst>
            </p:cNvPr>
            <p:cNvSpPr/>
            <p:nvPr/>
          </p:nvSpPr>
          <p:spPr>
            <a:xfrm rot="20700000">
              <a:off x="10558246" y="6205064"/>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4" name="Rectangle 33">
              <a:extLst>
                <a:ext uri="{FF2B5EF4-FFF2-40B4-BE49-F238E27FC236}">
                  <a16:creationId xmlns:a16="http://schemas.microsoft.com/office/drawing/2014/main" id="{2157F04E-AD80-DFCC-E9CE-3296A599EF8D}"/>
                </a:ext>
              </a:extLst>
            </p:cNvPr>
            <p:cNvSpPr/>
            <p:nvPr/>
          </p:nvSpPr>
          <p:spPr>
            <a:xfrm rot="20700000">
              <a:off x="11916951" y="5568301"/>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5" name="Rectangle 34">
              <a:extLst>
                <a:ext uri="{FF2B5EF4-FFF2-40B4-BE49-F238E27FC236}">
                  <a16:creationId xmlns:a16="http://schemas.microsoft.com/office/drawing/2014/main" id="{E82326B5-4FD6-834D-31CB-ED351B76D34B}"/>
                </a:ext>
              </a:extLst>
            </p:cNvPr>
            <p:cNvSpPr/>
            <p:nvPr/>
          </p:nvSpPr>
          <p:spPr>
            <a:xfrm rot="20700000">
              <a:off x="10070873" y="6899718"/>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6" name="Rectangle 35">
              <a:extLst>
                <a:ext uri="{FF2B5EF4-FFF2-40B4-BE49-F238E27FC236}">
                  <a16:creationId xmlns:a16="http://schemas.microsoft.com/office/drawing/2014/main" id="{67B03D90-D945-2D5F-D2AC-86A861B0F408}"/>
                </a:ext>
              </a:extLst>
            </p:cNvPr>
            <p:cNvSpPr/>
            <p:nvPr/>
          </p:nvSpPr>
          <p:spPr>
            <a:xfrm rot="20700000">
              <a:off x="11431659" y="6560483"/>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7" name="Rectangle 36">
              <a:extLst>
                <a:ext uri="{FF2B5EF4-FFF2-40B4-BE49-F238E27FC236}">
                  <a16:creationId xmlns:a16="http://schemas.microsoft.com/office/drawing/2014/main" id="{6576EC3C-1E6D-8820-2FAE-CB3FD875A798}"/>
                </a:ext>
              </a:extLst>
            </p:cNvPr>
            <p:cNvSpPr/>
            <p:nvPr/>
          </p:nvSpPr>
          <p:spPr>
            <a:xfrm rot="20700000">
              <a:off x="9203331" y="6104965"/>
              <a:ext cx="1607960"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8" name="Rectangle 37">
              <a:extLst>
                <a:ext uri="{FF2B5EF4-FFF2-40B4-BE49-F238E27FC236}">
                  <a16:creationId xmlns:a16="http://schemas.microsoft.com/office/drawing/2014/main" id="{DD6D1073-78AE-65E6-838C-7D126F32253B}"/>
                </a:ext>
              </a:extLst>
            </p:cNvPr>
            <p:cNvSpPr/>
            <p:nvPr/>
          </p:nvSpPr>
          <p:spPr>
            <a:xfrm rot="20700000">
              <a:off x="6906518" y="6672104"/>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9" name="Rectangle 38">
              <a:extLst>
                <a:ext uri="{FF2B5EF4-FFF2-40B4-BE49-F238E27FC236}">
                  <a16:creationId xmlns:a16="http://schemas.microsoft.com/office/drawing/2014/main" id="{E777DC3F-FF90-01F2-C17C-EF8B7EFB6BD5}"/>
                </a:ext>
              </a:extLst>
            </p:cNvPr>
            <p:cNvSpPr/>
            <p:nvPr/>
          </p:nvSpPr>
          <p:spPr>
            <a:xfrm rot="20700000">
              <a:off x="8216605" y="6827222"/>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0" name="Rectangle 39">
              <a:extLst>
                <a:ext uri="{FF2B5EF4-FFF2-40B4-BE49-F238E27FC236}">
                  <a16:creationId xmlns:a16="http://schemas.microsoft.com/office/drawing/2014/main" id="{D2CD683D-2153-FC2C-B955-C034772AA7F7}"/>
                </a:ext>
              </a:extLst>
            </p:cNvPr>
            <p:cNvSpPr/>
            <p:nvPr/>
          </p:nvSpPr>
          <p:spPr>
            <a:xfrm rot="20700000">
              <a:off x="9670079" y="6541227"/>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grpSp>
        <p:nvGrpSpPr>
          <p:cNvPr id="16" name="Group 15">
            <a:extLst>
              <a:ext uri="{FF2B5EF4-FFF2-40B4-BE49-F238E27FC236}">
                <a16:creationId xmlns:a16="http://schemas.microsoft.com/office/drawing/2014/main" id="{7CA04375-05CB-ADCD-EAE4-93CAA1B36943}"/>
              </a:ext>
            </a:extLst>
          </p:cNvPr>
          <p:cNvGrpSpPr/>
          <p:nvPr/>
        </p:nvGrpSpPr>
        <p:grpSpPr>
          <a:xfrm>
            <a:off x="4213769" y="2936710"/>
            <a:ext cx="852796" cy="2115842"/>
            <a:chOff x="3657597" y="1169346"/>
            <a:chExt cx="1821521" cy="4519307"/>
          </a:xfrm>
          <a:solidFill>
            <a:srgbClr val="02F5ED"/>
          </a:solidFill>
        </p:grpSpPr>
        <p:sp>
          <p:nvSpPr>
            <p:cNvPr id="9" name="Freeform: Shape 8">
              <a:extLst>
                <a:ext uri="{FF2B5EF4-FFF2-40B4-BE49-F238E27FC236}">
                  <a16:creationId xmlns:a16="http://schemas.microsoft.com/office/drawing/2014/main" id="{CC3F538E-5612-D19B-5B17-3D9DE63DEEF5}"/>
                </a:ext>
              </a:extLst>
            </p:cNvPr>
            <p:cNvSpPr/>
            <p:nvPr/>
          </p:nvSpPr>
          <p:spPr>
            <a:xfrm>
              <a:off x="3657597" y="2031777"/>
              <a:ext cx="1821521" cy="3656876"/>
            </a:xfrm>
            <a:custGeom>
              <a:avLst/>
              <a:gdLst>
                <a:gd name="connsiteX0" fmla="*/ 1396796 w 1821521"/>
                <a:gd name="connsiteY0" fmla="*/ 0 h 3656876"/>
                <a:gd name="connsiteX1" fmla="*/ 431370 w 1821521"/>
                <a:gd name="connsiteY1" fmla="*/ 0 h 3656876"/>
                <a:gd name="connsiteX2" fmla="*/ 6641 w 1821521"/>
                <a:gd name="connsiteY2" fmla="*/ 422596 h 3656876"/>
                <a:gd name="connsiteX3" fmla="*/ 2 w 1821521"/>
                <a:gd name="connsiteY3" fmla="*/ 1741161 h 3656876"/>
                <a:gd name="connsiteX4" fmla="*/ 178567 w 1821521"/>
                <a:gd name="connsiteY4" fmla="*/ 1921545 h 3656876"/>
                <a:gd name="connsiteX5" fmla="*/ 179501 w 1821521"/>
                <a:gd name="connsiteY5" fmla="*/ 1921545 h 3656876"/>
                <a:gd name="connsiteX6" fmla="*/ 358961 w 1821521"/>
                <a:gd name="connsiteY6" fmla="*/ 1742980 h 3656876"/>
                <a:gd name="connsiteX7" fmla="*/ 365591 w 1821521"/>
                <a:gd name="connsiteY7" fmla="*/ 424415 h 3656876"/>
                <a:gd name="connsiteX8" fmla="*/ 365591 w 1821521"/>
                <a:gd name="connsiteY8" fmla="*/ 423967 h 3656876"/>
                <a:gd name="connsiteX9" fmla="*/ 401395 w 1821521"/>
                <a:gd name="connsiteY9" fmla="*/ 388782 h 3656876"/>
                <a:gd name="connsiteX10" fmla="*/ 436781 w 1821521"/>
                <a:gd name="connsiteY10" fmla="*/ 424386 h 3656876"/>
                <a:gd name="connsiteX11" fmla="*/ 436857 w 1821521"/>
                <a:gd name="connsiteY11" fmla="*/ 3441497 h 3656876"/>
                <a:gd name="connsiteX12" fmla="*/ 652236 w 1821521"/>
                <a:gd name="connsiteY12" fmla="*/ 3656876 h 3656876"/>
                <a:gd name="connsiteX13" fmla="*/ 867615 w 1821521"/>
                <a:gd name="connsiteY13" fmla="*/ 3441497 h 3656876"/>
                <a:gd name="connsiteX14" fmla="*/ 867615 w 1821521"/>
                <a:gd name="connsiteY14" fmla="*/ 1720006 h 3656876"/>
                <a:gd name="connsiteX15" fmla="*/ 960608 w 1821521"/>
                <a:gd name="connsiteY15" fmla="*/ 1720006 h 3656876"/>
                <a:gd name="connsiteX16" fmla="*/ 960608 w 1821521"/>
                <a:gd name="connsiteY16" fmla="*/ 3441497 h 3656876"/>
                <a:gd name="connsiteX17" fmla="*/ 1175978 w 1821521"/>
                <a:gd name="connsiteY17" fmla="*/ 3656867 h 3656876"/>
                <a:gd name="connsiteX18" fmla="*/ 1391348 w 1821521"/>
                <a:gd name="connsiteY18" fmla="*/ 3441497 h 3656876"/>
                <a:gd name="connsiteX19" fmla="*/ 1387442 w 1821521"/>
                <a:gd name="connsiteY19" fmla="*/ 427015 h 3656876"/>
                <a:gd name="connsiteX20" fmla="*/ 1423580 w 1821521"/>
                <a:gd name="connsiteY20" fmla="*/ 389430 h 3656876"/>
                <a:gd name="connsiteX21" fmla="*/ 1462557 w 1821521"/>
                <a:gd name="connsiteY21" fmla="*/ 424053 h 3656876"/>
                <a:gd name="connsiteX22" fmla="*/ 1462557 w 1821521"/>
                <a:gd name="connsiteY22" fmla="*/ 424072 h 3656876"/>
                <a:gd name="connsiteX23" fmla="*/ 1461337 w 1821521"/>
                <a:gd name="connsiteY23" fmla="*/ 1741894 h 3656876"/>
                <a:gd name="connsiteX24" fmla="*/ 1640646 w 1821521"/>
                <a:gd name="connsiteY24" fmla="*/ 1921545 h 3656876"/>
                <a:gd name="connsiteX25" fmla="*/ 1640817 w 1821521"/>
                <a:gd name="connsiteY25" fmla="*/ 1921545 h 3656876"/>
                <a:gd name="connsiteX26" fmla="*/ 1820287 w 1821521"/>
                <a:gd name="connsiteY26" fmla="*/ 1742237 h 3656876"/>
                <a:gd name="connsiteX27" fmla="*/ 1821506 w 1821521"/>
                <a:gd name="connsiteY27" fmla="*/ 423682 h 3656876"/>
                <a:gd name="connsiteX28" fmla="*/ 1821516 w 1821521"/>
                <a:gd name="connsiteY28" fmla="*/ 422596 h 3656876"/>
                <a:gd name="connsiteX29" fmla="*/ 1396796 w 1821521"/>
                <a:gd name="connsiteY29" fmla="*/ 0 h 365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1521" h="3656876">
                  <a:moveTo>
                    <a:pt x="1396796" y="0"/>
                  </a:moveTo>
                  <a:cubicBezTo>
                    <a:pt x="873702" y="0"/>
                    <a:pt x="866511" y="0"/>
                    <a:pt x="431370" y="0"/>
                  </a:cubicBezTo>
                  <a:cubicBezTo>
                    <a:pt x="198332" y="0"/>
                    <a:pt x="7813" y="189586"/>
                    <a:pt x="6641" y="422596"/>
                  </a:cubicBezTo>
                  <a:lnTo>
                    <a:pt x="2" y="1741161"/>
                  </a:lnTo>
                  <a:cubicBezTo>
                    <a:pt x="-493" y="1840287"/>
                    <a:pt x="79460" y="1921040"/>
                    <a:pt x="178567" y="1921545"/>
                  </a:cubicBezTo>
                  <a:cubicBezTo>
                    <a:pt x="178872" y="1921545"/>
                    <a:pt x="179187" y="1921545"/>
                    <a:pt x="179501" y="1921545"/>
                  </a:cubicBezTo>
                  <a:cubicBezTo>
                    <a:pt x="278209" y="1921545"/>
                    <a:pt x="358447" y="1841773"/>
                    <a:pt x="358961" y="1742980"/>
                  </a:cubicBezTo>
                  <a:lnTo>
                    <a:pt x="365591" y="424415"/>
                  </a:lnTo>
                  <a:cubicBezTo>
                    <a:pt x="365591" y="424263"/>
                    <a:pt x="365591" y="424120"/>
                    <a:pt x="365591" y="423967"/>
                  </a:cubicBezTo>
                  <a:cubicBezTo>
                    <a:pt x="365819" y="404394"/>
                    <a:pt x="381821" y="388668"/>
                    <a:pt x="401395" y="388782"/>
                  </a:cubicBezTo>
                  <a:cubicBezTo>
                    <a:pt x="420969" y="388896"/>
                    <a:pt x="436781" y="404813"/>
                    <a:pt x="436781" y="424386"/>
                  </a:cubicBezTo>
                  <a:lnTo>
                    <a:pt x="436857" y="3441497"/>
                  </a:lnTo>
                  <a:cubicBezTo>
                    <a:pt x="436857" y="3560445"/>
                    <a:pt x="533288" y="3656876"/>
                    <a:pt x="652236" y="3656876"/>
                  </a:cubicBezTo>
                  <a:cubicBezTo>
                    <a:pt x="771184" y="3656876"/>
                    <a:pt x="867615" y="3560445"/>
                    <a:pt x="867615" y="3441497"/>
                  </a:cubicBezTo>
                  <a:lnTo>
                    <a:pt x="867615" y="1720006"/>
                  </a:lnTo>
                  <a:lnTo>
                    <a:pt x="960608" y="1720006"/>
                  </a:lnTo>
                  <a:lnTo>
                    <a:pt x="960608" y="3441497"/>
                  </a:lnTo>
                  <a:cubicBezTo>
                    <a:pt x="960608" y="3560445"/>
                    <a:pt x="1057030" y="3656867"/>
                    <a:pt x="1175978" y="3656867"/>
                  </a:cubicBezTo>
                  <a:cubicBezTo>
                    <a:pt x="1294926" y="3656867"/>
                    <a:pt x="1391348" y="3560445"/>
                    <a:pt x="1391348" y="3441497"/>
                  </a:cubicBezTo>
                  <a:cubicBezTo>
                    <a:pt x="1391348" y="594531"/>
                    <a:pt x="1387538" y="2222621"/>
                    <a:pt x="1387442" y="427015"/>
                  </a:cubicBezTo>
                  <a:cubicBezTo>
                    <a:pt x="1387442" y="406813"/>
                    <a:pt x="1403387" y="390220"/>
                    <a:pt x="1423580" y="389430"/>
                  </a:cubicBezTo>
                  <a:cubicBezTo>
                    <a:pt x="1443773" y="388639"/>
                    <a:pt x="1460994" y="403917"/>
                    <a:pt x="1462557" y="424053"/>
                  </a:cubicBezTo>
                  <a:cubicBezTo>
                    <a:pt x="1462557" y="424063"/>
                    <a:pt x="1462557" y="424072"/>
                    <a:pt x="1462557" y="424072"/>
                  </a:cubicBezTo>
                  <a:lnTo>
                    <a:pt x="1461337" y="1741894"/>
                  </a:lnTo>
                  <a:cubicBezTo>
                    <a:pt x="1461242" y="1841011"/>
                    <a:pt x="1541528" y="1921450"/>
                    <a:pt x="1640646" y="1921545"/>
                  </a:cubicBezTo>
                  <a:cubicBezTo>
                    <a:pt x="1640712" y="1921545"/>
                    <a:pt x="1640750" y="1921545"/>
                    <a:pt x="1640817" y="1921545"/>
                  </a:cubicBezTo>
                  <a:cubicBezTo>
                    <a:pt x="1739848" y="1921545"/>
                    <a:pt x="1820201" y="1841287"/>
                    <a:pt x="1820287" y="1742237"/>
                  </a:cubicBezTo>
                  <a:lnTo>
                    <a:pt x="1821506" y="423682"/>
                  </a:lnTo>
                  <a:cubicBezTo>
                    <a:pt x="1821525" y="423310"/>
                    <a:pt x="1821525" y="422967"/>
                    <a:pt x="1821516" y="422596"/>
                  </a:cubicBezTo>
                  <a:cubicBezTo>
                    <a:pt x="1820344" y="189586"/>
                    <a:pt x="1629816" y="0"/>
                    <a:pt x="1396796" y="0"/>
                  </a:cubicBezTo>
                  <a:close/>
                </a:path>
              </a:pathLst>
            </a:custGeom>
            <a:grpFill/>
            <a:ln w="9525" cap="flat">
              <a:noFill/>
              <a:prstDash val="solid"/>
              <a:miter/>
            </a:ln>
          </p:spPr>
          <p:txBody>
            <a:bodyPr rtlCol="0" anchor="ctr"/>
            <a:lstStyle/>
            <a:p>
              <a:endParaRPr lang="en-IN" dirty="0"/>
            </a:p>
          </p:txBody>
        </p:sp>
        <p:sp>
          <p:nvSpPr>
            <p:cNvPr id="12" name="Freeform: Shape 11">
              <a:extLst>
                <a:ext uri="{FF2B5EF4-FFF2-40B4-BE49-F238E27FC236}">
                  <a16:creationId xmlns:a16="http://schemas.microsoft.com/office/drawing/2014/main" id="{9E2A8BC5-20F1-2E70-C545-611B519F8465}"/>
                </a:ext>
              </a:extLst>
            </p:cNvPr>
            <p:cNvSpPr/>
            <p:nvPr/>
          </p:nvSpPr>
          <p:spPr>
            <a:xfrm>
              <a:off x="4199753" y="1169346"/>
              <a:ext cx="743845" cy="743845"/>
            </a:xfrm>
            <a:custGeom>
              <a:avLst/>
              <a:gdLst>
                <a:gd name="connsiteX0" fmla="*/ 743845 w 743845"/>
                <a:gd name="connsiteY0" fmla="*/ 371923 h 743845"/>
                <a:gd name="connsiteX1" fmla="*/ 371923 w 743845"/>
                <a:gd name="connsiteY1" fmla="*/ 743845 h 743845"/>
                <a:gd name="connsiteX2" fmla="*/ 0 w 743845"/>
                <a:gd name="connsiteY2" fmla="*/ 371923 h 743845"/>
                <a:gd name="connsiteX3" fmla="*/ 371923 w 743845"/>
                <a:gd name="connsiteY3" fmla="*/ 0 h 743845"/>
                <a:gd name="connsiteX4" fmla="*/ 743845 w 743845"/>
                <a:gd name="connsiteY4" fmla="*/ 371923 h 74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845" h="743845">
                  <a:moveTo>
                    <a:pt x="743845" y="371923"/>
                  </a:moveTo>
                  <a:cubicBezTo>
                    <a:pt x="743845" y="577330"/>
                    <a:pt x="577330" y="743845"/>
                    <a:pt x="371923" y="743845"/>
                  </a:cubicBezTo>
                  <a:cubicBezTo>
                    <a:pt x="166515" y="743845"/>
                    <a:pt x="0" y="577330"/>
                    <a:pt x="0" y="371923"/>
                  </a:cubicBezTo>
                  <a:cubicBezTo>
                    <a:pt x="0" y="166515"/>
                    <a:pt x="166515" y="0"/>
                    <a:pt x="371923" y="0"/>
                  </a:cubicBezTo>
                  <a:cubicBezTo>
                    <a:pt x="577330" y="0"/>
                    <a:pt x="743845" y="166515"/>
                    <a:pt x="743845" y="371923"/>
                  </a:cubicBezTo>
                  <a:close/>
                </a:path>
              </a:pathLst>
            </a:custGeom>
            <a:grpFill/>
            <a:ln w="9525" cap="flat">
              <a:noFill/>
              <a:prstDash val="solid"/>
              <a:miter/>
            </a:ln>
          </p:spPr>
          <p:txBody>
            <a:bodyPr rtlCol="0" anchor="ctr"/>
            <a:lstStyle/>
            <a:p>
              <a:endParaRPr lang="en-IN"/>
            </a:p>
          </p:txBody>
        </p:sp>
      </p:grpSp>
      <p:grpSp>
        <p:nvGrpSpPr>
          <p:cNvPr id="17" name="Group 16">
            <a:extLst>
              <a:ext uri="{FF2B5EF4-FFF2-40B4-BE49-F238E27FC236}">
                <a16:creationId xmlns:a16="http://schemas.microsoft.com/office/drawing/2014/main" id="{DD1523A6-53C5-A17E-412C-8E4B312EFE64}"/>
              </a:ext>
            </a:extLst>
          </p:cNvPr>
          <p:cNvGrpSpPr/>
          <p:nvPr/>
        </p:nvGrpSpPr>
        <p:grpSpPr>
          <a:xfrm>
            <a:off x="6975249" y="2963164"/>
            <a:ext cx="1042484" cy="2100368"/>
            <a:chOff x="6307716" y="1185843"/>
            <a:chExt cx="2226680" cy="4486255"/>
          </a:xfrm>
          <a:solidFill>
            <a:srgbClr val="FD014F"/>
          </a:solidFill>
        </p:grpSpPr>
        <p:sp>
          <p:nvSpPr>
            <p:cNvPr id="13" name="Freeform: Shape 12">
              <a:extLst>
                <a:ext uri="{FF2B5EF4-FFF2-40B4-BE49-F238E27FC236}">
                  <a16:creationId xmlns:a16="http://schemas.microsoft.com/office/drawing/2014/main" id="{DEE80AB9-4A35-4A87-AD50-94B4E99A6887}"/>
                </a:ext>
              </a:extLst>
            </p:cNvPr>
            <p:cNvSpPr/>
            <p:nvPr/>
          </p:nvSpPr>
          <p:spPr>
            <a:xfrm>
              <a:off x="6307716" y="2042026"/>
              <a:ext cx="2226680" cy="3630072"/>
            </a:xfrm>
            <a:custGeom>
              <a:avLst/>
              <a:gdLst>
                <a:gd name="connsiteX0" fmla="*/ 2216597 w 2226680"/>
                <a:gd name="connsiteY0" fmla="*/ 1452210 h 3630072"/>
                <a:gd name="connsiteX1" fmla="*/ 1835578 w 2226680"/>
                <a:gd name="connsiteY1" fmla="*/ 362493 h 3630072"/>
                <a:gd name="connsiteX2" fmla="*/ 1423631 w 2226680"/>
                <a:gd name="connsiteY2" fmla="*/ 0 h 3630072"/>
                <a:gd name="connsiteX3" fmla="*/ 803049 w 2226680"/>
                <a:gd name="connsiteY3" fmla="*/ 0 h 3630072"/>
                <a:gd name="connsiteX4" fmla="*/ 391102 w 2226680"/>
                <a:gd name="connsiteY4" fmla="*/ 362493 h 3630072"/>
                <a:gd name="connsiteX5" fmla="*/ 10083 w 2226680"/>
                <a:gd name="connsiteY5" fmla="*/ 1452210 h 3630072"/>
                <a:gd name="connsiteX6" fmla="*/ 119278 w 2226680"/>
                <a:gd name="connsiteY6" fmla="*/ 1679296 h 3630072"/>
                <a:gd name="connsiteX7" fmla="*/ 346354 w 2226680"/>
                <a:gd name="connsiteY7" fmla="*/ 1570120 h 3630072"/>
                <a:gd name="connsiteX8" fmla="*/ 662793 w 2226680"/>
                <a:gd name="connsiteY8" fmla="*/ 680590 h 3630072"/>
                <a:gd name="connsiteX9" fmla="*/ 408123 w 2226680"/>
                <a:gd name="connsiteY9" fmla="*/ 2006032 h 3630072"/>
                <a:gd name="connsiteX10" fmla="*/ 505288 w 2226680"/>
                <a:gd name="connsiteY10" fmla="*/ 2123942 h 3630072"/>
                <a:gd name="connsiteX11" fmla="*/ 641238 w 2226680"/>
                <a:gd name="connsiteY11" fmla="*/ 2123942 h 3630072"/>
                <a:gd name="connsiteX12" fmla="*/ 641238 w 2226680"/>
                <a:gd name="connsiteY12" fmla="*/ 3416275 h 3630072"/>
                <a:gd name="connsiteX13" fmla="*/ 855036 w 2226680"/>
                <a:gd name="connsiteY13" fmla="*/ 3630073 h 3630072"/>
                <a:gd name="connsiteX14" fmla="*/ 1068834 w 2226680"/>
                <a:gd name="connsiteY14" fmla="*/ 3416275 h 3630072"/>
                <a:gd name="connsiteX15" fmla="*/ 1068834 w 2226680"/>
                <a:gd name="connsiteY15" fmla="*/ 2123923 h 3630072"/>
                <a:gd name="connsiteX16" fmla="*/ 1161151 w 2226680"/>
                <a:gd name="connsiteY16" fmla="*/ 2123923 h 3630072"/>
                <a:gd name="connsiteX17" fmla="*/ 1161151 w 2226680"/>
                <a:gd name="connsiteY17" fmla="*/ 3416275 h 3630072"/>
                <a:gd name="connsiteX18" fmla="*/ 1374949 w 2226680"/>
                <a:gd name="connsiteY18" fmla="*/ 3630073 h 3630072"/>
                <a:gd name="connsiteX19" fmla="*/ 1588747 w 2226680"/>
                <a:gd name="connsiteY19" fmla="*/ 3416275 h 3630072"/>
                <a:gd name="connsiteX20" fmla="*/ 1588747 w 2226680"/>
                <a:gd name="connsiteY20" fmla="*/ 2123923 h 3630072"/>
                <a:gd name="connsiteX21" fmla="*/ 1724697 w 2226680"/>
                <a:gd name="connsiteY21" fmla="*/ 2123923 h 3630072"/>
                <a:gd name="connsiteX22" fmla="*/ 1821862 w 2226680"/>
                <a:gd name="connsiteY22" fmla="*/ 2006013 h 3630072"/>
                <a:gd name="connsiteX23" fmla="*/ 1568973 w 2226680"/>
                <a:gd name="connsiteY23" fmla="*/ 680571 h 3630072"/>
                <a:gd name="connsiteX24" fmla="*/ 1880355 w 2226680"/>
                <a:gd name="connsiteY24" fmla="*/ 1570101 h 3630072"/>
                <a:gd name="connsiteX25" fmla="*/ 2107431 w 2226680"/>
                <a:gd name="connsiteY25" fmla="*/ 1679276 h 3630072"/>
                <a:gd name="connsiteX26" fmla="*/ 2216597 w 2226680"/>
                <a:gd name="connsiteY26" fmla="*/ 1452210 h 3630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26680" h="3630072">
                  <a:moveTo>
                    <a:pt x="2216597" y="1452210"/>
                  </a:moveTo>
                  <a:cubicBezTo>
                    <a:pt x="2213301" y="1442819"/>
                    <a:pt x="1886927" y="511931"/>
                    <a:pt x="1835578" y="362493"/>
                  </a:cubicBezTo>
                  <a:cubicBezTo>
                    <a:pt x="1752910" y="121958"/>
                    <a:pt x="1614312" y="0"/>
                    <a:pt x="1423631" y="0"/>
                  </a:cubicBezTo>
                  <a:cubicBezTo>
                    <a:pt x="1156693" y="0"/>
                    <a:pt x="1069492" y="0"/>
                    <a:pt x="803049" y="0"/>
                  </a:cubicBezTo>
                  <a:cubicBezTo>
                    <a:pt x="612358" y="0"/>
                    <a:pt x="473760" y="121968"/>
                    <a:pt x="391102" y="362493"/>
                  </a:cubicBezTo>
                  <a:cubicBezTo>
                    <a:pt x="339753" y="511921"/>
                    <a:pt x="13379" y="1442828"/>
                    <a:pt x="10083" y="1452210"/>
                  </a:cubicBezTo>
                  <a:cubicBezTo>
                    <a:pt x="-22473" y="1545060"/>
                    <a:pt x="26409" y="1646739"/>
                    <a:pt x="119278" y="1679296"/>
                  </a:cubicBezTo>
                  <a:cubicBezTo>
                    <a:pt x="212222" y="1711871"/>
                    <a:pt x="313826" y="1662865"/>
                    <a:pt x="346354" y="1570120"/>
                  </a:cubicBezTo>
                  <a:cubicBezTo>
                    <a:pt x="356888" y="1540078"/>
                    <a:pt x="553246" y="994496"/>
                    <a:pt x="662793" y="680590"/>
                  </a:cubicBezTo>
                  <a:cubicBezTo>
                    <a:pt x="651325" y="774297"/>
                    <a:pt x="684358" y="579834"/>
                    <a:pt x="408123" y="2006032"/>
                  </a:cubicBezTo>
                  <a:cubicBezTo>
                    <a:pt x="396255" y="2067287"/>
                    <a:pt x="443471" y="2123942"/>
                    <a:pt x="505288" y="2123942"/>
                  </a:cubicBezTo>
                  <a:cubicBezTo>
                    <a:pt x="543664" y="2123942"/>
                    <a:pt x="589698" y="2123942"/>
                    <a:pt x="641238" y="2123942"/>
                  </a:cubicBezTo>
                  <a:lnTo>
                    <a:pt x="641238" y="3416275"/>
                  </a:lnTo>
                  <a:cubicBezTo>
                    <a:pt x="641238" y="3534347"/>
                    <a:pt x="736955" y="3630073"/>
                    <a:pt x="855036" y="3630073"/>
                  </a:cubicBezTo>
                  <a:cubicBezTo>
                    <a:pt x="973118" y="3630073"/>
                    <a:pt x="1068834" y="3534356"/>
                    <a:pt x="1068834" y="3416275"/>
                  </a:cubicBezTo>
                  <a:lnTo>
                    <a:pt x="1068834" y="2123923"/>
                  </a:lnTo>
                  <a:cubicBezTo>
                    <a:pt x="1099572" y="2123923"/>
                    <a:pt x="1130414" y="2123923"/>
                    <a:pt x="1161151" y="2123923"/>
                  </a:cubicBezTo>
                  <a:lnTo>
                    <a:pt x="1161151" y="3416275"/>
                  </a:lnTo>
                  <a:cubicBezTo>
                    <a:pt x="1161151" y="3534347"/>
                    <a:pt x="1256867" y="3630073"/>
                    <a:pt x="1374949" y="3630073"/>
                  </a:cubicBezTo>
                  <a:cubicBezTo>
                    <a:pt x="1493030" y="3630073"/>
                    <a:pt x="1588747" y="3534356"/>
                    <a:pt x="1588747" y="3416275"/>
                  </a:cubicBezTo>
                  <a:lnTo>
                    <a:pt x="1588747" y="2123923"/>
                  </a:lnTo>
                  <a:cubicBezTo>
                    <a:pt x="1640287" y="2123923"/>
                    <a:pt x="1686331" y="2123923"/>
                    <a:pt x="1724697" y="2123923"/>
                  </a:cubicBezTo>
                  <a:cubicBezTo>
                    <a:pt x="1786819" y="2123923"/>
                    <a:pt x="1833720" y="2067230"/>
                    <a:pt x="1821862" y="2006013"/>
                  </a:cubicBezTo>
                  <a:cubicBezTo>
                    <a:pt x="1548142" y="592798"/>
                    <a:pt x="1578307" y="756923"/>
                    <a:pt x="1568973" y="680571"/>
                  </a:cubicBezTo>
                  <a:cubicBezTo>
                    <a:pt x="1679396" y="996906"/>
                    <a:pt x="1869982" y="1540526"/>
                    <a:pt x="1880355" y="1570101"/>
                  </a:cubicBezTo>
                  <a:cubicBezTo>
                    <a:pt x="1912940" y="1663027"/>
                    <a:pt x="2014667" y="1711814"/>
                    <a:pt x="2107431" y="1679276"/>
                  </a:cubicBezTo>
                  <a:cubicBezTo>
                    <a:pt x="2200271" y="1646720"/>
                    <a:pt x="2249154" y="1545060"/>
                    <a:pt x="2216597" y="1452210"/>
                  </a:cubicBezTo>
                  <a:close/>
                </a:path>
              </a:pathLst>
            </a:custGeom>
            <a:grpFill/>
            <a:ln w="9525" cap="flat">
              <a:noFill/>
              <a:prstDash val="solid"/>
              <a:miter/>
            </a:ln>
          </p:spPr>
          <p:txBody>
            <a:bodyPr rtlCol="0" anchor="ctr"/>
            <a:lstStyle/>
            <a:p>
              <a:endParaRPr lang="en-IN"/>
            </a:p>
          </p:txBody>
        </p:sp>
        <p:sp>
          <p:nvSpPr>
            <p:cNvPr id="14" name="Freeform: Shape 13">
              <a:extLst>
                <a:ext uri="{FF2B5EF4-FFF2-40B4-BE49-F238E27FC236}">
                  <a16:creationId xmlns:a16="http://schemas.microsoft.com/office/drawing/2014/main" id="{8092A309-374F-DD6E-F4AB-3026E24A53D7}"/>
                </a:ext>
              </a:extLst>
            </p:cNvPr>
            <p:cNvSpPr/>
            <p:nvPr/>
          </p:nvSpPr>
          <p:spPr>
            <a:xfrm>
              <a:off x="7053414" y="1185843"/>
              <a:ext cx="738511" cy="738511"/>
            </a:xfrm>
            <a:custGeom>
              <a:avLst/>
              <a:gdLst>
                <a:gd name="connsiteX0" fmla="*/ 738511 w 738511"/>
                <a:gd name="connsiteY0" fmla="*/ 369256 h 738511"/>
                <a:gd name="connsiteX1" fmla="*/ 369256 w 738511"/>
                <a:gd name="connsiteY1" fmla="*/ 738511 h 738511"/>
                <a:gd name="connsiteX2" fmla="*/ 0 w 738511"/>
                <a:gd name="connsiteY2" fmla="*/ 369256 h 738511"/>
                <a:gd name="connsiteX3" fmla="*/ 369256 w 738511"/>
                <a:gd name="connsiteY3" fmla="*/ 0 h 738511"/>
                <a:gd name="connsiteX4" fmla="*/ 738511 w 738511"/>
                <a:gd name="connsiteY4" fmla="*/ 369256 h 738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511" h="738511">
                  <a:moveTo>
                    <a:pt x="738511" y="369256"/>
                  </a:moveTo>
                  <a:cubicBezTo>
                    <a:pt x="738511" y="573190"/>
                    <a:pt x="573190" y="738511"/>
                    <a:pt x="369256" y="738511"/>
                  </a:cubicBezTo>
                  <a:cubicBezTo>
                    <a:pt x="165321" y="738511"/>
                    <a:pt x="0" y="573190"/>
                    <a:pt x="0" y="369256"/>
                  </a:cubicBezTo>
                  <a:cubicBezTo>
                    <a:pt x="0" y="165321"/>
                    <a:pt x="165321" y="0"/>
                    <a:pt x="369256" y="0"/>
                  </a:cubicBezTo>
                  <a:cubicBezTo>
                    <a:pt x="573190" y="0"/>
                    <a:pt x="738511" y="165321"/>
                    <a:pt x="738511" y="369256"/>
                  </a:cubicBezTo>
                  <a:close/>
                </a:path>
              </a:pathLst>
            </a:custGeom>
            <a:grpFill/>
            <a:ln w="9525" cap="flat">
              <a:noFill/>
              <a:prstDash val="solid"/>
              <a:miter/>
            </a:ln>
          </p:spPr>
          <p:txBody>
            <a:bodyPr rtlCol="0" anchor="ctr"/>
            <a:lstStyle/>
            <a:p>
              <a:endParaRPr lang="en-IN"/>
            </a:p>
          </p:txBody>
        </p:sp>
      </p:grpSp>
      <p:grpSp>
        <p:nvGrpSpPr>
          <p:cNvPr id="18" name="Group 17">
            <a:extLst>
              <a:ext uri="{FF2B5EF4-FFF2-40B4-BE49-F238E27FC236}">
                <a16:creationId xmlns:a16="http://schemas.microsoft.com/office/drawing/2014/main" id="{CBD7AA8A-A325-75AD-D383-31C7EEF63AE0}"/>
              </a:ext>
            </a:extLst>
          </p:cNvPr>
          <p:cNvGrpSpPr/>
          <p:nvPr/>
        </p:nvGrpSpPr>
        <p:grpSpPr>
          <a:xfrm>
            <a:off x="3069928" y="2965685"/>
            <a:ext cx="852796" cy="2115842"/>
            <a:chOff x="3657597" y="1169346"/>
            <a:chExt cx="1821521" cy="4519307"/>
          </a:xfrm>
          <a:solidFill>
            <a:srgbClr val="02F5ED"/>
          </a:solidFill>
        </p:grpSpPr>
        <p:sp>
          <p:nvSpPr>
            <p:cNvPr id="19" name="Freeform: Shape 18">
              <a:extLst>
                <a:ext uri="{FF2B5EF4-FFF2-40B4-BE49-F238E27FC236}">
                  <a16:creationId xmlns:a16="http://schemas.microsoft.com/office/drawing/2014/main" id="{B95AAEBA-6A5E-5A08-1CC7-681026675C8D}"/>
                </a:ext>
              </a:extLst>
            </p:cNvPr>
            <p:cNvSpPr/>
            <p:nvPr/>
          </p:nvSpPr>
          <p:spPr>
            <a:xfrm>
              <a:off x="3657597" y="2031777"/>
              <a:ext cx="1821521" cy="3656876"/>
            </a:xfrm>
            <a:custGeom>
              <a:avLst/>
              <a:gdLst>
                <a:gd name="connsiteX0" fmla="*/ 1396796 w 1821521"/>
                <a:gd name="connsiteY0" fmla="*/ 0 h 3656876"/>
                <a:gd name="connsiteX1" fmla="*/ 431370 w 1821521"/>
                <a:gd name="connsiteY1" fmla="*/ 0 h 3656876"/>
                <a:gd name="connsiteX2" fmla="*/ 6641 w 1821521"/>
                <a:gd name="connsiteY2" fmla="*/ 422596 h 3656876"/>
                <a:gd name="connsiteX3" fmla="*/ 2 w 1821521"/>
                <a:gd name="connsiteY3" fmla="*/ 1741161 h 3656876"/>
                <a:gd name="connsiteX4" fmla="*/ 178567 w 1821521"/>
                <a:gd name="connsiteY4" fmla="*/ 1921545 h 3656876"/>
                <a:gd name="connsiteX5" fmla="*/ 179501 w 1821521"/>
                <a:gd name="connsiteY5" fmla="*/ 1921545 h 3656876"/>
                <a:gd name="connsiteX6" fmla="*/ 358961 w 1821521"/>
                <a:gd name="connsiteY6" fmla="*/ 1742980 h 3656876"/>
                <a:gd name="connsiteX7" fmla="*/ 365591 w 1821521"/>
                <a:gd name="connsiteY7" fmla="*/ 424415 h 3656876"/>
                <a:gd name="connsiteX8" fmla="*/ 365591 w 1821521"/>
                <a:gd name="connsiteY8" fmla="*/ 423967 h 3656876"/>
                <a:gd name="connsiteX9" fmla="*/ 401395 w 1821521"/>
                <a:gd name="connsiteY9" fmla="*/ 388782 h 3656876"/>
                <a:gd name="connsiteX10" fmla="*/ 436781 w 1821521"/>
                <a:gd name="connsiteY10" fmla="*/ 424386 h 3656876"/>
                <a:gd name="connsiteX11" fmla="*/ 436857 w 1821521"/>
                <a:gd name="connsiteY11" fmla="*/ 3441497 h 3656876"/>
                <a:gd name="connsiteX12" fmla="*/ 652236 w 1821521"/>
                <a:gd name="connsiteY12" fmla="*/ 3656876 h 3656876"/>
                <a:gd name="connsiteX13" fmla="*/ 867615 w 1821521"/>
                <a:gd name="connsiteY13" fmla="*/ 3441497 h 3656876"/>
                <a:gd name="connsiteX14" fmla="*/ 867615 w 1821521"/>
                <a:gd name="connsiteY14" fmla="*/ 1720006 h 3656876"/>
                <a:gd name="connsiteX15" fmla="*/ 960608 w 1821521"/>
                <a:gd name="connsiteY15" fmla="*/ 1720006 h 3656876"/>
                <a:gd name="connsiteX16" fmla="*/ 960608 w 1821521"/>
                <a:gd name="connsiteY16" fmla="*/ 3441497 h 3656876"/>
                <a:gd name="connsiteX17" fmla="*/ 1175978 w 1821521"/>
                <a:gd name="connsiteY17" fmla="*/ 3656867 h 3656876"/>
                <a:gd name="connsiteX18" fmla="*/ 1391348 w 1821521"/>
                <a:gd name="connsiteY18" fmla="*/ 3441497 h 3656876"/>
                <a:gd name="connsiteX19" fmla="*/ 1387442 w 1821521"/>
                <a:gd name="connsiteY19" fmla="*/ 427015 h 3656876"/>
                <a:gd name="connsiteX20" fmla="*/ 1423580 w 1821521"/>
                <a:gd name="connsiteY20" fmla="*/ 389430 h 3656876"/>
                <a:gd name="connsiteX21" fmla="*/ 1462557 w 1821521"/>
                <a:gd name="connsiteY21" fmla="*/ 424053 h 3656876"/>
                <a:gd name="connsiteX22" fmla="*/ 1462557 w 1821521"/>
                <a:gd name="connsiteY22" fmla="*/ 424072 h 3656876"/>
                <a:gd name="connsiteX23" fmla="*/ 1461337 w 1821521"/>
                <a:gd name="connsiteY23" fmla="*/ 1741894 h 3656876"/>
                <a:gd name="connsiteX24" fmla="*/ 1640646 w 1821521"/>
                <a:gd name="connsiteY24" fmla="*/ 1921545 h 3656876"/>
                <a:gd name="connsiteX25" fmla="*/ 1640817 w 1821521"/>
                <a:gd name="connsiteY25" fmla="*/ 1921545 h 3656876"/>
                <a:gd name="connsiteX26" fmla="*/ 1820287 w 1821521"/>
                <a:gd name="connsiteY26" fmla="*/ 1742237 h 3656876"/>
                <a:gd name="connsiteX27" fmla="*/ 1821506 w 1821521"/>
                <a:gd name="connsiteY27" fmla="*/ 423682 h 3656876"/>
                <a:gd name="connsiteX28" fmla="*/ 1821516 w 1821521"/>
                <a:gd name="connsiteY28" fmla="*/ 422596 h 3656876"/>
                <a:gd name="connsiteX29" fmla="*/ 1396796 w 1821521"/>
                <a:gd name="connsiteY29" fmla="*/ 0 h 365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1521" h="3656876">
                  <a:moveTo>
                    <a:pt x="1396796" y="0"/>
                  </a:moveTo>
                  <a:cubicBezTo>
                    <a:pt x="873702" y="0"/>
                    <a:pt x="866511" y="0"/>
                    <a:pt x="431370" y="0"/>
                  </a:cubicBezTo>
                  <a:cubicBezTo>
                    <a:pt x="198332" y="0"/>
                    <a:pt x="7813" y="189586"/>
                    <a:pt x="6641" y="422596"/>
                  </a:cubicBezTo>
                  <a:lnTo>
                    <a:pt x="2" y="1741161"/>
                  </a:lnTo>
                  <a:cubicBezTo>
                    <a:pt x="-493" y="1840287"/>
                    <a:pt x="79460" y="1921040"/>
                    <a:pt x="178567" y="1921545"/>
                  </a:cubicBezTo>
                  <a:cubicBezTo>
                    <a:pt x="178872" y="1921545"/>
                    <a:pt x="179187" y="1921545"/>
                    <a:pt x="179501" y="1921545"/>
                  </a:cubicBezTo>
                  <a:cubicBezTo>
                    <a:pt x="278209" y="1921545"/>
                    <a:pt x="358447" y="1841773"/>
                    <a:pt x="358961" y="1742980"/>
                  </a:cubicBezTo>
                  <a:lnTo>
                    <a:pt x="365591" y="424415"/>
                  </a:lnTo>
                  <a:cubicBezTo>
                    <a:pt x="365591" y="424263"/>
                    <a:pt x="365591" y="424120"/>
                    <a:pt x="365591" y="423967"/>
                  </a:cubicBezTo>
                  <a:cubicBezTo>
                    <a:pt x="365819" y="404394"/>
                    <a:pt x="381821" y="388668"/>
                    <a:pt x="401395" y="388782"/>
                  </a:cubicBezTo>
                  <a:cubicBezTo>
                    <a:pt x="420969" y="388896"/>
                    <a:pt x="436781" y="404813"/>
                    <a:pt x="436781" y="424386"/>
                  </a:cubicBezTo>
                  <a:lnTo>
                    <a:pt x="436857" y="3441497"/>
                  </a:lnTo>
                  <a:cubicBezTo>
                    <a:pt x="436857" y="3560445"/>
                    <a:pt x="533288" y="3656876"/>
                    <a:pt x="652236" y="3656876"/>
                  </a:cubicBezTo>
                  <a:cubicBezTo>
                    <a:pt x="771184" y="3656876"/>
                    <a:pt x="867615" y="3560445"/>
                    <a:pt x="867615" y="3441497"/>
                  </a:cubicBezTo>
                  <a:lnTo>
                    <a:pt x="867615" y="1720006"/>
                  </a:lnTo>
                  <a:lnTo>
                    <a:pt x="960608" y="1720006"/>
                  </a:lnTo>
                  <a:lnTo>
                    <a:pt x="960608" y="3441497"/>
                  </a:lnTo>
                  <a:cubicBezTo>
                    <a:pt x="960608" y="3560445"/>
                    <a:pt x="1057030" y="3656867"/>
                    <a:pt x="1175978" y="3656867"/>
                  </a:cubicBezTo>
                  <a:cubicBezTo>
                    <a:pt x="1294926" y="3656867"/>
                    <a:pt x="1391348" y="3560445"/>
                    <a:pt x="1391348" y="3441497"/>
                  </a:cubicBezTo>
                  <a:cubicBezTo>
                    <a:pt x="1391348" y="594531"/>
                    <a:pt x="1387538" y="2222621"/>
                    <a:pt x="1387442" y="427015"/>
                  </a:cubicBezTo>
                  <a:cubicBezTo>
                    <a:pt x="1387442" y="406813"/>
                    <a:pt x="1403387" y="390220"/>
                    <a:pt x="1423580" y="389430"/>
                  </a:cubicBezTo>
                  <a:cubicBezTo>
                    <a:pt x="1443773" y="388639"/>
                    <a:pt x="1460994" y="403917"/>
                    <a:pt x="1462557" y="424053"/>
                  </a:cubicBezTo>
                  <a:cubicBezTo>
                    <a:pt x="1462557" y="424063"/>
                    <a:pt x="1462557" y="424072"/>
                    <a:pt x="1462557" y="424072"/>
                  </a:cubicBezTo>
                  <a:lnTo>
                    <a:pt x="1461337" y="1741894"/>
                  </a:lnTo>
                  <a:cubicBezTo>
                    <a:pt x="1461242" y="1841011"/>
                    <a:pt x="1541528" y="1921450"/>
                    <a:pt x="1640646" y="1921545"/>
                  </a:cubicBezTo>
                  <a:cubicBezTo>
                    <a:pt x="1640712" y="1921545"/>
                    <a:pt x="1640750" y="1921545"/>
                    <a:pt x="1640817" y="1921545"/>
                  </a:cubicBezTo>
                  <a:cubicBezTo>
                    <a:pt x="1739848" y="1921545"/>
                    <a:pt x="1820201" y="1841287"/>
                    <a:pt x="1820287" y="1742237"/>
                  </a:cubicBezTo>
                  <a:lnTo>
                    <a:pt x="1821506" y="423682"/>
                  </a:lnTo>
                  <a:cubicBezTo>
                    <a:pt x="1821525" y="423310"/>
                    <a:pt x="1821525" y="422967"/>
                    <a:pt x="1821516" y="422596"/>
                  </a:cubicBezTo>
                  <a:cubicBezTo>
                    <a:pt x="1820344" y="189586"/>
                    <a:pt x="1629816" y="0"/>
                    <a:pt x="1396796" y="0"/>
                  </a:cubicBezTo>
                  <a:close/>
                </a:path>
              </a:pathLst>
            </a:custGeom>
            <a:grpFill/>
            <a:ln w="9525" cap="flat">
              <a:noFill/>
              <a:prstDash val="solid"/>
              <a:miter/>
            </a:ln>
          </p:spPr>
          <p:txBody>
            <a:bodyPr rtlCol="0" anchor="ctr"/>
            <a:lstStyle/>
            <a:p>
              <a:endParaRPr lang="en-IN" dirty="0"/>
            </a:p>
          </p:txBody>
        </p:sp>
        <p:sp>
          <p:nvSpPr>
            <p:cNvPr id="20" name="Freeform: Shape 19">
              <a:extLst>
                <a:ext uri="{FF2B5EF4-FFF2-40B4-BE49-F238E27FC236}">
                  <a16:creationId xmlns:a16="http://schemas.microsoft.com/office/drawing/2014/main" id="{7049A9C5-1E7B-54A6-F3E3-3B4DBAD38F30}"/>
                </a:ext>
              </a:extLst>
            </p:cNvPr>
            <p:cNvSpPr/>
            <p:nvPr/>
          </p:nvSpPr>
          <p:spPr>
            <a:xfrm>
              <a:off x="4199753" y="1169346"/>
              <a:ext cx="743845" cy="743845"/>
            </a:xfrm>
            <a:custGeom>
              <a:avLst/>
              <a:gdLst>
                <a:gd name="connsiteX0" fmla="*/ 743845 w 743845"/>
                <a:gd name="connsiteY0" fmla="*/ 371923 h 743845"/>
                <a:gd name="connsiteX1" fmla="*/ 371923 w 743845"/>
                <a:gd name="connsiteY1" fmla="*/ 743845 h 743845"/>
                <a:gd name="connsiteX2" fmla="*/ 0 w 743845"/>
                <a:gd name="connsiteY2" fmla="*/ 371923 h 743845"/>
                <a:gd name="connsiteX3" fmla="*/ 371923 w 743845"/>
                <a:gd name="connsiteY3" fmla="*/ 0 h 743845"/>
                <a:gd name="connsiteX4" fmla="*/ 743845 w 743845"/>
                <a:gd name="connsiteY4" fmla="*/ 371923 h 74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845" h="743845">
                  <a:moveTo>
                    <a:pt x="743845" y="371923"/>
                  </a:moveTo>
                  <a:cubicBezTo>
                    <a:pt x="743845" y="577330"/>
                    <a:pt x="577330" y="743845"/>
                    <a:pt x="371923" y="743845"/>
                  </a:cubicBezTo>
                  <a:cubicBezTo>
                    <a:pt x="166515" y="743845"/>
                    <a:pt x="0" y="577330"/>
                    <a:pt x="0" y="371923"/>
                  </a:cubicBezTo>
                  <a:cubicBezTo>
                    <a:pt x="0" y="166515"/>
                    <a:pt x="166515" y="0"/>
                    <a:pt x="371923" y="0"/>
                  </a:cubicBezTo>
                  <a:cubicBezTo>
                    <a:pt x="577330" y="0"/>
                    <a:pt x="743845" y="166515"/>
                    <a:pt x="743845" y="371923"/>
                  </a:cubicBezTo>
                  <a:close/>
                </a:path>
              </a:pathLst>
            </a:custGeom>
            <a:grpFill/>
            <a:ln w="9525" cap="flat">
              <a:noFill/>
              <a:prstDash val="solid"/>
              <a:miter/>
            </a:ln>
          </p:spPr>
          <p:txBody>
            <a:bodyPr rtlCol="0" anchor="ctr"/>
            <a:lstStyle/>
            <a:p>
              <a:endParaRPr lang="en-IN"/>
            </a:p>
          </p:txBody>
        </p:sp>
      </p:grpSp>
      <p:grpSp>
        <p:nvGrpSpPr>
          <p:cNvPr id="21" name="Group 20">
            <a:extLst>
              <a:ext uri="{FF2B5EF4-FFF2-40B4-BE49-F238E27FC236}">
                <a16:creationId xmlns:a16="http://schemas.microsoft.com/office/drawing/2014/main" id="{A89CABE5-119D-703D-9B4C-F3FCEE1B0D63}"/>
              </a:ext>
            </a:extLst>
          </p:cNvPr>
          <p:cNvGrpSpPr/>
          <p:nvPr/>
        </p:nvGrpSpPr>
        <p:grpSpPr>
          <a:xfrm>
            <a:off x="1926087" y="2965685"/>
            <a:ext cx="852796" cy="2115842"/>
            <a:chOff x="3657597" y="1169346"/>
            <a:chExt cx="1821521" cy="4519307"/>
          </a:xfrm>
          <a:solidFill>
            <a:srgbClr val="02F5ED"/>
          </a:solidFill>
        </p:grpSpPr>
        <p:sp>
          <p:nvSpPr>
            <p:cNvPr id="22" name="Freeform: Shape 21">
              <a:extLst>
                <a:ext uri="{FF2B5EF4-FFF2-40B4-BE49-F238E27FC236}">
                  <a16:creationId xmlns:a16="http://schemas.microsoft.com/office/drawing/2014/main" id="{75475588-ACCC-B523-5801-CB864B08B351}"/>
                </a:ext>
              </a:extLst>
            </p:cNvPr>
            <p:cNvSpPr/>
            <p:nvPr/>
          </p:nvSpPr>
          <p:spPr>
            <a:xfrm>
              <a:off x="3657597" y="2031777"/>
              <a:ext cx="1821521" cy="3656876"/>
            </a:xfrm>
            <a:custGeom>
              <a:avLst/>
              <a:gdLst>
                <a:gd name="connsiteX0" fmla="*/ 1396796 w 1821521"/>
                <a:gd name="connsiteY0" fmla="*/ 0 h 3656876"/>
                <a:gd name="connsiteX1" fmla="*/ 431370 w 1821521"/>
                <a:gd name="connsiteY1" fmla="*/ 0 h 3656876"/>
                <a:gd name="connsiteX2" fmla="*/ 6641 w 1821521"/>
                <a:gd name="connsiteY2" fmla="*/ 422596 h 3656876"/>
                <a:gd name="connsiteX3" fmla="*/ 2 w 1821521"/>
                <a:gd name="connsiteY3" fmla="*/ 1741161 h 3656876"/>
                <a:gd name="connsiteX4" fmla="*/ 178567 w 1821521"/>
                <a:gd name="connsiteY4" fmla="*/ 1921545 h 3656876"/>
                <a:gd name="connsiteX5" fmla="*/ 179501 w 1821521"/>
                <a:gd name="connsiteY5" fmla="*/ 1921545 h 3656876"/>
                <a:gd name="connsiteX6" fmla="*/ 358961 w 1821521"/>
                <a:gd name="connsiteY6" fmla="*/ 1742980 h 3656876"/>
                <a:gd name="connsiteX7" fmla="*/ 365591 w 1821521"/>
                <a:gd name="connsiteY7" fmla="*/ 424415 h 3656876"/>
                <a:gd name="connsiteX8" fmla="*/ 365591 w 1821521"/>
                <a:gd name="connsiteY8" fmla="*/ 423967 h 3656876"/>
                <a:gd name="connsiteX9" fmla="*/ 401395 w 1821521"/>
                <a:gd name="connsiteY9" fmla="*/ 388782 h 3656876"/>
                <a:gd name="connsiteX10" fmla="*/ 436781 w 1821521"/>
                <a:gd name="connsiteY10" fmla="*/ 424386 h 3656876"/>
                <a:gd name="connsiteX11" fmla="*/ 436857 w 1821521"/>
                <a:gd name="connsiteY11" fmla="*/ 3441497 h 3656876"/>
                <a:gd name="connsiteX12" fmla="*/ 652236 w 1821521"/>
                <a:gd name="connsiteY12" fmla="*/ 3656876 h 3656876"/>
                <a:gd name="connsiteX13" fmla="*/ 867615 w 1821521"/>
                <a:gd name="connsiteY13" fmla="*/ 3441497 h 3656876"/>
                <a:gd name="connsiteX14" fmla="*/ 867615 w 1821521"/>
                <a:gd name="connsiteY14" fmla="*/ 1720006 h 3656876"/>
                <a:gd name="connsiteX15" fmla="*/ 960608 w 1821521"/>
                <a:gd name="connsiteY15" fmla="*/ 1720006 h 3656876"/>
                <a:gd name="connsiteX16" fmla="*/ 960608 w 1821521"/>
                <a:gd name="connsiteY16" fmla="*/ 3441497 h 3656876"/>
                <a:gd name="connsiteX17" fmla="*/ 1175978 w 1821521"/>
                <a:gd name="connsiteY17" fmla="*/ 3656867 h 3656876"/>
                <a:gd name="connsiteX18" fmla="*/ 1391348 w 1821521"/>
                <a:gd name="connsiteY18" fmla="*/ 3441497 h 3656876"/>
                <a:gd name="connsiteX19" fmla="*/ 1387442 w 1821521"/>
                <a:gd name="connsiteY19" fmla="*/ 427015 h 3656876"/>
                <a:gd name="connsiteX20" fmla="*/ 1423580 w 1821521"/>
                <a:gd name="connsiteY20" fmla="*/ 389430 h 3656876"/>
                <a:gd name="connsiteX21" fmla="*/ 1462557 w 1821521"/>
                <a:gd name="connsiteY21" fmla="*/ 424053 h 3656876"/>
                <a:gd name="connsiteX22" fmla="*/ 1462557 w 1821521"/>
                <a:gd name="connsiteY22" fmla="*/ 424072 h 3656876"/>
                <a:gd name="connsiteX23" fmla="*/ 1461337 w 1821521"/>
                <a:gd name="connsiteY23" fmla="*/ 1741894 h 3656876"/>
                <a:gd name="connsiteX24" fmla="*/ 1640646 w 1821521"/>
                <a:gd name="connsiteY24" fmla="*/ 1921545 h 3656876"/>
                <a:gd name="connsiteX25" fmla="*/ 1640817 w 1821521"/>
                <a:gd name="connsiteY25" fmla="*/ 1921545 h 3656876"/>
                <a:gd name="connsiteX26" fmla="*/ 1820287 w 1821521"/>
                <a:gd name="connsiteY26" fmla="*/ 1742237 h 3656876"/>
                <a:gd name="connsiteX27" fmla="*/ 1821506 w 1821521"/>
                <a:gd name="connsiteY27" fmla="*/ 423682 h 3656876"/>
                <a:gd name="connsiteX28" fmla="*/ 1821516 w 1821521"/>
                <a:gd name="connsiteY28" fmla="*/ 422596 h 3656876"/>
                <a:gd name="connsiteX29" fmla="*/ 1396796 w 1821521"/>
                <a:gd name="connsiteY29" fmla="*/ 0 h 365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1521" h="3656876">
                  <a:moveTo>
                    <a:pt x="1396796" y="0"/>
                  </a:moveTo>
                  <a:cubicBezTo>
                    <a:pt x="873702" y="0"/>
                    <a:pt x="866511" y="0"/>
                    <a:pt x="431370" y="0"/>
                  </a:cubicBezTo>
                  <a:cubicBezTo>
                    <a:pt x="198332" y="0"/>
                    <a:pt x="7813" y="189586"/>
                    <a:pt x="6641" y="422596"/>
                  </a:cubicBezTo>
                  <a:lnTo>
                    <a:pt x="2" y="1741161"/>
                  </a:lnTo>
                  <a:cubicBezTo>
                    <a:pt x="-493" y="1840287"/>
                    <a:pt x="79460" y="1921040"/>
                    <a:pt x="178567" y="1921545"/>
                  </a:cubicBezTo>
                  <a:cubicBezTo>
                    <a:pt x="178872" y="1921545"/>
                    <a:pt x="179187" y="1921545"/>
                    <a:pt x="179501" y="1921545"/>
                  </a:cubicBezTo>
                  <a:cubicBezTo>
                    <a:pt x="278209" y="1921545"/>
                    <a:pt x="358447" y="1841773"/>
                    <a:pt x="358961" y="1742980"/>
                  </a:cubicBezTo>
                  <a:lnTo>
                    <a:pt x="365591" y="424415"/>
                  </a:lnTo>
                  <a:cubicBezTo>
                    <a:pt x="365591" y="424263"/>
                    <a:pt x="365591" y="424120"/>
                    <a:pt x="365591" y="423967"/>
                  </a:cubicBezTo>
                  <a:cubicBezTo>
                    <a:pt x="365819" y="404394"/>
                    <a:pt x="381821" y="388668"/>
                    <a:pt x="401395" y="388782"/>
                  </a:cubicBezTo>
                  <a:cubicBezTo>
                    <a:pt x="420969" y="388896"/>
                    <a:pt x="436781" y="404813"/>
                    <a:pt x="436781" y="424386"/>
                  </a:cubicBezTo>
                  <a:lnTo>
                    <a:pt x="436857" y="3441497"/>
                  </a:lnTo>
                  <a:cubicBezTo>
                    <a:pt x="436857" y="3560445"/>
                    <a:pt x="533288" y="3656876"/>
                    <a:pt x="652236" y="3656876"/>
                  </a:cubicBezTo>
                  <a:cubicBezTo>
                    <a:pt x="771184" y="3656876"/>
                    <a:pt x="867615" y="3560445"/>
                    <a:pt x="867615" y="3441497"/>
                  </a:cubicBezTo>
                  <a:lnTo>
                    <a:pt x="867615" y="1720006"/>
                  </a:lnTo>
                  <a:lnTo>
                    <a:pt x="960608" y="1720006"/>
                  </a:lnTo>
                  <a:lnTo>
                    <a:pt x="960608" y="3441497"/>
                  </a:lnTo>
                  <a:cubicBezTo>
                    <a:pt x="960608" y="3560445"/>
                    <a:pt x="1057030" y="3656867"/>
                    <a:pt x="1175978" y="3656867"/>
                  </a:cubicBezTo>
                  <a:cubicBezTo>
                    <a:pt x="1294926" y="3656867"/>
                    <a:pt x="1391348" y="3560445"/>
                    <a:pt x="1391348" y="3441497"/>
                  </a:cubicBezTo>
                  <a:cubicBezTo>
                    <a:pt x="1391348" y="594531"/>
                    <a:pt x="1387538" y="2222621"/>
                    <a:pt x="1387442" y="427015"/>
                  </a:cubicBezTo>
                  <a:cubicBezTo>
                    <a:pt x="1387442" y="406813"/>
                    <a:pt x="1403387" y="390220"/>
                    <a:pt x="1423580" y="389430"/>
                  </a:cubicBezTo>
                  <a:cubicBezTo>
                    <a:pt x="1443773" y="388639"/>
                    <a:pt x="1460994" y="403917"/>
                    <a:pt x="1462557" y="424053"/>
                  </a:cubicBezTo>
                  <a:cubicBezTo>
                    <a:pt x="1462557" y="424063"/>
                    <a:pt x="1462557" y="424072"/>
                    <a:pt x="1462557" y="424072"/>
                  </a:cubicBezTo>
                  <a:lnTo>
                    <a:pt x="1461337" y="1741894"/>
                  </a:lnTo>
                  <a:cubicBezTo>
                    <a:pt x="1461242" y="1841011"/>
                    <a:pt x="1541528" y="1921450"/>
                    <a:pt x="1640646" y="1921545"/>
                  </a:cubicBezTo>
                  <a:cubicBezTo>
                    <a:pt x="1640712" y="1921545"/>
                    <a:pt x="1640750" y="1921545"/>
                    <a:pt x="1640817" y="1921545"/>
                  </a:cubicBezTo>
                  <a:cubicBezTo>
                    <a:pt x="1739848" y="1921545"/>
                    <a:pt x="1820201" y="1841287"/>
                    <a:pt x="1820287" y="1742237"/>
                  </a:cubicBezTo>
                  <a:lnTo>
                    <a:pt x="1821506" y="423682"/>
                  </a:lnTo>
                  <a:cubicBezTo>
                    <a:pt x="1821525" y="423310"/>
                    <a:pt x="1821525" y="422967"/>
                    <a:pt x="1821516" y="422596"/>
                  </a:cubicBezTo>
                  <a:cubicBezTo>
                    <a:pt x="1820344" y="189586"/>
                    <a:pt x="1629816" y="0"/>
                    <a:pt x="1396796" y="0"/>
                  </a:cubicBezTo>
                  <a:close/>
                </a:path>
              </a:pathLst>
            </a:custGeom>
            <a:grpFill/>
            <a:ln w="9525" cap="flat">
              <a:noFill/>
              <a:prstDash val="solid"/>
              <a:miter/>
            </a:ln>
          </p:spPr>
          <p:txBody>
            <a:bodyPr rtlCol="0" anchor="ctr"/>
            <a:lstStyle/>
            <a:p>
              <a:endParaRPr lang="en-IN" dirty="0"/>
            </a:p>
          </p:txBody>
        </p:sp>
        <p:sp>
          <p:nvSpPr>
            <p:cNvPr id="23" name="Freeform: Shape 22">
              <a:extLst>
                <a:ext uri="{FF2B5EF4-FFF2-40B4-BE49-F238E27FC236}">
                  <a16:creationId xmlns:a16="http://schemas.microsoft.com/office/drawing/2014/main" id="{C987EFD6-1160-FAEB-05C8-FA5AD40CE4D9}"/>
                </a:ext>
              </a:extLst>
            </p:cNvPr>
            <p:cNvSpPr/>
            <p:nvPr/>
          </p:nvSpPr>
          <p:spPr>
            <a:xfrm>
              <a:off x="4199753" y="1169346"/>
              <a:ext cx="743845" cy="743845"/>
            </a:xfrm>
            <a:custGeom>
              <a:avLst/>
              <a:gdLst>
                <a:gd name="connsiteX0" fmla="*/ 743845 w 743845"/>
                <a:gd name="connsiteY0" fmla="*/ 371923 h 743845"/>
                <a:gd name="connsiteX1" fmla="*/ 371923 w 743845"/>
                <a:gd name="connsiteY1" fmla="*/ 743845 h 743845"/>
                <a:gd name="connsiteX2" fmla="*/ 0 w 743845"/>
                <a:gd name="connsiteY2" fmla="*/ 371923 h 743845"/>
                <a:gd name="connsiteX3" fmla="*/ 371923 w 743845"/>
                <a:gd name="connsiteY3" fmla="*/ 0 h 743845"/>
                <a:gd name="connsiteX4" fmla="*/ 743845 w 743845"/>
                <a:gd name="connsiteY4" fmla="*/ 371923 h 74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845" h="743845">
                  <a:moveTo>
                    <a:pt x="743845" y="371923"/>
                  </a:moveTo>
                  <a:cubicBezTo>
                    <a:pt x="743845" y="577330"/>
                    <a:pt x="577330" y="743845"/>
                    <a:pt x="371923" y="743845"/>
                  </a:cubicBezTo>
                  <a:cubicBezTo>
                    <a:pt x="166515" y="743845"/>
                    <a:pt x="0" y="577330"/>
                    <a:pt x="0" y="371923"/>
                  </a:cubicBezTo>
                  <a:cubicBezTo>
                    <a:pt x="0" y="166515"/>
                    <a:pt x="166515" y="0"/>
                    <a:pt x="371923" y="0"/>
                  </a:cubicBezTo>
                  <a:cubicBezTo>
                    <a:pt x="577330" y="0"/>
                    <a:pt x="743845" y="166515"/>
                    <a:pt x="743845" y="371923"/>
                  </a:cubicBezTo>
                  <a:close/>
                </a:path>
              </a:pathLst>
            </a:custGeom>
            <a:grpFill/>
            <a:ln w="9525" cap="flat">
              <a:noFill/>
              <a:prstDash val="solid"/>
              <a:miter/>
            </a:ln>
          </p:spPr>
          <p:txBody>
            <a:bodyPr rtlCol="0" anchor="ctr"/>
            <a:lstStyle/>
            <a:p>
              <a:endParaRPr lang="en-IN"/>
            </a:p>
          </p:txBody>
        </p:sp>
      </p:grpSp>
      <p:grpSp>
        <p:nvGrpSpPr>
          <p:cNvPr id="24" name="Group 23">
            <a:extLst>
              <a:ext uri="{FF2B5EF4-FFF2-40B4-BE49-F238E27FC236}">
                <a16:creationId xmlns:a16="http://schemas.microsoft.com/office/drawing/2014/main" id="{C0E7580F-B7C3-34D5-C6AF-04DC9A909473}"/>
              </a:ext>
            </a:extLst>
          </p:cNvPr>
          <p:cNvGrpSpPr/>
          <p:nvPr/>
        </p:nvGrpSpPr>
        <p:grpSpPr>
          <a:xfrm>
            <a:off x="8024432" y="2963164"/>
            <a:ext cx="1042484" cy="2100368"/>
            <a:chOff x="6307716" y="1185843"/>
            <a:chExt cx="2226680" cy="4486255"/>
          </a:xfrm>
          <a:solidFill>
            <a:srgbClr val="FD014F"/>
          </a:solidFill>
        </p:grpSpPr>
        <p:sp>
          <p:nvSpPr>
            <p:cNvPr id="25" name="Freeform: Shape 24">
              <a:extLst>
                <a:ext uri="{FF2B5EF4-FFF2-40B4-BE49-F238E27FC236}">
                  <a16:creationId xmlns:a16="http://schemas.microsoft.com/office/drawing/2014/main" id="{B7DD3233-8D5B-31F2-D7D9-95601B4071B5}"/>
                </a:ext>
              </a:extLst>
            </p:cNvPr>
            <p:cNvSpPr/>
            <p:nvPr/>
          </p:nvSpPr>
          <p:spPr>
            <a:xfrm>
              <a:off x="6307716" y="2042026"/>
              <a:ext cx="2226680" cy="3630072"/>
            </a:xfrm>
            <a:custGeom>
              <a:avLst/>
              <a:gdLst>
                <a:gd name="connsiteX0" fmla="*/ 2216597 w 2226680"/>
                <a:gd name="connsiteY0" fmla="*/ 1452210 h 3630072"/>
                <a:gd name="connsiteX1" fmla="*/ 1835578 w 2226680"/>
                <a:gd name="connsiteY1" fmla="*/ 362493 h 3630072"/>
                <a:gd name="connsiteX2" fmla="*/ 1423631 w 2226680"/>
                <a:gd name="connsiteY2" fmla="*/ 0 h 3630072"/>
                <a:gd name="connsiteX3" fmla="*/ 803049 w 2226680"/>
                <a:gd name="connsiteY3" fmla="*/ 0 h 3630072"/>
                <a:gd name="connsiteX4" fmla="*/ 391102 w 2226680"/>
                <a:gd name="connsiteY4" fmla="*/ 362493 h 3630072"/>
                <a:gd name="connsiteX5" fmla="*/ 10083 w 2226680"/>
                <a:gd name="connsiteY5" fmla="*/ 1452210 h 3630072"/>
                <a:gd name="connsiteX6" fmla="*/ 119278 w 2226680"/>
                <a:gd name="connsiteY6" fmla="*/ 1679296 h 3630072"/>
                <a:gd name="connsiteX7" fmla="*/ 346354 w 2226680"/>
                <a:gd name="connsiteY7" fmla="*/ 1570120 h 3630072"/>
                <a:gd name="connsiteX8" fmla="*/ 662793 w 2226680"/>
                <a:gd name="connsiteY8" fmla="*/ 680590 h 3630072"/>
                <a:gd name="connsiteX9" fmla="*/ 408123 w 2226680"/>
                <a:gd name="connsiteY9" fmla="*/ 2006032 h 3630072"/>
                <a:gd name="connsiteX10" fmla="*/ 505288 w 2226680"/>
                <a:gd name="connsiteY10" fmla="*/ 2123942 h 3630072"/>
                <a:gd name="connsiteX11" fmla="*/ 641238 w 2226680"/>
                <a:gd name="connsiteY11" fmla="*/ 2123942 h 3630072"/>
                <a:gd name="connsiteX12" fmla="*/ 641238 w 2226680"/>
                <a:gd name="connsiteY12" fmla="*/ 3416275 h 3630072"/>
                <a:gd name="connsiteX13" fmla="*/ 855036 w 2226680"/>
                <a:gd name="connsiteY13" fmla="*/ 3630073 h 3630072"/>
                <a:gd name="connsiteX14" fmla="*/ 1068834 w 2226680"/>
                <a:gd name="connsiteY14" fmla="*/ 3416275 h 3630072"/>
                <a:gd name="connsiteX15" fmla="*/ 1068834 w 2226680"/>
                <a:gd name="connsiteY15" fmla="*/ 2123923 h 3630072"/>
                <a:gd name="connsiteX16" fmla="*/ 1161151 w 2226680"/>
                <a:gd name="connsiteY16" fmla="*/ 2123923 h 3630072"/>
                <a:gd name="connsiteX17" fmla="*/ 1161151 w 2226680"/>
                <a:gd name="connsiteY17" fmla="*/ 3416275 h 3630072"/>
                <a:gd name="connsiteX18" fmla="*/ 1374949 w 2226680"/>
                <a:gd name="connsiteY18" fmla="*/ 3630073 h 3630072"/>
                <a:gd name="connsiteX19" fmla="*/ 1588747 w 2226680"/>
                <a:gd name="connsiteY19" fmla="*/ 3416275 h 3630072"/>
                <a:gd name="connsiteX20" fmla="*/ 1588747 w 2226680"/>
                <a:gd name="connsiteY20" fmla="*/ 2123923 h 3630072"/>
                <a:gd name="connsiteX21" fmla="*/ 1724697 w 2226680"/>
                <a:gd name="connsiteY21" fmla="*/ 2123923 h 3630072"/>
                <a:gd name="connsiteX22" fmla="*/ 1821862 w 2226680"/>
                <a:gd name="connsiteY22" fmla="*/ 2006013 h 3630072"/>
                <a:gd name="connsiteX23" fmla="*/ 1568973 w 2226680"/>
                <a:gd name="connsiteY23" fmla="*/ 680571 h 3630072"/>
                <a:gd name="connsiteX24" fmla="*/ 1880355 w 2226680"/>
                <a:gd name="connsiteY24" fmla="*/ 1570101 h 3630072"/>
                <a:gd name="connsiteX25" fmla="*/ 2107431 w 2226680"/>
                <a:gd name="connsiteY25" fmla="*/ 1679276 h 3630072"/>
                <a:gd name="connsiteX26" fmla="*/ 2216597 w 2226680"/>
                <a:gd name="connsiteY26" fmla="*/ 1452210 h 3630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26680" h="3630072">
                  <a:moveTo>
                    <a:pt x="2216597" y="1452210"/>
                  </a:moveTo>
                  <a:cubicBezTo>
                    <a:pt x="2213301" y="1442819"/>
                    <a:pt x="1886927" y="511931"/>
                    <a:pt x="1835578" y="362493"/>
                  </a:cubicBezTo>
                  <a:cubicBezTo>
                    <a:pt x="1752910" y="121958"/>
                    <a:pt x="1614312" y="0"/>
                    <a:pt x="1423631" y="0"/>
                  </a:cubicBezTo>
                  <a:cubicBezTo>
                    <a:pt x="1156693" y="0"/>
                    <a:pt x="1069492" y="0"/>
                    <a:pt x="803049" y="0"/>
                  </a:cubicBezTo>
                  <a:cubicBezTo>
                    <a:pt x="612358" y="0"/>
                    <a:pt x="473760" y="121968"/>
                    <a:pt x="391102" y="362493"/>
                  </a:cubicBezTo>
                  <a:cubicBezTo>
                    <a:pt x="339753" y="511921"/>
                    <a:pt x="13379" y="1442828"/>
                    <a:pt x="10083" y="1452210"/>
                  </a:cubicBezTo>
                  <a:cubicBezTo>
                    <a:pt x="-22473" y="1545060"/>
                    <a:pt x="26409" y="1646739"/>
                    <a:pt x="119278" y="1679296"/>
                  </a:cubicBezTo>
                  <a:cubicBezTo>
                    <a:pt x="212222" y="1711871"/>
                    <a:pt x="313826" y="1662865"/>
                    <a:pt x="346354" y="1570120"/>
                  </a:cubicBezTo>
                  <a:cubicBezTo>
                    <a:pt x="356888" y="1540078"/>
                    <a:pt x="553246" y="994496"/>
                    <a:pt x="662793" y="680590"/>
                  </a:cubicBezTo>
                  <a:cubicBezTo>
                    <a:pt x="651325" y="774297"/>
                    <a:pt x="684358" y="579834"/>
                    <a:pt x="408123" y="2006032"/>
                  </a:cubicBezTo>
                  <a:cubicBezTo>
                    <a:pt x="396255" y="2067287"/>
                    <a:pt x="443471" y="2123942"/>
                    <a:pt x="505288" y="2123942"/>
                  </a:cubicBezTo>
                  <a:cubicBezTo>
                    <a:pt x="543664" y="2123942"/>
                    <a:pt x="589698" y="2123942"/>
                    <a:pt x="641238" y="2123942"/>
                  </a:cubicBezTo>
                  <a:lnTo>
                    <a:pt x="641238" y="3416275"/>
                  </a:lnTo>
                  <a:cubicBezTo>
                    <a:pt x="641238" y="3534347"/>
                    <a:pt x="736955" y="3630073"/>
                    <a:pt x="855036" y="3630073"/>
                  </a:cubicBezTo>
                  <a:cubicBezTo>
                    <a:pt x="973118" y="3630073"/>
                    <a:pt x="1068834" y="3534356"/>
                    <a:pt x="1068834" y="3416275"/>
                  </a:cubicBezTo>
                  <a:lnTo>
                    <a:pt x="1068834" y="2123923"/>
                  </a:lnTo>
                  <a:cubicBezTo>
                    <a:pt x="1099572" y="2123923"/>
                    <a:pt x="1130414" y="2123923"/>
                    <a:pt x="1161151" y="2123923"/>
                  </a:cubicBezTo>
                  <a:lnTo>
                    <a:pt x="1161151" y="3416275"/>
                  </a:lnTo>
                  <a:cubicBezTo>
                    <a:pt x="1161151" y="3534347"/>
                    <a:pt x="1256867" y="3630073"/>
                    <a:pt x="1374949" y="3630073"/>
                  </a:cubicBezTo>
                  <a:cubicBezTo>
                    <a:pt x="1493030" y="3630073"/>
                    <a:pt x="1588747" y="3534356"/>
                    <a:pt x="1588747" y="3416275"/>
                  </a:cubicBezTo>
                  <a:lnTo>
                    <a:pt x="1588747" y="2123923"/>
                  </a:lnTo>
                  <a:cubicBezTo>
                    <a:pt x="1640287" y="2123923"/>
                    <a:pt x="1686331" y="2123923"/>
                    <a:pt x="1724697" y="2123923"/>
                  </a:cubicBezTo>
                  <a:cubicBezTo>
                    <a:pt x="1786819" y="2123923"/>
                    <a:pt x="1833720" y="2067230"/>
                    <a:pt x="1821862" y="2006013"/>
                  </a:cubicBezTo>
                  <a:cubicBezTo>
                    <a:pt x="1548142" y="592798"/>
                    <a:pt x="1578307" y="756923"/>
                    <a:pt x="1568973" y="680571"/>
                  </a:cubicBezTo>
                  <a:cubicBezTo>
                    <a:pt x="1679396" y="996906"/>
                    <a:pt x="1869982" y="1540526"/>
                    <a:pt x="1880355" y="1570101"/>
                  </a:cubicBezTo>
                  <a:cubicBezTo>
                    <a:pt x="1912940" y="1663027"/>
                    <a:pt x="2014667" y="1711814"/>
                    <a:pt x="2107431" y="1679276"/>
                  </a:cubicBezTo>
                  <a:cubicBezTo>
                    <a:pt x="2200271" y="1646720"/>
                    <a:pt x="2249154" y="1545060"/>
                    <a:pt x="2216597" y="1452210"/>
                  </a:cubicBezTo>
                  <a:close/>
                </a:path>
              </a:pathLst>
            </a:custGeom>
            <a:grpFill/>
            <a:ln w="9525" cap="flat">
              <a:noFill/>
              <a:prstDash val="solid"/>
              <a:miter/>
            </a:ln>
          </p:spPr>
          <p:txBody>
            <a:bodyPr rtlCol="0" anchor="ctr"/>
            <a:lstStyle/>
            <a:p>
              <a:endParaRPr lang="en-IN"/>
            </a:p>
          </p:txBody>
        </p:sp>
        <p:sp>
          <p:nvSpPr>
            <p:cNvPr id="26" name="Freeform: Shape 25">
              <a:extLst>
                <a:ext uri="{FF2B5EF4-FFF2-40B4-BE49-F238E27FC236}">
                  <a16:creationId xmlns:a16="http://schemas.microsoft.com/office/drawing/2014/main" id="{476E5367-64BD-806D-6E23-50AF9604620E}"/>
                </a:ext>
              </a:extLst>
            </p:cNvPr>
            <p:cNvSpPr/>
            <p:nvPr/>
          </p:nvSpPr>
          <p:spPr>
            <a:xfrm>
              <a:off x="7053414" y="1185843"/>
              <a:ext cx="738511" cy="738511"/>
            </a:xfrm>
            <a:custGeom>
              <a:avLst/>
              <a:gdLst>
                <a:gd name="connsiteX0" fmla="*/ 738511 w 738511"/>
                <a:gd name="connsiteY0" fmla="*/ 369256 h 738511"/>
                <a:gd name="connsiteX1" fmla="*/ 369256 w 738511"/>
                <a:gd name="connsiteY1" fmla="*/ 738511 h 738511"/>
                <a:gd name="connsiteX2" fmla="*/ 0 w 738511"/>
                <a:gd name="connsiteY2" fmla="*/ 369256 h 738511"/>
                <a:gd name="connsiteX3" fmla="*/ 369256 w 738511"/>
                <a:gd name="connsiteY3" fmla="*/ 0 h 738511"/>
                <a:gd name="connsiteX4" fmla="*/ 738511 w 738511"/>
                <a:gd name="connsiteY4" fmla="*/ 369256 h 738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511" h="738511">
                  <a:moveTo>
                    <a:pt x="738511" y="369256"/>
                  </a:moveTo>
                  <a:cubicBezTo>
                    <a:pt x="738511" y="573190"/>
                    <a:pt x="573190" y="738511"/>
                    <a:pt x="369256" y="738511"/>
                  </a:cubicBezTo>
                  <a:cubicBezTo>
                    <a:pt x="165321" y="738511"/>
                    <a:pt x="0" y="573190"/>
                    <a:pt x="0" y="369256"/>
                  </a:cubicBezTo>
                  <a:cubicBezTo>
                    <a:pt x="0" y="165321"/>
                    <a:pt x="165321" y="0"/>
                    <a:pt x="369256" y="0"/>
                  </a:cubicBezTo>
                  <a:cubicBezTo>
                    <a:pt x="573190" y="0"/>
                    <a:pt x="738511" y="165321"/>
                    <a:pt x="738511" y="369256"/>
                  </a:cubicBezTo>
                  <a:close/>
                </a:path>
              </a:pathLst>
            </a:custGeom>
            <a:grpFill/>
            <a:ln w="9525" cap="flat">
              <a:noFill/>
              <a:prstDash val="solid"/>
              <a:miter/>
            </a:ln>
          </p:spPr>
          <p:txBody>
            <a:bodyPr rtlCol="0" anchor="ctr"/>
            <a:lstStyle/>
            <a:p>
              <a:endParaRPr lang="en-IN"/>
            </a:p>
          </p:txBody>
        </p:sp>
      </p:grpSp>
      <p:grpSp>
        <p:nvGrpSpPr>
          <p:cNvPr id="28" name="Group 27">
            <a:extLst>
              <a:ext uri="{FF2B5EF4-FFF2-40B4-BE49-F238E27FC236}">
                <a16:creationId xmlns:a16="http://schemas.microsoft.com/office/drawing/2014/main" id="{25B42290-2527-B4B3-0A1B-38FABA54B207}"/>
              </a:ext>
            </a:extLst>
          </p:cNvPr>
          <p:cNvGrpSpPr/>
          <p:nvPr/>
        </p:nvGrpSpPr>
        <p:grpSpPr>
          <a:xfrm>
            <a:off x="9073615" y="2963164"/>
            <a:ext cx="1042484" cy="2100368"/>
            <a:chOff x="6307716" y="1185843"/>
            <a:chExt cx="2226680" cy="4486255"/>
          </a:xfrm>
          <a:solidFill>
            <a:srgbClr val="FD014F"/>
          </a:solidFill>
        </p:grpSpPr>
        <p:sp>
          <p:nvSpPr>
            <p:cNvPr id="29" name="Freeform: Shape 28">
              <a:extLst>
                <a:ext uri="{FF2B5EF4-FFF2-40B4-BE49-F238E27FC236}">
                  <a16:creationId xmlns:a16="http://schemas.microsoft.com/office/drawing/2014/main" id="{AB7E9E08-6BD4-4ED8-B81E-EDFD8B75F29E}"/>
                </a:ext>
              </a:extLst>
            </p:cNvPr>
            <p:cNvSpPr/>
            <p:nvPr/>
          </p:nvSpPr>
          <p:spPr>
            <a:xfrm>
              <a:off x="6307716" y="2042026"/>
              <a:ext cx="2226680" cy="3630072"/>
            </a:xfrm>
            <a:custGeom>
              <a:avLst/>
              <a:gdLst>
                <a:gd name="connsiteX0" fmla="*/ 2216597 w 2226680"/>
                <a:gd name="connsiteY0" fmla="*/ 1452210 h 3630072"/>
                <a:gd name="connsiteX1" fmla="*/ 1835578 w 2226680"/>
                <a:gd name="connsiteY1" fmla="*/ 362493 h 3630072"/>
                <a:gd name="connsiteX2" fmla="*/ 1423631 w 2226680"/>
                <a:gd name="connsiteY2" fmla="*/ 0 h 3630072"/>
                <a:gd name="connsiteX3" fmla="*/ 803049 w 2226680"/>
                <a:gd name="connsiteY3" fmla="*/ 0 h 3630072"/>
                <a:gd name="connsiteX4" fmla="*/ 391102 w 2226680"/>
                <a:gd name="connsiteY4" fmla="*/ 362493 h 3630072"/>
                <a:gd name="connsiteX5" fmla="*/ 10083 w 2226680"/>
                <a:gd name="connsiteY5" fmla="*/ 1452210 h 3630072"/>
                <a:gd name="connsiteX6" fmla="*/ 119278 w 2226680"/>
                <a:gd name="connsiteY6" fmla="*/ 1679296 h 3630072"/>
                <a:gd name="connsiteX7" fmla="*/ 346354 w 2226680"/>
                <a:gd name="connsiteY7" fmla="*/ 1570120 h 3630072"/>
                <a:gd name="connsiteX8" fmla="*/ 662793 w 2226680"/>
                <a:gd name="connsiteY8" fmla="*/ 680590 h 3630072"/>
                <a:gd name="connsiteX9" fmla="*/ 408123 w 2226680"/>
                <a:gd name="connsiteY9" fmla="*/ 2006032 h 3630072"/>
                <a:gd name="connsiteX10" fmla="*/ 505288 w 2226680"/>
                <a:gd name="connsiteY10" fmla="*/ 2123942 h 3630072"/>
                <a:gd name="connsiteX11" fmla="*/ 641238 w 2226680"/>
                <a:gd name="connsiteY11" fmla="*/ 2123942 h 3630072"/>
                <a:gd name="connsiteX12" fmla="*/ 641238 w 2226680"/>
                <a:gd name="connsiteY12" fmla="*/ 3416275 h 3630072"/>
                <a:gd name="connsiteX13" fmla="*/ 855036 w 2226680"/>
                <a:gd name="connsiteY13" fmla="*/ 3630073 h 3630072"/>
                <a:gd name="connsiteX14" fmla="*/ 1068834 w 2226680"/>
                <a:gd name="connsiteY14" fmla="*/ 3416275 h 3630072"/>
                <a:gd name="connsiteX15" fmla="*/ 1068834 w 2226680"/>
                <a:gd name="connsiteY15" fmla="*/ 2123923 h 3630072"/>
                <a:gd name="connsiteX16" fmla="*/ 1161151 w 2226680"/>
                <a:gd name="connsiteY16" fmla="*/ 2123923 h 3630072"/>
                <a:gd name="connsiteX17" fmla="*/ 1161151 w 2226680"/>
                <a:gd name="connsiteY17" fmla="*/ 3416275 h 3630072"/>
                <a:gd name="connsiteX18" fmla="*/ 1374949 w 2226680"/>
                <a:gd name="connsiteY18" fmla="*/ 3630073 h 3630072"/>
                <a:gd name="connsiteX19" fmla="*/ 1588747 w 2226680"/>
                <a:gd name="connsiteY19" fmla="*/ 3416275 h 3630072"/>
                <a:gd name="connsiteX20" fmla="*/ 1588747 w 2226680"/>
                <a:gd name="connsiteY20" fmla="*/ 2123923 h 3630072"/>
                <a:gd name="connsiteX21" fmla="*/ 1724697 w 2226680"/>
                <a:gd name="connsiteY21" fmla="*/ 2123923 h 3630072"/>
                <a:gd name="connsiteX22" fmla="*/ 1821862 w 2226680"/>
                <a:gd name="connsiteY22" fmla="*/ 2006013 h 3630072"/>
                <a:gd name="connsiteX23" fmla="*/ 1568973 w 2226680"/>
                <a:gd name="connsiteY23" fmla="*/ 680571 h 3630072"/>
                <a:gd name="connsiteX24" fmla="*/ 1880355 w 2226680"/>
                <a:gd name="connsiteY24" fmla="*/ 1570101 h 3630072"/>
                <a:gd name="connsiteX25" fmla="*/ 2107431 w 2226680"/>
                <a:gd name="connsiteY25" fmla="*/ 1679276 h 3630072"/>
                <a:gd name="connsiteX26" fmla="*/ 2216597 w 2226680"/>
                <a:gd name="connsiteY26" fmla="*/ 1452210 h 3630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26680" h="3630072">
                  <a:moveTo>
                    <a:pt x="2216597" y="1452210"/>
                  </a:moveTo>
                  <a:cubicBezTo>
                    <a:pt x="2213301" y="1442819"/>
                    <a:pt x="1886927" y="511931"/>
                    <a:pt x="1835578" y="362493"/>
                  </a:cubicBezTo>
                  <a:cubicBezTo>
                    <a:pt x="1752910" y="121958"/>
                    <a:pt x="1614312" y="0"/>
                    <a:pt x="1423631" y="0"/>
                  </a:cubicBezTo>
                  <a:cubicBezTo>
                    <a:pt x="1156693" y="0"/>
                    <a:pt x="1069492" y="0"/>
                    <a:pt x="803049" y="0"/>
                  </a:cubicBezTo>
                  <a:cubicBezTo>
                    <a:pt x="612358" y="0"/>
                    <a:pt x="473760" y="121968"/>
                    <a:pt x="391102" y="362493"/>
                  </a:cubicBezTo>
                  <a:cubicBezTo>
                    <a:pt x="339753" y="511921"/>
                    <a:pt x="13379" y="1442828"/>
                    <a:pt x="10083" y="1452210"/>
                  </a:cubicBezTo>
                  <a:cubicBezTo>
                    <a:pt x="-22473" y="1545060"/>
                    <a:pt x="26409" y="1646739"/>
                    <a:pt x="119278" y="1679296"/>
                  </a:cubicBezTo>
                  <a:cubicBezTo>
                    <a:pt x="212222" y="1711871"/>
                    <a:pt x="313826" y="1662865"/>
                    <a:pt x="346354" y="1570120"/>
                  </a:cubicBezTo>
                  <a:cubicBezTo>
                    <a:pt x="356888" y="1540078"/>
                    <a:pt x="553246" y="994496"/>
                    <a:pt x="662793" y="680590"/>
                  </a:cubicBezTo>
                  <a:cubicBezTo>
                    <a:pt x="651325" y="774297"/>
                    <a:pt x="684358" y="579834"/>
                    <a:pt x="408123" y="2006032"/>
                  </a:cubicBezTo>
                  <a:cubicBezTo>
                    <a:pt x="396255" y="2067287"/>
                    <a:pt x="443471" y="2123942"/>
                    <a:pt x="505288" y="2123942"/>
                  </a:cubicBezTo>
                  <a:cubicBezTo>
                    <a:pt x="543664" y="2123942"/>
                    <a:pt x="589698" y="2123942"/>
                    <a:pt x="641238" y="2123942"/>
                  </a:cubicBezTo>
                  <a:lnTo>
                    <a:pt x="641238" y="3416275"/>
                  </a:lnTo>
                  <a:cubicBezTo>
                    <a:pt x="641238" y="3534347"/>
                    <a:pt x="736955" y="3630073"/>
                    <a:pt x="855036" y="3630073"/>
                  </a:cubicBezTo>
                  <a:cubicBezTo>
                    <a:pt x="973118" y="3630073"/>
                    <a:pt x="1068834" y="3534356"/>
                    <a:pt x="1068834" y="3416275"/>
                  </a:cubicBezTo>
                  <a:lnTo>
                    <a:pt x="1068834" y="2123923"/>
                  </a:lnTo>
                  <a:cubicBezTo>
                    <a:pt x="1099572" y="2123923"/>
                    <a:pt x="1130414" y="2123923"/>
                    <a:pt x="1161151" y="2123923"/>
                  </a:cubicBezTo>
                  <a:lnTo>
                    <a:pt x="1161151" y="3416275"/>
                  </a:lnTo>
                  <a:cubicBezTo>
                    <a:pt x="1161151" y="3534347"/>
                    <a:pt x="1256867" y="3630073"/>
                    <a:pt x="1374949" y="3630073"/>
                  </a:cubicBezTo>
                  <a:cubicBezTo>
                    <a:pt x="1493030" y="3630073"/>
                    <a:pt x="1588747" y="3534356"/>
                    <a:pt x="1588747" y="3416275"/>
                  </a:cubicBezTo>
                  <a:lnTo>
                    <a:pt x="1588747" y="2123923"/>
                  </a:lnTo>
                  <a:cubicBezTo>
                    <a:pt x="1640287" y="2123923"/>
                    <a:pt x="1686331" y="2123923"/>
                    <a:pt x="1724697" y="2123923"/>
                  </a:cubicBezTo>
                  <a:cubicBezTo>
                    <a:pt x="1786819" y="2123923"/>
                    <a:pt x="1833720" y="2067230"/>
                    <a:pt x="1821862" y="2006013"/>
                  </a:cubicBezTo>
                  <a:cubicBezTo>
                    <a:pt x="1548142" y="592798"/>
                    <a:pt x="1578307" y="756923"/>
                    <a:pt x="1568973" y="680571"/>
                  </a:cubicBezTo>
                  <a:cubicBezTo>
                    <a:pt x="1679396" y="996906"/>
                    <a:pt x="1869982" y="1540526"/>
                    <a:pt x="1880355" y="1570101"/>
                  </a:cubicBezTo>
                  <a:cubicBezTo>
                    <a:pt x="1912940" y="1663027"/>
                    <a:pt x="2014667" y="1711814"/>
                    <a:pt x="2107431" y="1679276"/>
                  </a:cubicBezTo>
                  <a:cubicBezTo>
                    <a:pt x="2200271" y="1646720"/>
                    <a:pt x="2249154" y="1545060"/>
                    <a:pt x="2216597" y="1452210"/>
                  </a:cubicBezTo>
                  <a:close/>
                </a:path>
              </a:pathLst>
            </a:custGeom>
            <a:grpFill/>
            <a:ln w="9525" cap="flat">
              <a:noFill/>
              <a:prstDash val="solid"/>
              <a:miter/>
            </a:ln>
          </p:spPr>
          <p:txBody>
            <a:bodyPr rtlCol="0" anchor="ctr"/>
            <a:lstStyle/>
            <a:p>
              <a:endParaRPr lang="en-IN"/>
            </a:p>
          </p:txBody>
        </p:sp>
        <p:sp>
          <p:nvSpPr>
            <p:cNvPr id="30" name="Freeform: Shape 29">
              <a:extLst>
                <a:ext uri="{FF2B5EF4-FFF2-40B4-BE49-F238E27FC236}">
                  <a16:creationId xmlns:a16="http://schemas.microsoft.com/office/drawing/2014/main" id="{8C7E4D32-ABB3-85C5-B022-128D90F914F3}"/>
                </a:ext>
              </a:extLst>
            </p:cNvPr>
            <p:cNvSpPr/>
            <p:nvPr/>
          </p:nvSpPr>
          <p:spPr>
            <a:xfrm>
              <a:off x="7053414" y="1185843"/>
              <a:ext cx="738511" cy="738511"/>
            </a:xfrm>
            <a:custGeom>
              <a:avLst/>
              <a:gdLst>
                <a:gd name="connsiteX0" fmla="*/ 738511 w 738511"/>
                <a:gd name="connsiteY0" fmla="*/ 369256 h 738511"/>
                <a:gd name="connsiteX1" fmla="*/ 369256 w 738511"/>
                <a:gd name="connsiteY1" fmla="*/ 738511 h 738511"/>
                <a:gd name="connsiteX2" fmla="*/ 0 w 738511"/>
                <a:gd name="connsiteY2" fmla="*/ 369256 h 738511"/>
                <a:gd name="connsiteX3" fmla="*/ 369256 w 738511"/>
                <a:gd name="connsiteY3" fmla="*/ 0 h 738511"/>
                <a:gd name="connsiteX4" fmla="*/ 738511 w 738511"/>
                <a:gd name="connsiteY4" fmla="*/ 369256 h 738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511" h="738511">
                  <a:moveTo>
                    <a:pt x="738511" y="369256"/>
                  </a:moveTo>
                  <a:cubicBezTo>
                    <a:pt x="738511" y="573190"/>
                    <a:pt x="573190" y="738511"/>
                    <a:pt x="369256" y="738511"/>
                  </a:cubicBezTo>
                  <a:cubicBezTo>
                    <a:pt x="165321" y="738511"/>
                    <a:pt x="0" y="573190"/>
                    <a:pt x="0" y="369256"/>
                  </a:cubicBezTo>
                  <a:cubicBezTo>
                    <a:pt x="0" y="165321"/>
                    <a:pt x="165321" y="0"/>
                    <a:pt x="369256" y="0"/>
                  </a:cubicBezTo>
                  <a:cubicBezTo>
                    <a:pt x="573190" y="0"/>
                    <a:pt x="738511" y="165321"/>
                    <a:pt x="738511" y="369256"/>
                  </a:cubicBezTo>
                  <a:close/>
                </a:path>
              </a:pathLst>
            </a:custGeom>
            <a:grpFill/>
            <a:ln w="9525" cap="flat">
              <a:noFill/>
              <a:prstDash val="solid"/>
              <a:miter/>
            </a:ln>
          </p:spPr>
          <p:txBody>
            <a:bodyPr rtlCol="0" anchor="ctr"/>
            <a:lstStyle/>
            <a:p>
              <a:endParaRPr lang="en-IN"/>
            </a:p>
          </p:txBody>
        </p:sp>
      </p:grpSp>
      <p:grpSp>
        <p:nvGrpSpPr>
          <p:cNvPr id="31" name="Group 30">
            <a:extLst>
              <a:ext uri="{FF2B5EF4-FFF2-40B4-BE49-F238E27FC236}">
                <a16:creationId xmlns:a16="http://schemas.microsoft.com/office/drawing/2014/main" id="{FF3076CD-FB36-C5C0-20EE-C914F28773CD}"/>
              </a:ext>
            </a:extLst>
          </p:cNvPr>
          <p:cNvGrpSpPr/>
          <p:nvPr/>
        </p:nvGrpSpPr>
        <p:grpSpPr>
          <a:xfrm>
            <a:off x="10122798" y="2963164"/>
            <a:ext cx="1042484" cy="2100368"/>
            <a:chOff x="6307716" y="1185843"/>
            <a:chExt cx="2226680" cy="4486255"/>
          </a:xfrm>
          <a:solidFill>
            <a:srgbClr val="FD014F"/>
          </a:solidFill>
        </p:grpSpPr>
        <p:sp>
          <p:nvSpPr>
            <p:cNvPr id="41" name="Freeform: Shape 40">
              <a:extLst>
                <a:ext uri="{FF2B5EF4-FFF2-40B4-BE49-F238E27FC236}">
                  <a16:creationId xmlns:a16="http://schemas.microsoft.com/office/drawing/2014/main" id="{1924CBC1-80B0-11F0-1E3C-C6DDFC9701DD}"/>
                </a:ext>
              </a:extLst>
            </p:cNvPr>
            <p:cNvSpPr/>
            <p:nvPr/>
          </p:nvSpPr>
          <p:spPr>
            <a:xfrm>
              <a:off x="6307716" y="2042026"/>
              <a:ext cx="2226680" cy="3630072"/>
            </a:xfrm>
            <a:custGeom>
              <a:avLst/>
              <a:gdLst>
                <a:gd name="connsiteX0" fmla="*/ 2216597 w 2226680"/>
                <a:gd name="connsiteY0" fmla="*/ 1452210 h 3630072"/>
                <a:gd name="connsiteX1" fmla="*/ 1835578 w 2226680"/>
                <a:gd name="connsiteY1" fmla="*/ 362493 h 3630072"/>
                <a:gd name="connsiteX2" fmla="*/ 1423631 w 2226680"/>
                <a:gd name="connsiteY2" fmla="*/ 0 h 3630072"/>
                <a:gd name="connsiteX3" fmla="*/ 803049 w 2226680"/>
                <a:gd name="connsiteY3" fmla="*/ 0 h 3630072"/>
                <a:gd name="connsiteX4" fmla="*/ 391102 w 2226680"/>
                <a:gd name="connsiteY4" fmla="*/ 362493 h 3630072"/>
                <a:gd name="connsiteX5" fmla="*/ 10083 w 2226680"/>
                <a:gd name="connsiteY5" fmla="*/ 1452210 h 3630072"/>
                <a:gd name="connsiteX6" fmla="*/ 119278 w 2226680"/>
                <a:gd name="connsiteY6" fmla="*/ 1679296 h 3630072"/>
                <a:gd name="connsiteX7" fmla="*/ 346354 w 2226680"/>
                <a:gd name="connsiteY7" fmla="*/ 1570120 h 3630072"/>
                <a:gd name="connsiteX8" fmla="*/ 662793 w 2226680"/>
                <a:gd name="connsiteY8" fmla="*/ 680590 h 3630072"/>
                <a:gd name="connsiteX9" fmla="*/ 408123 w 2226680"/>
                <a:gd name="connsiteY9" fmla="*/ 2006032 h 3630072"/>
                <a:gd name="connsiteX10" fmla="*/ 505288 w 2226680"/>
                <a:gd name="connsiteY10" fmla="*/ 2123942 h 3630072"/>
                <a:gd name="connsiteX11" fmla="*/ 641238 w 2226680"/>
                <a:gd name="connsiteY11" fmla="*/ 2123942 h 3630072"/>
                <a:gd name="connsiteX12" fmla="*/ 641238 w 2226680"/>
                <a:gd name="connsiteY12" fmla="*/ 3416275 h 3630072"/>
                <a:gd name="connsiteX13" fmla="*/ 855036 w 2226680"/>
                <a:gd name="connsiteY13" fmla="*/ 3630073 h 3630072"/>
                <a:gd name="connsiteX14" fmla="*/ 1068834 w 2226680"/>
                <a:gd name="connsiteY14" fmla="*/ 3416275 h 3630072"/>
                <a:gd name="connsiteX15" fmla="*/ 1068834 w 2226680"/>
                <a:gd name="connsiteY15" fmla="*/ 2123923 h 3630072"/>
                <a:gd name="connsiteX16" fmla="*/ 1161151 w 2226680"/>
                <a:gd name="connsiteY16" fmla="*/ 2123923 h 3630072"/>
                <a:gd name="connsiteX17" fmla="*/ 1161151 w 2226680"/>
                <a:gd name="connsiteY17" fmla="*/ 3416275 h 3630072"/>
                <a:gd name="connsiteX18" fmla="*/ 1374949 w 2226680"/>
                <a:gd name="connsiteY18" fmla="*/ 3630073 h 3630072"/>
                <a:gd name="connsiteX19" fmla="*/ 1588747 w 2226680"/>
                <a:gd name="connsiteY19" fmla="*/ 3416275 h 3630072"/>
                <a:gd name="connsiteX20" fmla="*/ 1588747 w 2226680"/>
                <a:gd name="connsiteY20" fmla="*/ 2123923 h 3630072"/>
                <a:gd name="connsiteX21" fmla="*/ 1724697 w 2226680"/>
                <a:gd name="connsiteY21" fmla="*/ 2123923 h 3630072"/>
                <a:gd name="connsiteX22" fmla="*/ 1821862 w 2226680"/>
                <a:gd name="connsiteY22" fmla="*/ 2006013 h 3630072"/>
                <a:gd name="connsiteX23" fmla="*/ 1568973 w 2226680"/>
                <a:gd name="connsiteY23" fmla="*/ 680571 h 3630072"/>
                <a:gd name="connsiteX24" fmla="*/ 1880355 w 2226680"/>
                <a:gd name="connsiteY24" fmla="*/ 1570101 h 3630072"/>
                <a:gd name="connsiteX25" fmla="*/ 2107431 w 2226680"/>
                <a:gd name="connsiteY25" fmla="*/ 1679276 h 3630072"/>
                <a:gd name="connsiteX26" fmla="*/ 2216597 w 2226680"/>
                <a:gd name="connsiteY26" fmla="*/ 1452210 h 3630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26680" h="3630072">
                  <a:moveTo>
                    <a:pt x="2216597" y="1452210"/>
                  </a:moveTo>
                  <a:cubicBezTo>
                    <a:pt x="2213301" y="1442819"/>
                    <a:pt x="1886927" y="511931"/>
                    <a:pt x="1835578" y="362493"/>
                  </a:cubicBezTo>
                  <a:cubicBezTo>
                    <a:pt x="1752910" y="121958"/>
                    <a:pt x="1614312" y="0"/>
                    <a:pt x="1423631" y="0"/>
                  </a:cubicBezTo>
                  <a:cubicBezTo>
                    <a:pt x="1156693" y="0"/>
                    <a:pt x="1069492" y="0"/>
                    <a:pt x="803049" y="0"/>
                  </a:cubicBezTo>
                  <a:cubicBezTo>
                    <a:pt x="612358" y="0"/>
                    <a:pt x="473760" y="121968"/>
                    <a:pt x="391102" y="362493"/>
                  </a:cubicBezTo>
                  <a:cubicBezTo>
                    <a:pt x="339753" y="511921"/>
                    <a:pt x="13379" y="1442828"/>
                    <a:pt x="10083" y="1452210"/>
                  </a:cubicBezTo>
                  <a:cubicBezTo>
                    <a:pt x="-22473" y="1545060"/>
                    <a:pt x="26409" y="1646739"/>
                    <a:pt x="119278" y="1679296"/>
                  </a:cubicBezTo>
                  <a:cubicBezTo>
                    <a:pt x="212222" y="1711871"/>
                    <a:pt x="313826" y="1662865"/>
                    <a:pt x="346354" y="1570120"/>
                  </a:cubicBezTo>
                  <a:cubicBezTo>
                    <a:pt x="356888" y="1540078"/>
                    <a:pt x="553246" y="994496"/>
                    <a:pt x="662793" y="680590"/>
                  </a:cubicBezTo>
                  <a:cubicBezTo>
                    <a:pt x="651325" y="774297"/>
                    <a:pt x="684358" y="579834"/>
                    <a:pt x="408123" y="2006032"/>
                  </a:cubicBezTo>
                  <a:cubicBezTo>
                    <a:pt x="396255" y="2067287"/>
                    <a:pt x="443471" y="2123942"/>
                    <a:pt x="505288" y="2123942"/>
                  </a:cubicBezTo>
                  <a:cubicBezTo>
                    <a:pt x="543664" y="2123942"/>
                    <a:pt x="589698" y="2123942"/>
                    <a:pt x="641238" y="2123942"/>
                  </a:cubicBezTo>
                  <a:lnTo>
                    <a:pt x="641238" y="3416275"/>
                  </a:lnTo>
                  <a:cubicBezTo>
                    <a:pt x="641238" y="3534347"/>
                    <a:pt x="736955" y="3630073"/>
                    <a:pt x="855036" y="3630073"/>
                  </a:cubicBezTo>
                  <a:cubicBezTo>
                    <a:pt x="973118" y="3630073"/>
                    <a:pt x="1068834" y="3534356"/>
                    <a:pt x="1068834" y="3416275"/>
                  </a:cubicBezTo>
                  <a:lnTo>
                    <a:pt x="1068834" y="2123923"/>
                  </a:lnTo>
                  <a:cubicBezTo>
                    <a:pt x="1099572" y="2123923"/>
                    <a:pt x="1130414" y="2123923"/>
                    <a:pt x="1161151" y="2123923"/>
                  </a:cubicBezTo>
                  <a:lnTo>
                    <a:pt x="1161151" y="3416275"/>
                  </a:lnTo>
                  <a:cubicBezTo>
                    <a:pt x="1161151" y="3534347"/>
                    <a:pt x="1256867" y="3630073"/>
                    <a:pt x="1374949" y="3630073"/>
                  </a:cubicBezTo>
                  <a:cubicBezTo>
                    <a:pt x="1493030" y="3630073"/>
                    <a:pt x="1588747" y="3534356"/>
                    <a:pt x="1588747" y="3416275"/>
                  </a:cubicBezTo>
                  <a:lnTo>
                    <a:pt x="1588747" y="2123923"/>
                  </a:lnTo>
                  <a:cubicBezTo>
                    <a:pt x="1640287" y="2123923"/>
                    <a:pt x="1686331" y="2123923"/>
                    <a:pt x="1724697" y="2123923"/>
                  </a:cubicBezTo>
                  <a:cubicBezTo>
                    <a:pt x="1786819" y="2123923"/>
                    <a:pt x="1833720" y="2067230"/>
                    <a:pt x="1821862" y="2006013"/>
                  </a:cubicBezTo>
                  <a:cubicBezTo>
                    <a:pt x="1548142" y="592798"/>
                    <a:pt x="1578307" y="756923"/>
                    <a:pt x="1568973" y="680571"/>
                  </a:cubicBezTo>
                  <a:cubicBezTo>
                    <a:pt x="1679396" y="996906"/>
                    <a:pt x="1869982" y="1540526"/>
                    <a:pt x="1880355" y="1570101"/>
                  </a:cubicBezTo>
                  <a:cubicBezTo>
                    <a:pt x="1912940" y="1663027"/>
                    <a:pt x="2014667" y="1711814"/>
                    <a:pt x="2107431" y="1679276"/>
                  </a:cubicBezTo>
                  <a:cubicBezTo>
                    <a:pt x="2200271" y="1646720"/>
                    <a:pt x="2249154" y="1545060"/>
                    <a:pt x="2216597" y="1452210"/>
                  </a:cubicBezTo>
                  <a:close/>
                </a:path>
              </a:pathLst>
            </a:custGeom>
            <a:grpFill/>
            <a:ln w="9525" cap="flat">
              <a:noFill/>
              <a:prstDash val="solid"/>
              <a:miter/>
            </a:ln>
          </p:spPr>
          <p:txBody>
            <a:bodyPr rtlCol="0" anchor="ctr"/>
            <a:lstStyle/>
            <a:p>
              <a:endParaRPr lang="en-IN"/>
            </a:p>
          </p:txBody>
        </p:sp>
        <p:sp>
          <p:nvSpPr>
            <p:cNvPr id="42" name="Freeform: Shape 41">
              <a:extLst>
                <a:ext uri="{FF2B5EF4-FFF2-40B4-BE49-F238E27FC236}">
                  <a16:creationId xmlns:a16="http://schemas.microsoft.com/office/drawing/2014/main" id="{12AD1FCA-B0E0-74DD-38E1-ABBC66FA4263}"/>
                </a:ext>
              </a:extLst>
            </p:cNvPr>
            <p:cNvSpPr/>
            <p:nvPr/>
          </p:nvSpPr>
          <p:spPr>
            <a:xfrm>
              <a:off x="7053414" y="1185843"/>
              <a:ext cx="738511" cy="738511"/>
            </a:xfrm>
            <a:custGeom>
              <a:avLst/>
              <a:gdLst>
                <a:gd name="connsiteX0" fmla="*/ 738511 w 738511"/>
                <a:gd name="connsiteY0" fmla="*/ 369256 h 738511"/>
                <a:gd name="connsiteX1" fmla="*/ 369256 w 738511"/>
                <a:gd name="connsiteY1" fmla="*/ 738511 h 738511"/>
                <a:gd name="connsiteX2" fmla="*/ 0 w 738511"/>
                <a:gd name="connsiteY2" fmla="*/ 369256 h 738511"/>
                <a:gd name="connsiteX3" fmla="*/ 369256 w 738511"/>
                <a:gd name="connsiteY3" fmla="*/ 0 h 738511"/>
                <a:gd name="connsiteX4" fmla="*/ 738511 w 738511"/>
                <a:gd name="connsiteY4" fmla="*/ 369256 h 738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511" h="738511">
                  <a:moveTo>
                    <a:pt x="738511" y="369256"/>
                  </a:moveTo>
                  <a:cubicBezTo>
                    <a:pt x="738511" y="573190"/>
                    <a:pt x="573190" y="738511"/>
                    <a:pt x="369256" y="738511"/>
                  </a:cubicBezTo>
                  <a:cubicBezTo>
                    <a:pt x="165321" y="738511"/>
                    <a:pt x="0" y="573190"/>
                    <a:pt x="0" y="369256"/>
                  </a:cubicBezTo>
                  <a:cubicBezTo>
                    <a:pt x="0" y="165321"/>
                    <a:pt x="165321" y="0"/>
                    <a:pt x="369256" y="0"/>
                  </a:cubicBezTo>
                  <a:cubicBezTo>
                    <a:pt x="573190" y="0"/>
                    <a:pt x="738511" y="165321"/>
                    <a:pt x="738511" y="369256"/>
                  </a:cubicBezTo>
                  <a:close/>
                </a:path>
              </a:pathLst>
            </a:custGeom>
            <a:grpFill/>
            <a:ln w="9525" cap="flat">
              <a:noFill/>
              <a:prstDash val="solid"/>
              <a:miter/>
            </a:ln>
          </p:spPr>
          <p:txBody>
            <a:bodyPr rtlCol="0" anchor="ctr"/>
            <a:lstStyle/>
            <a:p>
              <a:endParaRPr lang="en-IN"/>
            </a:p>
          </p:txBody>
        </p:sp>
      </p:grpSp>
      <p:sp>
        <p:nvSpPr>
          <p:cNvPr id="51" name="TextBox 50">
            <a:extLst>
              <a:ext uri="{FF2B5EF4-FFF2-40B4-BE49-F238E27FC236}">
                <a16:creationId xmlns:a16="http://schemas.microsoft.com/office/drawing/2014/main" id="{84FE3F17-1FEF-0360-907A-93C4B727154D}"/>
              </a:ext>
            </a:extLst>
          </p:cNvPr>
          <p:cNvSpPr txBox="1"/>
          <p:nvPr/>
        </p:nvSpPr>
        <p:spPr>
          <a:xfrm>
            <a:off x="3035299" y="788059"/>
            <a:ext cx="6121402" cy="584775"/>
          </a:xfrm>
          <a:prstGeom prst="rect">
            <a:avLst/>
          </a:prstGeom>
          <a:noFill/>
        </p:spPr>
        <p:txBody>
          <a:bodyPr wrap="square" rtlCol="0">
            <a:spAutoFit/>
          </a:bodyPr>
          <a:lstStyle/>
          <a:p>
            <a:pPr algn="ctr"/>
            <a:r>
              <a:rPr lang="en-US" sz="3200" dirty="0">
                <a:solidFill>
                  <a:schemeClr val="bg1"/>
                </a:solidFill>
                <a:latin typeface="Figtree SemiBold" pitchFamily="2" charset="0"/>
                <a:ea typeface="Inter" panose="02000503000000020004" pitchFamily="2" charset="0"/>
              </a:rPr>
              <a:t>TikTok Gender Demographics</a:t>
            </a:r>
            <a:endParaRPr lang="en-IN" sz="3200" dirty="0">
              <a:solidFill>
                <a:schemeClr val="bg1"/>
              </a:solidFill>
              <a:latin typeface="Figtree SemiBold" pitchFamily="2" charset="0"/>
              <a:ea typeface="Inter" panose="02000503000000020004" pitchFamily="2" charset="0"/>
            </a:endParaRPr>
          </a:p>
        </p:txBody>
      </p:sp>
      <p:grpSp>
        <p:nvGrpSpPr>
          <p:cNvPr id="60" name="Group 59">
            <a:extLst>
              <a:ext uri="{FF2B5EF4-FFF2-40B4-BE49-F238E27FC236}">
                <a16:creationId xmlns:a16="http://schemas.microsoft.com/office/drawing/2014/main" id="{0D1DDBAD-7DC6-92D9-3F98-8748017C1522}"/>
              </a:ext>
            </a:extLst>
          </p:cNvPr>
          <p:cNvGrpSpPr/>
          <p:nvPr/>
        </p:nvGrpSpPr>
        <p:grpSpPr>
          <a:xfrm>
            <a:off x="5412204" y="3029647"/>
            <a:ext cx="1369246" cy="1763060"/>
            <a:chOff x="5412204" y="2801047"/>
            <a:chExt cx="1369246" cy="1763060"/>
          </a:xfrm>
        </p:grpSpPr>
        <p:sp>
          <p:nvSpPr>
            <p:cNvPr id="47" name="Freeform: Shape 46">
              <a:extLst>
                <a:ext uri="{FF2B5EF4-FFF2-40B4-BE49-F238E27FC236}">
                  <a16:creationId xmlns:a16="http://schemas.microsoft.com/office/drawing/2014/main" id="{04E769E3-1A54-D8B1-F488-4501A6D44D57}"/>
                </a:ext>
              </a:extLst>
            </p:cNvPr>
            <p:cNvSpPr/>
            <p:nvPr/>
          </p:nvSpPr>
          <p:spPr>
            <a:xfrm rot="1103510">
              <a:off x="6075895" y="3149287"/>
              <a:ext cx="705555" cy="1414820"/>
            </a:xfrm>
            <a:custGeom>
              <a:avLst/>
              <a:gdLst>
                <a:gd name="connsiteX0" fmla="*/ 0 w 705555"/>
                <a:gd name="connsiteY0" fmla="*/ 0 h 1414820"/>
                <a:gd name="connsiteX1" fmla="*/ 140547 w 705555"/>
                <a:gd name="connsiteY1" fmla="*/ 14168 h 1414820"/>
                <a:gd name="connsiteX2" fmla="*/ 705555 w 705555"/>
                <a:gd name="connsiteY2" fmla="*/ 707410 h 1414820"/>
                <a:gd name="connsiteX3" fmla="*/ 140547 w 705555"/>
                <a:gd name="connsiteY3" fmla="*/ 1400652 h 1414820"/>
                <a:gd name="connsiteX4" fmla="*/ 0 w 705555"/>
                <a:gd name="connsiteY4" fmla="*/ 1414820 h 1414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5" h="1414820">
                  <a:moveTo>
                    <a:pt x="0" y="0"/>
                  </a:moveTo>
                  <a:lnTo>
                    <a:pt x="140547" y="14168"/>
                  </a:lnTo>
                  <a:cubicBezTo>
                    <a:pt x="462997" y="80151"/>
                    <a:pt x="705555" y="365454"/>
                    <a:pt x="705555" y="707410"/>
                  </a:cubicBezTo>
                  <a:cubicBezTo>
                    <a:pt x="705555" y="1049366"/>
                    <a:pt x="462997" y="1334669"/>
                    <a:pt x="140547" y="1400652"/>
                  </a:cubicBezTo>
                  <a:lnTo>
                    <a:pt x="0" y="1414820"/>
                  </a:lnTo>
                  <a:close/>
                </a:path>
              </a:pathLst>
            </a:custGeom>
            <a:solidFill>
              <a:srgbClr val="FD014F">
                <a:alpha val="40000"/>
              </a:srgbClr>
            </a:solidFill>
            <a:ln>
              <a:solidFill>
                <a:srgbClr val="FD014F"/>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49" name="Freeform: Shape 48">
              <a:extLst>
                <a:ext uri="{FF2B5EF4-FFF2-40B4-BE49-F238E27FC236}">
                  <a16:creationId xmlns:a16="http://schemas.microsoft.com/office/drawing/2014/main" id="{C0874125-1DB8-F579-6A99-78B859CE2D7C}"/>
                </a:ext>
              </a:extLst>
            </p:cNvPr>
            <p:cNvSpPr/>
            <p:nvPr/>
          </p:nvSpPr>
          <p:spPr>
            <a:xfrm rot="11903510">
              <a:off x="5412204" y="2801047"/>
              <a:ext cx="705555" cy="1414820"/>
            </a:xfrm>
            <a:custGeom>
              <a:avLst/>
              <a:gdLst>
                <a:gd name="connsiteX0" fmla="*/ 0 w 705555"/>
                <a:gd name="connsiteY0" fmla="*/ 0 h 1414820"/>
                <a:gd name="connsiteX1" fmla="*/ 140547 w 705555"/>
                <a:gd name="connsiteY1" fmla="*/ 14168 h 1414820"/>
                <a:gd name="connsiteX2" fmla="*/ 705555 w 705555"/>
                <a:gd name="connsiteY2" fmla="*/ 707410 h 1414820"/>
                <a:gd name="connsiteX3" fmla="*/ 140547 w 705555"/>
                <a:gd name="connsiteY3" fmla="*/ 1400652 h 1414820"/>
                <a:gd name="connsiteX4" fmla="*/ 0 w 705555"/>
                <a:gd name="connsiteY4" fmla="*/ 1414820 h 1414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5" h="1414820">
                  <a:moveTo>
                    <a:pt x="0" y="0"/>
                  </a:moveTo>
                  <a:lnTo>
                    <a:pt x="140547" y="14168"/>
                  </a:lnTo>
                  <a:cubicBezTo>
                    <a:pt x="462997" y="80151"/>
                    <a:pt x="705555" y="365454"/>
                    <a:pt x="705555" y="707410"/>
                  </a:cubicBezTo>
                  <a:cubicBezTo>
                    <a:pt x="705555" y="1049366"/>
                    <a:pt x="462997" y="1334669"/>
                    <a:pt x="140547" y="1400652"/>
                  </a:cubicBezTo>
                  <a:lnTo>
                    <a:pt x="0" y="1414820"/>
                  </a:lnTo>
                  <a:close/>
                </a:path>
              </a:pathLst>
            </a:custGeom>
            <a:solidFill>
              <a:srgbClr val="02F5ED">
                <a:alpha val="40000"/>
              </a:srgbClr>
            </a:solidFill>
            <a:ln>
              <a:solidFill>
                <a:srgbClr val="02F5ED"/>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a:p>
          </p:txBody>
        </p:sp>
        <p:sp>
          <p:nvSpPr>
            <p:cNvPr id="52" name="TextBox 51">
              <a:extLst>
                <a:ext uri="{FF2B5EF4-FFF2-40B4-BE49-F238E27FC236}">
                  <a16:creationId xmlns:a16="http://schemas.microsoft.com/office/drawing/2014/main" id="{A08861F4-53E6-5536-51FA-115B9EC87643}"/>
                </a:ext>
              </a:extLst>
            </p:cNvPr>
            <p:cNvSpPr txBox="1"/>
            <p:nvPr/>
          </p:nvSpPr>
          <p:spPr>
            <a:xfrm>
              <a:off x="5531340" y="3334012"/>
              <a:ext cx="1110270" cy="646331"/>
            </a:xfrm>
            <a:prstGeom prst="rect">
              <a:avLst/>
            </a:prstGeom>
            <a:noFill/>
          </p:spPr>
          <p:txBody>
            <a:bodyPr wrap="square" rtlCol="0">
              <a:spAutoFit/>
            </a:bodyPr>
            <a:lstStyle/>
            <a:p>
              <a:pPr algn="ctr"/>
              <a:r>
                <a:rPr lang="en-US" sz="3600" dirty="0">
                  <a:solidFill>
                    <a:schemeClr val="bg1"/>
                  </a:solidFill>
                  <a:latin typeface="Figtree SemiBold" pitchFamily="2" charset="0"/>
                  <a:ea typeface="Inter" panose="02000503000000020004" pitchFamily="2" charset="0"/>
                </a:rPr>
                <a:t>v/s</a:t>
              </a:r>
              <a:endParaRPr lang="en-IN" sz="3600" dirty="0">
                <a:solidFill>
                  <a:schemeClr val="bg1"/>
                </a:solidFill>
                <a:latin typeface="Figtree SemiBold" pitchFamily="2" charset="0"/>
                <a:ea typeface="Inter" panose="02000503000000020004" pitchFamily="2" charset="0"/>
              </a:endParaRPr>
            </a:p>
          </p:txBody>
        </p:sp>
      </p:grpSp>
      <p:sp>
        <p:nvSpPr>
          <p:cNvPr id="61" name="TextBox 60">
            <a:extLst>
              <a:ext uri="{FF2B5EF4-FFF2-40B4-BE49-F238E27FC236}">
                <a16:creationId xmlns:a16="http://schemas.microsoft.com/office/drawing/2014/main" id="{9BF5CEB6-6645-EDF8-FEC1-30C5B20F312F}"/>
              </a:ext>
            </a:extLst>
          </p:cNvPr>
          <p:cNvSpPr txBox="1"/>
          <p:nvPr/>
        </p:nvSpPr>
        <p:spPr>
          <a:xfrm>
            <a:off x="1338103" y="5377028"/>
            <a:ext cx="4241231" cy="738664"/>
          </a:xfrm>
          <a:prstGeom prst="rect">
            <a:avLst/>
          </a:prstGeom>
          <a:noFill/>
        </p:spPr>
        <p:txBody>
          <a:bodyPr wrap="square" rtlCol="0">
            <a:spAutoFit/>
          </a:bodyPr>
          <a:lstStyle/>
          <a:p>
            <a:pPr algn="ctr"/>
            <a:r>
              <a:rPr lang="en-US" sz="1400" dirty="0">
                <a:solidFill>
                  <a:schemeClr val="bg1"/>
                </a:solidFill>
                <a:latin typeface="Figtree" pitchFamily="2" charset="0"/>
                <a:ea typeface="Inter" panose="02000503000000020004" pitchFamily="2" charset="0"/>
              </a:rPr>
              <a:t>Lorem ipsum dolor sit amet, consectetur adipiscing </a:t>
            </a:r>
            <a:r>
              <a:rPr lang="en-US" sz="1400" dirty="0" err="1">
                <a:solidFill>
                  <a:schemeClr val="bg1"/>
                </a:solidFill>
                <a:latin typeface="Figtree" pitchFamily="2" charset="0"/>
                <a:ea typeface="Inter" panose="02000503000000020004" pitchFamily="2" charset="0"/>
              </a:rPr>
              <a:t>elit</a:t>
            </a:r>
            <a:r>
              <a:rPr lang="en-US" sz="1400" dirty="0">
                <a:solidFill>
                  <a:schemeClr val="bg1"/>
                </a:solidFill>
                <a:latin typeface="Figtree" pitchFamily="2" charset="0"/>
                <a:ea typeface="Inter" panose="02000503000000020004" pitchFamily="2" charset="0"/>
              </a:rPr>
              <a:t>, sed do </a:t>
            </a:r>
            <a:r>
              <a:rPr lang="en-US" sz="1400" dirty="0" err="1">
                <a:solidFill>
                  <a:schemeClr val="bg1"/>
                </a:solidFill>
                <a:latin typeface="Figtree" pitchFamily="2" charset="0"/>
                <a:ea typeface="Inter" panose="02000503000000020004" pitchFamily="2" charset="0"/>
              </a:rPr>
              <a:t>eiusmod</a:t>
            </a:r>
            <a:r>
              <a:rPr lang="en-US" sz="1400" dirty="0">
                <a:solidFill>
                  <a:schemeClr val="bg1"/>
                </a:solidFill>
                <a:latin typeface="Figtree" pitchFamily="2" charset="0"/>
                <a:ea typeface="Inter" panose="02000503000000020004" pitchFamily="2" charset="0"/>
              </a:rPr>
              <a:t> tempor </a:t>
            </a:r>
            <a:r>
              <a:rPr lang="en-US" sz="1400" dirty="0" err="1">
                <a:solidFill>
                  <a:schemeClr val="bg1"/>
                </a:solidFill>
                <a:latin typeface="Figtree" pitchFamily="2" charset="0"/>
                <a:ea typeface="Inter" panose="02000503000000020004" pitchFamily="2" charset="0"/>
              </a:rPr>
              <a:t>incididunt</a:t>
            </a:r>
            <a:r>
              <a:rPr lang="en-US" sz="1400" dirty="0">
                <a:solidFill>
                  <a:schemeClr val="bg1"/>
                </a:solidFill>
                <a:latin typeface="Figtree" pitchFamily="2" charset="0"/>
                <a:ea typeface="Inter" panose="02000503000000020004" pitchFamily="2" charset="0"/>
              </a:rPr>
              <a:t> </a:t>
            </a:r>
            <a:r>
              <a:rPr lang="en-US" sz="1400" dirty="0" err="1">
                <a:solidFill>
                  <a:schemeClr val="bg1"/>
                </a:solidFill>
                <a:latin typeface="Figtree" pitchFamily="2" charset="0"/>
                <a:ea typeface="Inter" panose="02000503000000020004" pitchFamily="2" charset="0"/>
              </a:rPr>
              <a:t>ut</a:t>
            </a:r>
            <a:r>
              <a:rPr lang="en-US" sz="1400" dirty="0">
                <a:solidFill>
                  <a:schemeClr val="bg1"/>
                </a:solidFill>
                <a:latin typeface="Figtree" pitchFamily="2" charset="0"/>
                <a:ea typeface="Inter" panose="02000503000000020004" pitchFamily="2" charset="0"/>
              </a:rPr>
              <a:t> labore et dolore magna aliqua. </a:t>
            </a:r>
            <a:endParaRPr lang="en-IN" sz="1400" dirty="0">
              <a:solidFill>
                <a:schemeClr val="bg1"/>
              </a:solidFill>
              <a:latin typeface="Figtree" pitchFamily="2" charset="0"/>
              <a:ea typeface="Inter" panose="02000503000000020004" pitchFamily="2" charset="0"/>
            </a:endParaRPr>
          </a:p>
        </p:txBody>
      </p:sp>
      <p:sp>
        <p:nvSpPr>
          <p:cNvPr id="62" name="TextBox 61">
            <a:extLst>
              <a:ext uri="{FF2B5EF4-FFF2-40B4-BE49-F238E27FC236}">
                <a16:creationId xmlns:a16="http://schemas.microsoft.com/office/drawing/2014/main" id="{C75EE29C-F465-8844-FA5D-525B43F46183}"/>
              </a:ext>
            </a:extLst>
          </p:cNvPr>
          <p:cNvSpPr txBox="1"/>
          <p:nvPr/>
        </p:nvSpPr>
        <p:spPr>
          <a:xfrm>
            <a:off x="6973168" y="5377028"/>
            <a:ext cx="4241231" cy="738664"/>
          </a:xfrm>
          <a:prstGeom prst="rect">
            <a:avLst/>
          </a:prstGeom>
          <a:noFill/>
        </p:spPr>
        <p:txBody>
          <a:bodyPr wrap="square" rtlCol="0">
            <a:spAutoFit/>
          </a:bodyPr>
          <a:lstStyle/>
          <a:p>
            <a:pPr algn="ctr"/>
            <a:r>
              <a:rPr lang="en-US" sz="1400" dirty="0">
                <a:solidFill>
                  <a:schemeClr val="bg1"/>
                </a:solidFill>
                <a:latin typeface="Figtree" pitchFamily="2" charset="0"/>
                <a:ea typeface="Inter" panose="02000503000000020004" pitchFamily="2" charset="0"/>
              </a:rPr>
              <a:t>Lorem ipsum dolor sit amet, consectetur adipiscing </a:t>
            </a:r>
            <a:r>
              <a:rPr lang="en-US" sz="1400" dirty="0" err="1">
                <a:solidFill>
                  <a:schemeClr val="bg1"/>
                </a:solidFill>
                <a:latin typeface="Figtree" pitchFamily="2" charset="0"/>
                <a:ea typeface="Inter" panose="02000503000000020004" pitchFamily="2" charset="0"/>
              </a:rPr>
              <a:t>elit</a:t>
            </a:r>
            <a:r>
              <a:rPr lang="en-US" sz="1400" dirty="0">
                <a:solidFill>
                  <a:schemeClr val="bg1"/>
                </a:solidFill>
                <a:latin typeface="Figtree" pitchFamily="2" charset="0"/>
                <a:ea typeface="Inter" panose="02000503000000020004" pitchFamily="2" charset="0"/>
              </a:rPr>
              <a:t>, sed do </a:t>
            </a:r>
            <a:r>
              <a:rPr lang="en-US" sz="1400" dirty="0" err="1">
                <a:solidFill>
                  <a:schemeClr val="bg1"/>
                </a:solidFill>
                <a:latin typeface="Figtree" pitchFamily="2" charset="0"/>
                <a:ea typeface="Inter" panose="02000503000000020004" pitchFamily="2" charset="0"/>
              </a:rPr>
              <a:t>eiusmod</a:t>
            </a:r>
            <a:r>
              <a:rPr lang="en-US" sz="1400" dirty="0">
                <a:solidFill>
                  <a:schemeClr val="bg1"/>
                </a:solidFill>
                <a:latin typeface="Figtree" pitchFamily="2" charset="0"/>
                <a:ea typeface="Inter" panose="02000503000000020004" pitchFamily="2" charset="0"/>
              </a:rPr>
              <a:t> tempor </a:t>
            </a:r>
            <a:r>
              <a:rPr lang="en-US" sz="1400" dirty="0" err="1">
                <a:solidFill>
                  <a:schemeClr val="bg1"/>
                </a:solidFill>
                <a:latin typeface="Figtree" pitchFamily="2" charset="0"/>
                <a:ea typeface="Inter" panose="02000503000000020004" pitchFamily="2" charset="0"/>
              </a:rPr>
              <a:t>incididunt</a:t>
            </a:r>
            <a:r>
              <a:rPr lang="en-US" sz="1400" dirty="0">
                <a:solidFill>
                  <a:schemeClr val="bg1"/>
                </a:solidFill>
                <a:latin typeface="Figtree" pitchFamily="2" charset="0"/>
                <a:ea typeface="Inter" panose="02000503000000020004" pitchFamily="2" charset="0"/>
              </a:rPr>
              <a:t> </a:t>
            </a:r>
            <a:r>
              <a:rPr lang="en-US" sz="1400" dirty="0" err="1">
                <a:solidFill>
                  <a:schemeClr val="bg1"/>
                </a:solidFill>
                <a:latin typeface="Figtree" pitchFamily="2" charset="0"/>
                <a:ea typeface="Inter" panose="02000503000000020004" pitchFamily="2" charset="0"/>
              </a:rPr>
              <a:t>ut</a:t>
            </a:r>
            <a:r>
              <a:rPr lang="en-US" sz="1400" dirty="0">
                <a:solidFill>
                  <a:schemeClr val="bg1"/>
                </a:solidFill>
                <a:latin typeface="Figtree" pitchFamily="2" charset="0"/>
                <a:ea typeface="Inter" panose="02000503000000020004" pitchFamily="2" charset="0"/>
              </a:rPr>
              <a:t> labore et dolore magna aliqua. </a:t>
            </a:r>
            <a:endParaRPr lang="en-IN" sz="1400" dirty="0">
              <a:solidFill>
                <a:schemeClr val="bg1"/>
              </a:solidFill>
              <a:latin typeface="Figtree" pitchFamily="2" charset="0"/>
              <a:ea typeface="Inter" panose="02000503000000020004" pitchFamily="2" charset="0"/>
            </a:endParaRPr>
          </a:p>
        </p:txBody>
      </p:sp>
      <p:sp>
        <p:nvSpPr>
          <p:cNvPr id="63" name="TextBox 62">
            <a:extLst>
              <a:ext uri="{FF2B5EF4-FFF2-40B4-BE49-F238E27FC236}">
                <a16:creationId xmlns:a16="http://schemas.microsoft.com/office/drawing/2014/main" id="{0D3F5FBE-382D-4BEB-1682-A374FB7B9E12}"/>
              </a:ext>
            </a:extLst>
          </p:cNvPr>
          <p:cNvSpPr txBox="1"/>
          <p:nvPr/>
        </p:nvSpPr>
        <p:spPr>
          <a:xfrm>
            <a:off x="2575485" y="1749160"/>
            <a:ext cx="1766468" cy="523220"/>
          </a:xfrm>
          <a:prstGeom prst="rect">
            <a:avLst/>
          </a:prstGeom>
          <a:noFill/>
        </p:spPr>
        <p:txBody>
          <a:bodyPr wrap="square" rtlCol="0">
            <a:spAutoFit/>
          </a:bodyPr>
          <a:lstStyle/>
          <a:p>
            <a:pPr algn="ctr"/>
            <a:r>
              <a:rPr lang="en-US" sz="2800" dirty="0">
                <a:solidFill>
                  <a:schemeClr val="bg1"/>
                </a:solidFill>
                <a:latin typeface="Figtree SemiBold" pitchFamily="2" charset="0"/>
                <a:ea typeface="Inter" panose="02000503000000020004" pitchFamily="2" charset="0"/>
              </a:rPr>
              <a:t>46.21%</a:t>
            </a:r>
            <a:endParaRPr lang="en-IN" sz="2800" dirty="0">
              <a:solidFill>
                <a:schemeClr val="bg1"/>
              </a:solidFill>
              <a:latin typeface="Figtree SemiBold" pitchFamily="2" charset="0"/>
              <a:ea typeface="Inter" panose="02000503000000020004" pitchFamily="2" charset="0"/>
            </a:endParaRPr>
          </a:p>
        </p:txBody>
      </p:sp>
      <p:sp>
        <p:nvSpPr>
          <p:cNvPr id="64" name="TextBox 63">
            <a:extLst>
              <a:ext uri="{FF2B5EF4-FFF2-40B4-BE49-F238E27FC236}">
                <a16:creationId xmlns:a16="http://schemas.microsoft.com/office/drawing/2014/main" id="{A2D74B27-EB1D-AC1F-583B-74E2F44C940E}"/>
              </a:ext>
            </a:extLst>
          </p:cNvPr>
          <p:cNvSpPr txBox="1"/>
          <p:nvPr/>
        </p:nvSpPr>
        <p:spPr>
          <a:xfrm>
            <a:off x="8210550" y="1749160"/>
            <a:ext cx="1766468" cy="523220"/>
          </a:xfrm>
          <a:prstGeom prst="rect">
            <a:avLst/>
          </a:prstGeom>
          <a:noFill/>
        </p:spPr>
        <p:txBody>
          <a:bodyPr wrap="square" rtlCol="0">
            <a:spAutoFit/>
          </a:bodyPr>
          <a:lstStyle/>
          <a:p>
            <a:pPr algn="ctr"/>
            <a:r>
              <a:rPr lang="en-US" sz="2800" dirty="0">
                <a:solidFill>
                  <a:schemeClr val="bg1"/>
                </a:solidFill>
                <a:latin typeface="Figtree SemiBold" pitchFamily="2" charset="0"/>
                <a:ea typeface="Inter" panose="02000503000000020004" pitchFamily="2" charset="0"/>
              </a:rPr>
              <a:t>53.79%</a:t>
            </a:r>
            <a:endParaRPr lang="en-IN" sz="2800" dirty="0">
              <a:solidFill>
                <a:schemeClr val="bg1"/>
              </a:solidFill>
              <a:latin typeface="Figtree SemiBold" pitchFamily="2" charset="0"/>
              <a:ea typeface="Inter" panose="02000503000000020004" pitchFamily="2" charset="0"/>
            </a:endParaRPr>
          </a:p>
        </p:txBody>
      </p:sp>
      <p:sp>
        <p:nvSpPr>
          <p:cNvPr id="65" name="TextBox 64">
            <a:extLst>
              <a:ext uri="{FF2B5EF4-FFF2-40B4-BE49-F238E27FC236}">
                <a16:creationId xmlns:a16="http://schemas.microsoft.com/office/drawing/2014/main" id="{10E413D5-02B6-AC64-FD20-D9F0061B33D0}"/>
              </a:ext>
            </a:extLst>
          </p:cNvPr>
          <p:cNvSpPr txBox="1"/>
          <p:nvPr/>
        </p:nvSpPr>
        <p:spPr>
          <a:xfrm>
            <a:off x="1338103" y="2242285"/>
            <a:ext cx="4241231" cy="307777"/>
          </a:xfrm>
          <a:prstGeom prst="rect">
            <a:avLst/>
          </a:prstGeom>
          <a:noFill/>
        </p:spPr>
        <p:txBody>
          <a:bodyPr wrap="square" rtlCol="0">
            <a:spAutoFit/>
          </a:bodyPr>
          <a:lstStyle/>
          <a:p>
            <a:pPr algn="ctr"/>
            <a:r>
              <a:rPr lang="en-US" sz="1400" dirty="0">
                <a:solidFill>
                  <a:schemeClr val="bg1">
                    <a:lumMod val="65000"/>
                  </a:schemeClr>
                </a:solidFill>
                <a:latin typeface="Figtree" pitchFamily="2" charset="0"/>
                <a:ea typeface="Inter" panose="02000503000000020004" pitchFamily="2" charset="0"/>
              </a:rPr>
              <a:t>Lorem ipsum dolor sit amet, consectetur</a:t>
            </a:r>
            <a:endParaRPr lang="en-IN" sz="1400" dirty="0">
              <a:solidFill>
                <a:schemeClr val="bg1">
                  <a:lumMod val="65000"/>
                </a:schemeClr>
              </a:solidFill>
              <a:latin typeface="Figtree" pitchFamily="2" charset="0"/>
              <a:ea typeface="Inter" panose="02000503000000020004" pitchFamily="2" charset="0"/>
            </a:endParaRPr>
          </a:p>
        </p:txBody>
      </p:sp>
      <p:sp>
        <p:nvSpPr>
          <p:cNvPr id="66" name="TextBox 65">
            <a:extLst>
              <a:ext uri="{FF2B5EF4-FFF2-40B4-BE49-F238E27FC236}">
                <a16:creationId xmlns:a16="http://schemas.microsoft.com/office/drawing/2014/main" id="{5B253616-379A-4567-5D5B-4B0A31976567}"/>
              </a:ext>
            </a:extLst>
          </p:cNvPr>
          <p:cNvSpPr txBox="1"/>
          <p:nvPr/>
        </p:nvSpPr>
        <p:spPr>
          <a:xfrm>
            <a:off x="6973168" y="2242285"/>
            <a:ext cx="4241231" cy="307777"/>
          </a:xfrm>
          <a:prstGeom prst="rect">
            <a:avLst/>
          </a:prstGeom>
          <a:noFill/>
        </p:spPr>
        <p:txBody>
          <a:bodyPr wrap="square" rtlCol="0">
            <a:spAutoFit/>
          </a:bodyPr>
          <a:lstStyle/>
          <a:p>
            <a:pPr algn="ctr"/>
            <a:r>
              <a:rPr lang="en-US" sz="1400" dirty="0">
                <a:solidFill>
                  <a:schemeClr val="bg1">
                    <a:lumMod val="65000"/>
                  </a:schemeClr>
                </a:solidFill>
                <a:latin typeface="Figtree" pitchFamily="2" charset="0"/>
                <a:ea typeface="Inter" panose="02000503000000020004" pitchFamily="2" charset="0"/>
              </a:rPr>
              <a:t>Lorem ipsum dolor sit amet, consectetur</a:t>
            </a:r>
            <a:endParaRPr lang="en-IN" sz="1400" dirty="0">
              <a:solidFill>
                <a:schemeClr val="bg1">
                  <a:lumMod val="65000"/>
                </a:schemeClr>
              </a:solidFill>
              <a:latin typeface="Figtree" pitchFamily="2" charset="0"/>
              <a:ea typeface="Inter" panose="02000503000000020004" pitchFamily="2" charset="0"/>
            </a:endParaRPr>
          </a:p>
        </p:txBody>
      </p:sp>
    </p:spTree>
    <p:extLst>
      <p:ext uri="{BB962C8B-B14F-4D97-AF65-F5344CB8AC3E}">
        <p14:creationId xmlns:p14="http://schemas.microsoft.com/office/powerpoint/2010/main" val="39261691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111111"/>
        </a:solidFill>
        <a:effectLst/>
      </p:bgPr>
    </p:bg>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40BDCFC2-43F8-8F80-8806-919BDCDD144E}"/>
              </a:ext>
            </a:extLst>
          </p:cNvPr>
          <p:cNvGrpSpPr/>
          <p:nvPr/>
        </p:nvGrpSpPr>
        <p:grpSpPr>
          <a:xfrm>
            <a:off x="-1102252" y="6011587"/>
            <a:ext cx="4899611" cy="1014066"/>
            <a:chOff x="-1102252" y="6011587"/>
            <a:chExt cx="4899611" cy="1014066"/>
          </a:xfrm>
        </p:grpSpPr>
        <p:sp>
          <p:nvSpPr>
            <p:cNvPr id="5" name="Rectangle 4">
              <a:extLst>
                <a:ext uri="{FF2B5EF4-FFF2-40B4-BE49-F238E27FC236}">
                  <a16:creationId xmlns:a16="http://schemas.microsoft.com/office/drawing/2014/main" id="{CE89D7C5-5DE7-36C6-84AD-62C8DCAEC3B5}"/>
                </a:ext>
              </a:extLst>
            </p:cNvPr>
            <p:cNvSpPr/>
            <p:nvPr/>
          </p:nvSpPr>
          <p:spPr>
            <a:xfrm rot="725087">
              <a:off x="-1102252" y="6291840"/>
              <a:ext cx="2179059"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 name="Rectangle 5">
              <a:extLst>
                <a:ext uri="{FF2B5EF4-FFF2-40B4-BE49-F238E27FC236}">
                  <a16:creationId xmlns:a16="http://schemas.microsoft.com/office/drawing/2014/main" id="{7F8B9089-8388-44B3-ACDD-990AE4E8439D}"/>
                </a:ext>
              </a:extLst>
            </p:cNvPr>
            <p:cNvSpPr/>
            <p:nvPr/>
          </p:nvSpPr>
          <p:spPr>
            <a:xfrm rot="725087">
              <a:off x="1618300" y="6923318"/>
              <a:ext cx="2179059"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7" name="Rectangle 6">
              <a:extLst>
                <a:ext uri="{FF2B5EF4-FFF2-40B4-BE49-F238E27FC236}">
                  <a16:creationId xmlns:a16="http://schemas.microsoft.com/office/drawing/2014/main" id="{1158561E-5448-DB50-FD01-4CE6D28D35F2}"/>
                </a:ext>
              </a:extLst>
            </p:cNvPr>
            <p:cNvSpPr/>
            <p:nvPr/>
          </p:nvSpPr>
          <p:spPr>
            <a:xfrm rot="725087">
              <a:off x="945373" y="6402241"/>
              <a:ext cx="976299"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0" name="Rectangle 9">
              <a:extLst>
                <a:ext uri="{FF2B5EF4-FFF2-40B4-BE49-F238E27FC236}">
                  <a16:creationId xmlns:a16="http://schemas.microsoft.com/office/drawing/2014/main" id="{450E43FB-CA76-AF1F-2716-84C7BA5A8D6D}"/>
                </a:ext>
              </a:extLst>
            </p:cNvPr>
            <p:cNvSpPr/>
            <p:nvPr/>
          </p:nvSpPr>
          <p:spPr>
            <a:xfrm rot="725087">
              <a:off x="2958528" y="6615951"/>
              <a:ext cx="193155"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1" name="Rectangle 10">
              <a:extLst>
                <a:ext uri="{FF2B5EF4-FFF2-40B4-BE49-F238E27FC236}">
                  <a16:creationId xmlns:a16="http://schemas.microsoft.com/office/drawing/2014/main" id="{143F1419-93C3-9475-85D2-21BC0D5A5073}"/>
                </a:ext>
              </a:extLst>
            </p:cNvPr>
            <p:cNvSpPr/>
            <p:nvPr/>
          </p:nvSpPr>
          <p:spPr>
            <a:xfrm rot="725087">
              <a:off x="118738" y="6855535"/>
              <a:ext cx="193155"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7" name="Rectangle 26">
              <a:extLst>
                <a:ext uri="{FF2B5EF4-FFF2-40B4-BE49-F238E27FC236}">
                  <a16:creationId xmlns:a16="http://schemas.microsoft.com/office/drawing/2014/main" id="{2DD5DE6B-A286-7667-0745-7106FE4BFB09}"/>
                </a:ext>
              </a:extLst>
            </p:cNvPr>
            <p:cNvSpPr/>
            <p:nvPr/>
          </p:nvSpPr>
          <p:spPr>
            <a:xfrm rot="725087">
              <a:off x="66767" y="6011587"/>
              <a:ext cx="174629"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grpSp>
        <p:nvGrpSpPr>
          <p:cNvPr id="32" name="Group 31">
            <a:extLst>
              <a:ext uri="{FF2B5EF4-FFF2-40B4-BE49-F238E27FC236}">
                <a16:creationId xmlns:a16="http://schemas.microsoft.com/office/drawing/2014/main" id="{977EFAF0-1B77-80D6-888A-40DC0C709C20}"/>
              </a:ext>
            </a:extLst>
          </p:cNvPr>
          <p:cNvGrpSpPr/>
          <p:nvPr/>
        </p:nvGrpSpPr>
        <p:grpSpPr>
          <a:xfrm rot="10450448" flipV="1">
            <a:off x="8069719" y="-128912"/>
            <a:ext cx="4593761" cy="1493424"/>
            <a:chOff x="8931150" y="5568301"/>
            <a:chExt cx="4593761" cy="1493424"/>
          </a:xfrm>
        </p:grpSpPr>
        <p:sp>
          <p:nvSpPr>
            <p:cNvPr id="33" name="Rectangle 32">
              <a:extLst>
                <a:ext uri="{FF2B5EF4-FFF2-40B4-BE49-F238E27FC236}">
                  <a16:creationId xmlns:a16="http://schemas.microsoft.com/office/drawing/2014/main" id="{88E2B842-990B-DD27-26D3-330CF83E6D9E}"/>
                </a:ext>
              </a:extLst>
            </p:cNvPr>
            <p:cNvSpPr/>
            <p:nvPr/>
          </p:nvSpPr>
          <p:spPr>
            <a:xfrm rot="20700000">
              <a:off x="10558246" y="6205064"/>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4" name="Rectangle 33">
              <a:extLst>
                <a:ext uri="{FF2B5EF4-FFF2-40B4-BE49-F238E27FC236}">
                  <a16:creationId xmlns:a16="http://schemas.microsoft.com/office/drawing/2014/main" id="{2157F04E-AD80-DFCC-E9CE-3296A599EF8D}"/>
                </a:ext>
              </a:extLst>
            </p:cNvPr>
            <p:cNvSpPr/>
            <p:nvPr/>
          </p:nvSpPr>
          <p:spPr>
            <a:xfrm rot="20700000">
              <a:off x="11916951" y="5568301"/>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5" name="Rectangle 34">
              <a:extLst>
                <a:ext uri="{FF2B5EF4-FFF2-40B4-BE49-F238E27FC236}">
                  <a16:creationId xmlns:a16="http://schemas.microsoft.com/office/drawing/2014/main" id="{E82326B5-4FD6-834D-31CB-ED351B76D34B}"/>
                </a:ext>
              </a:extLst>
            </p:cNvPr>
            <p:cNvSpPr/>
            <p:nvPr/>
          </p:nvSpPr>
          <p:spPr>
            <a:xfrm rot="20700000">
              <a:off x="10070873" y="6899718"/>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6" name="Rectangle 35">
              <a:extLst>
                <a:ext uri="{FF2B5EF4-FFF2-40B4-BE49-F238E27FC236}">
                  <a16:creationId xmlns:a16="http://schemas.microsoft.com/office/drawing/2014/main" id="{67B03D90-D945-2D5F-D2AC-86A861B0F408}"/>
                </a:ext>
              </a:extLst>
            </p:cNvPr>
            <p:cNvSpPr/>
            <p:nvPr/>
          </p:nvSpPr>
          <p:spPr>
            <a:xfrm rot="20700000">
              <a:off x="11431659" y="6560483"/>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7" name="Rectangle 36">
              <a:extLst>
                <a:ext uri="{FF2B5EF4-FFF2-40B4-BE49-F238E27FC236}">
                  <a16:creationId xmlns:a16="http://schemas.microsoft.com/office/drawing/2014/main" id="{6576EC3C-1E6D-8820-2FAE-CB3FD875A798}"/>
                </a:ext>
              </a:extLst>
            </p:cNvPr>
            <p:cNvSpPr/>
            <p:nvPr/>
          </p:nvSpPr>
          <p:spPr>
            <a:xfrm rot="20700000">
              <a:off x="9203331" y="6104965"/>
              <a:ext cx="1607960"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9" name="Rectangle 38">
              <a:extLst>
                <a:ext uri="{FF2B5EF4-FFF2-40B4-BE49-F238E27FC236}">
                  <a16:creationId xmlns:a16="http://schemas.microsoft.com/office/drawing/2014/main" id="{E777DC3F-FF90-01F2-C17C-EF8B7EFB6BD5}"/>
                </a:ext>
              </a:extLst>
            </p:cNvPr>
            <p:cNvSpPr/>
            <p:nvPr/>
          </p:nvSpPr>
          <p:spPr>
            <a:xfrm rot="20700000">
              <a:off x="8931150" y="7016006"/>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40" name="Rectangle 39">
              <a:extLst>
                <a:ext uri="{FF2B5EF4-FFF2-40B4-BE49-F238E27FC236}">
                  <a16:creationId xmlns:a16="http://schemas.microsoft.com/office/drawing/2014/main" id="{D2CD683D-2153-FC2C-B955-C034772AA7F7}"/>
                </a:ext>
              </a:extLst>
            </p:cNvPr>
            <p:cNvSpPr/>
            <p:nvPr/>
          </p:nvSpPr>
          <p:spPr>
            <a:xfrm rot="20700000">
              <a:off x="9670079" y="6541227"/>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grpSp>
        <p:nvGrpSpPr>
          <p:cNvPr id="345" name="Group 344">
            <a:extLst>
              <a:ext uri="{FF2B5EF4-FFF2-40B4-BE49-F238E27FC236}">
                <a16:creationId xmlns:a16="http://schemas.microsoft.com/office/drawing/2014/main" id="{2400C565-6F78-A809-6743-9FB7CB41EA70}"/>
              </a:ext>
            </a:extLst>
          </p:cNvPr>
          <p:cNvGrpSpPr/>
          <p:nvPr/>
        </p:nvGrpSpPr>
        <p:grpSpPr>
          <a:xfrm>
            <a:off x="1828801" y="2123682"/>
            <a:ext cx="8534400" cy="4226318"/>
            <a:chOff x="1828801" y="2072882"/>
            <a:chExt cx="8534400" cy="4226318"/>
          </a:xfrm>
        </p:grpSpPr>
        <p:sp>
          <p:nvSpPr>
            <p:cNvPr id="3" name="Freeform 5">
              <a:extLst>
                <a:ext uri="{FF2B5EF4-FFF2-40B4-BE49-F238E27FC236}">
                  <a16:creationId xmlns:a16="http://schemas.microsoft.com/office/drawing/2014/main" id="{1C8C4DE6-8BAC-AB3E-D873-CFB982E95F6F}"/>
                </a:ext>
              </a:extLst>
            </p:cNvPr>
            <p:cNvSpPr>
              <a:spLocks/>
            </p:cNvSpPr>
            <p:nvPr/>
          </p:nvSpPr>
          <p:spPr bwMode="auto">
            <a:xfrm>
              <a:off x="7309837" y="3327596"/>
              <a:ext cx="360397" cy="290320"/>
            </a:xfrm>
            <a:custGeom>
              <a:avLst/>
              <a:gdLst>
                <a:gd name="T0" fmla="*/ 216 w 216"/>
                <a:gd name="T1" fmla="*/ 26 h 174"/>
                <a:gd name="T2" fmla="*/ 201 w 216"/>
                <a:gd name="T3" fmla="*/ 31 h 174"/>
                <a:gd name="T4" fmla="*/ 168 w 216"/>
                <a:gd name="T5" fmla="*/ 38 h 174"/>
                <a:gd name="T6" fmla="*/ 166 w 216"/>
                <a:gd name="T7" fmla="*/ 54 h 174"/>
                <a:gd name="T8" fmla="*/ 165 w 216"/>
                <a:gd name="T9" fmla="*/ 71 h 174"/>
                <a:gd name="T10" fmla="*/ 164 w 216"/>
                <a:gd name="T11" fmla="*/ 85 h 174"/>
                <a:gd name="T12" fmla="*/ 158 w 216"/>
                <a:gd name="T13" fmla="*/ 97 h 174"/>
                <a:gd name="T14" fmla="*/ 145 w 216"/>
                <a:gd name="T15" fmla="*/ 113 h 174"/>
                <a:gd name="T16" fmla="*/ 142 w 216"/>
                <a:gd name="T17" fmla="*/ 130 h 174"/>
                <a:gd name="T18" fmla="*/ 125 w 216"/>
                <a:gd name="T19" fmla="*/ 131 h 174"/>
                <a:gd name="T20" fmla="*/ 111 w 216"/>
                <a:gd name="T21" fmla="*/ 136 h 174"/>
                <a:gd name="T22" fmla="*/ 107 w 216"/>
                <a:gd name="T23" fmla="*/ 164 h 174"/>
                <a:gd name="T24" fmla="*/ 76 w 216"/>
                <a:gd name="T25" fmla="*/ 170 h 174"/>
                <a:gd name="T26" fmla="*/ 63 w 216"/>
                <a:gd name="T27" fmla="*/ 171 h 174"/>
                <a:gd name="T28" fmla="*/ 19 w 216"/>
                <a:gd name="T29" fmla="*/ 164 h 174"/>
                <a:gd name="T30" fmla="*/ 28 w 216"/>
                <a:gd name="T31" fmla="*/ 136 h 174"/>
                <a:gd name="T32" fmla="*/ 11 w 216"/>
                <a:gd name="T33" fmla="*/ 120 h 174"/>
                <a:gd name="T34" fmla="*/ 8 w 216"/>
                <a:gd name="T35" fmla="*/ 94 h 174"/>
                <a:gd name="T36" fmla="*/ 2 w 216"/>
                <a:gd name="T37" fmla="*/ 78 h 174"/>
                <a:gd name="T38" fmla="*/ 21 w 216"/>
                <a:gd name="T39" fmla="*/ 61 h 174"/>
                <a:gd name="T40" fmla="*/ 34 w 216"/>
                <a:gd name="T41" fmla="*/ 50 h 174"/>
                <a:gd name="T42" fmla="*/ 54 w 216"/>
                <a:gd name="T43" fmla="*/ 41 h 174"/>
                <a:gd name="T44" fmla="*/ 65 w 216"/>
                <a:gd name="T45" fmla="*/ 22 h 174"/>
                <a:gd name="T46" fmla="*/ 75 w 216"/>
                <a:gd name="T47" fmla="*/ 21 h 174"/>
                <a:gd name="T48" fmla="*/ 88 w 216"/>
                <a:gd name="T49" fmla="*/ 21 h 174"/>
                <a:gd name="T50" fmla="*/ 107 w 216"/>
                <a:gd name="T51" fmla="*/ 27 h 174"/>
                <a:gd name="T52" fmla="*/ 123 w 216"/>
                <a:gd name="T53" fmla="*/ 25 h 174"/>
                <a:gd name="T54" fmla="*/ 135 w 216"/>
                <a:gd name="T55" fmla="*/ 17 h 174"/>
                <a:gd name="T56" fmla="*/ 136 w 216"/>
                <a:gd name="T57" fmla="*/ 7 h 174"/>
                <a:gd name="T58" fmla="*/ 151 w 216"/>
                <a:gd name="T59" fmla="*/ 4 h 174"/>
                <a:gd name="T60" fmla="*/ 156 w 216"/>
                <a:gd name="T61" fmla="*/ 11 h 174"/>
                <a:gd name="T62" fmla="*/ 166 w 216"/>
                <a:gd name="T63" fmla="*/ 33 h 174"/>
                <a:gd name="T64" fmla="*/ 177 w 216"/>
                <a:gd name="T65" fmla="*/ 27 h 174"/>
                <a:gd name="T66" fmla="*/ 196 w 216"/>
                <a:gd name="T67" fmla="*/ 20 h 174"/>
                <a:gd name="T68" fmla="*/ 212 w 216"/>
                <a:gd name="T69" fmla="*/ 2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174">
                  <a:moveTo>
                    <a:pt x="212" y="20"/>
                  </a:moveTo>
                  <a:lnTo>
                    <a:pt x="216" y="26"/>
                  </a:lnTo>
                  <a:lnTo>
                    <a:pt x="207" y="28"/>
                  </a:lnTo>
                  <a:lnTo>
                    <a:pt x="201" y="31"/>
                  </a:lnTo>
                  <a:lnTo>
                    <a:pt x="183" y="33"/>
                  </a:lnTo>
                  <a:lnTo>
                    <a:pt x="168" y="38"/>
                  </a:lnTo>
                  <a:lnTo>
                    <a:pt x="160" y="46"/>
                  </a:lnTo>
                  <a:lnTo>
                    <a:pt x="166" y="54"/>
                  </a:lnTo>
                  <a:lnTo>
                    <a:pt x="170" y="63"/>
                  </a:lnTo>
                  <a:lnTo>
                    <a:pt x="165" y="71"/>
                  </a:lnTo>
                  <a:lnTo>
                    <a:pt x="167" y="79"/>
                  </a:lnTo>
                  <a:lnTo>
                    <a:pt x="164" y="85"/>
                  </a:lnTo>
                  <a:lnTo>
                    <a:pt x="148" y="85"/>
                  </a:lnTo>
                  <a:lnTo>
                    <a:pt x="158" y="97"/>
                  </a:lnTo>
                  <a:lnTo>
                    <a:pt x="148" y="102"/>
                  </a:lnTo>
                  <a:lnTo>
                    <a:pt x="145" y="113"/>
                  </a:lnTo>
                  <a:lnTo>
                    <a:pt x="148" y="125"/>
                  </a:lnTo>
                  <a:lnTo>
                    <a:pt x="142" y="130"/>
                  </a:lnTo>
                  <a:lnTo>
                    <a:pt x="136" y="129"/>
                  </a:lnTo>
                  <a:lnTo>
                    <a:pt x="125" y="131"/>
                  </a:lnTo>
                  <a:lnTo>
                    <a:pt x="124" y="136"/>
                  </a:lnTo>
                  <a:lnTo>
                    <a:pt x="111" y="136"/>
                  </a:lnTo>
                  <a:lnTo>
                    <a:pt x="105" y="147"/>
                  </a:lnTo>
                  <a:lnTo>
                    <a:pt x="107" y="164"/>
                  </a:lnTo>
                  <a:lnTo>
                    <a:pt x="88" y="171"/>
                  </a:lnTo>
                  <a:lnTo>
                    <a:pt x="76" y="170"/>
                  </a:lnTo>
                  <a:lnTo>
                    <a:pt x="73" y="174"/>
                  </a:lnTo>
                  <a:lnTo>
                    <a:pt x="63" y="171"/>
                  </a:lnTo>
                  <a:lnTo>
                    <a:pt x="48" y="174"/>
                  </a:lnTo>
                  <a:lnTo>
                    <a:pt x="19" y="164"/>
                  </a:lnTo>
                  <a:lnTo>
                    <a:pt x="31" y="147"/>
                  </a:lnTo>
                  <a:lnTo>
                    <a:pt x="28" y="136"/>
                  </a:lnTo>
                  <a:lnTo>
                    <a:pt x="15" y="132"/>
                  </a:lnTo>
                  <a:lnTo>
                    <a:pt x="11" y="120"/>
                  </a:lnTo>
                  <a:lnTo>
                    <a:pt x="3" y="104"/>
                  </a:lnTo>
                  <a:lnTo>
                    <a:pt x="8" y="94"/>
                  </a:lnTo>
                  <a:lnTo>
                    <a:pt x="0" y="91"/>
                  </a:lnTo>
                  <a:lnTo>
                    <a:pt x="2" y="78"/>
                  </a:lnTo>
                  <a:lnTo>
                    <a:pt x="4" y="54"/>
                  </a:lnTo>
                  <a:lnTo>
                    <a:pt x="21" y="61"/>
                  </a:lnTo>
                  <a:lnTo>
                    <a:pt x="33" y="59"/>
                  </a:lnTo>
                  <a:lnTo>
                    <a:pt x="34" y="50"/>
                  </a:lnTo>
                  <a:lnTo>
                    <a:pt x="46" y="47"/>
                  </a:lnTo>
                  <a:lnTo>
                    <a:pt x="54" y="41"/>
                  </a:lnTo>
                  <a:lnTo>
                    <a:pt x="53" y="26"/>
                  </a:lnTo>
                  <a:lnTo>
                    <a:pt x="65" y="22"/>
                  </a:lnTo>
                  <a:lnTo>
                    <a:pt x="66" y="16"/>
                  </a:lnTo>
                  <a:lnTo>
                    <a:pt x="75" y="21"/>
                  </a:lnTo>
                  <a:lnTo>
                    <a:pt x="79" y="21"/>
                  </a:lnTo>
                  <a:lnTo>
                    <a:pt x="88" y="21"/>
                  </a:lnTo>
                  <a:lnTo>
                    <a:pt x="101" y="26"/>
                  </a:lnTo>
                  <a:lnTo>
                    <a:pt x="107" y="27"/>
                  </a:lnTo>
                  <a:lnTo>
                    <a:pt x="116" y="21"/>
                  </a:lnTo>
                  <a:lnTo>
                    <a:pt x="123" y="25"/>
                  </a:lnTo>
                  <a:lnTo>
                    <a:pt x="125" y="17"/>
                  </a:lnTo>
                  <a:lnTo>
                    <a:pt x="135" y="17"/>
                  </a:lnTo>
                  <a:lnTo>
                    <a:pt x="136" y="14"/>
                  </a:lnTo>
                  <a:lnTo>
                    <a:pt x="136" y="7"/>
                  </a:lnTo>
                  <a:lnTo>
                    <a:pt x="141" y="0"/>
                  </a:lnTo>
                  <a:lnTo>
                    <a:pt x="151" y="4"/>
                  </a:lnTo>
                  <a:lnTo>
                    <a:pt x="150" y="10"/>
                  </a:lnTo>
                  <a:lnTo>
                    <a:pt x="156" y="11"/>
                  </a:lnTo>
                  <a:lnTo>
                    <a:pt x="159" y="27"/>
                  </a:lnTo>
                  <a:lnTo>
                    <a:pt x="166" y="33"/>
                  </a:lnTo>
                  <a:lnTo>
                    <a:pt x="170" y="29"/>
                  </a:lnTo>
                  <a:lnTo>
                    <a:pt x="177" y="27"/>
                  </a:lnTo>
                  <a:lnTo>
                    <a:pt x="185" y="19"/>
                  </a:lnTo>
                  <a:lnTo>
                    <a:pt x="196" y="20"/>
                  </a:lnTo>
                  <a:lnTo>
                    <a:pt x="212" y="20"/>
                  </a:lnTo>
                  <a:lnTo>
                    <a:pt x="212" y="2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4" name="Freeform 6">
              <a:extLst>
                <a:ext uri="{FF2B5EF4-FFF2-40B4-BE49-F238E27FC236}">
                  <a16:creationId xmlns:a16="http://schemas.microsoft.com/office/drawing/2014/main" id="{0FB7CA63-3C94-C8A5-AC6D-6793CB0F7DFF}"/>
                </a:ext>
              </a:extLst>
            </p:cNvPr>
            <p:cNvSpPr>
              <a:spLocks/>
            </p:cNvSpPr>
            <p:nvPr/>
          </p:nvSpPr>
          <p:spPr bwMode="auto">
            <a:xfrm>
              <a:off x="6025089" y="4735813"/>
              <a:ext cx="348718" cy="382088"/>
            </a:xfrm>
            <a:custGeom>
              <a:avLst/>
              <a:gdLst>
                <a:gd name="T0" fmla="*/ 208 w 209"/>
                <a:gd name="T1" fmla="*/ 102 h 229"/>
                <a:gd name="T2" fmla="*/ 209 w 209"/>
                <a:gd name="T3" fmla="*/ 120 h 229"/>
                <a:gd name="T4" fmla="*/ 208 w 209"/>
                <a:gd name="T5" fmla="*/ 134 h 229"/>
                <a:gd name="T6" fmla="*/ 171 w 209"/>
                <a:gd name="T7" fmla="*/ 194 h 229"/>
                <a:gd name="T8" fmla="*/ 192 w 209"/>
                <a:gd name="T9" fmla="*/ 221 h 229"/>
                <a:gd name="T10" fmla="*/ 121 w 209"/>
                <a:gd name="T11" fmla="*/ 226 h 229"/>
                <a:gd name="T12" fmla="*/ 42 w 209"/>
                <a:gd name="T13" fmla="*/ 218 h 229"/>
                <a:gd name="T14" fmla="*/ 31 w 209"/>
                <a:gd name="T15" fmla="*/ 211 h 229"/>
                <a:gd name="T16" fmla="*/ 10 w 209"/>
                <a:gd name="T17" fmla="*/ 214 h 229"/>
                <a:gd name="T18" fmla="*/ 0 w 209"/>
                <a:gd name="T19" fmla="*/ 206 h 229"/>
                <a:gd name="T20" fmla="*/ 9 w 209"/>
                <a:gd name="T21" fmla="*/ 171 h 229"/>
                <a:gd name="T22" fmla="*/ 15 w 209"/>
                <a:gd name="T23" fmla="*/ 146 h 229"/>
                <a:gd name="T24" fmla="*/ 29 w 209"/>
                <a:gd name="T25" fmla="*/ 126 h 229"/>
                <a:gd name="T26" fmla="*/ 37 w 209"/>
                <a:gd name="T27" fmla="*/ 103 h 229"/>
                <a:gd name="T28" fmla="*/ 31 w 209"/>
                <a:gd name="T29" fmla="*/ 86 h 229"/>
                <a:gd name="T30" fmla="*/ 22 w 209"/>
                <a:gd name="T31" fmla="*/ 63 h 229"/>
                <a:gd name="T32" fmla="*/ 28 w 209"/>
                <a:gd name="T33" fmla="*/ 51 h 229"/>
                <a:gd name="T34" fmla="*/ 20 w 209"/>
                <a:gd name="T35" fmla="*/ 20 h 229"/>
                <a:gd name="T36" fmla="*/ 14 w 209"/>
                <a:gd name="T37" fmla="*/ 4 h 229"/>
                <a:gd name="T38" fmla="*/ 25 w 209"/>
                <a:gd name="T39" fmla="*/ 2 h 229"/>
                <a:gd name="T40" fmla="*/ 81 w 209"/>
                <a:gd name="T41" fmla="*/ 0 h 229"/>
                <a:gd name="T42" fmla="*/ 90 w 209"/>
                <a:gd name="T43" fmla="*/ 26 h 229"/>
                <a:gd name="T44" fmla="*/ 99 w 209"/>
                <a:gd name="T45" fmla="*/ 41 h 229"/>
                <a:gd name="T46" fmla="*/ 116 w 209"/>
                <a:gd name="T47" fmla="*/ 37 h 229"/>
                <a:gd name="T48" fmla="*/ 128 w 209"/>
                <a:gd name="T49" fmla="*/ 35 h 229"/>
                <a:gd name="T50" fmla="*/ 143 w 209"/>
                <a:gd name="T51" fmla="*/ 23 h 229"/>
                <a:gd name="T52" fmla="*/ 153 w 209"/>
                <a:gd name="T53" fmla="*/ 20 h 229"/>
                <a:gd name="T54" fmla="*/ 171 w 209"/>
                <a:gd name="T55" fmla="*/ 26 h 229"/>
                <a:gd name="T56" fmla="*/ 175 w 209"/>
                <a:gd name="T57" fmla="*/ 46 h 229"/>
                <a:gd name="T58" fmla="*/ 173 w 209"/>
                <a:gd name="T59" fmla="*/ 69 h 229"/>
                <a:gd name="T60" fmla="*/ 177 w 209"/>
                <a:gd name="T61" fmla="*/ 99 h 229"/>
                <a:gd name="T62" fmla="*/ 188 w 209"/>
                <a:gd name="T63" fmla="*/ 97 h 229"/>
                <a:gd name="T64" fmla="*/ 207 w 209"/>
                <a:gd name="T65" fmla="*/ 9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9" h="229">
                  <a:moveTo>
                    <a:pt x="207" y="96"/>
                  </a:moveTo>
                  <a:lnTo>
                    <a:pt x="208" y="102"/>
                  </a:lnTo>
                  <a:lnTo>
                    <a:pt x="206" y="111"/>
                  </a:lnTo>
                  <a:lnTo>
                    <a:pt x="209" y="120"/>
                  </a:lnTo>
                  <a:lnTo>
                    <a:pt x="206" y="127"/>
                  </a:lnTo>
                  <a:lnTo>
                    <a:pt x="208" y="134"/>
                  </a:lnTo>
                  <a:lnTo>
                    <a:pt x="173" y="133"/>
                  </a:lnTo>
                  <a:lnTo>
                    <a:pt x="171" y="194"/>
                  </a:lnTo>
                  <a:lnTo>
                    <a:pt x="181" y="209"/>
                  </a:lnTo>
                  <a:lnTo>
                    <a:pt x="192" y="221"/>
                  </a:lnTo>
                  <a:lnTo>
                    <a:pt x="161" y="229"/>
                  </a:lnTo>
                  <a:lnTo>
                    <a:pt x="121" y="226"/>
                  </a:lnTo>
                  <a:lnTo>
                    <a:pt x="110" y="217"/>
                  </a:lnTo>
                  <a:lnTo>
                    <a:pt x="42" y="218"/>
                  </a:lnTo>
                  <a:lnTo>
                    <a:pt x="40" y="220"/>
                  </a:lnTo>
                  <a:lnTo>
                    <a:pt x="31" y="211"/>
                  </a:lnTo>
                  <a:lnTo>
                    <a:pt x="19" y="210"/>
                  </a:lnTo>
                  <a:lnTo>
                    <a:pt x="10" y="214"/>
                  </a:lnTo>
                  <a:lnTo>
                    <a:pt x="2" y="217"/>
                  </a:lnTo>
                  <a:lnTo>
                    <a:pt x="0" y="206"/>
                  </a:lnTo>
                  <a:lnTo>
                    <a:pt x="3" y="188"/>
                  </a:lnTo>
                  <a:lnTo>
                    <a:pt x="9" y="171"/>
                  </a:lnTo>
                  <a:lnTo>
                    <a:pt x="10" y="163"/>
                  </a:lnTo>
                  <a:lnTo>
                    <a:pt x="15" y="146"/>
                  </a:lnTo>
                  <a:lnTo>
                    <a:pt x="19" y="138"/>
                  </a:lnTo>
                  <a:lnTo>
                    <a:pt x="29" y="126"/>
                  </a:lnTo>
                  <a:lnTo>
                    <a:pt x="35" y="117"/>
                  </a:lnTo>
                  <a:lnTo>
                    <a:pt x="37" y="103"/>
                  </a:lnTo>
                  <a:lnTo>
                    <a:pt x="36" y="92"/>
                  </a:lnTo>
                  <a:lnTo>
                    <a:pt x="31" y="86"/>
                  </a:lnTo>
                  <a:lnTo>
                    <a:pt x="27" y="74"/>
                  </a:lnTo>
                  <a:lnTo>
                    <a:pt x="22" y="63"/>
                  </a:lnTo>
                  <a:lnTo>
                    <a:pt x="24" y="58"/>
                  </a:lnTo>
                  <a:lnTo>
                    <a:pt x="28" y="51"/>
                  </a:lnTo>
                  <a:lnTo>
                    <a:pt x="24" y="32"/>
                  </a:lnTo>
                  <a:lnTo>
                    <a:pt x="20" y="20"/>
                  </a:lnTo>
                  <a:lnTo>
                    <a:pt x="12" y="8"/>
                  </a:lnTo>
                  <a:lnTo>
                    <a:pt x="14" y="4"/>
                  </a:lnTo>
                  <a:lnTo>
                    <a:pt x="21" y="1"/>
                  </a:lnTo>
                  <a:lnTo>
                    <a:pt x="25" y="2"/>
                  </a:lnTo>
                  <a:lnTo>
                    <a:pt x="31" y="0"/>
                  </a:lnTo>
                  <a:lnTo>
                    <a:pt x="81" y="0"/>
                  </a:lnTo>
                  <a:lnTo>
                    <a:pt x="85" y="14"/>
                  </a:lnTo>
                  <a:lnTo>
                    <a:pt x="90" y="26"/>
                  </a:lnTo>
                  <a:lnTo>
                    <a:pt x="94" y="31"/>
                  </a:lnTo>
                  <a:lnTo>
                    <a:pt x="99" y="41"/>
                  </a:lnTo>
                  <a:lnTo>
                    <a:pt x="111" y="40"/>
                  </a:lnTo>
                  <a:lnTo>
                    <a:pt x="116" y="37"/>
                  </a:lnTo>
                  <a:lnTo>
                    <a:pt x="125" y="40"/>
                  </a:lnTo>
                  <a:lnTo>
                    <a:pt x="128" y="35"/>
                  </a:lnTo>
                  <a:lnTo>
                    <a:pt x="133" y="24"/>
                  </a:lnTo>
                  <a:lnTo>
                    <a:pt x="143" y="23"/>
                  </a:lnTo>
                  <a:lnTo>
                    <a:pt x="144" y="20"/>
                  </a:lnTo>
                  <a:lnTo>
                    <a:pt x="153" y="20"/>
                  </a:lnTo>
                  <a:lnTo>
                    <a:pt x="151" y="27"/>
                  </a:lnTo>
                  <a:lnTo>
                    <a:pt x="171" y="26"/>
                  </a:lnTo>
                  <a:lnTo>
                    <a:pt x="171" y="39"/>
                  </a:lnTo>
                  <a:lnTo>
                    <a:pt x="175" y="46"/>
                  </a:lnTo>
                  <a:lnTo>
                    <a:pt x="172" y="57"/>
                  </a:lnTo>
                  <a:lnTo>
                    <a:pt x="173" y="69"/>
                  </a:lnTo>
                  <a:lnTo>
                    <a:pt x="179" y="77"/>
                  </a:lnTo>
                  <a:lnTo>
                    <a:pt x="177" y="99"/>
                  </a:lnTo>
                  <a:lnTo>
                    <a:pt x="182" y="97"/>
                  </a:lnTo>
                  <a:lnTo>
                    <a:pt x="188" y="97"/>
                  </a:lnTo>
                  <a:lnTo>
                    <a:pt x="199" y="94"/>
                  </a:lnTo>
                  <a:lnTo>
                    <a:pt x="207" y="9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8" name="Freeform 7">
              <a:extLst>
                <a:ext uri="{FF2B5EF4-FFF2-40B4-BE49-F238E27FC236}">
                  <a16:creationId xmlns:a16="http://schemas.microsoft.com/office/drawing/2014/main" id="{4E514CF2-1E2D-3720-E4EA-21DF5218DCF3}"/>
                </a:ext>
              </a:extLst>
            </p:cNvPr>
            <p:cNvSpPr>
              <a:spLocks/>
            </p:cNvSpPr>
            <p:nvPr/>
          </p:nvSpPr>
          <p:spPr bwMode="auto">
            <a:xfrm>
              <a:off x="6036768" y="4689095"/>
              <a:ext cx="30034" cy="43382"/>
            </a:xfrm>
            <a:custGeom>
              <a:avLst/>
              <a:gdLst>
                <a:gd name="T0" fmla="*/ 4 w 18"/>
                <a:gd name="T1" fmla="*/ 26 h 26"/>
                <a:gd name="T2" fmla="*/ 0 w 18"/>
                <a:gd name="T3" fmla="*/ 12 h 26"/>
                <a:gd name="T4" fmla="*/ 7 w 18"/>
                <a:gd name="T5" fmla="*/ 4 h 26"/>
                <a:gd name="T6" fmla="*/ 12 w 18"/>
                <a:gd name="T7" fmla="*/ 0 h 26"/>
                <a:gd name="T8" fmla="*/ 18 w 18"/>
                <a:gd name="T9" fmla="*/ 7 h 26"/>
                <a:gd name="T10" fmla="*/ 12 w 18"/>
                <a:gd name="T11" fmla="*/ 11 h 26"/>
                <a:gd name="T12" fmla="*/ 10 w 18"/>
                <a:gd name="T13" fmla="*/ 16 h 26"/>
                <a:gd name="T14" fmla="*/ 9 w 18"/>
                <a:gd name="T15" fmla="*/ 24 h 26"/>
                <a:gd name="T16" fmla="*/ 4 w 18"/>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6">
                  <a:moveTo>
                    <a:pt x="4" y="26"/>
                  </a:moveTo>
                  <a:lnTo>
                    <a:pt x="0" y="12"/>
                  </a:lnTo>
                  <a:lnTo>
                    <a:pt x="7" y="4"/>
                  </a:lnTo>
                  <a:lnTo>
                    <a:pt x="12" y="0"/>
                  </a:lnTo>
                  <a:lnTo>
                    <a:pt x="18" y="7"/>
                  </a:lnTo>
                  <a:lnTo>
                    <a:pt x="12" y="11"/>
                  </a:lnTo>
                  <a:lnTo>
                    <a:pt x="10" y="16"/>
                  </a:lnTo>
                  <a:lnTo>
                    <a:pt x="9" y="24"/>
                  </a:lnTo>
                  <a:lnTo>
                    <a:pt x="4" y="2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9" name="Freeform 8">
              <a:extLst>
                <a:ext uri="{FF2B5EF4-FFF2-40B4-BE49-F238E27FC236}">
                  <a16:creationId xmlns:a16="http://schemas.microsoft.com/office/drawing/2014/main" id="{9480A59A-5064-DF19-4CAB-7248B57534AA}"/>
                </a:ext>
              </a:extLst>
            </p:cNvPr>
            <p:cNvSpPr>
              <a:spLocks/>
            </p:cNvSpPr>
            <p:nvPr/>
          </p:nvSpPr>
          <p:spPr bwMode="auto">
            <a:xfrm>
              <a:off x="6195277" y="3195785"/>
              <a:ext cx="48387" cy="96773"/>
            </a:xfrm>
            <a:custGeom>
              <a:avLst/>
              <a:gdLst>
                <a:gd name="T0" fmla="*/ 6 w 29"/>
                <a:gd name="T1" fmla="*/ 0 h 58"/>
                <a:gd name="T2" fmla="*/ 8 w 29"/>
                <a:gd name="T3" fmla="*/ 3 h 58"/>
                <a:gd name="T4" fmla="*/ 12 w 29"/>
                <a:gd name="T5" fmla="*/ 1 h 58"/>
                <a:gd name="T6" fmla="*/ 15 w 29"/>
                <a:gd name="T7" fmla="*/ 6 h 58"/>
                <a:gd name="T8" fmla="*/ 19 w 29"/>
                <a:gd name="T9" fmla="*/ 9 h 58"/>
                <a:gd name="T10" fmla="*/ 21 w 29"/>
                <a:gd name="T11" fmla="*/ 15 h 58"/>
                <a:gd name="T12" fmla="*/ 20 w 29"/>
                <a:gd name="T13" fmla="*/ 22 h 58"/>
                <a:gd name="T14" fmla="*/ 23 w 29"/>
                <a:gd name="T15" fmla="*/ 30 h 58"/>
                <a:gd name="T16" fmla="*/ 29 w 29"/>
                <a:gd name="T17" fmla="*/ 35 h 58"/>
                <a:gd name="T18" fmla="*/ 29 w 29"/>
                <a:gd name="T19" fmla="*/ 40 h 58"/>
                <a:gd name="T20" fmla="*/ 24 w 29"/>
                <a:gd name="T21" fmla="*/ 42 h 58"/>
                <a:gd name="T22" fmla="*/ 24 w 29"/>
                <a:gd name="T23" fmla="*/ 49 h 58"/>
                <a:gd name="T24" fmla="*/ 17 w 29"/>
                <a:gd name="T25" fmla="*/ 58 h 58"/>
                <a:gd name="T26" fmla="*/ 15 w 29"/>
                <a:gd name="T27" fmla="*/ 56 h 58"/>
                <a:gd name="T28" fmla="*/ 14 w 29"/>
                <a:gd name="T29" fmla="*/ 52 h 58"/>
                <a:gd name="T30" fmla="*/ 5 w 29"/>
                <a:gd name="T31" fmla="*/ 46 h 58"/>
                <a:gd name="T32" fmla="*/ 3 w 29"/>
                <a:gd name="T33" fmla="*/ 37 h 58"/>
                <a:gd name="T34" fmla="*/ 3 w 29"/>
                <a:gd name="T35" fmla="*/ 23 h 58"/>
                <a:gd name="T36" fmla="*/ 5 w 29"/>
                <a:gd name="T37" fmla="*/ 18 h 58"/>
                <a:gd name="T38" fmla="*/ 2 w 29"/>
                <a:gd name="T39" fmla="*/ 15 h 58"/>
                <a:gd name="T40" fmla="*/ 0 w 29"/>
                <a:gd name="T41" fmla="*/ 9 h 58"/>
                <a:gd name="T42" fmla="*/ 6 w 29"/>
                <a:gd name="T43" fmla="*/ 0 h 58"/>
                <a:gd name="T44" fmla="*/ 6 w 29"/>
                <a:gd name="T4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58">
                  <a:moveTo>
                    <a:pt x="6" y="0"/>
                  </a:moveTo>
                  <a:lnTo>
                    <a:pt x="8" y="3"/>
                  </a:lnTo>
                  <a:lnTo>
                    <a:pt x="12" y="1"/>
                  </a:lnTo>
                  <a:lnTo>
                    <a:pt x="15" y="6"/>
                  </a:lnTo>
                  <a:lnTo>
                    <a:pt x="19" y="9"/>
                  </a:lnTo>
                  <a:lnTo>
                    <a:pt x="21" y="15"/>
                  </a:lnTo>
                  <a:lnTo>
                    <a:pt x="20" y="22"/>
                  </a:lnTo>
                  <a:lnTo>
                    <a:pt x="23" y="30"/>
                  </a:lnTo>
                  <a:lnTo>
                    <a:pt x="29" y="35"/>
                  </a:lnTo>
                  <a:lnTo>
                    <a:pt x="29" y="40"/>
                  </a:lnTo>
                  <a:lnTo>
                    <a:pt x="24" y="42"/>
                  </a:lnTo>
                  <a:lnTo>
                    <a:pt x="24" y="49"/>
                  </a:lnTo>
                  <a:lnTo>
                    <a:pt x="17" y="58"/>
                  </a:lnTo>
                  <a:lnTo>
                    <a:pt x="15" y="56"/>
                  </a:lnTo>
                  <a:lnTo>
                    <a:pt x="14" y="52"/>
                  </a:lnTo>
                  <a:lnTo>
                    <a:pt x="5" y="46"/>
                  </a:lnTo>
                  <a:lnTo>
                    <a:pt x="3" y="37"/>
                  </a:lnTo>
                  <a:lnTo>
                    <a:pt x="3" y="23"/>
                  </a:lnTo>
                  <a:lnTo>
                    <a:pt x="5" y="18"/>
                  </a:lnTo>
                  <a:lnTo>
                    <a:pt x="2" y="15"/>
                  </a:lnTo>
                  <a:lnTo>
                    <a:pt x="0" y="9"/>
                  </a:lnTo>
                  <a:lnTo>
                    <a:pt x="6" y="0"/>
                  </a:lnTo>
                  <a:lnTo>
                    <a:pt x="6"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2" name="Freeform 9">
              <a:extLst>
                <a:ext uri="{FF2B5EF4-FFF2-40B4-BE49-F238E27FC236}">
                  <a16:creationId xmlns:a16="http://schemas.microsoft.com/office/drawing/2014/main" id="{6A074784-BF14-5D1F-76E7-4F52B99DB35D}"/>
                </a:ext>
              </a:extLst>
            </p:cNvPr>
            <p:cNvSpPr>
              <a:spLocks/>
            </p:cNvSpPr>
            <p:nvPr/>
          </p:nvSpPr>
          <p:spPr bwMode="auto">
            <a:xfrm>
              <a:off x="7112954" y="3721364"/>
              <a:ext cx="128474" cy="113459"/>
            </a:xfrm>
            <a:custGeom>
              <a:avLst/>
              <a:gdLst>
                <a:gd name="T0" fmla="*/ 73 w 77"/>
                <a:gd name="T1" fmla="*/ 7 h 68"/>
                <a:gd name="T2" fmla="*/ 77 w 77"/>
                <a:gd name="T3" fmla="*/ 22 h 68"/>
                <a:gd name="T4" fmla="*/ 69 w 77"/>
                <a:gd name="T5" fmla="*/ 22 h 68"/>
                <a:gd name="T6" fmla="*/ 69 w 77"/>
                <a:gd name="T7" fmla="*/ 34 h 68"/>
                <a:gd name="T8" fmla="*/ 72 w 77"/>
                <a:gd name="T9" fmla="*/ 37 h 68"/>
                <a:gd name="T10" fmla="*/ 65 w 77"/>
                <a:gd name="T11" fmla="*/ 41 h 68"/>
                <a:gd name="T12" fmla="*/ 65 w 77"/>
                <a:gd name="T13" fmla="*/ 48 h 68"/>
                <a:gd name="T14" fmla="*/ 61 w 77"/>
                <a:gd name="T15" fmla="*/ 57 h 68"/>
                <a:gd name="T16" fmla="*/ 61 w 77"/>
                <a:gd name="T17" fmla="*/ 64 h 68"/>
                <a:gd name="T18" fmla="*/ 58 w 77"/>
                <a:gd name="T19" fmla="*/ 68 h 68"/>
                <a:gd name="T20" fmla="*/ 9 w 77"/>
                <a:gd name="T21" fmla="*/ 59 h 68"/>
                <a:gd name="T22" fmla="*/ 0 w 77"/>
                <a:gd name="T23" fmla="*/ 39 h 68"/>
                <a:gd name="T24" fmla="*/ 0 w 77"/>
                <a:gd name="T25" fmla="*/ 35 h 68"/>
                <a:gd name="T26" fmla="*/ 2 w 77"/>
                <a:gd name="T27" fmla="*/ 34 h 68"/>
                <a:gd name="T28" fmla="*/ 3 w 77"/>
                <a:gd name="T29" fmla="*/ 39 h 68"/>
                <a:gd name="T30" fmla="*/ 16 w 77"/>
                <a:gd name="T31" fmla="*/ 36 h 68"/>
                <a:gd name="T32" fmla="*/ 29 w 77"/>
                <a:gd name="T33" fmla="*/ 37 h 68"/>
                <a:gd name="T34" fmla="*/ 40 w 77"/>
                <a:gd name="T35" fmla="*/ 37 h 68"/>
                <a:gd name="T36" fmla="*/ 49 w 77"/>
                <a:gd name="T37" fmla="*/ 24 h 68"/>
                <a:gd name="T38" fmla="*/ 60 w 77"/>
                <a:gd name="T39" fmla="*/ 12 h 68"/>
                <a:gd name="T40" fmla="*/ 69 w 77"/>
                <a:gd name="T41" fmla="*/ 0 h 68"/>
                <a:gd name="T42" fmla="*/ 73 w 77"/>
                <a:gd name="T43" fmla="*/ 7 h 68"/>
                <a:gd name="T44" fmla="*/ 73 w 77"/>
                <a:gd name="T4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68">
                  <a:moveTo>
                    <a:pt x="73" y="7"/>
                  </a:moveTo>
                  <a:lnTo>
                    <a:pt x="77" y="22"/>
                  </a:lnTo>
                  <a:lnTo>
                    <a:pt x="69" y="22"/>
                  </a:lnTo>
                  <a:lnTo>
                    <a:pt x="69" y="34"/>
                  </a:lnTo>
                  <a:lnTo>
                    <a:pt x="72" y="37"/>
                  </a:lnTo>
                  <a:lnTo>
                    <a:pt x="65" y="41"/>
                  </a:lnTo>
                  <a:lnTo>
                    <a:pt x="65" y="48"/>
                  </a:lnTo>
                  <a:lnTo>
                    <a:pt x="61" y="57"/>
                  </a:lnTo>
                  <a:lnTo>
                    <a:pt x="61" y="64"/>
                  </a:lnTo>
                  <a:lnTo>
                    <a:pt x="58" y="68"/>
                  </a:lnTo>
                  <a:lnTo>
                    <a:pt x="9" y="59"/>
                  </a:lnTo>
                  <a:lnTo>
                    <a:pt x="0" y="39"/>
                  </a:lnTo>
                  <a:lnTo>
                    <a:pt x="0" y="35"/>
                  </a:lnTo>
                  <a:lnTo>
                    <a:pt x="2" y="34"/>
                  </a:lnTo>
                  <a:lnTo>
                    <a:pt x="3" y="39"/>
                  </a:lnTo>
                  <a:lnTo>
                    <a:pt x="16" y="36"/>
                  </a:lnTo>
                  <a:lnTo>
                    <a:pt x="29" y="37"/>
                  </a:lnTo>
                  <a:lnTo>
                    <a:pt x="40" y="37"/>
                  </a:lnTo>
                  <a:lnTo>
                    <a:pt x="49" y="24"/>
                  </a:lnTo>
                  <a:lnTo>
                    <a:pt x="60" y="12"/>
                  </a:lnTo>
                  <a:lnTo>
                    <a:pt x="69" y="0"/>
                  </a:lnTo>
                  <a:lnTo>
                    <a:pt x="73" y="7"/>
                  </a:lnTo>
                  <a:lnTo>
                    <a:pt x="73" y="7"/>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3" name="Freeform 10">
              <a:extLst>
                <a:ext uri="{FF2B5EF4-FFF2-40B4-BE49-F238E27FC236}">
                  <a16:creationId xmlns:a16="http://schemas.microsoft.com/office/drawing/2014/main" id="{CEE06D76-49CC-89C2-76FD-E1A704269952}"/>
                </a:ext>
              </a:extLst>
            </p:cNvPr>
            <p:cNvSpPr>
              <a:spLocks/>
            </p:cNvSpPr>
            <p:nvPr/>
          </p:nvSpPr>
          <p:spPr bwMode="auto">
            <a:xfrm>
              <a:off x="4066265" y="6210770"/>
              <a:ext cx="111789" cy="78419"/>
            </a:xfrm>
            <a:custGeom>
              <a:avLst/>
              <a:gdLst>
                <a:gd name="T0" fmla="*/ 42 w 67"/>
                <a:gd name="T1" fmla="*/ 41 h 47"/>
                <a:gd name="T2" fmla="*/ 33 w 67"/>
                <a:gd name="T3" fmla="*/ 40 h 47"/>
                <a:gd name="T4" fmla="*/ 18 w 67"/>
                <a:gd name="T5" fmla="*/ 40 h 47"/>
                <a:gd name="T6" fmla="*/ 0 w 67"/>
                <a:gd name="T7" fmla="*/ 0 h 47"/>
                <a:gd name="T8" fmla="*/ 10 w 67"/>
                <a:gd name="T9" fmla="*/ 8 h 47"/>
                <a:gd name="T10" fmla="*/ 22 w 67"/>
                <a:gd name="T11" fmla="*/ 21 h 47"/>
                <a:gd name="T12" fmla="*/ 45 w 67"/>
                <a:gd name="T13" fmla="*/ 33 h 47"/>
                <a:gd name="T14" fmla="*/ 67 w 67"/>
                <a:gd name="T15" fmla="*/ 37 h 47"/>
                <a:gd name="T16" fmla="*/ 64 w 67"/>
                <a:gd name="T17" fmla="*/ 46 h 47"/>
                <a:gd name="T18" fmla="*/ 52 w 67"/>
                <a:gd name="T19" fmla="*/ 47 h 47"/>
                <a:gd name="T20" fmla="*/ 42 w 67"/>
                <a:gd name="T2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47">
                  <a:moveTo>
                    <a:pt x="42" y="41"/>
                  </a:moveTo>
                  <a:lnTo>
                    <a:pt x="33" y="40"/>
                  </a:lnTo>
                  <a:lnTo>
                    <a:pt x="18" y="40"/>
                  </a:lnTo>
                  <a:lnTo>
                    <a:pt x="0" y="0"/>
                  </a:lnTo>
                  <a:lnTo>
                    <a:pt x="10" y="8"/>
                  </a:lnTo>
                  <a:lnTo>
                    <a:pt x="22" y="21"/>
                  </a:lnTo>
                  <a:lnTo>
                    <a:pt x="45" y="33"/>
                  </a:lnTo>
                  <a:lnTo>
                    <a:pt x="67" y="37"/>
                  </a:lnTo>
                  <a:lnTo>
                    <a:pt x="64" y="46"/>
                  </a:lnTo>
                  <a:lnTo>
                    <a:pt x="52" y="47"/>
                  </a:lnTo>
                  <a:lnTo>
                    <a:pt x="42" y="4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4" name="Freeform 12">
              <a:extLst>
                <a:ext uri="{FF2B5EF4-FFF2-40B4-BE49-F238E27FC236}">
                  <a16:creationId xmlns:a16="http://schemas.microsoft.com/office/drawing/2014/main" id="{8B6D56E6-1A7D-9A0E-54EF-FB3630270F5F}"/>
                </a:ext>
              </a:extLst>
            </p:cNvPr>
            <p:cNvSpPr>
              <a:spLocks/>
            </p:cNvSpPr>
            <p:nvPr/>
          </p:nvSpPr>
          <p:spPr bwMode="auto">
            <a:xfrm>
              <a:off x="6822634" y="3240835"/>
              <a:ext cx="88430" cy="80087"/>
            </a:xfrm>
            <a:custGeom>
              <a:avLst/>
              <a:gdLst>
                <a:gd name="T0" fmla="*/ 53 w 53"/>
                <a:gd name="T1" fmla="*/ 47 h 48"/>
                <a:gd name="T2" fmla="*/ 48 w 53"/>
                <a:gd name="T3" fmla="*/ 48 h 48"/>
                <a:gd name="T4" fmla="*/ 40 w 53"/>
                <a:gd name="T5" fmla="*/ 36 h 48"/>
                <a:gd name="T6" fmla="*/ 39 w 53"/>
                <a:gd name="T7" fmla="*/ 33 h 48"/>
                <a:gd name="T8" fmla="*/ 32 w 53"/>
                <a:gd name="T9" fmla="*/ 33 h 48"/>
                <a:gd name="T10" fmla="*/ 26 w 53"/>
                <a:gd name="T11" fmla="*/ 28 h 48"/>
                <a:gd name="T12" fmla="*/ 23 w 53"/>
                <a:gd name="T13" fmla="*/ 29 h 48"/>
                <a:gd name="T14" fmla="*/ 17 w 53"/>
                <a:gd name="T15" fmla="*/ 23 h 48"/>
                <a:gd name="T16" fmla="*/ 4 w 53"/>
                <a:gd name="T17" fmla="*/ 19 h 48"/>
                <a:gd name="T18" fmla="*/ 3 w 53"/>
                <a:gd name="T19" fmla="*/ 10 h 48"/>
                <a:gd name="T20" fmla="*/ 0 w 53"/>
                <a:gd name="T21" fmla="*/ 3 h 48"/>
                <a:gd name="T22" fmla="*/ 20 w 53"/>
                <a:gd name="T23" fmla="*/ 0 h 48"/>
                <a:gd name="T24" fmla="*/ 25 w 53"/>
                <a:gd name="T25" fmla="*/ 5 h 48"/>
                <a:gd name="T26" fmla="*/ 32 w 53"/>
                <a:gd name="T27" fmla="*/ 8 h 48"/>
                <a:gd name="T28" fmla="*/ 29 w 53"/>
                <a:gd name="T29" fmla="*/ 13 h 48"/>
                <a:gd name="T30" fmla="*/ 39 w 53"/>
                <a:gd name="T31" fmla="*/ 19 h 48"/>
                <a:gd name="T32" fmla="*/ 35 w 53"/>
                <a:gd name="T33" fmla="*/ 25 h 48"/>
                <a:gd name="T34" fmla="*/ 43 w 53"/>
                <a:gd name="T35" fmla="*/ 31 h 48"/>
                <a:gd name="T36" fmla="*/ 51 w 53"/>
                <a:gd name="T37" fmla="*/ 33 h 48"/>
                <a:gd name="T38" fmla="*/ 53 w 53"/>
                <a:gd name="T39" fmla="*/ 47 h 48"/>
                <a:gd name="T40" fmla="*/ 53 w 53"/>
                <a:gd name="T41" fmla="*/ 4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48">
                  <a:moveTo>
                    <a:pt x="53" y="47"/>
                  </a:moveTo>
                  <a:lnTo>
                    <a:pt x="48" y="48"/>
                  </a:lnTo>
                  <a:lnTo>
                    <a:pt x="40" y="36"/>
                  </a:lnTo>
                  <a:lnTo>
                    <a:pt x="39" y="33"/>
                  </a:lnTo>
                  <a:lnTo>
                    <a:pt x="32" y="33"/>
                  </a:lnTo>
                  <a:lnTo>
                    <a:pt x="26" y="28"/>
                  </a:lnTo>
                  <a:lnTo>
                    <a:pt x="23" y="29"/>
                  </a:lnTo>
                  <a:lnTo>
                    <a:pt x="17" y="23"/>
                  </a:lnTo>
                  <a:lnTo>
                    <a:pt x="4" y="19"/>
                  </a:lnTo>
                  <a:lnTo>
                    <a:pt x="3" y="10"/>
                  </a:lnTo>
                  <a:lnTo>
                    <a:pt x="0" y="3"/>
                  </a:lnTo>
                  <a:lnTo>
                    <a:pt x="20" y="0"/>
                  </a:lnTo>
                  <a:lnTo>
                    <a:pt x="25" y="5"/>
                  </a:lnTo>
                  <a:lnTo>
                    <a:pt x="32" y="8"/>
                  </a:lnTo>
                  <a:lnTo>
                    <a:pt x="29" y="13"/>
                  </a:lnTo>
                  <a:lnTo>
                    <a:pt x="39" y="19"/>
                  </a:lnTo>
                  <a:lnTo>
                    <a:pt x="35" y="25"/>
                  </a:lnTo>
                  <a:lnTo>
                    <a:pt x="43" y="31"/>
                  </a:lnTo>
                  <a:lnTo>
                    <a:pt x="51" y="33"/>
                  </a:lnTo>
                  <a:lnTo>
                    <a:pt x="53" y="47"/>
                  </a:lnTo>
                  <a:lnTo>
                    <a:pt x="53" y="47"/>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6" name="Freeform 13">
              <a:extLst>
                <a:ext uri="{FF2B5EF4-FFF2-40B4-BE49-F238E27FC236}">
                  <a16:creationId xmlns:a16="http://schemas.microsoft.com/office/drawing/2014/main" id="{74A3854B-741E-2B0B-74DB-06457A9B5E02}"/>
                </a:ext>
              </a:extLst>
            </p:cNvPr>
            <p:cNvSpPr>
              <a:spLocks/>
            </p:cNvSpPr>
            <p:nvPr/>
          </p:nvSpPr>
          <p:spPr bwMode="auto">
            <a:xfrm>
              <a:off x="9402141" y="5840362"/>
              <a:ext cx="113459" cy="91768"/>
            </a:xfrm>
            <a:custGeom>
              <a:avLst/>
              <a:gdLst>
                <a:gd name="T0" fmla="*/ 24 w 68"/>
                <a:gd name="T1" fmla="*/ 1 h 55"/>
                <a:gd name="T2" fmla="*/ 35 w 68"/>
                <a:gd name="T3" fmla="*/ 8 h 55"/>
                <a:gd name="T4" fmla="*/ 45 w 68"/>
                <a:gd name="T5" fmla="*/ 6 h 55"/>
                <a:gd name="T6" fmla="*/ 60 w 68"/>
                <a:gd name="T7" fmla="*/ 2 h 55"/>
                <a:gd name="T8" fmla="*/ 68 w 68"/>
                <a:gd name="T9" fmla="*/ 3 h 55"/>
                <a:gd name="T10" fmla="*/ 54 w 68"/>
                <a:gd name="T11" fmla="*/ 26 h 55"/>
                <a:gd name="T12" fmla="*/ 45 w 68"/>
                <a:gd name="T13" fmla="*/ 32 h 55"/>
                <a:gd name="T14" fmla="*/ 33 w 68"/>
                <a:gd name="T15" fmla="*/ 47 h 55"/>
                <a:gd name="T16" fmla="*/ 31 w 68"/>
                <a:gd name="T17" fmla="*/ 42 h 55"/>
                <a:gd name="T18" fmla="*/ 11 w 68"/>
                <a:gd name="T19" fmla="*/ 55 h 55"/>
                <a:gd name="T20" fmla="*/ 9 w 68"/>
                <a:gd name="T21" fmla="*/ 54 h 55"/>
                <a:gd name="T22" fmla="*/ 0 w 68"/>
                <a:gd name="T23" fmla="*/ 53 h 55"/>
                <a:gd name="T24" fmla="*/ 2 w 68"/>
                <a:gd name="T25" fmla="*/ 38 h 55"/>
                <a:gd name="T26" fmla="*/ 8 w 68"/>
                <a:gd name="T27" fmla="*/ 25 h 55"/>
                <a:gd name="T28" fmla="*/ 9 w 68"/>
                <a:gd name="T29" fmla="*/ 9 h 55"/>
                <a:gd name="T30" fmla="*/ 15 w 68"/>
                <a:gd name="T31" fmla="*/ 0 h 55"/>
                <a:gd name="T32" fmla="*/ 24 w 68"/>
                <a:gd name="T3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55">
                  <a:moveTo>
                    <a:pt x="24" y="1"/>
                  </a:moveTo>
                  <a:lnTo>
                    <a:pt x="35" y="8"/>
                  </a:lnTo>
                  <a:lnTo>
                    <a:pt x="45" y="6"/>
                  </a:lnTo>
                  <a:lnTo>
                    <a:pt x="60" y="2"/>
                  </a:lnTo>
                  <a:lnTo>
                    <a:pt x="68" y="3"/>
                  </a:lnTo>
                  <a:lnTo>
                    <a:pt x="54" y="26"/>
                  </a:lnTo>
                  <a:lnTo>
                    <a:pt x="45" y="32"/>
                  </a:lnTo>
                  <a:lnTo>
                    <a:pt x="33" y="47"/>
                  </a:lnTo>
                  <a:lnTo>
                    <a:pt x="31" y="42"/>
                  </a:lnTo>
                  <a:lnTo>
                    <a:pt x="11" y="55"/>
                  </a:lnTo>
                  <a:lnTo>
                    <a:pt x="9" y="54"/>
                  </a:lnTo>
                  <a:lnTo>
                    <a:pt x="0" y="53"/>
                  </a:lnTo>
                  <a:lnTo>
                    <a:pt x="2" y="38"/>
                  </a:lnTo>
                  <a:lnTo>
                    <a:pt x="8" y="25"/>
                  </a:lnTo>
                  <a:lnTo>
                    <a:pt x="9" y="9"/>
                  </a:lnTo>
                  <a:lnTo>
                    <a:pt x="15" y="0"/>
                  </a:lnTo>
                  <a:lnTo>
                    <a:pt x="24" y="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7" name="Freeform 14">
              <a:extLst>
                <a:ext uri="{FF2B5EF4-FFF2-40B4-BE49-F238E27FC236}">
                  <a16:creationId xmlns:a16="http://schemas.microsoft.com/office/drawing/2014/main" id="{A4648129-E4CB-7253-7D68-F2C7443B10FA}"/>
                </a:ext>
              </a:extLst>
            </p:cNvPr>
            <p:cNvSpPr>
              <a:spLocks/>
            </p:cNvSpPr>
            <p:nvPr/>
          </p:nvSpPr>
          <p:spPr bwMode="auto">
            <a:xfrm>
              <a:off x="8751425" y="4887646"/>
              <a:ext cx="1116228" cy="900992"/>
            </a:xfrm>
            <a:custGeom>
              <a:avLst/>
              <a:gdLst>
                <a:gd name="T0" fmla="*/ 583 w 669"/>
                <a:gd name="T1" fmla="*/ 75 h 540"/>
                <a:gd name="T2" fmla="*/ 588 w 669"/>
                <a:gd name="T3" fmla="*/ 116 h 540"/>
                <a:gd name="T4" fmla="*/ 592 w 669"/>
                <a:gd name="T5" fmla="*/ 157 h 540"/>
                <a:gd name="T6" fmla="*/ 624 w 669"/>
                <a:gd name="T7" fmla="*/ 189 h 540"/>
                <a:gd name="T8" fmla="*/ 644 w 669"/>
                <a:gd name="T9" fmla="*/ 226 h 540"/>
                <a:gd name="T10" fmla="*/ 661 w 669"/>
                <a:gd name="T11" fmla="*/ 262 h 540"/>
                <a:gd name="T12" fmla="*/ 661 w 669"/>
                <a:gd name="T13" fmla="*/ 315 h 540"/>
                <a:gd name="T14" fmla="*/ 638 w 669"/>
                <a:gd name="T15" fmla="*/ 374 h 540"/>
                <a:gd name="T16" fmla="*/ 593 w 669"/>
                <a:gd name="T17" fmla="*/ 426 h 540"/>
                <a:gd name="T18" fmla="*/ 547 w 669"/>
                <a:gd name="T19" fmla="*/ 475 h 540"/>
                <a:gd name="T20" fmla="*/ 510 w 669"/>
                <a:gd name="T21" fmla="*/ 515 h 540"/>
                <a:gd name="T22" fmla="*/ 448 w 669"/>
                <a:gd name="T23" fmla="*/ 540 h 540"/>
                <a:gd name="T24" fmla="*/ 430 w 669"/>
                <a:gd name="T25" fmla="*/ 521 h 540"/>
                <a:gd name="T26" fmla="*/ 383 w 669"/>
                <a:gd name="T27" fmla="*/ 526 h 540"/>
                <a:gd name="T28" fmla="*/ 373 w 669"/>
                <a:gd name="T29" fmla="*/ 484 h 540"/>
                <a:gd name="T30" fmla="*/ 367 w 669"/>
                <a:gd name="T31" fmla="*/ 451 h 540"/>
                <a:gd name="T32" fmla="*/ 358 w 669"/>
                <a:gd name="T33" fmla="*/ 446 h 540"/>
                <a:gd name="T34" fmla="*/ 340 w 669"/>
                <a:gd name="T35" fmla="*/ 446 h 540"/>
                <a:gd name="T36" fmla="*/ 319 w 669"/>
                <a:gd name="T37" fmla="*/ 429 h 540"/>
                <a:gd name="T38" fmla="*/ 291 w 669"/>
                <a:gd name="T39" fmla="*/ 406 h 540"/>
                <a:gd name="T40" fmla="*/ 207 w 669"/>
                <a:gd name="T41" fmla="*/ 411 h 540"/>
                <a:gd name="T42" fmla="*/ 148 w 669"/>
                <a:gd name="T43" fmla="*/ 434 h 540"/>
                <a:gd name="T44" fmla="*/ 102 w 669"/>
                <a:gd name="T45" fmla="*/ 440 h 540"/>
                <a:gd name="T46" fmla="*/ 61 w 669"/>
                <a:gd name="T47" fmla="*/ 452 h 540"/>
                <a:gd name="T48" fmla="*/ 19 w 669"/>
                <a:gd name="T49" fmla="*/ 463 h 540"/>
                <a:gd name="T50" fmla="*/ 13 w 669"/>
                <a:gd name="T51" fmla="*/ 434 h 540"/>
                <a:gd name="T52" fmla="*/ 28 w 669"/>
                <a:gd name="T53" fmla="*/ 398 h 540"/>
                <a:gd name="T54" fmla="*/ 28 w 669"/>
                <a:gd name="T55" fmla="*/ 345 h 540"/>
                <a:gd name="T56" fmla="*/ 20 w 669"/>
                <a:gd name="T57" fmla="*/ 302 h 540"/>
                <a:gd name="T58" fmla="*/ 31 w 669"/>
                <a:gd name="T59" fmla="*/ 290 h 540"/>
                <a:gd name="T60" fmla="*/ 31 w 669"/>
                <a:gd name="T61" fmla="*/ 266 h 540"/>
                <a:gd name="T62" fmla="*/ 41 w 669"/>
                <a:gd name="T63" fmla="*/ 236 h 540"/>
                <a:gd name="T64" fmla="*/ 58 w 669"/>
                <a:gd name="T65" fmla="*/ 212 h 540"/>
                <a:gd name="T66" fmla="*/ 104 w 669"/>
                <a:gd name="T67" fmla="*/ 189 h 540"/>
                <a:gd name="T68" fmla="*/ 136 w 669"/>
                <a:gd name="T69" fmla="*/ 178 h 540"/>
                <a:gd name="T70" fmla="*/ 178 w 669"/>
                <a:gd name="T71" fmla="*/ 163 h 540"/>
                <a:gd name="T72" fmla="*/ 199 w 669"/>
                <a:gd name="T73" fmla="*/ 125 h 540"/>
                <a:gd name="T74" fmla="*/ 222 w 669"/>
                <a:gd name="T75" fmla="*/ 113 h 540"/>
                <a:gd name="T76" fmla="*/ 250 w 669"/>
                <a:gd name="T77" fmla="*/ 83 h 540"/>
                <a:gd name="T78" fmla="*/ 272 w 669"/>
                <a:gd name="T79" fmla="*/ 70 h 540"/>
                <a:gd name="T80" fmla="*/ 300 w 669"/>
                <a:gd name="T81" fmla="*/ 69 h 540"/>
                <a:gd name="T82" fmla="*/ 326 w 669"/>
                <a:gd name="T83" fmla="*/ 72 h 540"/>
                <a:gd name="T84" fmla="*/ 351 w 669"/>
                <a:gd name="T85" fmla="*/ 35 h 540"/>
                <a:gd name="T86" fmla="*/ 386 w 669"/>
                <a:gd name="T87" fmla="*/ 17 h 540"/>
                <a:gd name="T88" fmla="*/ 402 w 669"/>
                <a:gd name="T89" fmla="*/ 21 h 540"/>
                <a:gd name="T90" fmla="*/ 441 w 669"/>
                <a:gd name="T91" fmla="*/ 24 h 540"/>
                <a:gd name="T92" fmla="*/ 451 w 669"/>
                <a:gd name="T93" fmla="*/ 42 h 540"/>
                <a:gd name="T94" fmla="*/ 433 w 669"/>
                <a:gd name="T95" fmla="*/ 67 h 540"/>
                <a:gd name="T96" fmla="*/ 449 w 669"/>
                <a:gd name="T97" fmla="*/ 99 h 540"/>
                <a:gd name="T98" fmla="*/ 478 w 669"/>
                <a:gd name="T99" fmla="*/ 122 h 540"/>
                <a:gd name="T100" fmla="*/ 512 w 669"/>
                <a:gd name="T101" fmla="*/ 117 h 540"/>
                <a:gd name="T102" fmla="*/ 528 w 669"/>
                <a:gd name="T103" fmla="*/ 74 h 540"/>
                <a:gd name="T104" fmla="*/ 538 w 669"/>
                <a:gd name="T105" fmla="*/ 39 h 540"/>
                <a:gd name="T106" fmla="*/ 547 w 669"/>
                <a:gd name="T107" fmla="*/ 7 h 540"/>
                <a:gd name="T108" fmla="*/ 561 w 669"/>
                <a:gd name="T109" fmla="*/ 23 h 540"/>
                <a:gd name="T110" fmla="*/ 564 w 669"/>
                <a:gd name="T111" fmla="*/ 59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9" h="540">
                  <a:moveTo>
                    <a:pt x="564" y="59"/>
                  </a:moveTo>
                  <a:lnTo>
                    <a:pt x="567" y="74"/>
                  </a:lnTo>
                  <a:lnTo>
                    <a:pt x="579" y="66"/>
                  </a:lnTo>
                  <a:lnTo>
                    <a:pt x="583" y="75"/>
                  </a:lnTo>
                  <a:lnTo>
                    <a:pt x="590" y="82"/>
                  </a:lnTo>
                  <a:lnTo>
                    <a:pt x="587" y="91"/>
                  </a:lnTo>
                  <a:lnTo>
                    <a:pt x="587" y="107"/>
                  </a:lnTo>
                  <a:lnTo>
                    <a:pt x="588" y="116"/>
                  </a:lnTo>
                  <a:lnTo>
                    <a:pt x="592" y="119"/>
                  </a:lnTo>
                  <a:lnTo>
                    <a:pt x="593" y="135"/>
                  </a:lnTo>
                  <a:lnTo>
                    <a:pt x="590" y="145"/>
                  </a:lnTo>
                  <a:lnTo>
                    <a:pt x="592" y="157"/>
                  </a:lnTo>
                  <a:lnTo>
                    <a:pt x="608" y="168"/>
                  </a:lnTo>
                  <a:lnTo>
                    <a:pt x="617" y="177"/>
                  </a:lnTo>
                  <a:lnTo>
                    <a:pt x="627" y="185"/>
                  </a:lnTo>
                  <a:lnTo>
                    <a:pt x="624" y="189"/>
                  </a:lnTo>
                  <a:lnTo>
                    <a:pt x="630" y="201"/>
                  </a:lnTo>
                  <a:lnTo>
                    <a:pt x="632" y="222"/>
                  </a:lnTo>
                  <a:lnTo>
                    <a:pt x="639" y="218"/>
                  </a:lnTo>
                  <a:lnTo>
                    <a:pt x="644" y="226"/>
                  </a:lnTo>
                  <a:lnTo>
                    <a:pt x="649" y="223"/>
                  </a:lnTo>
                  <a:lnTo>
                    <a:pt x="647" y="243"/>
                  </a:lnTo>
                  <a:lnTo>
                    <a:pt x="655" y="255"/>
                  </a:lnTo>
                  <a:lnTo>
                    <a:pt x="661" y="262"/>
                  </a:lnTo>
                  <a:lnTo>
                    <a:pt x="669" y="277"/>
                  </a:lnTo>
                  <a:lnTo>
                    <a:pt x="669" y="293"/>
                  </a:lnTo>
                  <a:lnTo>
                    <a:pt x="666" y="304"/>
                  </a:lnTo>
                  <a:lnTo>
                    <a:pt x="661" y="315"/>
                  </a:lnTo>
                  <a:lnTo>
                    <a:pt x="663" y="332"/>
                  </a:lnTo>
                  <a:lnTo>
                    <a:pt x="655" y="349"/>
                  </a:lnTo>
                  <a:lnTo>
                    <a:pt x="649" y="357"/>
                  </a:lnTo>
                  <a:lnTo>
                    <a:pt x="638" y="374"/>
                  </a:lnTo>
                  <a:lnTo>
                    <a:pt x="633" y="386"/>
                  </a:lnTo>
                  <a:lnTo>
                    <a:pt x="624" y="399"/>
                  </a:lnTo>
                  <a:lnTo>
                    <a:pt x="609" y="416"/>
                  </a:lnTo>
                  <a:lnTo>
                    <a:pt x="593" y="426"/>
                  </a:lnTo>
                  <a:lnTo>
                    <a:pt x="580" y="440"/>
                  </a:lnTo>
                  <a:lnTo>
                    <a:pt x="570" y="449"/>
                  </a:lnTo>
                  <a:lnTo>
                    <a:pt x="558" y="466"/>
                  </a:lnTo>
                  <a:lnTo>
                    <a:pt x="547" y="475"/>
                  </a:lnTo>
                  <a:lnTo>
                    <a:pt x="535" y="489"/>
                  </a:lnTo>
                  <a:lnTo>
                    <a:pt x="526" y="503"/>
                  </a:lnTo>
                  <a:lnTo>
                    <a:pt x="524" y="509"/>
                  </a:lnTo>
                  <a:lnTo>
                    <a:pt x="510" y="515"/>
                  </a:lnTo>
                  <a:lnTo>
                    <a:pt x="493" y="516"/>
                  </a:lnTo>
                  <a:lnTo>
                    <a:pt x="474" y="524"/>
                  </a:lnTo>
                  <a:lnTo>
                    <a:pt x="463" y="531"/>
                  </a:lnTo>
                  <a:lnTo>
                    <a:pt x="448" y="540"/>
                  </a:lnTo>
                  <a:lnTo>
                    <a:pt x="441" y="531"/>
                  </a:lnTo>
                  <a:lnTo>
                    <a:pt x="433" y="528"/>
                  </a:lnTo>
                  <a:lnTo>
                    <a:pt x="441" y="517"/>
                  </a:lnTo>
                  <a:lnTo>
                    <a:pt x="430" y="521"/>
                  </a:lnTo>
                  <a:lnTo>
                    <a:pt x="409" y="535"/>
                  </a:lnTo>
                  <a:lnTo>
                    <a:pt x="398" y="530"/>
                  </a:lnTo>
                  <a:lnTo>
                    <a:pt x="391" y="527"/>
                  </a:lnTo>
                  <a:lnTo>
                    <a:pt x="383" y="526"/>
                  </a:lnTo>
                  <a:lnTo>
                    <a:pt x="370" y="520"/>
                  </a:lnTo>
                  <a:lnTo>
                    <a:pt x="367" y="509"/>
                  </a:lnTo>
                  <a:lnTo>
                    <a:pt x="371" y="494"/>
                  </a:lnTo>
                  <a:lnTo>
                    <a:pt x="373" y="484"/>
                  </a:lnTo>
                  <a:lnTo>
                    <a:pt x="368" y="477"/>
                  </a:lnTo>
                  <a:lnTo>
                    <a:pt x="354" y="474"/>
                  </a:lnTo>
                  <a:lnTo>
                    <a:pt x="364" y="465"/>
                  </a:lnTo>
                  <a:lnTo>
                    <a:pt x="367" y="451"/>
                  </a:lnTo>
                  <a:lnTo>
                    <a:pt x="353" y="464"/>
                  </a:lnTo>
                  <a:lnTo>
                    <a:pt x="337" y="468"/>
                  </a:lnTo>
                  <a:lnTo>
                    <a:pt x="350" y="457"/>
                  </a:lnTo>
                  <a:lnTo>
                    <a:pt x="358" y="446"/>
                  </a:lnTo>
                  <a:lnTo>
                    <a:pt x="368" y="437"/>
                  </a:lnTo>
                  <a:lnTo>
                    <a:pt x="373" y="423"/>
                  </a:lnTo>
                  <a:lnTo>
                    <a:pt x="353" y="439"/>
                  </a:lnTo>
                  <a:lnTo>
                    <a:pt x="340" y="446"/>
                  </a:lnTo>
                  <a:lnTo>
                    <a:pt x="327" y="460"/>
                  </a:lnTo>
                  <a:lnTo>
                    <a:pt x="318" y="453"/>
                  </a:lnTo>
                  <a:lnTo>
                    <a:pt x="323" y="443"/>
                  </a:lnTo>
                  <a:lnTo>
                    <a:pt x="319" y="429"/>
                  </a:lnTo>
                  <a:lnTo>
                    <a:pt x="313" y="422"/>
                  </a:lnTo>
                  <a:lnTo>
                    <a:pt x="319" y="417"/>
                  </a:lnTo>
                  <a:lnTo>
                    <a:pt x="303" y="406"/>
                  </a:lnTo>
                  <a:lnTo>
                    <a:pt x="291" y="406"/>
                  </a:lnTo>
                  <a:lnTo>
                    <a:pt x="279" y="396"/>
                  </a:lnTo>
                  <a:lnTo>
                    <a:pt x="250" y="397"/>
                  </a:lnTo>
                  <a:lnTo>
                    <a:pt x="227" y="405"/>
                  </a:lnTo>
                  <a:lnTo>
                    <a:pt x="207" y="411"/>
                  </a:lnTo>
                  <a:lnTo>
                    <a:pt x="192" y="410"/>
                  </a:lnTo>
                  <a:lnTo>
                    <a:pt x="171" y="420"/>
                  </a:lnTo>
                  <a:lnTo>
                    <a:pt x="155" y="424"/>
                  </a:lnTo>
                  <a:lnTo>
                    <a:pt x="148" y="434"/>
                  </a:lnTo>
                  <a:lnTo>
                    <a:pt x="139" y="442"/>
                  </a:lnTo>
                  <a:lnTo>
                    <a:pt x="125" y="442"/>
                  </a:lnTo>
                  <a:lnTo>
                    <a:pt x="115" y="443"/>
                  </a:lnTo>
                  <a:lnTo>
                    <a:pt x="102" y="440"/>
                  </a:lnTo>
                  <a:lnTo>
                    <a:pt x="90" y="443"/>
                  </a:lnTo>
                  <a:lnTo>
                    <a:pt x="79" y="443"/>
                  </a:lnTo>
                  <a:lnTo>
                    <a:pt x="65" y="454"/>
                  </a:lnTo>
                  <a:lnTo>
                    <a:pt x="61" y="452"/>
                  </a:lnTo>
                  <a:lnTo>
                    <a:pt x="51" y="458"/>
                  </a:lnTo>
                  <a:lnTo>
                    <a:pt x="41" y="464"/>
                  </a:lnTo>
                  <a:lnTo>
                    <a:pt x="30" y="463"/>
                  </a:lnTo>
                  <a:lnTo>
                    <a:pt x="19" y="463"/>
                  </a:lnTo>
                  <a:lnTo>
                    <a:pt x="7" y="451"/>
                  </a:lnTo>
                  <a:lnTo>
                    <a:pt x="0" y="448"/>
                  </a:lnTo>
                  <a:lnTo>
                    <a:pt x="5" y="437"/>
                  </a:lnTo>
                  <a:lnTo>
                    <a:pt x="13" y="434"/>
                  </a:lnTo>
                  <a:lnTo>
                    <a:pt x="17" y="430"/>
                  </a:lnTo>
                  <a:lnTo>
                    <a:pt x="19" y="423"/>
                  </a:lnTo>
                  <a:lnTo>
                    <a:pt x="26" y="409"/>
                  </a:lnTo>
                  <a:lnTo>
                    <a:pt x="28" y="398"/>
                  </a:lnTo>
                  <a:lnTo>
                    <a:pt x="26" y="379"/>
                  </a:lnTo>
                  <a:lnTo>
                    <a:pt x="27" y="368"/>
                  </a:lnTo>
                  <a:lnTo>
                    <a:pt x="31" y="357"/>
                  </a:lnTo>
                  <a:lnTo>
                    <a:pt x="28" y="345"/>
                  </a:lnTo>
                  <a:lnTo>
                    <a:pt x="29" y="340"/>
                  </a:lnTo>
                  <a:lnTo>
                    <a:pt x="24" y="332"/>
                  </a:lnTo>
                  <a:lnTo>
                    <a:pt x="26" y="317"/>
                  </a:lnTo>
                  <a:lnTo>
                    <a:pt x="20" y="302"/>
                  </a:lnTo>
                  <a:lnTo>
                    <a:pt x="20" y="294"/>
                  </a:lnTo>
                  <a:lnTo>
                    <a:pt x="25" y="302"/>
                  </a:lnTo>
                  <a:lnTo>
                    <a:pt x="24" y="284"/>
                  </a:lnTo>
                  <a:lnTo>
                    <a:pt x="31" y="290"/>
                  </a:lnTo>
                  <a:lnTo>
                    <a:pt x="34" y="297"/>
                  </a:lnTo>
                  <a:lnTo>
                    <a:pt x="36" y="288"/>
                  </a:lnTo>
                  <a:lnTo>
                    <a:pt x="31" y="272"/>
                  </a:lnTo>
                  <a:lnTo>
                    <a:pt x="31" y="266"/>
                  </a:lnTo>
                  <a:lnTo>
                    <a:pt x="28" y="261"/>
                  </a:lnTo>
                  <a:lnTo>
                    <a:pt x="32" y="250"/>
                  </a:lnTo>
                  <a:lnTo>
                    <a:pt x="36" y="245"/>
                  </a:lnTo>
                  <a:lnTo>
                    <a:pt x="41" y="236"/>
                  </a:lnTo>
                  <a:lnTo>
                    <a:pt x="41" y="224"/>
                  </a:lnTo>
                  <a:lnTo>
                    <a:pt x="50" y="211"/>
                  </a:lnTo>
                  <a:lnTo>
                    <a:pt x="49" y="226"/>
                  </a:lnTo>
                  <a:lnTo>
                    <a:pt x="58" y="212"/>
                  </a:lnTo>
                  <a:lnTo>
                    <a:pt x="73" y="206"/>
                  </a:lnTo>
                  <a:lnTo>
                    <a:pt x="82" y="197"/>
                  </a:lnTo>
                  <a:lnTo>
                    <a:pt x="96" y="191"/>
                  </a:lnTo>
                  <a:lnTo>
                    <a:pt x="104" y="189"/>
                  </a:lnTo>
                  <a:lnTo>
                    <a:pt x="108" y="192"/>
                  </a:lnTo>
                  <a:lnTo>
                    <a:pt x="122" y="184"/>
                  </a:lnTo>
                  <a:lnTo>
                    <a:pt x="133" y="183"/>
                  </a:lnTo>
                  <a:lnTo>
                    <a:pt x="136" y="178"/>
                  </a:lnTo>
                  <a:lnTo>
                    <a:pt x="140" y="177"/>
                  </a:lnTo>
                  <a:lnTo>
                    <a:pt x="149" y="177"/>
                  </a:lnTo>
                  <a:lnTo>
                    <a:pt x="168" y="172"/>
                  </a:lnTo>
                  <a:lnTo>
                    <a:pt x="178" y="163"/>
                  </a:lnTo>
                  <a:lnTo>
                    <a:pt x="184" y="153"/>
                  </a:lnTo>
                  <a:lnTo>
                    <a:pt x="196" y="143"/>
                  </a:lnTo>
                  <a:lnTo>
                    <a:pt x="198" y="135"/>
                  </a:lnTo>
                  <a:lnTo>
                    <a:pt x="199" y="125"/>
                  </a:lnTo>
                  <a:lnTo>
                    <a:pt x="214" y="109"/>
                  </a:lnTo>
                  <a:lnTo>
                    <a:pt x="219" y="126"/>
                  </a:lnTo>
                  <a:lnTo>
                    <a:pt x="226" y="122"/>
                  </a:lnTo>
                  <a:lnTo>
                    <a:pt x="222" y="113"/>
                  </a:lnTo>
                  <a:lnTo>
                    <a:pt x="228" y="103"/>
                  </a:lnTo>
                  <a:lnTo>
                    <a:pt x="235" y="108"/>
                  </a:lnTo>
                  <a:lnTo>
                    <a:pt x="239" y="93"/>
                  </a:lnTo>
                  <a:lnTo>
                    <a:pt x="250" y="83"/>
                  </a:lnTo>
                  <a:lnTo>
                    <a:pt x="255" y="76"/>
                  </a:lnTo>
                  <a:lnTo>
                    <a:pt x="264" y="73"/>
                  </a:lnTo>
                  <a:lnTo>
                    <a:pt x="264" y="68"/>
                  </a:lnTo>
                  <a:lnTo>
                    <a:pt x="272" y="70"/>
                  </a:lnTo>
                  <a:lnTo>
                    <a:pt x="273" y="65"/>
                  </a:lnTo>
                  <a:lnTo>
                    <a:pt x="281" y="63"/>
                  </a:lnTo>
                  <a:lnTo>
                    <a:pt x="289" y="60"/>
                  </a:lnTo>
                  <a:lnTo>
                    <a:pt x="300" y="69"/>
                  </a:lnTo>
                  <a:lnTo>
                    <a:pt x="307" y="80"/>
                  </a:lnTo>
                  <a:lnTo>
                    <a:pt x="318" y="80"/>
                  </a:lnTo>
                  <a:lnTo>
                    <a:pt x="328" y="82"/>
                  </a:lnTo>
                  <a:lnTo>
                    <a:pt x="326" y="72"/>
                  </a:lnTo>
                  <a:lnTo>
                    <a:pt x="336" y="56"/>
                  </a:lnTo>
                  <a:lnTo>
                    <a:pt x="344" y="51"/>
                  </a:lnTo>
                  <a:lnTo>
                    <a:pt x="343" y="46"/>
                  </a:lnTo>
                  <a:lnTo>
                    <a:pt x="351" y="35"/>
                  </a:lnTo>
                  <a:lnTo>
                    <a:pt x="362" y="29"/>
                  </a:lnTo>
                  <a:lnTo>
                    <a:pt x="370" y="31"/>
                  </a:lnTo>
                  <a:lnTo>
                    <a:pt x="384" y="27"/>
                  </a:lnTo>
                  <a:lnTo>
                    <a:pt x="386" y="17"/>
                  </a:lnTo>
                  <a:lnTo>
                    <a:pt x="374" y="12"/>
                  </a:lnTo>
                  <a:lnTo>
                    <a:pt x="383" y="9"/>
                  </a:lnTo>
                  <a:lnTo>
                    <a:pt x="394" y="14"/>
                  </a:lnTo>
                  <a:lnTo>
                    <a:pt x="402" y="21"/>
                  </a:lnTo>
                  <a:lnTo>
                    <a:pt x="416" y="26"/>
                  </a:lnTo>
                  <a:lnTo>
                    <a:pt x="420" y="24"/>
                  </a:lnTo>
                  <a:lnTo>
                    <a:pt x="430" y="30"/>
                  </a:lnTo>
                  <a:lnTo>
                    <a:pt x="441" y="24"/>
                  </a:lnTo>
                  <a:lnTo>
                    <a:pt x="447" y="26"/>
                  </a:lnTo>
                  <a:lnTo>
                    <a:pt x="451" y="23"/>
                  </a:lnTo>
                  <a:lnTo>
                    <a:pt x="457" y="32"/>
                  </a:lnTo>
                  <a:lnTo>
                    <a:pt x="451" y="42"/>
                  </a:lnTo>
                  <a:lnTo>
                    <a:pt x="444" y="50"/>
                  </a:lnTo>
                  <a:lnTo>
                    <a:pt x="438" y="51"/>
                  </a:lnTo>
                  <a:lnTo>
                    <a:pt x="439" y="58"/>
                  </a:lnTo>
                  <a:lnTo>
                    <a:pt x="433" y="67"/>
                  </a:lnTo>
                  <a:lnTo>
                    <a:pt x="425" y="77"/>
                  </a:lnTo>
                  <a:lnTo>
                    <a:pt x="426" y="82"/>
                  </a:lnTo>
                  <a:lnTo>
                    <a:pt x="437" y="93"/>
                  </a:lnTo>
                  <a:lnTo>
                    <a:pt x="449" y="99"/>
                  </a:lnTo>
                  <a:lnTo>
                    <a:pt x="456" y="106"/>
                  </a:lnTo>
                  <a:lnTo>
                    <a:pt x="466" y="117"/>
                  </a:lnTo>
                  <a:lnTo>
                    <a:pt x="471" y="117"/>
                  </a:lnTo>
                  <a:lnTo>
                    <a:pt x="478" y="122"/>
                  </a:lnTo>
                  <a:lnTo>
                    <a:pt x="480" y="128"/>
                  </a:lnTo>
                  <a:lnTo>
                    <a:pt x="495" y="134"/>
                  </a:lnTo>
                  <a:lnTo>
                    <a:pt x="507" y="127"/>
                  </a:lnTo>
                  <a:lnTo>
                    <a:pt x="512" y="117"/>
                  </a:lnTo>
                  <a:lnTo>
                    <a:pt x="517" y="109"/>
                  </a:lnTo>
                  <a:lnTo>
                    <a:pt x="521" y="98"/>
                  </a:lnTo>
                  <a:lnTo>
                    <a:pt x="529" y="83"/>
                  </a:lnTo>
                  <a:lnTo>
                    <a:pt x="528" y="74"/>
                  </a:lnTo>
                  <a:lnTo>
                    <a:pt x="530" y="69"/>
                  </a:lnTo>
                  <a:lnTo>
                    <a:pt x="530" y="57"/>
                  </a:lnTo>
                  <a:lnTo>
                    <a:pt x="534" y="43"/>
                  </a:lnTo>
                  <a:lnTo>
                    <a:pt x="538" y="39"/>
                  </a:lnTo>
                  <a:lnTo>
                    <a:pt x="536" y="33"/>
                  </a:lnTo>
                  <a:lnTo>
                    <a:pt x="541" y="23"/>
                  </a:lnTo>
                  <a:lnTo>
                    <a:pt x="546" y="12"/>
                  </a:lnTo>
                  <a:lnTo>
                    <a:pt x="547" y="7"/>
                  </a:lnTo>
                  <a:lnTo>
                    <a:pt x="554" y="0"/>
                  </a:lnTo>
                  <a:lnTo>
                    <a:pt x="558" y="9"/>
                  </a:lnTo>
                  <a:lnTo>
                    <a:pt x="558" y="21"/>
                  </a:lnTo>
                  <a:lnTo>
                    <a:pt x="561" y="23"/>
                  </a:lnTo>
                  <a:lnTo>
                    <a:pt x="561" y="32"/>
                  </a:lnTo>
                  <a:lnTo>
                    <a:pt x="566" y="41"/>
                  </a:lnTo>
                  <a:lnTo>
                    <a:pt x="565" y="52"/>
                  </a:lnTo>
                  <a:lnTo>
                    <a:pt x="564" y="5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 name="Freeform 15">
              <a:extLst>
                <a:ext uri="{FF2B5EF4-FFF2-40B4-BE49-F238E27FC236}">
                  <a16:creationId xmlns:a16="http://schemas.microsoft.com/office/drawing/2014/main" id="{8F9AEA8F-81F1-BAF6-8BEA-238FCAC4EB8A}"/>
                </a:ext>
              </a:extLst>
            </p:cNvPr>
            <p:cNvSpPr>
              <a:spLocks/>
            </p:cNvSpPr>
            <p:nvPr/>
          </p:nvSpPr>
          <p:spPr bwMode="auto">
            <a:xfrm>
              <a:off x="5938327" y="2997233"/>
              <a:ext cx="183536" cy="81757"/>
            </a:xfrm>
            <a:custGeom>
              <a:avLst/>
              <a:gdLst>
                <a:gd name="T0" fmla="*/ 109 w 110"/>
                <a:gd name="T1" fmla="*/ 8 h 49"/>
                <a:gd name="T2" fmla="*/ 108 w 110"/>
                <a:gd name="T3" fmla="*/ 11 h 49"/>
                <a:gd name="T4" fmla="*/ 110 w 110"/>
                <a:gd name="T5" fmla="*/ 17 h 49"/>
                <a:gd name="T6" fmla="*/ 109 w 110"/>
                <a:gd name="T7" fmla="*/ 25 h 49"/>
                <a:gd name="T8" fmla="*/ 101 w 110"/>
                <a:gd name="T9" fmla="*/ 25 h 49"/>
                <a:gd name="T10" fmla="*/ 104 w 110"/>
                <a:gd name="T11" fmla="*/ 29 h 49"/>
                <a:gd name="T12" fmla="*/ 100 w 110"/>
                <a:gd name="T13" fmla="*/ 41 h 49"/>
                <a:gd name="T14" fmla="*/ 98 w 110"/>
                <a:gd name="T15" fmla="*/ 44 h 49"/>
                <a:gd name="T16" fmla="*/ 85 w 110"/>
                <a:gd name="T17" fmla="*/ 45 h 49"/>
                <a:gd name="T18" fmla="*/ 77 w 110"/>
                <a:gd name="T19" fmla="*/ 49 h 49"/>
                <a:gd name="T20" fmla="*/ 66 w 110"/>
                <a:gd name="T21" fmla="*/ 48 h 49"/>
                <a:gd name="T22" fmla="*/ 43 w 110"/>
                <a:gd name="T23" fmla="*/ 42 h 49"/>
                <a:gd name="T24" fmla="*/ 40 w 110"/>
                <a:gd name="T25" fmla="*/ 36 h 49"/>
                <a:gd name="T26" fmla="*/ 26 w 110"/>
                <a:gd name="T27" fmla="*/ 40 h 49"/>
                <a:gd name="T28" fmla="*/ 24 w 110"/>
                <a:gd name="T29" fmla="*/ 43 h 49"/>
                <a:gd name="T30" fmla="*/ 14 w 110"/>
                <a:gd name="T31" fmla="*/ 40 h 49"/>
                <a:gd name="T32" fmla="*/ 7 w 110"/>
                <a:gd name="T33" fmla="*/ 40 h 49"/>
                <a:gd name="T34" fmla="*/ 0 w 110"/>
                <a:gd name="T35" fmla="*/ 36 h 49"/>
                <a:gd name="T36" fmla="*/ 2 w 110"/>
                <a:gd name="T37" fmla="*/ 31 h 49"/>
                <a:gd name="T38" fmla="*/ 2 w 110"/>
                <a:gd name="T39" fmla="*/ 28 h 49"/>
                <a:gd name="T40" fmla="*/ 6 w 110"/>
                <a:gd name="T41" fmla="*/ 28 h 49"/>
                <a:gd name="T42" fmla="*/ 14 w 110"/>
                <a:gd name="T43" fmla="*/ 33 h 49"/>
                <a:gd name="T44" fmla="*/ 15 w 110"/>
                <a:gd name="T45" fmla="*/ 28 h 49"/>
                <a:gd name="T46" fmla="*/ 29 w 110"/>
                <a:gd name="T47" fmla="*/ 28 h 49"/>
                <a:gd name="T48" fmla="*/ 39 w 110"/>
                <a:gd name="T49" fmla="*/ 25 h 49"/>
                <a:gd name="T50" fmla="*/ 46 w 110"/>
                <a:gd name="T51" fmla="*/ 25 h 49"/>
                <a:gd name="T52" fmla="*/ 51 w 110"/>
                <a:gd name="T53" fmla="*/ 30 h 49"/>
                <a:gd name="T54" fmla="*/ 52 w 110"/>
                <a:gd name="T55" fmla="*/ 26 h 49"/>
                <a:gd name="T56" fmla="*/ 49 w 110"/>
                <a:gd name="T57" fmla="*/ 14 h 49"/>
                <a:gd name="T58" fmla="*/ 54 w 110"/>
                <a:gd name="T59" fmla="*/ 12 h 49"/>
                <a:gd name="T60" fmla="*/ 59 w 110"/>
                <a:gd name="T61" fmla="*/ 3 h 49"/>
                <a:gd name="T62" fmla="*/ 70 w 110"/>
                <a:gd name="T63" fmla="*/ 9 h 49"/>
                <a:gd name="T64" fmla="*/ 78 w 110"/>
                <a:gd name="T65" fmla="*/ 2 h 49"/>
                <a:gd name="T66" fmla="*/ 83 w 110"/>
                <a:gd name="T67" fmla="*/ 0 h 49"/>
                <a:gd name="T68" fmla="*/ 95 w 110"/>
                <a:gd name="T69" fmla="*/ 6 h 49"/>
                <a:gd name="T70" fmla="*/ 102 w 110"/>
                <a:gd name="T71" fmla="*/ 5 h 49"/>
                <a:gd name="T72" fmla="*/ 109 w 110"/>
                <a:gd name="T73" fmla="*/ 8 h 49"/>
                <a:gd name="T74" fmla="*/ 109 w 110"/>
                <a:gd name="T75"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0" h="49">
                  <a:moveTo>
                    <a:pt x="109" y="8"/>
                  </a:moveTo>
                  <a:lnTo>
                    <a:pt x="108" y="11"/>
                  </a:lnTo>
                  <a:lnTo>
                    <a:pt x="110" y="17"/>
                  </a:lnTo>
                  <a:lnTo>
                    <a:pt x="109" y="25"/>
                  </a:lnTo>
                  <a:lnTo>
                    <a:pt x="101" y="25"/>
                  </a:lnTo>
                  <a:lnTo>
                    <a:pt x="104" y="29"/>
                  </a:lnTo>
                  <a:lnTo>
                    <a:pt x="100" y="41"/>
                  </a:lnTo>
                  <a:lnTo>
                    <a:pt x="98" y="44"/>
                  </a:lnTo>
                  <a:lnTo>
                    <a:pt x="85" y="45"/>
                  </a:lnTo>
                  <a:lnTo>
                    <a:pt x="77" y="49"/>
                  </a:lnTo>
                  <a:lnTo>
                    <a:pt x="66" y="48"/>
                  </a:lnTo>
                  <a:lnTo>
                    <a:pt x="43" y="42"/>
                  </a:lnTo>
                  <a:lnTo>
                    <a:pt x="40" y="36"/>
                  </a:lnTo>
                  <a:lnTo>
                    <a:pt x="26" y="40"/>
                  </a:lnTo>
                  <a:lnTo>
                    <a:pt x="24" y="43"/>
                  </a:lnTo>
                  <a:lnTo>
                    <a:pt x="14" y="40"/>
                  </a:lnTo>
                  <a:lnTo>
                    <a:pt x="7" y="40"/>
                  </a:lnTo>
                  <a:lnTo>
                    <a:pt x="0" y="36"/>
                  </a:lnTo>
                  <a:lnTo>
                    <a:pt x="2" y="31"/>
                  </a:lnTo>
                  <a:lnTo>
                    <a:pt x="2" y="28"/>
                  </a:lnTo>
                  <a:lnTo>
                    <a:pt x="6" y="28"/>
                  </a:lnTo>
                  <a:lnTo>
                    <a:pt x="14" y="33"/>
                  </a:lnTo>
                  <a:lnTo>
                    <a:pt x="15" y="28"/>
                  </a:lnTo>
                  <a:lnTo>
                    <a:pt x="29" y="28"/>
                  </a:lnTo>
                  <a:lnTo>
                    <a:pt x="39" y="25"/>
                  </a:lnTo>
                  <a:lnTo>
                    <a:pt x="46" y="25"/>
                  </a:lnTo>
                  <a:lnTo>
                    <a:pt x="51" y="30"/>
                  </a:lnTo>
                  <a:lnTo>
                    <a:pt x="52" y="26"/>
                  </a:lnTo>
                  <a:lnTo>
                    <a:pt x="49" y="14"/>
                  </a:lnTo>
                  <a:lnTo>
                    <a:pt x="54" y="12"/>
                  </a:lnTo>
                  <a:lnTo>
                    <a:pt x="59" y="3"/>
                  </a:lnTo>
                  <a:lnTo>
                    <a:pt x="70" y="9"/>
                  </a:lnTo>
                  <a:lnTo>
                    <a:pt x="78" y="2"/>
                  </a:lnTo>
                  <a:lnTo>
                    <a:pt x="83" y="0"/>
                  </a:lnTo>
                  <a:lnTo>
                    <a:pt x="95" y="6"/>
                  </a:lnTo>
                  <a:lnTo>
                    <a:pt x="102" y="5"/>
                  </a:lnTo>
                  <a:lnTo>
                    <a:pt x="109" y="8"/>
                  </a:lnTo>
                  <a:lnTo>
                    <a:pt x="109" y="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0" name="Freeform 16">
              <a:extLst>
                <a:ext uri="{FF2B5EF4-FFF2-40B4-BE49-F238E27FC236}">
                  <a16:creationId xmlns:a16="http://schemas.microsoft.com/office/drawing/2014/main" id="{D6B25401-A435-BBD8-9896-C5F11266BB49}"/>
                </a:ext>
              </a:extLst>
            </p:cNvPr>
            <p:cNvSpPr>
              <a:spLocks/>
            </p:cNvSpPr>
            <p:nvPr/>
          </p:nvSpPr>
          <p:spPr bwMode="auto">
            <a:xfrm>
              <a:off x="6861009" y="3287552"/>
              <a:ext cx="41712" cy="33371"/>
            </a:xfrm>
            <a:custGeom>
              <a:avLst/>
              <a:gdLst>
                <a:gd name="T0" fmla="*/ 25 w 25"/>
                <a:gd name="T1" fmla="*/ 20 h 20"/>
                <a:gd name="T2" fmla="*/ 14 w 25"/>
                <a:gd name="T3" fmla="*/ 17 h 20"/>
                <a:gd name="T4" fmla="*/ 4 w 25"/>
                <a:gd name="T5" fmla="*/ 8 h 20"/>
                <a:gd name="T6" fmla="*/ 0 w 25"/>
                <a:gd name="T7" fmla="*/ 1 h 20"/>
                <a:gd name="T8" fmla="*/ 3 w 25"/>
                <a:gd name="T9" fmla="*/ 0 h 20"/>
                <a:gd name="T10" fmla="*/ 9 w 25"/>
                <a:gd name="T11" fmla="*/ 5 h 20"/>
                <a:gd name="T12" fmla="*/ 16 w 25"/>
                <a:gd name="T13" fmla="*/ 5 h 20"/>
                <a:gd name="T14" fmla="*/ 17 w 25"/>
                <a:gd name="T15" fmla="*/ 8 h 20"/>
                <a:gd name="T16" fmla="*/ 25 w 25"/>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0">
                  <a:moveTo>
                    <a:pt x="25" y="20"/>
                  </a:moveTo>
                  <a:lnTo>
                    <a:pt x="14" y="17"/>
                  </a:lnTo>
                  <a:lnTo>
                    <a:pt x="4" y="8"/>
                  </a:lnTo>
                  <a:lnTo>
                    <a:pt x="0" y="1"/>
                  </a:lnTo>
                  <a:lnTo>
                    <a:pt x="3" y="0"/>
                  </a:lnTo>
                  <a:lnTo>
                    <a:pt x="9" y="5"/>
                  </a:lnTo>
                  <a:lnTo>
                    <a:pt x="16" y="5"/>
                  </a:lnTo>
                  <a:lnTo>
                    <a:pt x="17" y="8"/>
                  </a:lnTo>
                  <a:lnTo>
                    <a:pt x="25" y="2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1" name="Freeform 17">
              <a:extLst>
                <a:ext uri="{FF2B5EF4-FFF2-40B4-BE49-F238E27FC236}">
                  <a16:creationId xmlns:a16="http://schemas.microsoft.com/office/drawing/2014/main" id="{7D7D6AC2-69DE-1838-277B-8048921E0B45}"/>
                </a:ext>
              </a:extLst>
            </p:cNvPr>
            <p:cNvSpPr>
              <a:spLocks/>
            </p:cNvSpPr>
            <p:nvPr/>
          </p:nvSpPr>
          <p:spPr bwMode="auto">
            <a:xfrm>
              <a:off x="6856004" y="3220812"/>
              <a:ext cx="146829" cy="113459"/>
            </a:xfrm>
            <a:custGeom>
              <a:avLst/>
              <a:gdLst>
                <a:gd name="T0" fmla="*/ 46 w 88"/>
                <a:gd name="T1" fmla="*/ 9 h 68"/>
                <a:gd name="T2" fmla="*/ 54 w 88"/>
                <a:gd name="T3" fmla="*/ 1 h 68"/>
                <a:gd name="T4" fmla="*/ 64 w 88"/>
                <a:gd name="T5" fmla="*/ 11 h 68"/>
                <a:gd name="T6" fmla="*/ 75 w 88"/>
                <a:gd name="T7" fmla="*/ 25 h 68"/>
                <a:gd name="T8" fmla="*/ 83 w 88"/>
                <a:gd name="T9" fmla="*/ 25 h 68"/>
                <a:gd name="T10" fmla="*/ 88 w 88"/>
                <a:gd name="T11" fmla="*/ 31 h 68"/>
                <a:gd name="T12" fmla="*/ 75 w 88"/>
                <a:gd name="T13" fmla="*/ 32 h 68"/>
                <a:gd name="T14" fmla="*/ 76 w 88"/>
                <a:gd name="T15" fmla="*/ 47 h 68"/>
                <a:gd name="T16" fmla="*/ 75 w 88"/>
                <a:gd name="T17" fmla="*/ 54 h 68"/>
                <a:gd name="T18" fmla="*/ 69 w 88"/>
                <a:gd name="T19" fmla="*/ 58 h 68"/>
                <a:gd name="T20" fmla="*/ 72 w 88"/>
                <a:gd name="T21" fmla="*/ 67 h 68"/>
                <a:gd name="T22" fmla="*/ 68 w 88"/>
                <a:gd name="T23" fmla="*/ 68 h 68"/>
                <a:gd name="T24" fmla="*/ 57 w 88"/>
                <a:gd name="T25" fmla="*/ 58 h 68"/>
                <a:gd name="T26" fmla="*/ 60 w 88"/>
                <a:gd name="T27" fmla="*/ 49 h 68"/>
                <a:gd name="T28" fmla="*/ 55 w 88"/>
                <a:gd name="T29" fmla="*/ 43 h 68"/>
                <a:gd name="T30" fmla="*/ 49 w 88"/>
                <a:gd name="T31" fmla="*/ 45 h 68"/>
                <a:gd name="T32" fmla="*/ 33 w 88"/>
                <a:gd name="T33" fmla="*/ 59 h 68"/>
                <a:gd name="T34" fmla="*/ 31 w 88"/>
                <a:gd name="T35" fmla="*/ 45 h 68"/>
                <a:gd name="T36" fmla="*/ 23 w 88"/>
                <a:gd name="T37" fmla="*/ 43 h 68"/>
                <a:gd name="T38" fmla="*/ 15 w 88"/>
                <a:gd name="T39" fmla="*/ 37 h 68"/>
                <a:gd name="T40" fmla="*/ 19 w 88"/>
                <a:gd name="T41" fmla="*/ 31 h 68"/>
                <a:gd name="T42" fmla="*/ 9 w 88"/>
                <a:gd name="T43" fmla="*/ 25 h 68"/>
                <a:gd name="T44" fmla="*/ 12 w 88"/>
                <a:gd name="T45" fmla="*/ 20 h 68"/>
                <a:gd name="T46" fmla="*/ 5 w 88"/>
                <a:gd name="T47" fmla="*/ 17 h 68"/>
                <a:gd name="T48" fmla="*/ 0 w 88"/>
                <a:gd name="T49" fmla="*/ 12 h 68"/>
                <a:gd name="T50" fmla="*/ 4 w 88"/>
                <a:gd name="T51" fmla="*/ 8 h 68"/>
                <a:gd name="T52" fmla="*/ 16 w 88"/>
                <a:gd name="T53" fmla="*/ 14 h 68"/>
                <a:gd name="T54" fmla="*/ 25 w 88"/>
                <a:gd name="T55" fmla="*/ 15 h 68"/>
                <a:gd name="T56" fmla="*/ 26 w 88"/>
                <a:gd name="T57" fmla="*/ 13 h 68"/>
                <a:gd name="T58" fmla="*/ 17 w 88"/>
                <a:gd name="T59" fmla="*/ 3 h 68"/>
                <a:gd name="T60" fmla="*/ 20 w 88"/>
                <a:gd name="T61" fmla="*/ 0 h 68"/>
                <a:gd name="T62" fmla="*/ 25 w 88"/>
                <a:gd name="T63" fmla="*/ 1 h 68"/>
                <a:gd name="T64" fmla="*/ 38 w 88"/>
                <a:gd name="T65" fmla="*/ 12 h 68"/>
                <a:gd name="T66" fmla="*/ 45 w 88"/>
                <a:gd name="T67" fmla="*/ 14 h 68"/>
                <a:gd name="T68" fmla="*/ 46 w 88"/>
                <a:gd name="T69"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8" h="68">
                  <a:moveTo>
                    <a:pt x="46" y="9"/>
                  </a:moveTo>
                  <a:lnTo>
                    <a:pt x="54" y="1"/>
                  </a:lnTo>
                  <a:lnTo>
                    <a:pt x="64" y="11"/>
                  </a:lnTo>
                  <a:lnTo>
                    <a:pt x="75" y="25"/>
                  </a:lnTo>
                  <a:lnTo>
                    <a:pt x="83" y="25"/>
                  </a:lnTo>
                  <a:lnTo>
                    <a:pt x="88" y="31"/>
                  </a:lnTo>
                  <a:lnTo>
                    <a:pt x="75" y="32"/>
                  </a:lnTo>
                  <a:lnTo>
                    <a:pt x="76" y="47"/>
                  </a:lnTo>
                  <a:lnTo>
                    <a:pt x="75" y="54"/>
                  </a:lnTo>
                  <a:lnTo>
                    <a:pt x="69" y="58"/>
                  </a:lnTo>
                  <a:lnTo>
                    <a:pt x="72" y="67"/>
                  </a:lnTo>
                  <a:lnTo>
                    <a:pt x="68" y="68"/>
                  </a:lnTo>
                  <a:lnTo>
                    <a:pt x="57" y="58"/>
                  </a:lnTo>
                  <a:lnTo>
                    <a:pt x="60" y="49"/>
                  </a:lnTo>
                  <a:lnTo>
                    <a:pt x="55" y="43"/>
                  </a:lnTo>
                  <a:lnTo>
                    <a:pt x="49" y="45"/>
                  </a:lnTo>
                  <a:lnTo>
                    <a:pt x="33" y="59"/>
                  </a:lnTo>
                  <a:lnTo>
                    <a:pt x="31" y="45"/>
                  </a:lnTo>
                  <a:lnTo>
                    <a:pt x="23" y="43"/>
                  </a:lnTo>
                  <a:lnTo>
                    <a:pt x="15" y="37"/>
                  </a:lnTo>
                  <a:lnTo>
                    <a:pt x="19" y="31"/>
                  </a:lnTo>
                  <a:lnTo>
                    <a:pt x="9" y="25"/>
                  </a:lnTo>
                  <a:lnTo>
                    <a:pt x="12" y="20"/>
                  </a:lnTo>
                  <a:lnTo>
                    <a:pt x="5" y="17"/>
                  </a:lnTo>
                  <a:lnTo>
                    <a:pt x="0" y="12"/>
                  </a:lnTo>
                  <a:lnTo>
                    <a:pt x="4" y="8"/>
                  </a:lnTo>
                  <a:lnTo>
                    <a:pt x="16" y="14"/>
                  </a:lnTo>
                  <a:lnTo>
                    <a:pt x="25" y="15"/>
                  </a:lnTo>
                  <a:lnTo>
                    <a:pt x="26" y="13"/>
                  </a:lnTo>
                  <a:lnTo>
                    <a:pt x="17" y="3"/>
                  </a:lnTo>
                  <a:lnTo>
                    <a:pt x="20" y="0"/>
                  </a:lnTo>
                  <a:lnTo>
                    <a:pt x="25" y="1"/>
                  </a:lnTo>
                  <a:lnTo>
                    <a:pt x="38" y="12"/>
                  </a:lnTo>
                  <a:lnTo>
                    <a:pt x="45" y="14"/>
                  </a:lnTo>
                  <a:lnTo>
                    <a:pt x="46" y="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3" name="Freeform 18">
              <a:extLst>
                <a:ext uri="{FF2B5EF4-FFF2-40B4-BE49-F238E27FC236}">
                  <a16:creationId xmlns:a16="http://schemas.microsoft.com/office/drawing/2014/main" id="{3859B584-DF2F-733C-4AB6-6203B1300254}"/>
                </a:ext>
              </a:extLst>
            </p:cNvPr>
            <p:cNvSpPr>
              <a:spLocks/>
            </p:cNvSpPr>
            <p:nvPr/>
          </p:nvSpPr>
          <p:spPr bwMode="auto">
            <a:xfrm>
              <a:off x="6515631" y="4624023"/>
              <a:ext cx="48387" cy="66740"/>
            </a:xfrm>
            <a:custGeom>
              <a:avLst/>
              <a:gdLst>
                <a:gd name="T0" fmla="*/ 13 w 29"/>
                <a:gd name="T1" fmla="*/ 40 h 40"/>
                <a:gd name="T2" fmla="*/ 11 w 29"/>
                <a:gd name="T3" fmla="*/ 40 h 40"/>
                <a:gd name="T4" fmla="*/ 11 w 29"/>
                <a:gd name="T5" fmla="*/ 39 h 40"/>
                <a:gd name="T6" fmla="*/ 5 w 29"/>
                <a:gd name="T7" fmla="*/ 21 h 40"/>
                <a:gd name="T8" fmla="*/ 5 w 29"/>
                <a:gd name="T9" fmla="*/ 21 h 40"/>
                <a:gd name="T10" fmla="*/ 5 w 29"/>
                <a:gd name="T11" fmla="*/ 18 h 40"/>
                <a:gd name="T12" fmla="*/ 0 w 29"/>
                <a:gd name="T13" fmla="*/ 9 h 40"/>
                <a:gd name="T14" fmla="*/ 11 w 29"/>
                <a:gd name="T15" fmla="*/ 10 h 40"/>
                <a:gd name="T16" fmla="*/ 16 w 29"/>
                <a:gd name="T17" fmla="*/ 0 h 40"/>
                <a:gd name="T18" fmla="*/ 25 w 29"/>
                <a:gd name="T19" fmla="*/ 1 h 40"/>
                <a:gd name="T20" fmla="*/ 26 w 29"/>
                <a:gd name="T21" fmla="*/ 8 h 40"/>
                <a:gd name="T22" fmla="*/ 29 w 29"/>
                <a:gd name="T23" fmla="*/ 13 h 40"/>
                <a:gd name="T24" fmla="*/ 29 w 29"/>
                <a:gd name="T25" fmla="*/ 19 h 40"/>
                <a:gd name="T26" fmla="*/ 25 w 29"/>
                <a:gd name="T27" fmla="*/ 23 h 40"/>
                <a:gd name="T28" fmla="*/ 19 w 29"/>
                <a:gd name="T29" fmla="*/ 33 h 40"/>
                <a:gd name="T30" fmla="*/ 13 w 29"/>
                <a:gd name="T31" fmla="*/ 40 h 40"/>
                <a:gd name="T32" fmla="*/ 13 w 29"/>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0">
                  <a:moveTo>
                    <a:pt x="13" y="40"/>
                  </a:moveTo>
                  <a:lnTo>
                    <a:pt x="11" y="40"/>
                  </a:lnTo>
                  <a:lnTo>
                    <a:pt x="11" y="39"/>
                  </a:lnTo>
                  <a:lnTo>
                    <a:pt x="5" y="21"/>
                  </a:lnTo>
                  <a:lnTo>
                    <a:pt x="5" y="21"/>
                  </a:lnTo>
                  <a:lnTo>
                    <a:pt x="5" y="18"/>
                  </a:lnTo>
                  <a:lnTo>
                    <a:pt x="0" y="9"/>
                  </a:lnTo>
                  <a:lnTo>
                    <a:pt x="11" y="10"/>
                  </a:lnTo>
                  <a:lnTo>
                    <a:pt x="16" y="0"/>
                  </a:lnTo>
                  <a:lnTo>
                    <a:pt x="25" y="1"/>
                  </a:lnTo>
                  <a:lnTo>
                    <a:pt x="26" y="8"/>
                  </a:lnTo>
                  <a:lnTo>
                    <a:pt x="29" y="13"/>
                  </a:lnTo>
                  <a:lnTo>
                    <a:pt x="29" y="19"/>
                  </a:lnTo>
                  <a:lnTo>
                    <a:pt x="25" y="23"/>
                  </a:lnTo>
                  <a:lnTo>
                    <a:pt x="19" y="33"/>
                  </a:lnTo>
                  <a:lnTo>
                    <a:pt x="13" y="40"/>
                  </a:lnTo>
                  <a:lnTo>
                    <a:pt x="13" y="4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4" name="Freeform 19">
              <a:extLst>
                <a:ext uri="{FF2B5EF4-FFF2-40B4-BE49-F238E27FC236}">
                  <a16:creationId xmlns:a16="http://schemas.microsoft.com/office/drawing/2014/main" id="{74E08F04-E497-0AB7-0B32-584BA4F0514C}"/>
                </a:ext>
              </a:extLst>
            </p:cNvPr>
            <p:cNvSpPr>
              <a:spLocks/>
            </p:cNvSpPr>
            <p:nvPr/>
          </p:nvSpPr>
          <p:spPr bwMode="auto">
            <a:xfrm>
              <a:off x="5763133" y="2923819"/>
              <a:ext cx="90099" cy="58397"/>
            </a:xfrm>
            <a:custGeom>
              <a:avLst/>
              <a:gdLst>
                <a:gd name="T0" fmla="*/ 54 w 54"/>
                <a:gd name="T1" fmla="*/ 12 h 35"/>
                <a:gd name="T2" fmla="*/ 52 w 54"/>
                <a:gd name="T3" fmla="*/ 24 h 35"/>
                <a:gd name="T4" fmla="*/ 48 w 54"/>
                <a:gd name="T5" fmla="*/ 25 h 35"/>
                <a:gd name="T6" fmla="*/ 48 w 54"/>
                <a:gd name="T7" fmla="*/ 35 h 35"/>
                <a:gd name="T8" fmla="*/ 34 w 54"/>
                <a:gd name="T9" fmla="*/ 26 h 35"/>
                <a:gd name="T10" fmla="*/ 27 w 54"/>
                <a:gd name="T11" fmla="*/ 28 h 35"/>
                <a:gd name="T12" fmla="*/ 17 w 54"/>
                <a:gd name="T13" fmla="*/ 20 h 35"/>
                <a:gd name="T14" fmla="*/ 9 w 54"/>
                <a:gd name="T15" fmla="*/ 12 h 35"/>
                <a:gd name="T16" fmla="*/ 3 w 54"/>
                <a:gd name="T17" fmla="*/ 12 h 35"/>
                <a:gd name="T18" fmla="*/ 0 w 54"/>
                <a:gd name="T19" fmla="*/ 6 h 35"/>
                <a:gd name="T20" fmla="*/ 12 w 54"/>
                <a:gd name="T21" fmla="*/ 2 h 35"/>
                <a:gd name="T22" fmla="*/ 22 w 54"/>
                <a:gd name="T23" fmla="*/ 4 h 35"/>
                <a:gd name="T24" fmla="*/ 36 w 54"/>
                <a:gd name="T25" fmla="*/ 0 h 35"/>
                <a:gd name="T26" fmla="*/ 45 w 54"/>
                <a:gd name="T27" fmla="*/ 7 h 35"/>
                <a:gd name="T28" fmla="*/ 54 w 54"/>
                <a:gd name="T29" fmla="*/ 12 h 35"/>
                <a:gd name="T30" fmla="*/ 54 w 54"/>
                <a:gd name="T31"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35">
                  <a:moveTo>
                    <a:pt x="54" y="12"/>
                  </a:moveTo>
                  <a:lnTo>
                    <a:pt x="52" y="24"/>
                  </a:lnTo>
                  <a:lnTo>
                    <a:pt x="48" y="25"/>
                  </a:lnTo>
                  <a:lnTo>
                    <a:pt x="48" y="35"/>
                  </a:lnTo>
                  <a:lnTo>
                    <a:pt x="34" y="26"/>
                  </a:lnTo>
                  <a:lnTo>
                    <a:pt x="27" y="28"/>
                  </a:lnTo>
                  <a:lnTo>
                    <a:pt x="17" y="20"/>
                  </a:lnTo>
                  <a:lnTo>
                    <a:pt x="9" y="12"/>
                  </a:lnTo>
                  <a:lnTo>
                    <a:pt x="3" y="12"/>
                  </a:lnTo>
                  <a:lnTo>
                    <a:pt x="0" y="6"/>
                  </a:lnTo>
                  <a:lnTo>
                    <a:pt x="12" y="2"/>
                  </a:lnTo>
                  <a:lnTo>
                    <a:pt x="22" y="4"/>
                  </a:lnTo>
                  <a:lnTo>
                    <a:pt x="36" y="0"/>
                  </a:lnTo>
                  <a:lnTo>
                    <a:pt x="45" y="7"/>
                  </a:lnTo>
                  <a:lnTo>
                    <a:pt x="54" y="12"/>
                  </a:lnTo>
                  <a:lnTo>
                    <a:pt x="54" y="1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5" name="Freeform 20">
              <a:extLst>
                <a:ext uri="{FF2B5EF4-FFF2-40B4-BE49-F238E27FC236}">
                  <a16:creationId xmlns:a16="http://schemas.microsoft.com/office/drawing/2014/main" id="{02C1D0D5-35DD-0677-A1AF-427F53D9D8B4}"/>
                </a:ext>
              </a:extLst>
            </p:cNvPr>
            <p:cNvSpPr>
              <a:spLocks/>
            </p:cNvSpPr>
            <p:nvPr/>
          </p:nvSpPr>
          <p:spPr bwMode="auto">
            <a:xfrm>
              <a:off x="5724758" y="4160179"/>
              <a:ext cx="85093" cy="193546"/>
            </a:xfrm>
            <a:custGeom>
              <a:avLst/>
              <a:gdLst>
                <a:gd name="T0" fmla="*/ 48 w 51"/>
                <a:gd name="T1" fmla="*/ 11 h 116"/>
                <a:gd name="T2" fmla="*/ 47 w 51"/>
                <a:gd name="T3" fmla="*/ 17 h 116"/>
                <a:gd name="T4" fmla="*/ 51 w 51"/>
                <a:gd name="T5" fmla="*/ 29 h 116"/>
                <a:gd name="T6" fmla="*/ 48 w 51"/>
                <a:gd name="T7" fmla="*/ 36 h 116"/>
                <a:gd name="T8" fmla="*/ 49 w 51"/>
                <a:gd name="T9" fmla="*/ 42 h 116"/>
                <a:gd name="T10" fmla="*/ 41 w 51"/>
                <a:gd name="T11" fmla="*/ 54 h 116"/>
                <a:gd name="T12" fmla="*/ 36 w 51"/>
                <a:gd name="T13" fmla="*/ 59 h 116"/>
                <a:gd name="T14" fmla="*/ 33 w 51"/>
                <a:gd name="T15" fmla="*/ 71 h 116"/>
                <a:gd name="T16" fmla="*/ 34 w 51"/>
                <a:gd name="T17" fmla="*/ 83 h 116"/>
                <a:gd name="T18" fmla="*/ 32 w 51"/>
                <a:gd name="T19" fmla="*/ 114 h 116"/>
                <a:gd name="T20" fmla="*/ 19 w 51"/>
                <a:gd name="T21" fmla="*/ 116 h 116"/>
                <a:gd name="T22" fmla="*/ 14 w 51"/>
                <a:gd name="T23" fmla="*/ 103 h 116"/>
                <a:gd name="T24" fmla="*/ 15 w 51"/>
                <a:gd name="T25" fmla="*/ 59 h 116"/>
                <a:gd name="T26" fmla="*/ 11 w 51"/>
                <a:gd name="T27" fmla="*/ 56 h 116"/>
                <a:gd name="T28" fmla="*/ 11 w 51"/>
                <a:gd name="T29" fmla="*/ 46 h 116"/>
                <a:gd name="T30" fmla="*/ 6 w 51"/>
                <a:gd name="T31" fmla="*/ 39 h 116"/>
                <a:gd name="T32" fmla="*/ 0 w 51"/>
                <a:gd name="T33" fmla="*/ 34 h 116"/>
                <a:gd name="T34" fmla="*/ 3 w 51"/>
                <a:gd name="T35" fmla="*/ 24 h 116"/>
                <a:gd name="T36" fmla="*/ 8 w 51"/>
                <a:gd name="T37" fmla="*/ 22 h 116"/>
                <a:gd name="T38" fmla="*/ 11 w 51"/>
                <a:gd name="T39" fmla="*/ 14 h 116"/>
                <a:gd name="T40" fmla="*/ 20 w 51"/>
                <a:gd name="T41" fmla="*/ 11 h 116"/>
                <a:gd name="T42" fmla="*/ 23 w 51"/>
                <a:gd name="T43" fmla="*/ 6 h 116"/>
                <a:gd name="T44" fmla="*/ 29 w 51"/>
                <a:gd name="T45" fmla="*/ 0 h 116"/>
                <a:gd name="T46" fmla="*/ 35 w 51"/>
                <a:gd name="T47" fmla="*/ 0 h 116"/>
                <a:gd name="T48" fmla="*/ 48 w 51"/>
                <a:gd name="T49" fmla="*/ 11 h 116"/>
                <a:gd name="T50" fmla="*/ 48 w 51"/>
                <a:gd name="T51" fmla="*/ 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116">
                  <a:moveTo>
                    <a:pt x="48" y="11"/>
                  </a:moveTo>
                  <a:lnTo>
                    <a:pt x="47" y="17"/>
                  </a:lnTo>
                  <a:lnTo>
                    <a:pt x="51" y="29"/>
                  </a:lnTo>
                  <a:lnTo>
                    <a:pt x="48" y="36"/>
                  </a:lnTo>
                  <a:lnTo>
                    <a:pt x="49" y="42"/>
                  </a:lnTo>
                  <a:lnTo>
                    <a:pt x="41" y="54"/>
                  </a:lnTo>
                  <a:lnTo>
                    <a:pt x="36" y="59"/>
                  </a:lnTo>
                  <a:lnTo>
                    <a:pt x="33" y="71"/>
                  </a:lnTo>
                  <a:lnTo>
                    <a:pt x="34" y="83"/>
                  </a:lnTo>
                  <a:lnTo>
                    <a:pt x="32" y="114"/>
                  </a:lnTo>
                  <a:lnTo>
                    <a:pt x="19" y="116"/>
                  </a:lnTo>
                  <a:lnTo>
                    <a:pt x="14" y="103"/>
                  </a:lnTo>
                  <a:lnTo>
                    <a:pt x="15" y="59"/>
                  </a:lnTo>
                  <a:lnTo>
                    <a:pt x="11" y="56"/>
                  </a:lnTo>
                  <a:lnTo>
                    <a:pt x="11" y="46"/>
                  </a:lnTo>
                  <a:lnTo>
                    <a:pt x="6" y="39"/>
                  </a:lnTo>
                  <a:lnTo>
                    <a:pt x="0" y="34"/>
                  </a:lnTo>
                  <a:lnTo>
                    <a:pt x="3" y="24"/>
                  </a:lnTo>
                  <a:lnTo>
                    <a:pt x="8" y="22"/>
                  </a:lnTo>
                  <a:lnTo>
                    <a:pt x="11" y="14"/>
                  </a:lnTo>
                  <a:lnTo>
                    <a:pt x="20" y="11"/>
                  </a:lnTo>
                  <a:lnTo>
                    <a:pt x="23" y="6"/>
                  </a:lnTo>
                  <a:lnTo>
                    <a:pt x="29" y="0"/>
                  </a:lnTo>
                  <a:lnTo>
                    <a:pt x="35" y="0"/>
                  </a:lnTo>
                  <a:lnTo>
                    <a:pt x="48" y="11"/>
                  </a:lnTo>
                  <a:lnTo>
                    <a:pt x="48" y="1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6" name="Freeform 21">
              <a:extLst>
                <a:ext uri="{FF2B5EF4-FFF2-40B4-BE49-F238E27FC236}">
                  <a16:creationId xmlns:a16="http://schemas.microsoft.com/office/drawing/2014/main" id="{5CDB93A9-072A-CE99-19D5-DC6A035E73D6}"/>
                </a:ext>
              </a:extLst>
            </p:cNvPr>
            <p:cNvSpPr>
              <a:spLocks/>
            </p:cNvSpPr>
            <p:nvPr/>
          </p:nvSpPr>
          <p:spPr bwMode="auto">
            <a:xfrm>
              <a:off x="5551234" y="4068412"/>
              <a:ext cx="211900" cy="175192"/>
            </a:xfrm>
            <a:custGeom>
              <a:avLst/>
              <a:gdLst>
                <a:gd name="T0" fmla="*/ 98 w 127"/>
                <a:gd name="T1" fmla="*/ 4 h 105"/>
                <a:gd name="T2" fmla="*/ 96 w 127"/>
                <a:gd name="T3" fmla="*/ 13 h 105"/>
                <a:gd name="T4" fmla="*/ 98 w 127"/>
                <a:gd name="T5" fmla="*/ 22 h 105"/>
                <a:gd name="T6" fmla="*/ 108 w 127"/>
                <a:gd name="T7" fmla="*/ 34 h 105"/>
                <a:gd name="T8" fmla="*/ 108 w 127"/>
                <a:gd name="T9" fmla="*/ 43 h 105"/>
                <a:gd name="T10" fmla="*/ 127 w 127"/>
                <a:gd name="T11" fmla="*/ 48 h 105"/>
                <a:gd name="T12" fmla="*/ 127 w 127"/>
                <a:gd name="T13" fmla="*/ 61 h 105"/>
                <a:gd name="T14" fmla="*/ 124 w 127"/>
                <a:gd name="T15" fmla="*/ 66 h 105"/>
                <a:gd name="T16" fmla="*/ 115 w 127"/>
                <a:gd name="T17" fmla="*/ 69 h 105"/>
                <a:gd name="T18" fmla="*/ 112 w 127"/>
                <a:gd name="T19" fmla="*/ 77 h 105"/>
                <a:gd name="T20" fmla="*/ 107 w 127"/>
                <a:gd name="T21" fmla="*/ 79 h 105"/>
                <a:gd name="T22" fmla="*/ 92 w 127"/>
                <a:gd name="T23" fmla="*/ 78 h 105"/>
                <a:gd name="T24" fmla="*/ 84 w 127"/>
                <a:gd name="T25" fmla="*/ 77 h 105"/>
                <a:gd name="T26" fmla="*/ 78 w 127"/>
                <a:gd name="T27" fmla="*/ 80 h 105"/>
                <a:gd name="T28" fmla="*/ 71 w 127"/>
                <a:gd name="T29" fmla="*/ 78 h 105"/>
                <a:gd name="T30" fmla="*/ 42 w 127"/>
                <a:gd name="T31" fmla="*/ 80 h 105"/>
                <a:gd name="T32" fmla="*/ 41 w 127"/>
                <a:gd name="T33" fmla="*/ 90 h 105"/>
                <a:gd name="T34" fmla="*/ 44 w 127"/>
                <a:gd name="T35" fmla="*/ 105 h 105"/>
                <a:gd name="T36" fmla="*/ 33 w 127"/>
                <a:gd name="T37" fmla="*/ 100 h 105"/>
                <a:gd name="T38" fmla="*/ 25 w 127"/>
                <a:gd name="T39" fmla="*/ 100 h 105"/>
                <a:gd name="T40" fmla="*/ 19 w 127"/>
                <a:gd name="T41" fmla="*/ 105 h 105"/>
                <a:gd name="T42" fmla="*/ 12 w 127"/>
                <a:gd name="T43" fmla="*/ 101 h 105"/>
                <a:gd name="T44" fmla="*/ 9 w 127"/>
                <a:gd name="T45" fmla="*/ 94 h 105"/>
                <a:gd name="T46" fmla="*/ 1 w 127"/>
                <a:gd name="T47" fmla="*/ 91 h 105"/>
                <a:gd name="T48" fmla="*/ 0 w 127"/>
                <a:gd name="T49" fmla="*/ 80 h 105"/>
                <a:gd name="T50" fmla="*/ 4 w 127"/>
                <a:gd name="T51" fmla="*/ 71 h 105"/>
                <a:gd name="T52" fmla="*/ 4 w 127"/>
                <a:gd name="T53" fmla="*/ 65 h 105"/>
                <a:gd name="T54" fmla="*/ 18 w 127"/>
                <a:gd name="T55" fmla="*/ 49 h 105"/>
                <a:gd name="T56" fmla="*/ 20 w 127"/>
                <a:gd name="T57" fmla="*/ 37 h 105"/>
                <a:gd name="T58" fmla="*/ 24 w 127"/>
                <a:gd name="T59" fmla="*/ 32 h 105"/>
                <a:gd name="T60" fmla="*/ 33 w 127"/>
                <a:gd name="T61" fmla="*/ 34 h 105"/>
                <a:gd name="T62" fmla="*/ 40 w 127"/>
                <a:gd name="T63" fmla="*/ 31 h 105"/>
                <a:gd name="T64" fmla="*/ 42 w 127"/>
                <a:gd name="T65" fmla="*/ 26 h 105"/>
                <a:gd name="T66" fmla="*/ 55 w 127"/>
                <a:gd name="T67" fmla="*/ 17 h 105"/>
                <a:gd name="T68" fmla="*/ 58 w 127"/>
                <a:gd name="T69" fmla="*/ 12 h 105"/>
                <a:gd name="T70" fmla="*/ 74 w 127"/>
                <a:gd name="T71" fmla="*/ 3 h 105"/>
                <a:gd name="T72" fmla="*/ 83 w 127"/>
                <a:gd name="T73" fmla="*/ 0 h 105"/>
                <a:gd name="T74" fmla="*/ 87 w 127"/>
                <a:gd name="T75" fmla="*/ 4 h 105"/>
                <a:gd name="T76" fmla="*/ 98 w 127"/>
                <a:gd name="T77" fmla="*/ 4 h 105"/>
                <a:gd name="T78" fmla="*/ 98 w 127"/>
                <a:gd name="T79" fmla="*/ 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105">
                  <a:moveTo>
                    <a:pt x="98" y="4"/>
                  </a:moveTo>
                  <a:lnTo>
                    <a:pt x="96" y="13"/>
                  </a:lnTo>
                  <a:lnTo>
                    <a:pt x="98" y="22"/>
                  </a:lnTo>
                  <a:lnTo>
                    <a:pt x="108" y="34"/>
                  </a:lnTo>
                  <a:lnTo>
                    <a:pt x="108" y="43"/>
                  </a:lnTo>
                  <a:lnTo>
                    <a:pt x="127" y="48"/>
                  </a:lnTo>
                  <a:lnTo>
                    <a:pt x="127" y="61"/>
                  </a:lnTo>
                  <a:lnTo>
                    <a:pt x="124" y="66"/>
                  </a:lnTo>
                  <a:lnTo>
                    <a:pt x="115" y="69"/>
                  </a:lnTo>
                  <a:lnTo>
                    <a:pt x="112" y="77"/>
                  </a:lnTo>
                  <a:lnTo>
                    <a:pt x="107" y="79"/>
                  </a:lnTo>
                  <a:lnTo>
                    <a:pt x="92" y="78"/>
                  </a:lnTo>
                  <a:lnTo>
                    <a:pt x="84" y="77"/>
                  </a:lnTo>
                  <a:lnTo>
                    <a:pt x="78" y="80"/>
                  </a:lnTo>
                  <a:lnTo>
                    <a:pt x="71" y="78"/>
                  </a:lnTo>
                  <a:lnTo>
                    <a:pt x="42" y="80"/>
                  </a:lnTo>
                  <a:lnTo>
                    <a:pt x="41" y="90"/>
                  </a:lnTo>
                  <a:lnTo>
                    <a:pt x="44" y="105"/>
                  </a:lnTo>
                  <a:lnTo>
                    <a:pt x="33" y="100"/>
                  </a:lnTo>
                  <a:lnTo>
                    <a:pt x="25" y="100"/>
                  </a:lnTo>
                  <a:lnTo>
                    <a:pt x="19" y="105"/>
                  </a:lnTo>
                  <a:lnTo>
                    <a:pt x="12" y="101"/>
                  </a:lnTo>
                  <a:lnTo>
                    <a:pt x="9" y="94"/>
                  </a:lnTo>
                  <a:lnTo>
                    <a:pt x="1" y="91"/>
                  </a:lnTo>
                  <a:lnTo>
                    <a:pt x="0" y="80"/>
                  </a:lnTo>
                  <a:lnTo>
                    <a:pt x="4" y="71"/>
                  </a:lnTo>
                  <a:lnTo>
                    <a:pt x="4" y="65"/>
                  </a:lnTo>
                  <a:lnTo>
                    <a:pt x="18" y="49"/>
                  </a:lnTo>
                  <a:lnTo>
                    <a:pt x="20" y="37"/>
                  </a:lnTo>
                  <a:lnTo>
                    <a:pt x="24" y="32"/>
                  </a:lnTo>
                  <a:lnTo>
                    <a:pt x="33" y="34"/>
                  </a:lnTo>
                  <a:lnTo>
                    <a:pt x="40" y="31"/>
                  </a:lnTo>
                  <a:lnTo>
                    <a:pt x="42" y="26"/>
                  </a:lnTo>
                  <a:lnTo>
                    <a:pt x="55" y="17"/>
                  </a:lnTo>
                  <a:lnTo>
                    <a:pt x="58" y="12"/>
                  </a:lnTo>
                  <a:lnTo>
                    <a:pt x="74" y="3"/>
                  </a:lnTo>
                  <a:lnTo>
                    <a:pt x="83" y="0"/>
                  </a:lnTo>
                  <a:lnTo>
                    <a:pt x="87" y="4"/>
                  </a:lnTo>
                  <a:lnTo>
                    <a:pt x="98" y="4"/>
                  </a:lnTo>
                  <a:lnTo>
                    <a:pt x="98" y="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8" name="Freeform 22">
              <a:extLst>
                <a:ext uri="{FF2B5EF4-FFF2-40B4-BE49-F238E27FC236}">
                  <a16:creationId xmlns:a16="http://schemas.microsoft.com/office/drawing/2014/main" id="{8346CF41-1F3F-442E-15BD-A032026D411A}"/>
                </a:ext>
              </a:extLst>
            </p:cNvPr>
            <p:cNvSpPr>
              <a:spLocks/>
            </p:cNvSpPr>
            <p:nvPr/>
          </p:nvSpPr>
          <p:spPr bwMode="auto">
            <a:xfrm>
              <a:off x="8104045" y="3709684"/>
              <a:ext cx="143491" cy="181866"/>
            </a:xfrm>
            <a:custGeom>
              <a:avLst/>
              <a:gdLst>
                <a:gd name="T0" fmla="*/ 84 w 86"/>
                <a:gd name="T1" fmla="*/ 84 h 109"/>
                <a:gd name="T2" fmla="*/ 86 w 86"/>
                <a:gd name="T3" fmla="*/ 98 h 109"/>
                <a:gd name="T4" fmla="*/ 79 w 86"/>
                <a:gd name="T5" fmla="*/ 95 h 109"/>
                <a:gd name="T6" fmla="*/ 83 w 86"/>
                <a:gd name="T7" fmla="*/ 109 h 109"/>
                <a:gd name="T8" fmla="*/ 76 w 86"/>
                <a:gd name="T9" fmla="*/ 100 h 109"/>
                <a:gd name="T10" fmla="*/ 74 w 86"/>
                <a:gd name="T11" fmla="*/ 90 h 109"/>
                <a:gd name="T12" fmla="*/ 70 w 86"/>
                <a:gd name="T13" fmla="*/ 81 h 109"/>
                <a:gd name="T14" fmla="*/ 62 w 86"/>
                <a:gd name="T15" fmla="*/ 70 h 109"/>
                <a:gd name="T16" fmla="*/ 46 w 86"/>
                <a:gd name="T17" fmla="*/ 69 h 109"/>
                <a:gd name="T18" fmla="*/ 49 w 86"/>
                <a:gd name="T19" fmla="*/ 77 h 109"/>
                <a:gd name="T20" fmla="*/ 45 w 86"/>
                <a:gd name="T21" fmla="*/ 87 h 109"/>
                <a:gd name="T22" fmla="*/ 38 w 86"/>
                <a:gd name="T23" fmla="*/ 84 h 109"/>
                <a:gd name="T24" fmla="*/ 36 w 86"/>
                <a:gd name="T25" fmla="*/ 87 h 109"/>
                <a:gd name="T26" fmla="*/ 31 w 86"/>
                <a:gd name="T27" fmla="*/ 85 h 109"/>
                <a:gd name="T28" fmla="*/ 25 w 86"/>
                <a:gd name="T29" fmla="*/ 84 h 109"/>
                <a:gd name="T30" fmla="*/ 19 w 86"/>
                <a:gd name="T31" fmla="*/ 68 h 109"/>
                <a:gd name="T32" fmla="*/ 12 w 86"/>
                <a:gd name="T33" fmla="*/ 53 h 109"/>
                <a:gd name="T34" fmla="*/ 13 w 86"/>
                <a:gd name="T35" fmla="*/ 42 h 109"/>
                <a:gd name="T36" fmla="*/ 2 w 86"/>
                <a:gd name="T37" fmla="*/ 37 h 109"/>
                <a:gd name="T38" fmla="*/ 5 w 86"/>
                <a:gd name="T39" fmla="*/ 30 h 109"/>
                <a:gd name="T40" fmla="*/ 14 w 86"/>
                <a:gd name="T41" fmla="*/ 23 h 109"/>
                <a:gd name="T42" fmla="*/ 0 w 86"/>
                <a:gd name="T43" fmla="*/ 13 h 109"/>
                <a:gd name="T44" fmla="*/ 3 w 86"/>
                <a:gd name="T45" fmla="*/ 0 h 109"/>
                <a:gd name="T46" fmla="*/ 18 w 86"/>
                <a:gd name="T47" fmla="*/ 8 h 109"/>
                <a:gd name="T48" fmla="*/ 26 w 86"/>
                <a:gd name="T49" fmla="*/ 9 h 109"/>
                <a:gd name="T50" fmla="*/ 29 w 86"/>
                <a:gd name="T51" fmla="*/ 22 h 109"/>
                <a:gd name="T52" fmla="*/ 45 w 86"/>
                <a:gd name="T53" fmla="*/ 25 h 109"/>
                <a:gd name="T54" fmla="*/ 60 w 86"/>
                <a:gd name="T55" fmla="*/ 25 h 109"/>
                <a:gd name="T56" fmla="*/ 71 w 86"/>
                <a:gd name="T57" fmla="*/ 28 h 109"/>
                <a:gd name="T58" fmla="*/ 66 w 86"/>
                <a:gd name="T59" fmla="*/ 44 h 109"/>
                <a:gd name="T60" fmla="*/ 59 w 86"/>
                <a:gd name="T61" fmla="*/ 45 h 109"/>
                <a:gd name="T62" fmla="*/ 55 w 86"/>
                <a:gd name="T63" fmla="*/ 56 h 109"/>
                <a:gd name="T64" fmla="*/ 66 w 86"/>
                <a:gd name="T65" fmla="*/ 66 h 109"/>
                <a:gd name="T66" fmla="*/ 67 w 86"/>
                <a:gd name="T67" fmla="*/ 53 h 109"/>
                <a:gd name="T68" fmla="*/ 71 w 86"/>
                <a:gd name="T69" fmla="*/ 53 h 109"/>
                <a:gd name="T70" fmla="*/ 84 w 86"/>
                <a:gd name="T71" fmla="*/ 84 h 109"/>
                <a:gd name="T72" fmla="*/ 84 w 86"/>
                <a:gd name="T73" fmla="*/ 8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09">
                  <a:moveTo>
                    <a:pt x="84" y="84"/>
                  </a:moveTo>
                  <a:lnTo>
                    <a:pt x="86" y="98"/>
                  </a:lnTo>
                  <a:lnTo>
                    <a:pt x="79" y="95"/>
                  </a:lnTo>
                  <a:lnTo>
                    <a:pt x="83" y="109"/>
                  </a:lnTo>
                  <a:lnTo>
                    <a:pt x="76" y="100"/>
                  </a:lnTo>
                  <a:lnTo>
                    <a:pt x="74" y="90"/>
                  </a:lnTo>
                  <a:lnTo>
                    <a:pt x="70" y="81"/>
                  </a:lnTo>
                  <a:lnTo>
                    <a:pt x="62" y="70"/>
                  </a:lnTo>
                  <a:lnTo>
                    <a:pt x="46" y="69"/>
                  </a:lnTo>
                  <a:lnTo>
                    <a:pt x="49" y="77"/>
                  </a:lnTo>
                  <a:lnTo>
                    <a:pt x="45" y="87"/>
                  </a:lnTo>
                  <a:lnTo>
                    <a:pt x="38" y="84"/>
                  </a:lnTo>
                  <a:lnTo>
                    <a:pt x="36" y="87"/>
                  </a:lnTo>
                  <a:lnTo>
                    <a:pt x="31" y="85"/>
                  </a:lnTo>
                  <a:lnTo>
                    <a:pt x="25" y="84"/>
                  </a:lnTo>
                  <a:lnTo>
                    <a:pt x="19" y="68"/>
                  </a:lnTo>
                  <a:lnTo>
                    <a:pt x="12" y="53"/>
                  </a:lnTo>
                  <a:lnTo>
                    <a:pt x="13" y="42"/>
                  </a:lnTo>
                  <a:lnTo>
                    <a:pt x="2" y="37"/>
                  </a:lnTo>
                  <a:lnTo>
                    <a:pt x="5" y="30"/>
                  </a:lnTo>
                  <a:lnTo>
                    <a:pt x="14" y="23"/>
                  </a:lnTo>
                  <a:lnTo>
                    <a:pt x="0" y="13"/>
                  </a:lnTo>
                  <a:lnTo>
                    <a:pt x="3" y="0"/>
                  </a:lnTo>
                  <a:lnTo>
                    <a:pt x="18" y="8"/>
                  </a:lnTo>
                  <a:lnTo>
                    <a:pt x="26" y="9"/>
                  </a:lnTo>
                  <a:lnTo>
                    <a:pt x="29" y="22"/>
                  </a:lnTo>
                  <a:lnTo>
                    <a:pt x="45" y="25"/>
                  </a:lnTo>
                  <a:lnTo>
                    <a:pt x="60" y="25"/>
                  </a:lnTo>
                  <a:lnTo>
                    <a:pt x="71" y="28"/>
                  </a:lnTo>
                  <a:lnTo>
                    <a:pt x="66" y="44"/>
                  </a:lnTo>
                  <a:lnTo>
                    <a:pt x="59" y="45"/>
                  </a:lnTo>
                  <a:lnTo>
                    <a:pt x="55" y="56"/>
                  </a:lnTo>
                  <a:lnTo>
                    <a:pt x="66" y="66"/>
                  </a:lnTo>
                  <a:lnTo>
                    <a:pt x="67" y="53"/>
                  </a:lnTo>
                  <a:lnTo>
                    <a:pt x="71" y="53"/>
                  </a:lnTo>
                  <a:lnTo>
                    <a:pt x="84" y="84"/>
                  </a:lnTo>
                  <a:lnTo>
                    <a:pt x="84" y="8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9" name="Freeform 23">
              <a:extLst>
                <a:ext uri="{FF2B5EF4-FFF2-40B4-BE49-F238E27FC236}">
                  <a16:creationId xmlns:a16="http://schemas.microsoft.com/office/drawing/2014/main" id="{B1EEE995-B2FE-0DC2-FC61-34E47077ED0D}"/>
                </a:ext>
              </a:extLst>
            </p:cNvPr>
            <p:cNvSpPr>
              <a:spLocks/>
            </p:cNvSpPr>
            <p:nvPr/>
          </p:nvSpPr>
          <p:spPr bwMode="auto">
            <a:xfrm>
              <a:off x="6270359" y="3147398"/>
              <a:ext cx="155170" cy="93436"/>
            </a:xfrm>
            <a:custGeom>
              <a:avLst/>
              <a:gdLst>
                <a:gd name="T0" fmla="*/ 93 w 93"/>
                <a:gd name="T1" fmla="*/ 10 h 56"/>
                <a:gd name="T2" fmla="*/ 86 w 93"/>
                <a:gd name="T3" fmla="*/ 18 h 56"/>
                <a:gd name="T4" fmla="*/ 83 w 93"/>
                <a:gd name="T5" fmla="*/ 31 h 56"/>
                <a:gd name="T6" fmla="*/ 89 w 93"/>
                <a:gd name="T7" fmla="*/ 41 h 56"/>
                <a:gd name="T8" fmla="*/ 75 w 93"/>
                <a:gd name="T9" fmla="*/ 39 h 56"/>
                <a:gd name="T10" fmla="*/ 61 w 93"/>
                <a:gd name="T11" fmla="*/ 45 h 56"/>
                <a:gd name="T12" fmla="*/ 61 w 93"/>
                <a:gd name="T13" fmla="*/ 55 h 56"/>
                <a:gd name="T14" fmla="*/ 48 w 93"/>
                <a:gd name="T15" fmla="*/ 56 h 56"/>
                <a:gd name="T16" fmla="*/ 36 w 93"/>
                <a:gd name="T17" fmla="*/ 49 h 56"/>
                <a:gd name="T18" fmla="*/ 24 w 93"/>
                <a:gd name="T19" fmla="*/ 55 h 56"/>
                <a:gd name="T20" fmla="*/ 13 w 93"/>
                <a:gd name="T21" fmla="*/ 54 h 56"/>
                <a:gd name="T22" fmla="*/ 11 w 93"/>
                <a:gd name="T23" fmla="*/ 42 h 56"/>
                <a:gd name="T24" fmla="*/ 3 w 93"/>
                <a:gd name="T25" fmla="*/ 35 h 56"/>
                <a:gd name="T26" fmla="*/ 4 w 93"/>
                <a:gd name="T27" fmla="*/ 33 h 56"/>
                <a:gd name="T28" fmla="*/ 3 w 93"/>
                <a:gd name="T29" fmla="*/ 31 h 56"/>
                <a:gd name="T30" fmla="*/ 4 w 93"/>
                <a:gd name="T31" fmla="*/ 25 h 56"/>
                <a:gd name="T32" fmla="*/ 10 w 93"/>
                <a:gd name="T33" fmla="*/ 19 h 56"/>
                <a:gd name="T34" fmla="*/ 1 w 93"/>
                <a:gd name="T35" fmla="*/ 11 h 56"/>
                <a:gd name="T36" fmla="*/ 0 w 93"/>
                <a:gd name="T37" fmla="*/ 4 h 56"/>
                <a:gd name="T38" fmla="*/ 3 w 93"/>
                <a:gd name="T39" fmla="*/ 0 h 56"/>
                <a:gd name="T40" fmla="*/ 8 w 93"/>
                <a:gd name="T41" fmla="*/ 7 h 56"/>
                <a:gd name="T42" fmla="*/ 14 w 93"/>
                <a:gd name="T43" fmla="*/ 7 h 56"/>
                <a:gd name="T44" fmla="*/ 26 w 93"/>
                <a:gd name="T45" fmla="*/ 9 h 56"/>
                <a:gd name="T46" fmla="*/ 48 w 93"/>
                <a:gd name="T47" fmla="*/ 10 h 56"/>
                <a:gd name="T48" fmla="*/ 55 w 93"/>
                <a:gd name="T49" fmla="*/ 5 h 56"/>
                <a:gd name="T50" fmla="*/ 72 w 93"/>
                <a:gd name="T51" fmla="*/ 1 h 56"/>
                <a:gd name="T52" fmla="*/ 84 w 93"/>
                <a:gd name="T53" fmla="*/ 8 h 56"/>
                <a:gd name="T54" fmla="*/ 93 w 93"/>
                <a:gd name="T55" fmla="*/ 10 h 56"/>
                <a:gd name="T56" fmla="*/ 93 w 93"/>
                <a:gd name="T57"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3" h="56">
                  <a:moveTo>
                    <a:pt x="93" y="10"/>
                  </a:moveTo>
                  <a:lnTo>
                    <a:pt x="86" y="18"/>
                  </a:lnTo>
                  <a:lnTo>
                    <a:pt x="83" y="31"/>
                  </a:lnTo>
                  <a:lnTo>
                    <a:pt x="89" y="41"/>
                  </a:lnTo>
                  <a:lnTo>
                    <a:pt x="75" y="39"/>
                  </a:lnTo>
                  <a:lnTo>
                    <a:pt x="61" y="45"/>
                  </a:lnTo>
                  <a:lnTo>
                    <a:pt x="61" y="55"/>
                  </a:lnTo>
                  <a:lnTo>
                    <a:pt x="48" y="56"/>
                  </a:lnTo>
                  <a:lnTo>
                    <a:pt x="36" y="49"/>
                  </a:lnTo>
                  <a:lnTo>
                    <a:pt x="24" y="55"/>
                  </a:lnTo>
                  <a:lnTo>
                    <a:pt x="13" y="54"/>
                  </a:lnTo>
                  <a:lnTo>
                    <a:pt x="11" y="42"/>
                  </a:lnTo>
                  <a:lnTo>
                    <a:pt x="3" y="35"/>
                  </a:lnTo>
                  <a:lnTo>
                    <a:pt x="4" y="33"/>
                  </a:lnTo>
                  <a:lnTo>
                    <a:pt x="3" y="31"/>
                  </a:lnTo>
                  <a:lnTo>
                    <a:pt x="4" y="25"/>
                  </a:lnTo>
                  <a:lnTo>
                    <a:pt x="10" y="19"/>
                  </a:lnTo>
                  <a:lnTo>
                    <a:pt x="1" y="11"/>
                  </a:lnTo>
                  <a:lnTo>
                    <a:pt x="0" y="4"/>
                  </a:lnTo>
                  <a:lnTo>
                    <a:pt x="3" y="0"/>
                  </a:lnTo>
                  <a:lnTo>
                    <a:pt x="8" y="7"/>
                  </a:lnTo>
                  <a:lnTo>
                    <a:pt x="14" y="7"/>
                  </a:lnTo>
                  <a:lnTo>
                    <a:pt x="26" y="9"/>
                  </a:lnTo>
                  <a:lnTo>
                    <a:pt x="48" y="10"/>
                  </a:lnTo>
                  <a:lnTo>
                    <a:pt x="55" y="5"/>
                  </a:lnTo>
                  <a:lnTo>
                    <a:pt x="72" y="1"/>
                  </a:lnTo>
                  <a:lnTo>
                    <a:pt x="84" y="8"/>
                  </a:lnTo>
                  <a:lnTo>
                    <a:pt x="93" y="10"/>
                  </a:lnTo>
                  <a:lnTo>
                    <a:pt x="93" y="1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41" name="Freeform 24">
              <a:extLst>
                <a:ext uri="{FF2B5EF4-FFF2-40B4-BE49-F238E27FC236}">
                  <a16:creationId xmlns:a16="http://schemas.microsoft.com/office/drawing/2014/main" id="{F6171854-3256-565C-610F-18C953793B63}"/>
                </a:ext>
              </a:extLst>
            </p:cNvPr>
            <p:cNvSpPr>
              <a:spLocks/>
            </p:cNvSpPr>
            <p:nvPr/>
          </p:nvSpPr>
          <p:spPr bwMode="auto">
            <a:xfrm>
              <a:off x="6100171" y="3115696"/>
              <a:ext cx="98441" cy="81757"/>
            </a:xfrm>
            <a:custGeom>
              <a:avLst/>
              <a:gdLst>
                <a:gd name="T0" fmla="*/ 49 w 59"/>
                <a:gd name="T1" fmla="*/ 7 h 49"/>
                <a:gd name="T2" fmla="*/ 54 w 59"/>
                <a:gd name="T3" fmla="*/ 7 h 49"/>
                <a:gd name="T4" fmla="*/ 51 w 59"/>
                <a:gd name="T5" fmla="*/ 15 h 49"/>
                <a:gd name="T6" fmla="*/ 59 w 59"/>
                <a:gd name="T7" fmla="*/ 23 h 49"/>
                <a:gd name="T8" fmla="*/ 57 w 59"/>
                <a:gd name="T9" fmla="*/ 31 h 49"/>
                <a:gd name="T10" fmla="*/ 54 w 59"/>
                <a:gd name="T11" fmla="*/ 32 h 49"/>
                <a:gd name="T12" fmla="*/ 51 w 59"/>
                <a:gd name="T13" fmla="*/ 34 h 49"/>
                <a:gd name="T14" fmla="*/ 47 w 59"/>
                <a:gd name="T15" fmla="*/ 38 h 49"/>
                <a:gd name="T16" fmla="*/ 46 w 59"/>
                <a:gd name="T17" fmla="*/ 49 h 49"/>
                <a:gd name="T18" fmla="*/ 31 w 59"/>
                <a:gd name="T19" fmla="*/ 42 h 49"/>
                <a:gd name="T20" fmla="*/ 25 w 59"/>
                <a:gd name="T21" fmla="*/ 34 h 49"/>
                <a:gd name="T22" fmla="*/ 19 w 59"/>
                <a:gd name="T23" fmla="*/ 29 h 49"/>
                <a:gd name="T24" fmla="*/ 12 w 59"/>
                <a:gd name="T25" fmla="*/ 23 h 49"/>
                <a:gd name="T26" fmla="*/ 8 w 59"/>
                <a:gd name="T27" fmla="*/ 17 h 49"/>
                <a:gd name="T28" fmla="*/ 0 w 59"/>
                <a:gd name="T29" fmla="*/ 8 h 49"/>
                <a:gd name="T30" fmla="*/ 2 w 59"/>
                <a:gd name="T31" fmla="*/ 0 h 49"/>
                <a:gd name="T32" fmla="*/ 8 w 59"/>
                <a:gd name="T33" fmla="*/ 5 h 49"/>
                <a:gd name="T34" fmla="*/ 11 w 59"/>
                <a:gd name="T35" fmla="*/ 0 h 49"/>
                <a:gd name="T36" fmla="*/ 17 w 59"/>
                <a:gd name="T37" fmla="*/ 0 h 49"/>
                <a:gd name="T38" fmla="*/ 31 w 59"/>
                <a:gd name="T39" fmla="*/ 3 h 49"/>
                <a:gd name="T40" fmla="*/ 41 w 59"/>
                <a:gd name="T41" fmla="*/ 3 h 49"/>
                <a:gd name="T42" fmla="*/ 49 w 59"/>
                <a:gd name="T43" fmla="*/ 7 h 49"/>
                <a:gd name="T44" fmla="*/ 49 w 59"/>
                <a:gd name="T45"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49">
                  <a:moveTo>
                    <a:pt x="49" y="7"/>
                  </a:moveTo>
                  <a:lnTo>
                    <a:pt x="54" y="7"/>
                  </a:lnTo>
                  <a:lnTo>
                    <a:pt x="51" y="15"/>
                  </a:lnTo>
                  <a:lnTo>
                    <a:pt x="59" y="23"/>
                  </a:lnTo>
                  <a:lnTo>
                    <a:pt x="57" y="31"/>
                  </a:lnTo>
                  <a:lnTo>
                    <a:pt x="54" y="32"/>
                  </a:lnTo>
                  <a:lnTo>
                    <a:pt x="51" y="34"/>
                  </a:lnTo>
                  <a:lnTo>
                    <a:pt x="47" y="38"/>
                  </a:lnTo>
                  <a:lnTo>
                    <a:pt x="46" y="49"/>
                  </a:lnTo>
                  <a:lnTo>
                    <a:pt x="31" y="42"/>
                  </a:lnTo>
                  <a:lnTo>
                    <a:pt x="25" y="34"/>
                  </a:lnTo>
                  <a:lnTo>
                    <a:pt x="19" y="29"/>
                  </a:lnTo>
                  <a:lnTo>
                    <a:pt x="12" y="23"/>
                  </a:lnTo>
                  <a:lnTo>
                    <a:pt x="8" y="17"/>
                  </a:lnTo>
                  <a:lnTo>
                    <a:pt x="0" y="8"/>
                  </a:lnTo>
                  <a:lnTo>
                    <a:pt x="2" y="0"/>
                  </a:lnTo>
                  <a:lnTo>
                    <a:pt x="8" y="5"/>
                  </a:lnTo>
                  <a:lnTo>
                    <a:pt x="11" y="0"/>
                  </a:lnTo>
                  <a:lnTo>
                    <a:pt x="17" y="0"/>
                  </a:lnTo>
                  <a:lnTo>
                    <a:pt x="31" y="3"/>
                  </a:lnTo>
                  <a:lnTo>
                    <a:pt x="41" y="3"/>
                  </a:lnTo>
                  <a:lnTo>
                    <a:pt x="49" y="7"/>
                  </a:lnTo>
                  <a:lnTo>
                    <a:pt x="49" y="7"/>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42" name="Freeform 25">
              <a:extLst>
                <a:ext uri="{FF2B5EF4-FFF2-40B4-BE49-F238E27FC236}">
                  <a16:creationId xmlns:a16="http://schemas.microsoft.com/office/drawing/2014/main" id="{FDA602AD-2DFF-D8F0-F0D7-45823BC28825}"/>
                </a:ext>
              </a:extLst>
            </p:cNvPr>
            <p:cNvSpPr>
              <a:spLocks/>
            </p:cNvSpPr>
            <p:nvPr/>
          </p:nvSpPr>
          <p:spPr bwMode="auto">
            <a:xfrm>
              <a:off x="6257010" y="2781996"/>
              <a:ext cx="221910" cy="146828"/>
            </a:xfrm>
            <a:custGeom>
              <a:avLst/>
              <a:gdLst>
                <a:gd name="T0" fmla="*/ 128 w 133"/>
                <a:gd name="T1" fmla="*/ 54 h 88"/>
                <a:gd name="T2" fmla="*/ 117 w 133"/>
                <a:gd name="T3" fmla="*/ 54 h 88"/>
                <a:gd name="T4" fmla="*/ 114 w 133"/>
                <a:gd name="T5" fmla="*/ 55 h 88"/>
                <a:gd name="T6" fmla="*/ 119 w 133"/>
                <a:gd name="T7" fmla="*/ 61 h 88"/>
                <a:gd name="T8" fmla="*/ 125 w 133"/>
                <a:gd name="T9" fmla="*/ 73 h 88"/>
                <a:gd name="T10" fmla="*/ 112 w 133"/>
                <a:gd name="T11" fmla="*/ 74 h 88"/>
                <a:gd name="T12" fmla="*/ 109 w 133"/>
                <a:gd name="T13" fmla="*/ 78 h 88"/>
                <a:gd name="T14" fmla="*/ 109 w 133"/>
                <a:gd name="T15" fmla="*/ 88 h 88"/>
                <a:gd name="T16" fmla="*/ 103 w 133"/>
                <a:gd name="T17" fmla="*/ 86 h 88"/>
                <a:gd name="T18" fmla="*/ 91 w 133"/>
                <a:gd name="T19" fmla="*/ 86 h 88"/>
                <a:gd name="T20" fmla="*/ 86 w 133"/>
                <a:gd name="T21" fmla="*/ 82 h 88"/>
                <a:gd name="T22" fmla="*/ 81 w 133"/>
                <a:gd name="T23" fmla="*/ 86 h 88"/>
                <a:gd name="T24" fmla="*/ 75 w 133"/>
                <a:gd name="T25" fmla="*/ 83 h 88"/>
                <a:gd name="T26" fmla="*/ 64 w 133"/>
                <a:gd name="T27" fmla="*/ 83 h 88"/>
                <a:gd name="T28" fmla="*/ 47 w 133"/>
                <a:gd name="T29" fmla="*/ 78 h 88"/>
                <a:gd name="T30" fmla="*/ 32 w 133"/>
                <a:gd name="T31" fmla="*/ 77 h 88"/>
                <a:gd name="T32" fmla="*/ 21 w 133"/>
                <a:gd name="T33" fmla="*/ 77 h 88"/>
                <a:gd name="T34" fmla="*/ 14 w 133"/>
                <a:gd name="T35" fmla="*/ 82 h 88"/>
                <a:gd name="T36" fmla="*/ 7 w 133"/>
                <a:gd name="T37" fmla="*/ 83 h 88"/>
                <a:gd name="T38" fmla="*/ 6 w 133"/>
                <a:gd name="T39" fmla="*/ 74 h 88"/>
                <a:gd name="T40" fmla="*/ 0 w 133"/>
                <a:gd name="T41" fmla="*/ 66 h 88"/>
                <a:gd name="T42" fmla="*/ 9 w 133"/>
                <a:gd name="T43" fmla="*/ 63 h 88"/>
                <a:gd name="T44" fmla="*/ 7 w 133"/>
                <a:gd name="T45" fmla="*/ 55 h 88"/>
                <a:gd name="T46" fmla="*/ 2 w 133"/>
                <a:gd name="T47" fmla="*/ 49 h 88"/>
                <a:gd name="T48" fmla="*/ 0 w 133"/>
                <a:gd name="T49" fmla="*/ 40 h 88"/>
                <a:gd name="T50" fmla="*/ 14 w 133"/>
                <a:gd name="T51" fmla="*/ 40 h 88"/>
                <a:gd name="T52" fmla="*/ 29 w 133"/>
                <a:gd name="T53" fmla="*/ 34 h 88"/>
                <a:gd name="T54" fmla="*/ 30 w 133"/>
                <a:gd name="T55" fmla="*/ 23 h 88"/>
                <a:gd name="T56" fmla="*/ 40 w 133"/>
                <a:gd name="T57" fmla="*/ 17 h 88"/>
                <a:gd name="T58" fmla="*/ 37 w 133"/>
                <a:gd name="T59" fmla="*/ 9 h 88"/>
                <a:gd name="T60" fmla="*/ 46 w 133"/>
                <a:gd name="T61" fmla="*/ 6 h 88"/>
                <a:gd name="T62" fmla="*/ 60 w 133"/>
                <a:gd name="T63" fmla="*/ 0 h 88"/>
                <a:gd name="T64" fmla="*/ 75 w 133"/>
                <a:gd name="T65" fmla="*/ 4 h 88"/>
                <a:gd name="T66" fmla="*/ 77 w 133"/>
                <a:gd name="T67" fmla="*/ 9 h 88"/>
                <a:gd name="T68" fmla="*/ 85 w 133"/>
                <a:gd name="T69" fmla="*/ 6 h 88"/>
                <a:gd name="T70" fmla="*/ 99 w 133"/>
                <a:gd name="T71" fmla="*/ 11 h 88"/>
                <a:gd name="T72" fmla="*/ 103 w 133"/>
                <a:gd name="T73" fmla="*/ 20 h 88"/>
                <a:gd name="T74" fmla="*/ 100 w 133"/>
                <a:gd name="T75" fmla="*/ 24 h 88"/>
                <a:gd name="T76" fmla="*/ 111 w 133"/>
                <a:gd name="T77" fmla="*/ 36 h 88"/>
                <a:gd name="T78" fmla="*/ 117 w 133"/>
                <a:gd name="T79" fmla="*/ 39 h 88"/>
                <a:gd name="T80" fmla="*/ 117 w 133"/>
                <a:gd name="T81" fmla="*/ 43 h 88"/>
                <a:gd name="T82" fmla="*/ 128 w 133"/>
                <a:gd name="T83" fmla="*/ 46 h 88"/>
                <a:gd name="T84" fmla="*/ 133 w 133"/>
                <a:gd name="T85" fmla="*/ 51 h 88"/>
                <a:gd name="T86" fmla="*/ 128 w 133"/>
                <a:gd name="T87" fmla="*/ 54 h 88"/>
                <a:gd name="T88" fmla="*/ 128 w 133"/>
                <a:gd name="T89" fmla="*/ 5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88">
                  <a:moveTo>
                    <a:pt x="128" y="54"/>
                  </a:moveTo>
                  <a:lnTo>
                    <a:pt x="117" y="54"/>
                  </a:lnTo>
                  <a:lnTo>
                    <a:pt x="114" y="55"/>
                  </a:lnTo>
                  <a:lnTo>
                    <a:pt x="119" y="61"/>
                  </a:lnTo>
                  <a:lnTo>
                    <a:pt x="125" y="73"/>
                  </a:lnTo>
                  <a:lnTo>
                    <a:pt x="112" y="74"/>
                  </a:lnTo>
                  <a:lnTo>
                    <a:pt x="109" y="78"/>
                  </a:lnTo>
                  <a:lnTo>
                    <a:pt x="109" y="88"/>
                  </a:lnTo>
                  <a:lnTo>
                    <a:pt x="103" y="86"/>
                  </a:lnTo>
                  <a:lnTo>
                    <a:pt x="91" y="86"/>
                  </a:lnTo>
                  <a:lnTo>
                    <a:pt x="86" y="82"/>
                  </a:lnTo>
                  <a:lnTo>
                    <a:pt x="81" y="86"/>
                  </a:lnTo>
                  <a:lnTo>
                    <a:pt x="75" y="83"/>
                  </a:lnTo>
                  <a:lnTo>
                    <a:pt x="64" y="83"/>
                  </a:lnTo>
                  <a:lnTo>
                    <a:pt x="47" y="78"/>
                  </a:lnTo>
                  <a:lnTo>
                    <a:pt x="32" y="77"/>
                  </a:lnTo>
                  <a:lnTo>
                    <a:pt x="21" y="77"/>
                  </a:lnTo>
                  <a:lnTo>
                    <a:pt x="14" y="82"/>
                  </a:lnTo>
                  <a:lnTo>
                    <a:pt x="7" y="83"/>
                  </a:lnTo>
                  <a:lnTo>
                    <a:pt x="6" y="74"/>
                  </a:lnTo>
                  <a:lnTo>
                    <a:pt x="0" y="66"/>
                  </a:lnTo>
                  <a:lnTo>
                    <a:pt x="9" y="63"/>
                  </a:lnTo>
                  <a:lnTo>
                    <a:pt x="7" y="55"/>
                  </a:lnTo>
                  <a:lnTo>
                    <a:pt x="2" y="49"/>
                  </a:lnTo>
                  <a:lnTo>
                    <a:pt x="0" y="40"/>
                  </a:lnTo>
                  <a:lnTo>
                    <a:pt x="14" y="40"/>
                  </a:lnTo>
                  <a:lnTo>
                    <a:pt x="29" y="34"/>
                  </a:lnTo>
                  <a:lnTo>
                    <a:pt x="30" y="23"/>
                  </a:lnTo>
                  <a:lnTo>
                    <a:pt x="40" y="17"/>
                  </a:lnTo>
                  <a:lnTo>
                    <a:pt x="37" y="9"/>
                  </a:lnTo>
                  <a:lnTo>
                    <a:pt x="46" y="6"/>
                  </a:lnTo>
                  <a:lnTo>
                    <a:pt x="60" y="0"/>
                  </a:lnTo>
                  <a:lnTo>
                    <a:pt x="75" y="4"/>
                  </a:lnTo>
                  <a:lnTo>
                    <a:pt x="77" y="9"/>
                  </a:lnTo>
                  <a:lnTo>
                    <a:pt x="85" y="6"/>
                  </a:lnTo>
                  <a:lnTo>
                    <a:pt x="99" y="11"/>
                  </a:lnTo>
                  <a:lnTo>
                    <a:pt x="103" y="20"/>
                  </a:lnTo>
                  <a:lnTo>
                    <a:pt x="100" y="24"/>
                  </a:lnTo>
                  <a:lnTo>
                    <a:pt x="111" y="36"/>
                  </a:lnTo>
                  <a:lnTo>
                    <a:pt x="117" y="39"/>
                  </a:lnTo>
                  <a:lnTo>
                    <a:pt x="117" y="43"/>
                  </a:lnTo>
                  <a:lnTo>
                    <a:pt x="128" y="46"/>
                  </a:lnTo>
                  <a:lnTo>
                    <a:pt x="133" y="51"/>
                  </a:lnTo>
                  <a:lnTo>
                    <a:pt x="128" y="54"/>
                  </a:lnTo>
                  <a:lnTo>
                    <a:pt x="128" y="5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43" name="Freeform 26">
              <a:extLst>
                <a:ext uri="{FF2B5EF4-FFF2-40B4-BE49-F238E27FC236}">
                  <a16:creationId xmlns:a16="http://schemas.microsoft.com/office/drawing/2014/main" id="{D2AA3C19-17EB-52FB-2D18-6BC63C6A7E92}"/>
                </a:ext>
              </a:extLst>
            </p:cNvPr>
            <p:cNvSpPr>
              <a:spLocks/>
            </p:cNvSpPr>
            <p:nvPr/>
          </p:nvSpPr>
          <p:spPr bwMode="auto">
            <a:xfrm>
              <a:off x="3232013" y="3961627"/>
              <a:ext cx="40045" cy="83425"/>
            </a:xfrm>
            <a:custGeom>
              <a:avLst/>
              <a:gdLst>
                <a:gd name="T0" fmla="*/ 5 w 24"/>
                <a:gd name="T1" fmla="*/ 50 h 50"/>
                <a:gd name="T2" fmla="*/ 0 w 24"/>
                <a:gd name="T3" fmla="*/ 50 h 50"/>
                <a:gd name="T4" fmla="*/ 4 w 24"/>
                <a:gd name="T5" fmla="*/ 28 h 50"/>
                <a:gd name="T6" fmla="*/ 6 w 24"/>
                <a:gd name="T7" fmla="*/ 13 h 50"/>
                <a:gd name="T8" fmla="*/ 6 w 24"/>
                <a:gd name="T9" fmla="*/ 10 h 50"/>
                <a:gd name="T10" fmla="*/ 8 w 24"/>
                <a:gd name="T11" fmla="*/ 10 h 50"/>
                <a:gd name="T12" fmla="*/ 11 w 24"/>
                <a:gd name="T13" fmla="*/ 12 h 50"/>
                <a:gd name="T14" fmla="*/ 18 w 24"/>
                <a:gd name="T15" fmla="*/ 0 h 50"/>
                <a:gd name="T16" fmla="*/ 22 w 24"/>
                <a:gd name="T17" fmla="*/ 0 h 50"/>
                <a:gd name="T18" fmla="*/ 21 w 24"/>
                <a:gd name="T19" fmla="*/ 3 h 50"/>
                <a:gd name="T20" fmla="*/ 24 w 24"/>
                <a:gd name="T21" fmla="*/ 3 h 50"/>
                <a:gd name="T22" fmla="*/ 23 w 24"/>
                <a:gd name="T23" fmla="*/ 8 h 50"/>
                <a:gd name="T24" fmla="*/ 20 w 24"/>
                <a:gd name="T25" fmla="*/ 16 h 50"/>
                <a:gd name="T26" fmla="*/ 20 w 24"/>
                <a:gd name="T27" fmla="*/ 19 h 50"/>
                <a:gd name="T28" fmla="*/ 18 w 24"/>
                <a:gd name="T29" fmla="*/ 26 h 50"/>
                <a:gd name="T30" fmla="*/ 19 w 24"/>
                <a:gd name="T31" fmla="*/ 28 h 50"/>
                <a:gd name="T32" fmla="*/ 16 w 24"/>
                <a:gd name="T33" fmla="*/ 38 h 50"/>
                <a:gd name="T34" fmla="*/ 12 w 24"/>
                <a:gd name="T35" fmla="*/ 43 h 50"/>
                <a:gd name="T36" fmla="*/ 8 w 24"/>
                <a:gd name="T37" fmla="*/ 43 h 50"/>
                <a:gd name="T38" fmla="*/ 5 w 24"/>
                <a:gd name="T39" fmla="*/ 50 h 50"/>
                <a:gd name="T40" fmla="*/ 5 w 24"/>
                <a:gd name="T4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50">
                  <a:moveTo>
                    <a:pt x="5" y="50"/>
                  </a:moveTo>
                  <a:lnTo>
                    <a:pt x="0" y="50"/>
                  </a:lnTo>
                  <a:lnTo>
                    <a:pt x="4" y="28"/>
                  </a:lnTo>
                  <a:lnTo>
                    <a:pt x="6" y="13"/>
                  </a:lnTo>
                  <a:lnTo>
                    <a:pt x="6" y="10"/>
                  </a:lnTo>
                  <a:lnTo>
                    <a:pt x="8" y="10"/>
                  </a:lnTo>
                  <a:lnTo>
                    <a:pt x="11" y="12"/>
                  </a:lnTo>
                  <a:lnTo>
                    <a:pt x="18" y="0"/>
                  </a:lnTo>
                  <a:lnTo>
                    <a:pt x="22" y="0"/>
                  </a:lnTo>
                  <a:lnTo>
                    <a:pt x="21" y="3"/>
                  </a:lnTo>
                  <a:lnTo>
                    <a:pt x="24" y="3"/>
                  </a:lnTo>
                  <a:lnTo>
                    <a:pt x="23" y="8"/>
                  </a:lnTo>
                  <a:lnTo>
                    <a:pt x="20" y="16"/>
                  </a:lnTo>
                  <a:lnTo>
                    <a:pt x="20" y="19"/>
                  </a:lnTo>
                  <a:lnTo>
                    <a:pt x="18" y="26"/>
                  </a:lnTo>
                  <a:lnTo>
                    <a:pt x="19" y="28"/>
                  </a:lnTo>
                  <a:lnTo>
                    <a:pt x="16" y="38"/>
                  </a:lnTo>
                  <a:lnTo>
                    <a:pt x="12" y="43"/>
                  </a:lnTo>
                  <a:lnTo>
                    <a:pt x="8" y="43"/>
                  </a:lnTo>
                  <a:lnTo>
                    <a:pt x="5" y="50"/>
                  </a:lnTo>
                  <a:lnTo>
                    <a:pt x="5" y="5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44" name="Freeform 27">
              <a:extLst>
                <a:ext uri="{FF2B5EF4-FFF2-40B4-BE49-F238E27FC236}">
                  <a16:creationId xmlns:a16="http://schemas.microsoft.com/office/drawing/2014/main" id="{A8AF5E12-7DC8-71C4-EFDA-C468F90CFBFB}"/>
                </a:ext>
              </a:extLst>
            </p:cNvPr>
            <p:cNvSpPr>
              <a:spLocks/>
            </p:cNvSpPr>
            <p:nvPr/>
          </p:nvSpPr>
          <p:spPr bwMode="auto">
            <a:xfrm>
              <a:off x="3765934" y="4859283"/>
              <a:ext cx="350385" cy="415457"/>
            </a:xfrm>
            <a:custGeom>
              <a:avLst/>
              <a:gdLst>
                <a:gd name="T0" fmla="*/ 202 w 210"/>
                <a:gd name="T1" fmla="*/ 198 h 249"/>
                <a:gd name="T2" fmla="*/ 202 w 210"/>
                <a:gd name="T3" fmla="*/ 192 h 249"/>
                <a:gd name="T4" fmla="*/ 185 w 210"/>
                <a:gd name="T5" fmla="*/ 182 h 249"/>
                <a:gd name="T6" fmla="*/ 170 w 210"/>
                <a:gd name="T7" fmla="*/ 182 h 249"/>
                <a:gd name="T8" fmla="*/ 142 w 210"/>
                <a:gd name="T9" fmla="*/ 188 h 249"/>
                <a:gd name="T10" fmla="*/ 136 w 210"/>
                <a:gd name="T11" fmla="*/ 204 h 249"/>
                <a:gd name="T12" fmla="*/ 136 w 210"/>
                <a:gd name="T13" fmla="*/ 214 h 249"/>
                <a:gd name="T14" fmla="*/ 131 w 210"/>
                <a:gd name="T15" fmla="*/ 237 h 249"/>
                <a:gd name="T16" fmla="*/ 128 w 210"/>
                <a:gd name="T17" fmla="*/ 233 h 249"/>
                <a:gd name="T18" fmla="*/ 110 w 210"/>
                <a:gd name="T19" fmla="*/ 232 h 249"/>
                <a:gd name="T20" fmla="*/ 105 w 210"/>
                <a:gd name="T21" fmla="*/ 248 h 249"/>
                <a:gd name="T22" fmla="*/ 94 w 210"/>
                <a:gd name="T23" fmla="*/ 234 h 249"/>
                <a:gd name="T24" fmla="*/ 72 w 210"/>
                <a:gd name="T25" fmla="*/ 229 h 249"/>
                <a:gd name="T26" fmla="*/ 60 w 210"/>
                <a:gd name="T27" fmla="*/ 246 h 249"/>
                <a:gd name="T28" fmla="*/ 48 w 210"/>
                <a:gd name="T29" fmla="*/ 249 h 249"/>
                <a:gd name="T30" fmla="*/ 39 w 210"/>
                <a:gd name="T31" fmla="*/ 223 h 249"/>
                <a:gd name="T32" fmla="*/ 28 w 210"/>
                <a:gd name="T33" fmla="*/ 201 h 249"/>
                <a:gd name="T34" fmla="*/ 31 w 210"/>
                <a:gd name="T35" fmla="*/ 183 h 249"/>
                <a:gd name="T36" fmla="*/ 22 w 210"/>
                <a:gd name="T37" fmla="*/ 175 h 249"/>
                <a:gd name="T38" fmla="*/ 19 w 210"/>
                <a:gd name="T39" fmla="*/ 161 h 249"/>
                <a:gd name="T40" fmla="*/ 9 w 210"/>
                <a:gd name="T41" fmla="*/ 149 h 249"/>
                <a:gd name="T42" fmla="*/ 17 w 210"/>
                <a:gd name="T43" fmla="*/ 128 h 249"/>
                <a:gd name="T44" fmla="*/ 9 w 210"/>
                <a:gd name="T45" fmla="*/ 112 h 249"/>
                <a:gd name="T46" fmla="*/ 12 w 210"/>
                <a:gd name="T47" fmla="*/ 106 h 249"/>
                <a:gd name="T48" fmla="*/ 8 w 210"/>
                <a:gd name="T49" fmla="*/ 98 h 249"/>
                <a:gd name="T50" fmla="*/ 14 w 210"/>
                <a:gd name="T51" fmla="*/ 89 h 249"/>
                <a:gd name="T52" fmla="*/ 13 w 210"/>
                <a:gd name="T53" fmla="*/ 73 h 249"/>
                <a:gd name="T54" fmla="*/ 13 w 210"/>
                <a:gd name="T55" fmla="*/ 59 h 249"/>
                <a:gd name="T56" fmla="*/ 16 w 210"/>
                <a:gd name="T57" fmla="*/ 53 h 249"/>
                <a:gd name="T58" fmla="*/ 0 w 210"/>
                <a:gd name="T59" fmla="*/ 22 h 249"/>
                <a:gd name="T60" fmla="*/ 13 w 210"/>
                <a:gd name="T61" fmla="*/ 24 h 249"/>
                <a:gd name="T62" fmla="*/ 22 w 210"/>
                <a:gd name="T63" fmla="*/ 23 h 249"/>
                <a:gd name="T64" fmla="*/ 25 w 210"/>
                <a:gd name="T65" fmla="*/ 17 h 249"/>
                <a:gd name="T66" fmla="*/ 39 w 210"/>
                <a:gd name="T67" fmla="*/ 10 h 249"/>
                <a:gd name="T68" fmla="*/ 48 w 210"/>
                <a:gd name="T69" fmla="*/ 3 h 249"/>
                <a:gd name="T70" fmla="*/ 69 w 210"/>
                <a:gd name="T71" fmla="*/ 0 h 249"/>
                <a:gd name="T72" fmla="*/ 68 w 210"/>
                <a:gd name="T73" fmla="*/ 14 h 249"/>
                <a:gd name="T74" fmla="*/ 70 w 210"/>
                <a:gd name="T75" fmla="*/ 21 h 249"/>
                <a:gd name="T76" fmla="*/ 70 w 210"/>
                <a:gd name="T77" fmla="*/ 34 h 249"/>
                <a:gd name="T78" fmla="*/ 89 w 210"/>
                <a:gd name="T79" fmla="*/ 51 h 249"/>
                <a:gd name="T80" fmla="*/ 107 w 210"/>
                <a:gd name="T81" fmla="*/ 54 h 249"/>
                <a:gd name="T82" fmla="*/ 115 w 210"/>
                <a:gd name="T83" fmla="*/ 61 h 249"/>
                <a:gd name="T84" fmla="*/ 126 w 210"/>
                <a:gd name="T85" fmla="*/ 65 h 249"/>
                <a:gd name="T86" fmla="*/ 133 w 210"/>
                <a:gd name="T87" fmla="*/ 71 h 249"/>
                <a:gd name="T88" fmla="*/ 144 w 210"/>
                <a:gd name="T89" fmla="*/ 71 h 249"/>
                <a:gd name="T90" fmla="*/ 154 w 210"/>
                <a:gd name="T91" fmla="*/ 76 h 249"/>
                <a:gd name="T92" fmla="*/ 156 w 210"/>
                <a:gd name="T93" fmla="*/ 87 h 249"/>
                <a:gd name="T94" fmla="*/ 159 w 210"/>
                <a:gd name="T95" fmla="*/ 93 h 249"/>
                <a:gd name="T96" fmla="*/ 160 w 210"/>
                <a:gd name="T97" fmla="*/ 100 h 249"/>
                <a:gd name="T98" fmla="*/ 155 w 210"/>
                <a:gd name="T99" fmla="*/ 101 h 249"/>
                <a:gd name="T100" fmla="*/ 163 w 210"/>
                <a:gd name="T101" fmla="*/ 123 h 249"/>
                <a:gd name="T102" fmla="*/ 195 w 210"/>
                <a:gd name="T103" fmla="*/ 124 h 249"/>
                <a:gd name="T104" fmla="*/ 193 w 210"/>
                <a:gd name="T105" fmla="*/ 135 h 249"/>
                <a:gd name="T106" fmla="*/ 196 w 210"/>
                <a:gd name="T107" fmla="*/ 143 h 249"/>
                <a:gd name="T108" fmla="*/ 205 w 210"/>
                <a:gd name="T109" fmla="*/ 148 h 249"/>
                <a:gd name="T110" fmla="*/ 210 w 210"/>
                <a:gd name="T111" fmla="*/ 160 h 249"/>
                <a:gd name="T112" fmla="*/ 208 w 210"/>
                <a:gd name="T113" fmla="*/ 174 h 249"/>
                <a:gd name="T114" fmla="*/ 204 w 210"/>
                <a:gd name="T115" fmla="*/ 183 h 249"/>
                <a:gd name="T116" fmla="*/ 207 w 210"/>
                <a:gd name="T117" fmla="*/ 194 h 249"/>
                <a:gd name="T118" fmla="*/ 202 w 210"/>
                <a:gd name="T119" fmla="*/ 198 h 249"/>
                <a:gd name="T120" fmla="*/ 202 w 210"/>
                <a:gd name="T121" fmla="*/ 1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0" h="249">
                  <a:moveTo>
                    <a:pt x="202" y="198"/>
                  </a:moveTo>
                  <a:lnTo>
                    <a:pt x="202" y="192"/>
                  </a:lnTo>
                  <a:lnTo>
                    <a:pt x="185" y="182"/>
                  </a:lnTo>
                  <a:lnTo>
                    <a:pt x="170" y="182"/>
                  </a:lnTo>
                  <a:lnTo>
                    <a:pt x="142" y="188"/>
                  </a:lnTo>
                  <a:lnTo>
                    <a:pt x="136" y="204"/>
                  </a:lnTo>
                  <a:lnTo>
                    <a:pt x="136" y="214"/>
                  </a:lnTo>
                  <a:lnTo>
                    <a:pt x="131" y="237"/>
                  </a:lnTo>
                  <a:lnTo>
                    <a:pt x="128" y="233"/>
                  </a:lnTo>
                  <a:lnTo>
                    <a:pt x="110" y="232"/>
                  </a:lnTo>
                  <a:lnTo>
                    <a:pt x="105" y="248"/>
                  </a:lnTo>
                  <a:lnTo>
                    <a:pt x="94" y="234"/>
                  </a:lnTo>
                  <a:lnTo>
                    <a:pt x="72" y="229"/>
                  </a:lnTo>
                  <a:lnTo>
                    <a:pt x="60" y="246"/>
                  </a:lnTo>
                  <a:lnTo>
                    <a:pt x="48" y="249"/>
                  </a:lnTo>
                  <a:lnTo>
                    <a:pt x="39" y="223"/>
                  </a:lnTo>
                  <a:lnTo>
                    <a:pt x="28" y="201"/>
                  </a:lnTo>
                  <a:lnTo>
                    <a:pt x="31" y="183"/>
                  </a:lnTo>
                  <a:lnTo>
                    <a:pt x="22" y="175"/>
                  </a:lnTo>
                  <a:lnTo>
                    <a:pt x="19" y="161"/>
                  </a:lnTo>
                  <a:lnTo>
                    <a:pt x="9" y="149"/>
                  </a:lnTo>
                  <a:lnTo>
                    <a:pt x="17" y="128"/>
                  </a:lnTo>
                  <a:lnTo>
                    <a:pt x="9" y="112"/>
                  </a:lnTo>
                  <a:lnTo>
                    <a:pt x="12" y="106"/>
                  </a:lnTo>
                  <a:lnTo>
                    <a:pt x="8" y="98"/>
                  </a:lnTo>
                  <a:lnTo>
                    <a:pt x="14" y="89"/>
                  </a:lnTo>
                  <a:lnTo>
                    <a:pt x="13" y="73"/>
                  </a:lnTo>
                  <a:lnTo>
                    <a:pt x="13" y="59"/>
                  </a:lnTo>
                  <a:lnTo>
                    <a:pt x="16" y="53"/>
                  </a:lnTo>
                  <a:lnTo>
                    <a:pt x="0" y="22"/>
                  </a:lnTo>
                  <a:lnTo>
                    <a:pt x="13" y="24"/>
                  </a:lnTo>
                  <a:lnTo>
                    <a:pt x="22" y="23"/>
                  </a:lnTo>
                  <a:lnTo>
                    <a:pt x="25" y="17"/>
                  </a:lnTo>
                  <a:lnTo>
                    <a:pt x="39" y="10"/>
                  </a:lnTo>
                  <a:lnTo>
                    <a:pt x="48" y="3"/>
                  </a:lnTo>
                  <a:lnTo>
                    <a:pt x="69" y="0"/>
                  </a:lnTo>
                  <a:lnTo>
                    <a:pt x="68" y="14"/>
                  </a:lnTo>
                  <a:lnTo>
                    <a:pt x="70" y="21"/>
                  </a:lnTo>
                  <a:lnTo>
                    <a:pt x="70" y="34"/>
                  </a:lnTo>
                  <a:lnTo>
                    <a:pt x="89" y="51"/>
                  </a:lnTo>
                  <a:lnTo>
                    <a:pt x="107" y="54"/>
                  </a:lnTo>
                  <a:lnTo>
                    <a:pt x="115" y="61"/>
                  </a:lnTo>
                  <a:lnTo>
                    <a:pt x="126" y="65"/>
                  </a:lnTo>
                  <a:lnTo>
                    <a:pt x="133" y="71"/>
                  </a:lnTo>
                  <a:lnTo>
                    <a:pt x="144" y="71"/>
                  </a:lnTo>
                  <a:lnTo>
                    <a:pt x="154" y="76"/>
                  </a:lnTo>
                  <a:lnTo>
                    <a:pt x="156" y="87"/>
                  </a:lnTo>
                  <a:lnTo>
                    <a:pt x="159" y="93"/>
                  </a:lnTo>
                  <a:lnTo>
                    <a:pt x="160" y="100"/>
                  </a:lnTo>
                  <a:lnTo>
                    <a:pt x="155" y="101"/>
                  </a:lnTo>
                  <a:lnTo>
                    <a:pt x="163" y="123"/>
                  </a:lnTo>
                  <a:lnTo>
                    <a:pt x="195" y="124"/>
                  </a:lnTo>
                  <a:lnTo>
                    <a:pt x="193" y="135"/>
                  </a:lnTo>
                  <a:lnTo>
                    <a:pt x="196" y="143"/>
                  </a:lnTo>
                  <a:lnTo>
                    <a:pt x="205" y="148"/>
                  </a:lnTo>
                  <a:lnTo>
                    <a:pt x="210" y="160"/>
                  </a:lnTo>
                  <a:lnTo>
                    <a:pt x="208" y="174"/>
                  </a:lnTo>
                  <a:lnTo>
                    <a:pt x="204" y="183"/>
                  </a:lnTo>
                  <a:lnTo>
                    <a:pt x="207" y="194"/>
                  </a:lnTo>
                  <a:lnTo>
                    <a:pt x="202" y="198"/>
                  </a:lnTo>
                  <a:lnTo>
                    <a:pt x="202" y="19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45" name="Freeform 29">
              <a:extLst>
                <a:ext uri="{FF2B5EF4-FFF2-40B4-BE49-F238E27FC236}">
                  <a16:creationId xmlns:a16="http://schemas.microsoft.com/office/drawing/2014/main" id="{5AB578BD-F539-D86F-391F-141A464FE71A}"/>
                </a:ext>
              </a:extLst>
            </p:cNvPr>
            <p:cNvSpPr>
              <a:spLocks/>
            </p:cNvSpPr>
            <p:nvPr/>
          </p:nvSpPr>
          <p:spPr bwMode="auto">
            <a:xfrm>
              <a:off x="8898253" y="4375416"/>
              <a:ext cx="35038" cy="45048"/>
            </a:xfrm>
            <a:custGeom>
              <a:avLst/>
              <a:gdLst>
                <a:gd name="T0" fmla="*/ 0 w 21"/>
                <a:gd name="T1" fmla="*/ 18 h 27"/>
                <a:gd name="T2" fmla="*/ 7 w 21"/>
                <a:gd name="T3" fmla="*/ 11 h 27"/>
                <a:gd name="T4" fmla="*/ 21 w 21"/>
                <a:gd name="T5" fmla="*/ 0 h 27"/>
                <a:gd name="T6" fmla="*/ 20 w 21"/>
                <a:gd name="T7" fmla="*/ 10 h 27"/>
                <a:gd name="T8" fmla="*/ 20 w 21"/>
                <a:gd name="T9" fmla="*/ 22 h 27"/>
                <a:gd name="T10" fmla="*/ 12 w 21"/>
                <a:gd name="T11" fmla="*/ 22 h 27"/>
                <a:gd name="T12" fmla="*/ 9 w 21"/>
                <a:gd name="T13" fmla="*/ 27 h 27"/>
                <a:gd name="T14" fmla="*/ 0 w 21"/>
                <a:gd name="T15" fmla="*/ 18 h 27"/>
                <a:gd name="T16" fmla="*/ 0 w 21"/>
                <a:gd name="T17"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7">
                  <a:moveTo>
                    <a:pt x="0" y="18"/>
                  </a:moveTo>
                  <a:lnTo>
                    <a:pt x="7" y="11"/>
                  </a:lnTo>
                  <a:lnTo>
                    <a:pt x="21" y="0"/>
                  </a:lnTo>
                  <a:lnTo>
                    <a:pt x="20" y="10"/>
                  </a:lnTo>
                  <a:lnTo>
                    <a:pt x="20" y="22"/>
                  </a:lnTo>
                  <a:lnTo>
                    <a:pt x="12" y="22"/>
                  </a:lnTo>
                  <a:lnTo>
                    <a:pt x="9" y="27"/>
                  </a:lnTo>
                  <a:lnTo>
                    <a:pt x="0" y="18"/>
                  </a:lnTo>
                  <a:lnTo>
                    <a:pt x="0" y="1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46" name="Freeform 30">
              <a:extLst>
                <a:ext uri="{FF2B5EF4-FFF2-40B4-BE49-F238E27FC236}">
                  <a16:creationId xmlns:a16="http://schemas.microsoft.com/office/drawing/2014/main" id="{26C6B24B-1343-7813-C387-A45814496CC8}"/>
                </a:ext>
              </a:extLst>
            </p:cNvPr>
            <p:cNvSpPr>
              <a:spLocks/>
            </p:cNvSpPr>
            <p:nvPr/>
          </p:nvSpPr>
          <p:spPr bwMode="auto">
            <a:xfrm>
              <a:off x="8110720" y="3651286"/>
              <a:ext cx="91768" cy="50055"/>
            </a:xfrm>
            <a:custGeom>
              <a:avLst/>
              <a:gdLst>
                <a:gd name="T0" fmla="*/ 45 w 55"/>
                <a:gd name="T1" fmla="*/ 10 h 30"/>
                <a:gd name="T2" fmla="*/ 53 w 55"/>
                <a:gd name="T3" fmla="*/ 16 h 30"/>
                <a:gd name="T4" fmla="*/ 55 w 55"/>
                <a:gd name="T5" fmla="*/ 27 h 30"/>
                <a:gd name="T6" fmla="*/ 41 w 55"/>
                <a:gd name="T7" fmla="*/ 28 h 30"/>
                <a:gd name="T8" fmla="*/ 27 w 55"/>
                <a:gd name="T9" fmla="*/ 27 h 30"/>
                <a:gd name="T10" fmla="*/ 18 w 55"/>
                <a:gd name="T11" fmla="*/ 30 h 30"/>
                <a:gd name="T12" fmla="*/ 1 w 55"/>
                <a:gd name="T13" fmla="*/ 22 h 30"/>
                <a:gd name="T14" fmla="*/ 0 w 55"/>
                <a:gd name="T15" fmla="*/ 19 h 30"/>
                <a:gd name="T16" fmla="*/ 8 w 55"/>
                <a:gd name="T17" fmla="*/ 5 h 30"/>
                <a:gd name="T18" fmla="*/ 15 w 55"/>
                <a:gd name="T19" fmla="*/ 0 h 30"/>
                <a:gd name="T20" fmla="*/ 28 w 55"/>
                <a:gd name="T21" fmla="*/ 4 h 30"/>
                <a:gd name="T22" fmla="*/ 37 w 55"/>
                <a:gd name="T23" fmla="*/ 5 h 30"/>
                <a:gd name="T24" fmla="*/ 45 w 55"/>
                <a:gd name="T25" fmla="*/ 10 h 30"/>
                <a:gd name="T26" fmla="*/ 45 w 55"/>
                <a:gd name="T2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30">
                  <a:moveTo>
                    <a:pt x="45" y="10"/>
                  </a:moveTo>
                  <a:lnTo>
                    <a:pt x="53" y="16"/>
                  </a:lnTo>
                  <a:lnTo>
                    <a:pt x="55" y="27"/>
                  </a:lnTo>
                  <a:lnTo>
                    <a:pt x="41" y="28"/>
                  </a:lnTo>
                  <a:lnTo>
                    <a:pt x="27" y="27"/>
                  </a:lnTo>
                  <a:lnTo>
                    <a:pt x="18" y="30"/>
                  </a:lnTo>
                  <a:lnTo>
                    <a:pt x="1" y="22"/>
                  </a:lnTo>
                  <a:lnTo>
                    <a:pt x="0" y="19"/>
                  </a:lnTo>
                  <a:lnTo>
                    <a:pt x="8" y="5"/>
                  </a:lnTo>
                  <a:lnTo>
                    <a:pt x="15" y="0"/>
                  </a:lnTo>
                  <a:lnTo>
                    <a:pt x="28" y="4"/>
                  </a:lnTo>
                  <a:lnTo>
                    <a:pt x="37" y="5"/>
                  </a:lnTo>
                  <a:lnTo>
                    <a:pt x="45" y="10"/>
                  </a:lnTo>
                  <a:lnTo>
                    <a:pt x="45" y="1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47" name="Freeform 31">
              <a:extLst>
                <a:ext uri="{FF2B5EF4-FFF2-40B4-BE49-F238E27FC236}">
                  <a16:creationId xmlns:a16="http://schemas.microsoft.com/office/drawing/2014/main" id="{5018DBFF-09CC-9E27-395A-9CAAD1A88B3E}"/>
                </a:ext>
              </a:extLst>
            </p:cNvPr>
            <p:cNvSpPr>
              <a:spLocks/>
            </p:cNvSpPr>
            <p:nvPr/>
          </p:nvSpPr>
          <p:spPr bwMode="auto">
            <a:xfrm>
              <a:off x="6247000" y="5109557"/>
              <a:ext cx="263625" cy="290320"/>
            </a:xfrm>
            <a:custGeom>
              <a:avLst/>
              <a:gdLst>
                <a:gd name="T0" fmla="*/ 92 w 158"/>
                <a:gd name="T1" fmla="*/ 1 h 174"/>
                <a:gd name="T2" fmla="*/ 98 w 158"/>
                <a:gd name="T3" fmla="*/ 16 h 174"/>
                <a:gd name="T4" fmla="*/ 101 w 158"/>
                <a:gd name="T5" fmla="*/ 20 h 174"/>
                <a:gd name="T6" fmla="*/ 106 w 158"/>
                <a:gd name="T7" fmla="*/ 31 h 174"/>
                <a:gd name="T8" fmla="*/ 124 w 158"/>
                <a:gd name="T9" fmla="*/ 52 h 174"/>
                <a:gd name="T10" fmla="*/ 131 w 158"/>
                <a:gd name="T11" fmla="*/ 54 h 174"/>
                <a:gd name="T12" fmla="*/ 131 w 158"/>
                <a:gd name="T13" fmla="*/ 61 h 174"/>
                <a:gd name="T14" fmla="*/ 135 w 158"/>
                <a:gd name="T15" fmla="*/ 73 h 174"/>
                <a:gd name="T16" fmla="*/ 148 w 158"/>
                <a:gd name="T17" fmla="*/ 76 h 174"/>
                <a:gd name="T18" fmla="*/ 158 w 158"/>
                <a:gd name="T19" fmla="*/ 84 h 174"/>
                <a:gd name="T20" fmla="*/ 134 w 158"/>
                <a:gd name="T21" fmla="*/ 99 h 174"/>
                <a:gd name="T22" fmla="*/ 119 w 158"/>
                <a:gd name="T23" fmla="*/ 113 h 174"/>
                <a:gd name="T24" fmla="*/ 113 w 158"/>
                <a:gd name="T25" fmla="*/ 125 h 174"/>
                <a:gd name="T26" fmla="*/ 107 w 158"/>
                <a:gd name="T27" fmla="*/ 133 h 174"/>
                <a:gd name="T28" fmla="*/ 98 w 158"/>
                <a:gd name="T29" fmla="*/ 134 h 174"/>
                <a:gd name="T30" fmla="*/ 95 w 158"/>
                <a:gd name="T31" fmla="*/ 143 h 174"/>
                <a:gd name="T32" fmla="*/ 93 w 158"/>
                <a:gd name="T33" fmla="*/ 149 h 174"/>
                <a:gd name="T34" fmla="*/ 83 w 158"/>
                <a:gd name="T35" fmla="*/ 153 h 174"/>
                <a:gd name="T36" fmla="*/ 69 w 158"/>
                <a:gd name="T37" fmla="*/ 152 h 174"/>
                <a:gd name="T38" fmla="*/ 62 w 158"/>
                <a:gd name="T39" fmla="*/ 147 h 174"/>
                <a:gd name="T40" fmla="*/ 55 w 158"/>
                <a:gd name="T41" fmla="*/ 144 h 174"/>
                <a:gd name="T42" fmla="*/ 46 w 158"/>
                <a:gd name="T43" fmla="*/ 149 h 174"/>
                <a:gd name="T44" fmla="*/ 42 w 158"/>
                <a:gd name="T45" fmla="*/ 158 h 174"/>
                <a:gd name="T46" fmla="*/ 35 w 158"/>
                <a:gd name="T47" fmla="*/ 164 h 174"/>
                <a:gd name="T48" fmla="*/ 26 w 158"/>
                <a:gd name="T49" fmla="*/ 173 h 174"/>
                <a:gd name="T50" fmla="*/ 14 w 158"/>
                <a:gd name="T51" fmla="*/ 174 h 174"/>
                <a:gd name="T52" fmla="*/ 11 w 158"/>
                <a:gd name="T53" fmla="*/ 167 h 174"/>
                <a:gd name="T54" fmla="*/ 12 w 158"/>
                <a:gd name="T55" fmla="*/ 156 h 174"/>
                <a:gd name="T56" fmla="*/ 3 w 158"/>
                <a:gd name="T57" fmla="*/ 138 h 174"/>
                <a:gd name="T58" fmla="*/ 0 w 158"/>
                <a:gd name="T59" fmla="*/ 135 h 174"/>
                <a:gd name="T60" fmla="*/ 1 w 158"/>
                <a:gd name="T61" fmla="*/ 79 h 174"/>
                <a:gd name="T62" fmla="*/ 18 w 158"/>
                <a:gd name="T63" fmla="*/ 79 h 174"/>
                <a:gd name="T64" fmla="*/ 20 w 158"/>
                <a:gd name="T65" fmla="*/ 11 h 174"/>
                <a:gd name="T66" fmla="*/ 32 w 158"/>
                <a:gd name="T67" fmla="*/ 10 h 174"/>
                <a:gd name="T68" fmla="*/ 58 w 158"/>
                <a:gd name="T69" fmla="*/ 4 h 174"/>
                <a:gd name="T70" fmla="*/ 64 w 158"/>
                <a:gd name="T71" fmla="*/ 12 h 174"/>
                <a:gd name="T72" fmla="*/ 75 w 158"/>
                <a:gd name="T73" fmla="*/ 4 h 174"/>
                <a:gd name="T74" fmla="*/ 80 w 158"/>
                <a:gd name="T75" fmla="*/ 4 h 174"/>
                <a:gd name="T76" fmla="*/ 89 w 158"/>
                <a:gd name="T77" fmla="*/ 0 h 174"/>
                <a:gd name="T78" fmla="*/ 92 w 158"/>
                <a:gd name="T79" fmla="*/ 1 h 174"/>
                <a:gd name="T80" fmla="*/ 92 w 158"/>
                <a:gd name="T81"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8" h="174">
                  <a:moveTo>
                    <a:pt x="92" y="1"/>
                  </a:moveTo>
                  <a:lnTo>
                    <a:pt x="98" y="16"/>
                  </a:lnTo>
                  <a:lnTo>
                    <a:pt x="101" y="20"/>
                  </a:lnTo>
                  <a:lnTo>
                    <a:pt x="106" y="31"/>
                  </a:lnTo>
                  <a:lnTo>
                    <a:pt x="124" y="52"/>
                  </a:lnTo>
                  <a:lnTo>
                    <a:pt x="131" y="54"/>
                  </a:lnTo>
                  <a:lnTo>
                    <a:pt x="131" y="61"/>
                  </a:lnTo>
                  <a:lnTo>
                    <a:pt x="135" y="73"/>
                  </a:lnTo>
                  <a:lnTo>
                    <a:pt x="148" y="76"/>
                  </a:lnTo>
                  <a:lnTo>
                    <a:pt x="158" y="84"/>
                  </a:lnTo>
                  <a:lnTo>
                    <a:pt x="134" y="99"/>
                  </a:lnTo>
                  <a:lnTo>
                    <a:pt x="119" y="113"/>
                  </a:lnTo>
                  <a:lnTo>
                    <a:pt x="113" y="125"/>
                  </a:lnTo>
                  <a:lnTo>
                    <a:pt x="107" y="133"/>
                  </a:lnTo>
                  <a:lnTo>
                    <a:pt x="98" y="134"/>
                  </a:lnTo>
                  <a:lnTo>
                    <a:pt x="95" y="143"/>
                  </a:lnTo>
                  <a:lnTo>
                    <a:pt x="93" y="149"/>
                  </a:lnTo>
                  <a:lnTo>
                    <a:pt x="83" y="153"/>
                  </a:lnTo>
                  <a:lnTo>
                    <a:pt x="69" y="152"/>
                  </a:lnTo>
                  <a:lnTo>
                    <a:pt x="62" y="147"/>
                  </a:lnTo>
                  <a:lnTo>
                    <a:pt x="55" y="144"/>
                  </a:lnTo>
                  <a:lnTo>
                    <a:pt x="46" y="149"/>
                  </a:lnTo>
                  <a:lnTo>
                    <a:pt x="42" y="158"/>
                  </a:lnTo>
                  <a:lnTo>
                    <a:pt x="35" y="164"/>
                  </a:lnTo>
                  <a:lnTo>
                    <a:pt x="26" y="173"/>
                  </a:lnTo>
                  <a:lnTo>
                    <a:pt x="14" y="174"/>
                  </a:lnTo>
                  <a:lnTo>
                    <a:pt x="11" y="167"/>
                  </a:lnTo>
                  <a:lnTo>
                    <a:pt x="12" y="156"/>
                  </a:lnTo>
                  <a:lnTo>
                    <a:pt x="3" y="138"/>
                  </a:lnTo>
                  <a:lnTo>
                    <a:pt x="0" y="135"/>
                  </a:lnTo>
                  <a:lnTo>
                    <a:pt x="1" y="79"/>
                  </a:lnTo>
                  <a:lnTo>
                    <a:pt x="18" y="79"/>
                  </a:lnTo>
                  <a:lnTo>
                    <a:pt x="20" y="11"/>
                  </a:lnTo>
                  <a:lnTo>
                    <a:pt x="32" y="10"/>
                  </a:lnTo>
                  <a:lnTo>
                    <a:pt x="58" y="4"/>
                  </a:lnTo>
                  <a:lnTo>
                    <a:pt x="64" y="12"/>
                  </a:lnTo>
                  <a:lnTo>
                    <a:pt x="75" y="4"/>
                  </a:lnTo>
                  <a:lnTo>
                    <a:pt x="80" y="4"/>
                  </a:lnTo>
                  <a:lnTo>
                    <a:pt x="89" y="0"/>
                  </a:lnTo>
                  <a:lnTo>
                    <a:pt x="92" y="1"/>
                  </a:lnTo>
                  <a:lnTo>
                    <a:pt x="92" y="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48" name="Freeform 32">
              <a:extLst>
                <a:ext uri="{FF2B5EF4-FFF2-40B4-BE49-F238E27FC236}">
                  <a16:creationId xmlns:a16="http://schemas.microsoft.com/office/drawing/2014/main" id="{C18F7AC8-4D68-02DE-D52D-140BF7DC033D}"/>
                </a:ext>
              </a:extLst>
            </p:cNvPr>
            <p:cNvSpPr>
              <a:spLocks/>
            </p:cNvSpPr>
            <p:nvPr/>
          </p:nvSpPr>
          <p:spPr bwMode="auto">
            <a:xfrm>
              <a:off x="6108515" y="4195218"/>
              <a:ext cx="360397" cy="281976"/>
            </a:xfrm>
            <a:custGeom>
              <a:avLst/>
              <a:gdLst>
                <a:gd name="T0" fmla="*/ 169 w 216"/>
                <a:gd name="T1" fmla="*/ 55 h 169"/>
                <a:gd name="T2" fmla="*/ 178 w 216"/>
                <a:gd name="T3" fmla="*/ 70 h 169"/>
                <a:gd name="T4" fmla="*/ 197 w 216"/>
                <a:gd name="T5" fmla="*/ 87 h 169"/>
                <a:gd name="T6" fmla="*/ 214 w 216"/>
                <a:gd name="T7" fmla="*/ 107 h 169"/>
                <a:gd name="T8" fmla="*/ 211 w 216"/>
                <a:gd name="T9" fmla="*/ 115 h 169"/>
                <a:gd name="T10" fmla="*/ 187 w 216"/>
                <a:gd name="T11" fmla="*/ 112 h 169"/>
                <a:gd name="T12" fmla="*/ 178 w 216"/>
                <a:gd name="T13" fmla="*/ 118 h 169"/>
                <a:gd name="T14" fmla="*/ 166 w 216"/>
                <a:gd name="T15" fmla="*/ 115 h 169"/>
                <a:gd name="T16" fmla="*/ 141 w 216"/>
                <a:gd name="T17" fmla="*/ 122 h 169"/>
                <a:gd name="T18" fmla="*/ 133 w 216"/>
                <a:gd name="T19" fmla="*/ 135 h 169"/>
                <a:gd name="T20" fmla="*/ 109 w 216"/>
                <a:gd name="T21" fmla="*/ 130 h 169"/>
                <a:gd name="T22" fmla="*/ 84 w 216"/>
                <a:gd name="T23" fmla="*/ 116 h 169"/>
                <a:gd name="T24" fmla="*/ 69 w 216"/>
                <a:gd name="T25" fmla="*/ 132 h 169"/>
                <a:gd name="T26" fmla="*/ 56 w 216"/>
                <a:gd name="T27" fmla="*/ 144 h 169"/>
                <a:gd name="T28" fmla="*/ 35 w 216"/>
                <a:gd name="T29" fmla="*/ 151 h 169"/>
                <a:gd name="T30" fmla="*/ 24 w 216"/>
                <a:gd name="T31" fmla="*/ 164 h 169"/>
                <a:gd name="T32" fmla="*/ 15 w 216"/>
                <a:gd name="T33" fmla="*/ 149 h 169"/>
                <a:gd name="T34" fmla="*/ 8 w 216"/>
                <a:gd name="T35" fmla="*/ 132 h 169"/>
                <a:gd name="T36" fmla="*/ 1 w 216"/>
                <a:gd name="T37" fmla="*/ 116 h 169"/>
                <a:gd name="T38" fmla="*/ 1 w 216"/>
                <a:gd name="T39" fmla="*/ 93 h 169"/>
                <a:gd name="T40" fmla="*/ 13 w 216"/>
                <a:gd name="T41" fmla="*/ 71 h 169"/>
                <a:gd name="T42" fmla="*/ 30 w 216"/>
                <a:gd name="T43" fmla="*/ 64 h 169"/>
                <a:gd name="T44" fmla="*/ 37 w 216"/>
                <a:gd name="T45" fmla="*/ 69 h 169"/>
                <a:gd name="T46" fmla="*/ 65 w 216"/>
                <a:gd name="T47" fmla="*/ 55 h 169"/>
                <a:gd name="T48" fmla="*/ 72 w 216"/>
                <a:gd name="T49" fmla="*/ 41 h 169"/>
                <a:gd name="T50" fmla="*/ 93 w 216"/>
                <a:gd name="T51" fmla="*/ 41 h 169"/>
                <a:gd name="T52" fmla="*/ 121 w 216"/>
                <a:gd name="T53" fmla="*/ 11 h 169"/>
                <a:gd name="T54" fmla="*/ 139 w 216"/>
                <a:gd name="T55" fmla="*/ 0 h 169"/>
                <a:gd name="T56" fmla="*/ 151 w 216"/>
                <a:gd name="T57" fmla="*/ 20 h 169"/>
                <a:gd name="T58" fmla="*/ 149 w 216"/>
                <a:gd name="T59" fmla="*/ 35 h 169"/>
                <a:gd name="T60" fmla="*/ 155 w 216"/>
                <a:gd name="T61" fmla="*/ 47 h 169"/>
                <a:gd name="T62" fmla="*/ 157 w 216"/>
                <a:gd name="T63" fmla="*/ 4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6" h="169">
                  <a:moveTo>
                    <a:pt x="157" y="48"/>
                  </a:moveTo>
                  <a:lnTo>
                    <a:pt x="169" y="55"/>
                  </a:lnTo>
                  <a:lnTo>
                    <a:pt x="178" y="63"/>
                  </a:lnTo>
                  <a:lnTo>
                    <a:pt x="178" y="70"/>
                  </a:lnTo>
                  <a:lnTo>
                    <a:pt x="189" y="79"/>
                  </a:lnTo>
                  <a:lnTo>
                    <a:pt x="197" y="87"/>
                  </a:lnTo>
                  <a:lnTo>
                    <a:pt x="200" y="98"/>
                  </a:lnTo>
                  <a:lnTo>
                    <a:pt x="214" y="107"/>
                  </a:lnTo>
                  <a:lnTo>
                    <a:pt x="216" y="113"/>
                  </a:lnTo>
                  <a:lnTo>
                    <a:pt x="211" y="115"/>
                  </a:lnTo>
                  <a:lnTo>
                    <a:pt x="200" y="114"/>
                  </a:lnTo>
                  <a:lnTo>
                    <a:pt x="187" y="112"/>
                  </a:lnTo>
                  <a:lnTo>
                    <a:pt x="181" y="113"/>
                  </a:lnTo>
                  <a:lnTo>
                    <a:pt x="178" y="118"/>
                  </a:lnTo>
                  <a:lnTo>
                    <a:pt x="173" y="119"/>
                  </a:lnTo>
                  <a:lnTo>
                    <a:pt x="166" y="115"/>
                  </a:lnTo>
                  <a:lnTo>
                    <a:pt x="148" y="124"/>
                  </a:lnTo>
                  <a:lnTo>
                    <a:pt x="141" y="122"/>
                  </a:lnTo>
                  <a:lnTo>
                    <a:pt x="138" y="124"/>
                  </a:lnTo>
                  <a:lnTo>
                    <a:pt x="133" y="135"/>
                  </a:lnTo>
                  <a:lnTo>
                    <a:pt x="121" y="132"/>
                  </a:lnTo>
                  <a:lnTo>
                    <a:pt x="109" y="130"/>
                  </a:lnTo>
                  <a:lnTo>
                    <a:pt x="98" y="123"/>
                  </a:lnTo>
                  <a:lnTo>
                    <a:pt x="84" y="116"/>
                  </a:lnTo>
                  <a:lnTo>
                    <a:pt x="75" y="122"/>
                  </a:lnTo>
                  <a:lnTo>
                    <a:pt x="69" y="132"/>
                  </a:lnTo>
                  <a:lnTo>
                    <a:pt x="67" y="145"/>
                  </a:lnTo>
                  <a:lnTo>
                    <a:pt x="56" y="144"/>
                  </a:lnTo>
                  <a:lnTo>
                    <a:pt x="45" y="141"/>
                  </a:lnTo>
                  <a:lnTo>
                    <a:pt x="35" y="151"/>
                  </a:lnTo>
                  <a:lnTo>
                    <a:pt x="26" y="169"/>
                  </a:lnTo>
                  <a:lnTo>
                    <a:pt x="24" y="164"/>
                  </a:lnTo>
                  <a:lnTo>
                    <a:pt x="24" y="155"/>
                  </a:lnTo>
                  <a:lnTo>
                    <a:pt x="15" y="149"/>
                  </a:lnTo>
                  <a:lnTo>
                    <a:pt x="9" y="138"/>
                  </a:lnTo>
                  <a:lnTo>
                    <a:pt x="8" y="132"/>
                  </a:lnTo>
                  <a:lnTo>
                    <a:pt x="0" y="122"/>
                  </a:lnTo>
                  <a:lnTo>
                    <a:pt x="1" y="116"/>
                  </a:lnTo>
                  <a:lnTo>
                    <a:pt x="0" y="108"/>
                  </a:lnTo>
                  <a:lnTo>
                    <a:pt x="1" y="93"/>
                  </a:lnTo>
                  <a:lnTo>
                    <a:pt x="5" y="90"/>
                  </a:lnTo>
                  <a:lnTo>
                    <a:pt x="13" y="71"/>
                  </a:lnTo>
                  <a:lnTo>
                    <a:pt x="27" y="70"/>
                  </a:lnTo>
                  <a:lnTo>
                    <a:pt x="30" y="64"/>
                  </a:lnTo>
                  <a:lnTo>
                    <a:pt x="33" y="65"/>
                  </a:lnTo>
                  <a:lnTo>
                    <a:pt x="37" y="69"/>
                  </a:lnTo>
                  <a:lnTo>
                    <a:pt x="58" y="62"/>
                  </a:lnTo>
                  <a:lnTo>
                    <a:pt x="65" y="55"/>
                  </a:lnTo>
                  <a:lnTo>
                    <a:pt x="74" y="48"/>
                  </a:lnTo>
                  <a:lnTo>
                    <a:pt x="72" y="41"/>
                  </a:lnTo>
                  <a:lnTo>
                    <a:pt x="77" y="39"/>
                  </a:lnTo>
                  <a:lnTo>
                    <a:pt x="93" y="41"/>
                  </a:lnTo>
                  <a:lnTo>
                    <a:pt x="109" y="32"/>
                  </a:lnTo>
                  <a:lnTo>
                    <a:pt x="121" y="11"/>
                  </a:lnTo>
                  <a:lnTo>
                    <a:pt x="129" y="4"/>
                  </a:lnTo>
                  <a:lnTo>
                    <a:pt x="139" y="0"/>
                  </a:lnTo>
                  <a:lnTo>
                    <a:pt x="141" y="8"/>
                  </a:lnTo>
                  <a:lnTo>
                    <a:pt x="151" y="20"/>
                  </a:lnTo>
                  <a:lnTo>
                    <a:pt x="151" y="28"/>
                  </a:lnTo>
                  <a:lnTo>
                    <a:pt x="149" y="35"/>
                  </a:lnTo>
                  <a:lnTo>
                    <a:pt x="150" y="41"/>
                  </a:lnTo>
                  <a:lnTo>
                    <a:pt x="155" y="47"/>
                  </a:lnTo>
                  <a:lnTo>
                    <a:pt x="157" y="48"/>
                  </a:lnTo>
                  <a:lnTo>
                    <a:pt x="157" y="4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49" name="Freeform 33">
              <a:extLst>
                <a:ext uri="{FF2B5EF4-FFF2-40B4-BE49-F238E27FC236}">
                  <a16:creationId xmlns:a16="http://schemas.microsoft.com/office/drawing/2014/main" id="{5D293DCC-1BFB-D4A5-8CC9-C274FBF2E061}"/>
                </a:ext>
              </a:extLst>
            </p:cNvPr>
            <p:cNvSpPr>
              <a:spLocks/>
            </p:cNvSpPr>
            <p:nvPr/>
          </p:nvSpPr>
          <p:spPr bwMode="auto">
            <a:xfrm>
              <a:off x="4102972" y="3058967"/>
              <a:ext cx="56729" cy="33371"/>
            </a:xfrm>
            <a:custGeom>
              <a:avLst/>
              <a:gdLst>
                <a:gd name="T0" fmla="*/ 11 w 34"/>
                <a:gd name="T1" fmla="*/ 9 h 20"/>
                <a:gd name="T2" fmla="*/ 20 w 34"/>
                <a:gd name="T3" fmla="*/ 12 h 20"/>
                <a:gd name="T4" fmla="*/ 34 w 34"/>
                <a:gd name="T5" fmla="*/ 11 h 20"/>
                <a:gd name="T6" fmla="*/ 25 w 34"/>
                <a:gd name="T7" fmla="*/ 20 h 20"/>
                <a:gd name="T8" fmla="*/ 19 w 34"/>
                <a:gd name="T9" fmla="*/ 20 h 20"/>
                <a:gd name="T10" fmla="*/ 2 w 34"/>
                <a:gd name="T11" fmla="*/ 12 h 20"/>
                <a:gd name="T12" fmla="*/ 0 w 34"/>
                <a:gd name="T13" fmla="*/ 6 h 20"/>
                <a:gd name="T14" fmla="*/ 8 w 34"/>
                <a:gd name="T15" fmla="*/ 0 h 20"/>
                <a:gd name="T16" fmla="*/ 11 w 34"/>
                <a:gd name="T1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0">
                  <a:moveTo>
                    <a:pt x="11" y="9"/>
                  </a:moveTo>
                  <a:lnTo>
                    <a:pt x="20" y="12"/>
                  </a:lnTo>
                  <a:lnTo>
                    <a:pt x="34" y="11"/>
                  </a:lnTo>
                  <a:lnTo>
                    <a:pt x="25" y="20"/>
                  </a:lnTo>
                  <a:lnTo>
                    <a:pt x="19" y="20"/>
                  </a:lnTo>
                  <a:lnTo>
                    <a:pt x="2" y="12"/>
                  </a:lnTo>
                  <a:lnTo>
                    <a:pt x="0" y="6"/>
                  </a:lnTo>
                  <a:lnTo>
                    <a:pt x="8" y="0"/>
                  </a:lnTo>
                  <a:lnTo>
                    <a:pt x="11" y="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50" name="Freeform 34">
              <a:extLst>
                <a:ext uri="{FF2B5EF4-FFF2-40B4-BE49-F238E27FC236}">
                  <a16:creationId xmlns:a16="http://schemas.microsoft.com/office/drawing/2014/main" id="{75A30203-2084-18F4-F0ED-5560F5348225}"/>
                </a:ext>
              </a:extLst>
            </p:cNvPr>
            <p:cNvSpPr>
              <a:spLocks/>
            </p:cNvSpPr>
            <p:nvPr/>
          </p:nvSpPr>
          <p:spPr bwMode="auto">
            <a:xfrm>
              <a:off x="4133005" y="2968869"/>
              <a:ext cx="60066" cy="28364"/>
            </a:xfrm>
            <a:custGeom>
              <a:avLst/>
              <a:gdLst>
                <a:gd name="T0" fmla="*/ 35 w 36"/>
                <a:gd name="T1" fmla="*/ 16 h 17"/>
                <a:gd name="T2" fmla="*/ 28 w 36"/>
                <a:gd name="T3" fmla="*/ 17 h 17"/>
                <a:gd name="T4" fmla="*/ 10 w 36"/>
                <a:gd name="T5" fmla="*/ 11 h 17"/>
                <a:gd name="T6" fmla="*/ 0 w 36"/>
                <a:gd name="T7" fmla="*/ 2 h 17"/>
                <a:gd name="T8" fmla="*/ 6 w 36"/>
                <a:gd name="T9" fmla="*/ 0 h 17"/>
                <a:gd name="T10" fmla="*/ 24 w 36"/>
                <a:gd name="T11" fmla="*/ 5 h 17"/>
                <a:gd name="T12" fmla="*/ 36 w 36"/>
                <a:gd name="T13" fmla="*/ 13 h 17"/>
                <a:gd name="T14" fmla="*/ 35 w 36"/>
                <a:gd name="T15" fmla="*/ 1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7">
                  <a:moveTo>
                    <a:pt x="35" y="16"/>
                  </a:moveTo>
                  <a:lnTo>
                    <a:pt x="28" y="17"/>
                  </a:lnTo>
                  <a:lnTo>
                    <a:pt x="10" y="11"/>
                  </a:lnTo>
                  <a:lnTo>
                    <a:pt x="0" y="2"/>
                  </a:lnTo>
                  <a:lnTo>
                    <a:pt x="6" y="0"/>
                  </a:lnTo>
                  <a:lnTo>
                    <a:pt x="24" y="5"/>
                  </a:lnTo>
                  <a:lnTo>
                    <a:pt x="36" y="13"/>
                  </a:lnTo>
                  <a:lnTo>
                    <a:pt x="35" y="1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51" name="Freeform 35">
              <a:extLst>
                <a:ext uri="{FF2B5EF4-FFF2-40B4-BE49-F238E27FC236}">
                  <a16:creationId xmlns:a16="http://schemas.microsoft.com/office/drawing/2014/main" id="{16C74BB3-3F3B-8F3F-9F70-6725B64937B9}"/>
                </a:ext>
              </a:extLst>
            </p:cNvPr>
            <p:cNvSpPr>
              <a:spLocks/>
            </p:cNvSpPr>
            <p:nvPr/>
          </p:nvSpPr>
          <p:spPr bwMode="auto">
            <a:xfrm>
              <a:off x="2589638" y="2943840"/>
              <a:ext cx="80087" cy="75081"/>
            </a:xfrm>
            <a:custGeom>
              <a:avLst/>
              <a:gdLst>
                <a:gd name="T0" fmla="*/ 48 w 48"/>
                <a:gd name="T1" fmla="*/ 42 h 45"/>
                <a:gd name="T2" fmla="*/ 39 w 48"/>
                <a:gd name="T3" fmla="*/ 45 h 45"/>
                <a:gd name="T4" fmla="*/ 20 w 48"/>
                <a:gd name="T5" fmla="*/ 37 h 45"/>
                <a:gd name="T6" fmla="*/ 20 w 48"/>
                <a:gd name="T7" fmla="*/ 30 h 45"/>
                <a:gd name="T8" fmla="*/ 11 w 48"/>
                <a:gd name="T9" fmla="*/ 23 h 45"/>
                <a:gd name="T10" fmla="*/ 13 w 48"/>
                <a:gd name="T11" fmla="*/ 18 h 45"/>
                <a:gd name="T12" fmla="*/ 0 w 48"/>
                <a:gd name="T13" fmla="*/ 14 h 45"/>
                <a:gd name="T14" fmla="*/ 2 w 48"/>
                <a:gd name="T15" fmla="*/ 5 h 45"/>
                <a:gd name="T16" fmla="*/ 6 w 48"/>
                <a:gd name="T17" fmla="*/ 0 h 45"/>
                <a:gd name="T18" fmla="*/ 18 w 48"/>
                <a:gd name="T19" fmla="*/ 4 h 45"/>
                <a:gd name="T20" fmla="*/ 26 w 48"/>
                <a:gd name="T21" fmla="*/ 7 h 45"/>
                <a:gd name="T22" fmla="*/ 37 w 48"/>
                <a:gd name="T23" fmla="*/ 9 h 45"/>
                <a:gd name="T24" fmla="*/ 38 w 48"/>
                <a:gd name="T25" fmla="*/ 16 h 45"/>
                <a:gd name="T26" fmla="*/ 40 w 48"/>
                <a:gd name="T27" fmla="*/ 24 h 45"/>
                <a:gd name="T28" fmla="*/ 48 w 48"/>
                <a:gd name="T29" fmla="*/ 32 h 45"/>
                <a:gd name="T30" fmla="*/ 48 w 48"/>
                <a:gd name="T3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45">
                  <a:moveTo>
                    <a:pt x="48" y="42"/>
                  </a:moveTo>
                  <a:lnTo>
                    <a:pt x="39" y="45"/>
                  </a:lnTo>
                  <a:lnTo>
                    <a:pt x="20" y="37"/>
                  </a:lnTo>
                  <a:lnTo>
                    <a:pt x="20" y="30"/>
                  </a:lnTo>
                  <a:lnTo>
                    <a:pt x="11" y="23"/>
                  </a:lnTo>
                  <a:lnTo>
                    <a:pt x="13" y="18"/>
                  </a:lnTo>
                  <a:lnTo>
                    <a:pt x="0" y="14"/>
                  </a:lnTo>
                  <a:lnTo>
                    <a:pt x="2" y="5"/>
                  </a:lnTo>
                  <a:lnTo>
                    <a:pt x="6" y="0"/>
                  </a:lnTo>
                  <a:lnTo>
                    <a:pt x="18" y="4"/>
                  </a:lnTo>
                  <a:lnTo>
                    <a:pt x="26" y="7"/>
                  </a:lnTo>
                  <a:lnTo>
                    <a:pt x="37" y="9"/>
                  </a:lnTo>
                  <a:lnTo>
                    <a:pt x="38" y="16"/>
                  </a:lnTo>
                  <a:lnTo>
                    <a:pt x="40" y="24"/>
                  </a:lnTo>
                  <a:lnTo>
                    <a:pt x="48" y="32"/>
                  </a:lnTo>
                  <a:lnTo>
                    <a:pt x="48" y="4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52" name="Freeform 36">
              <a:extLst>
                <a:ext uri="{FF2B5EF4-FFF2-40B4-BE49-F238E27FC236}">
                  <a16:creationId xmlns:a16="http://schemas.microsoft.com/office/drawing/2014/main" id="{6D5FE38E-AA6F-B42B-2D29-3D5A2BD62F32}"/>
                </a:ext>
              </a:extLst>
            </p:cNvPr>
            <p:cNvSpPr>
              <a:spLocks/>
            </p:cNvSpPr>
            <p:nvPr/>
          </p:nvSpPr>
          <p:spPr bwMode="auto">
            <a:xfrm>
              <a:off x="4238120" y="2918813"/>
              <a:ext cx="163513" cy="153502"/>
            </a:xfrm>
            <a:custGeom>
              <a:avLst/>
              <a:gdLst>
                <a:gd name="T0" fmla="*/ 64 w 98"/>
                <a:gd name="T1" fmla="*/ 17 h 92"/>
                <a:gd name="T2" fmla="*/ 50 w 98"/>
                <a:gd name="T3" fmla="*/ 33 h 92"/>
                <a:gd name="T4" fmla="*/ 61 w 98"/>
                <a:gd name="T5" fmla="*/ 27 h 92"/>
                <a:gd name="T6" fmla="*/ 70 w 98"/>
                <a:gd name="T7" fmla="*/ 31 h 92"/>
                <a:gd name="T8" fmla="*/ 63 w 98"/>
                <a:gd name="T9" fmla="*/ 37 h 92"/>
                <a:gd name="T10" fmla="*/ 74 w 98"/>
                <a:gd name="T11" fmla="*/ 42 h 92"/>
                <a:gd name="T12" fmla="*/ 82 w 98"/>
                <a:gd name="T13" fmla="*/ 38 h 92"/>
                <a:gd name="T14" fmla="*/ 95 w 98"/>
                <a:gd name="T15" fmla="*/ 44 h 92"/>
                <a:gd name="T16" fmla="*/ 87 w 98"/>
                <a:gd name="T17" fmla="*/ 57 h 92"/>
                <a:gd name="T18" fmla="*/ 98 w 98"/>
                <a:gd name="T19" fmla="*/ 54 h 92"/>
                <a:gd name="T20" fmla="*/ 97 w 98"/>
                <a:gd name="T21" fmla="*/ 64 h 92"/>
                <a:gd name="T22" fmla="*/ 98 w 98"/>
                <a:gd name="T23" fmla="*/ 75 h 92"/>
                <a:gd name="T24" fmla="*/ 88 w 98"/>
                <a:gd name="T25" fmla="*/ 92 h 92"/>
                <a:gd name="T26" fmla="*/ 81 w 98"/>
                <a:gd name="T27" fmla="*/ 92 h 92"/>
                <a:gd name="T28" fmla="*/ 72 w 98"/>
                <a:gd name="T29" fmla="*/ 89 h 92"/>
                <a:gd name="T30" fmla="*/ 79 w 98"/>
                <a:gd name="T31" fmla="*/ 74 h 92"/>
                <a:gd name="T32" fmla="*/ 76 w 98"/>
                <a:gd name="T33" fmla="*/ 71 h 92"/>
                <a:gd name="T34" fmla="*/ 54 w 98"/>
                <a:gd name="T35" fmla="*/ 87 h 92"/>
                <a:gd name="T36" fmla="*/ 45 w 98"/>
                <a:gd name="T37" fmla="*/ 87 h 92"/>
                <a:gd name="T38" fmla="*/ 58 w 98"/>
                <a:gd name="T39" fmla="*/ 78 h 92"/>
                <a:gd name="T40" fmla="*/ 45 w 98"/>
                <a:gd name="T41" fmla="*/ 73 h 92"/>
                <a:gd name="T42" fmla="*/ 29 w 98"/>
                <a:gd name="T43" fmla="*/ 75 h 92"/>
                <a:gd name="T44" fmla="*/ 1 w 98"/>
                <a:gd name="T45" fmla="*/ 74 h 92"/>
                <a:gd name="T46" fmla="*/ 0 w 98"/>
                <a:gd name="T47" fmla="*/ 69 h 92"/>
                <a:gd name="T48" fmla="*/ 11 w 98"/>
                <a:gd name="T49" fmla="*/ 62 h 92"/>
                <a:gd name="T50" fmla="*/ 7 w 98"/>
                <a:gd name="T51" fmla="*/ 57 h 92"/>
                <a:gd name="T52" fmla="*/ 22 w 98"/>
                <a:gd name="T53" fmla="*/ 46 h 92"/>
                <a:gd name="T54" fmla="*/ 47 w 98"/>
                <a:gd name="T55" fmla="*/ 16 h 92"/>
                <a:gd name="T56" fmla="*/ 59 w 98"/>
                <a:gd name="T57" fmla="*/ 6 h 92"/>
                <a:gd name="T58" fmla="*/ 74 w 98"/>
                <a:gd name="T59" fmla="*/ 0 h 92"/>
                <a:gd name="T60" fmla="*/ 80 w 98"/>
                <a:gd name="T61" fmla="*/ 1 h 92"/>
                <a:gd name="T62" fmla="*/ 75 w 98"/>
                <a:gd name="T63" fmla="*/ 6 h 92"/>
                <a:gd name="T64" fmla="*/ 64 w 98"/>
                <a:gd name="T65" fmla="*/ 1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92">
                  <a:moveTo>
                    <a:pt x="64" y="17"/>
                  </a:moveTo>
                  <a:lnTo>
                    <a:pt x="50" y="33"/>
                  </a:lnTo>
                  <a:lnTo>
                    <a:pt x="61" y="27"/>
                  </a:lnTo>
                  <a:lnTo>
                    <a:pt x="70" y="31"/>
                  </a:lnTo>
                  <a:lnTo>
                    <a:pt x="63" y="37"/>
                  </a:lnTo>
                  <a:lnTo>
                    <a:pt x="74" y="42"/>
                  </a:lnTo>
                  <a:lnTo>
                    <a:pt x="82" y="38"/>
                  </a:lnTo>
                  <a:lnTo>
                    <a:pt x="95" y="44"/>
                  </a:lnTo>
                  <a:lnTo>
                    <a:pt x="87" y="57"/>
                  </a:lnTo>
                  <a:lnTo>
                    <a:pt x="98" y="54"/>
                  </a:lnTo>
                  <a:lnTo>
                    <a:pt x="97" y="64"/>
                  </a:lnTo>
                  <a:lnTo>
                    <a:pt x="98" y="75"/>
                  </a:lnTo>
                  <a:lnTo>
                    <a:pt x="88" y="92"/>
                  </a:lnTo>
                  <a:lnTo>
                    <a:pt x="81" y="92"/>
                  </a:lnTo>
                  <a:lnTo>
                    <a:pt x="72" y="89"/>
                  </a:lnTo>
                  <a:lnTo>
                    <a:pt x="79" y="74"/>
                  </a:lnTo>
                  <a:lnTo>
                    <a:pt x="76" y="71"/>
                  </a:lnTo>
                  <a:lnTo>
                    <a:pt x="54" y="87"/>
                  </a:lnTo>
                  <a:lnTo>
                    <a:pt x="45" y="87"/>
                  </a:lnTo>
                  <a:lnTo>
                    <a:pt x="58" y="78"/>
                  </a:lnTo>
                  <a:lnTo>
                    <a:pt x="45" y="73"/>
                  </a:lnTo>
                  <a:lnTo>
                    <a:pt x="29" y="75"/>
                  </a:lnTo>
                  <a:lnTo>
                    <a:pt x="1" y="74"/>
                  </a:lnTo>
                  <a:lnTo>
                    <a:pt x="0" y="69"/>
                  </a:lnTo>
                  <a:lnTo>
                    <a:pt x="11" y="62"/>
                  </a:lnTo>
                  <a:lnTo>
                    <a:pt x="7" y="57"/>
                  </a:lnTo>
                  <a:lnTo>
                    <a:pt x="22" y="46"/>
                  </a:lnTo>
                  <a:lnTo>
                    <a:pt x="47" y="16"/>
                  </a:lnTo>
                  <a:lnTo>
                    <a:pt x="59" y="6"/>
                  </a:lnTo>
                  <a:lnTo>
                    <a:pt x="74" y="0"/>
                  </a:lnTo>
                  <a:lnTo>
                    <a:pt x="80" y="1"/>
                  </a:lnTo>
                  <a:lnTo>
                    <a:pt x="75" y="6"/>
                  </a:lnTo>
                  <a:lnTo>
                    <a:pt x="64" y="17"/>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53" name="Freeform 37">
              <a:extLst>
                <a:ext uri="{FF2B5EF4-FFF2-40B4-BE49-F238E27FC236}">
                  <a16:creationId xmlns:a16="http://schemas.microsoft.com/office/drawing/2014/main" id="{39AA788E-6DE6-C341-A329-859CAC1A3D44}"/>
                </a:ext>
              </a:extLst>
            </p:cNvPr>
            <p:cNvSpPr>
              <a:spLocks/>
            </p:cNvSpPr>
            <p:nvPr/>
          </p:nvSpPr>
          <p:spPr bwMode="auto">
            <a:xfrm>
              <a:off x="2551263" y="2842062"/>
              <a:ext cx="48387" cy="58397"/>
            </a:xfrm>
            <a:custGeom>
              <a:avLst/>
              <a:gdLst>
                <a:gd name="T0" fmla="*/ 9 w 29"/>
                <a:gd name="T1" fmla="*/ 0 h 35"/>
                <a:gd name="T2" fmla="*/ 14 w 29"/>
                <a:gd name="T3" fmla="*/ 2 h 35"/>
                <a:gd name="T4" fmla="*/ 29 w 29"/>
                <a:gd name="T5" fmla="*/ 1 h 35"/>
                <a:gd name="T6" fmla="*/ 7 w 29"/>
                <a:gd name="T7" fmla="*/ 21 h 35"/>
                <a:gd name="T8" fmla="*/ 8 w 29"/>
                <a:gd name="T9" fmla="*/ 35 h 35"/>
                <a:gd name="T10" fmla="*/ 3 w 29"/>
                <a:gd name="T11" fmla="*/ 35 h 35"/>
                <a:gd name="T12" fmla="*/ 0 w 29"/>
                <a:gd name="T13" fmla="*/ 27 h 35"/>
                <a:gd name="T14" fmla="*/ 2 w 29"/>
                <a:gd name="T15" fmla="*/ 19 h 35"/>
                <a:gd name="T16" fmla="*/ 0 w 29"/>
                <a:gd name="T17" fmla="*/ 13 h 35"/>
                <a:gd name="T18" fmla="*/ 3 w 29"/>
                <a:gd name="T19" fmla="*/ 5 h 35"/>
                <a:gd name="T20" fmla="*/ 9 w 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5">
                  <a:moveTo>
                    <a:pt x="9" y="0"/>
                  </a:moveTo>
                  <a:lnTo>
                    <a:pt x="14" y="2"/>
                  </a:lnTo>
                  <a:lnTo>
                    <a:pt x="29" y="1"/>
                  </a:lnTo>
                  <a:lnTo>
                    <a:pt x="7" y="21"/>
                  </a:lnTo>
                  <a:lnTo>
                    <a:pt x="8" y="35"/>
                  </a:lnTo>
                  <a:lnTo>
                    <a:pt x="3" y="35"/>
                  </a:lnTo>
                  <a:lnTo>
                    <a:pt x="0" y="27"/>
                  </a:lnTo>
                  <a:lnTo>
                    <a:pt x="2" y="19"/>
                  </a:lnTo>
                  <a:lnTo>
                    <a:pt x="0" y="13"/>
                  </a:lnTo>
                  <a:lnTo>
                    <a:pt x="3" y="5"/>
                  </a:lnTo>
                  <a:lnTo>
                    <a:pt x="9"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54" name="Freeform 38">
              <a:extLst>
                <a:ext uri="{FF2B5EF4-FFF2-40B4-BE49-F238E27FC236}">
                  <a16:creationId xmlns:a16="http://schemas.microsoft.com/office/drawing/2014/main" id="{6F782E61-1C4E-64FE-1430-4C433B78D964}"/>
                </a:ext>
              </a:extLst>
            </p:cNvPr>
            <p:cNvSpPr>
              <a:spLocks/>
            </p:cNvSpPr>
            <p:nvPr/>
          </p:nvSpPr>
          <p:spPr bwMode="auto">
            <a:xfrm>
              <a:off x="3941126" y="2600129"/>
              <a:ext cx="26697" cy="21691"/>
            </a:xfrm>
            <a:custGeom>
              <a:avLst/>
              <a:gdLst>
                <a:gd name="T0" fmla="*/ 16 w 16"/>
                <a:gd name="T1" fmla="*/ 4 h 13"/>
                <a:gd name="T2" fmla="*/ 5 w 16"/>
                <a:gd name="T3" fmla="*/ 13 h 13"/>
                <a:gd name="T4" fmla="*/ 0 w 16"/>
                <a:gd name="T5" fmla="*/ 12 h 13"/>
                <a:gd name="T6" fmla="*/ 0 w 16"/>
                <a:gd name="T7" fmla="*/ 6 h 13"/>
                <a:gd name="T8" fmla="*/ 1 w 16"/>
                <a:gd name="T9" fmla="*/ 5 h 13"/>
                <a:gd name="T10" fmla="*/ 9 w 16"/>
                <a:gd name="T11" fmla="*/ 0 h 13"/>
                <a:gd name="T12" fmla="*/ 14 w 16"/>
                <a:gd name="T13" fmla="*/ 1 h 13"/>
                <a:gd name="T14" fmla="*/ 16 w 16"/>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4"/>
                  </a:moveTo>
                  <a:lnTo>
                    <a:pt x="5" y="13"/>
                  </a:lnTo>
                  <a:lnTo>
                    <a:pt x="0" y="12"/>
                  </a:lnTo>
                  <a:lnTo>
                    <a:pt x="0" y="6"/>
                  </a:lnTo>
                  <a:lnTo>
                    <a:pt x="1" y="5"/>
                  </a:lnTo>
                  <a:lnTo>
                    <a:pt x="9" y="0"/>
                  </a:lnTo>
                  <a:lnTo>
                    <a:pt x="14" y="1"/>
                  </a:lnTo>
                  <a:lnTo>
                    <a:pt x="16" y="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55" name="Freeform 39">
              <a:extLst>
                <a:ext uri="{FF2B5EF4-FFF2-40B4-BE49-F238E27FC236}">
                  <a16:creationId xmlns:a16="http://schemas.microsoft.com/office/drawing/2014/main" id="{D80198B2-CCF9-3867-98E3-833126CCB5D0}"/>
                </a:ext>
              </a:extLst>
            </p:cNvPr>
            <p:cNvSpPr>
              <a:spLocks/>
            </p:cNvSpPr>
            <p:nvPr/>
          </p:nvSpPr>
          <p:spPr bwMode="auto">
            <a:xfrm>
              <a:off x="3869382" y="2585112"/>
              <a:ext cx="53392" cy="21691"/>
            </a:xfrm>
            <a:custGeom>
              <a:avLst/>
              <a:gdLst>
                <a:gd name="T0" fmla="*/ 30 w 32"/>
                <a:gd name="T1" fmla="*/ 4 h 13"/>
                <a:gd name="T2" fmla="*/ 8 w 32"/>
                <a:gd name="T3" fmla="*/ 13 h 13"/>
                <a:gd name="T4" fmla="*/ 0 w 32"/>
                <a:gd name="T5" fmla="*/ 12 h 13"/>
                <a:gd name="T6" fmla="*/ 0 w 32"/>
                <a:gd name="T7" fmla="*/ 8 h 13"/>
                <a:gd name="T8" fmla="*/ 14 w 32"/>
                <a:gd name="T9" fmla="*/ 0 h 13"/>
                <a:gd name="T10" fmla="*/ 32 w 32"/>
                <a:gd name="T11" fmla="*/ 0 h 13"/>
                <a:gd name="T12" fmla="*/ 30 w 32"/>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32" h="13">
                  <a:moveTo>
                    <a:pt x="30" y="4"/>
                  </a:moveTo>
                  <a:lnTo>
                    <a:pt x="8" y="13"/>
                  </a:lnTo>
                  <a:lnTo>
                    <a:pt x="0" y="12"/>
                  </a:lnTo>
                  <a:lnTo>
                    <a:pt x="0" y="8"/>
                  </a:lnTo>
                  <a:lnTo>
                    <a:pt x="14" y="0"/>
                  </a:lnTo>
                  <a:lnTo>
                    <a:pt x="32" y="0"/>
                  </a:lnTo>
                  <a:lnTo>
                    <a:pt x="30" y="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56" name="Freeform 40">
              <a:extLst>
                <a:ext uri="{FF2B5EF4-FFF2-40B4-BE49-F238E27FC236}">
                  <a16:creationId xmlns:a16="http://schemas.microsoft.com/office/drawing/2014/main" id="{8ACB7F52-A9B9-A9FE-A2AF-F7971496F5EF}"/>
                </a:ext>
              </a:extLst>
            </p:cNvPr>
            <p:cNvSpPr>
              <a:spLocks/>
            </p:cNvSpPr>
            <p:nvPr/>
          </p:nvSpPr>
          <p:spPr bwMode="auto">
            <a:xfrm>
              <a:off x="3819326" y="2505024"/>
              <a:ext cx="156841" cy="76750"/>
            </a:xfrm>
            <a:custGeom>
              <a:avLst/>
              <a:gdLst>
                <a:gd name="T0" fmla="*/ 50 w 94"/>
                <a:gd name="T1" fmla="*/ 2 h 46"/>
                <a:gd name="T2" fmla="*/ 48 w 94"/>
                <a:gd name="T3" fmla="*/ 9 h 46"/>
                <a:gd name="T4" fmla="*/ 56 w 94"/>
                <a:gd name="T5" fmla="*/ 6 h 46"/>
                <a:gd name="T6" fmla="*/ 61 w 94"/>
                <a:gd name="T7" fmla="*/ 11 h 46"/>
                <a:gd name="T8" fmla="*/ 71 w 94"/>
                <a:gd name="T9" fmla="*/ 17 h 46"/>
                <a:gd name="T10" fmla="*/ 82 w 94"/>
                <a:gd name="T11" fmla="*/ 22 h 46"/>
                <a:gd name="T12" fmla="*/ 78 w 94"/>
                <a:gd name="T13" fmla="*/ 30 h 46"/>
                <a:gd name="T14" fmla="*/ 88 w 94"/>
                <a:gd name="T15" fmla="*/ 29 h 46"/>
                <a:gd name="T16" fmla="*/ 94 w 94"/>
                <a:gd name="T17" fmla="*/ 35 h 46"/>
                <a:gd name="T18" fmla="*/ 79 w 94"/>
                <a:gd name="T19" fmla="*/ 40 h 46"/>
                <a:gd name="T20" fmla="*/ 61 w 94"/>
                <a:gd name="T21" fmla="*/ 35 h 46"/>
                <a:gd name="T22" fmla="*/ 59 w 94"/>
                <a:gd name="T23" fmla="*/ 28 h 46"/>
                <a:gd name="T24" fmla="*/ 41 w 94"/>
                <a:gd name="T25" fmla="*/ 37 h 46"/>
                <a:gd name="T26" fmla="*/ 16 w 94"/>
                <a:gd name="T27" fmla="*/ 46 h 46"/>
                <a:gd name="T28" fmla="*/ 18 w 94"/>
                <a:gd name="T29" fmla="*/ 36 h 46"/>
                <a:gd name="T30" fmla="*/ 0 w 94"/>
                <a:gd name="T31" fmla="*/ 38 h 46"/>
                <a:gd name="T32" fmla="*/ 16 w 94"/>
                <a:gd name="T33" fmla="*/ 29 h 46"/>
                <a:gd name="T34" fmla="*/ 27 w 94"/>
                <a:gd name="T35" fmla="*/ 15 h 46"/>
                <a:gd name="T36" fmla="*/ 42 w 94"/>
                <a:gd name="T37" fmla="*/ 0 h 46"/>
                <a:gd name="T38" fmla="*/ 50 w 94"/>
                <a:gd name="T39"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46">
                  <a:moveTo>
                    <a:pt x="50" y="2"/>
                  </a:moveTo>
                  <a:lnTo>
                    <a:pt x="48" y="9"/>
                  </a:lnTo>
                  <a:lnTo>
                    <a:pt x="56" y="6"/>
                  </a:lnTo>
                  <a:lnTo>
                    <a:pt x="61" y="11"/>
                  </a:lnTo>
                  <a:lnTo>
                    <a:pt x="71" y="17"/>
                  </a:lnTo>
                  <a:lnTo>
                    <a:pt x="82" y="22"/>
                  </a:lnTo>
                  <a:lnTo>
                    <a:pt x="78" y="30"/>
                  </a:lnTo>
                  <a:lnTo>
                    <a:pt x="88" y="29"/>
                  </a:lnTo>
                  <a:lnTo>
                    <a:pt x="94" y="35"/>
                  </a:lnTo>
                  <a:lnTo>
                    <a:pt x="79" y="40"/>
                  </a:lnTo>
                  <a:lnTo>
                    <a:pt x="61" y="35"/>
                  </a:lnTo>
                  <a:lnTo>
                    <a:pt x="59" y="28"/>
                  </a:lnTo>
                  <a:lnTo>
                    <a:pt x="41" y="37"/>
                  </a:lnTo>
                  <a:lnTo>
                    <a:pt x="16" y="46"/>
                  </a:lnTo>
                  <a:lnTo>
                    <a:pt x="18" y="36"/>
                  </a:lnTo>
                  <a:lnTo>
                    <a:pt x="0" y="38"/>
                  </a:lnTo>
                  <a:lnTo>
                    <a:pt x="16" y="29"/>
                  </a:lnTo>
                  <a:lnTo>
                    <a:pt x="27" y="15"/>
                  </a:lnTo>
                  <a:lnTo>
                    <a:pt x="42" y="0"/>
                  </a:lnTo>
                  <a:lnTo>
                    <a:pt x="50" y="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58" name="Freeform 41">
              <a:extLst>
                <a:ext uri="{FF2B5EF4-FFF2-40B4-BE49-F238E27FC236}">
                  <a16:creationId xmlns:a16="http://schemas.microsoft.com/office/drawing/2014/main" id="{1902EACE-E08B-63BE-7384-E989563DF3A2}"/>
                </a:ext>
              </a:extLst>
            </p:cNvPr>
            <p:cNvSpPr>
              <a:spLocks/>
            </p:cNvSpPr>
            <p:nvPr/>
          </p:nvSpPr>
          <p:spPr bwMode="auto">
            <a:xfrm>
              <a:off x="4101302" y="2436615"/>
              <a:ext cx="55060" cy="31701"/>
            </a:xfrm>
            <a:custGeom>
              <a:avLst/>
              <a:gdLst>
                <a:gd name="T0" fmla="*/ 15 w 33"/>
                <a:gd name="T1" fmla="*/ 18 h 19"/>
                <a:gd name="T2" fmla="*/ 0 w 33"/>
                <a:gd name="T3" fmla="*/ 19 h 19"/>
                <a:gd name="T4" fmla="*/ 2 w 33"/>
                <a:gd name="T5" fmla="*/ 11 h 19"/>
                <a:gd name="T6" fmla="*/ 13 w 33"/>
                <a:gd name="T7" fmla="*/ 1 h 19"/>
                <a:gd name="T8" fmla="*/ 26 w 33"/>
                <a:gd name="T9" fmla="*/ 0 h 19"/>
                <a:gd name="T10" fmla="*/ 33 w 33"/>
                <a:gd name="T11" fmla="*/ 4 h 19"/>
                <a:gd name="T12" fmla="*/ 29 w 33"/>
                <a:gd name="T13" fmla="*/ 11 h 19"/>
                <a:gd name="T14" fmla="*/ 26 w 33"/>
                <a:gd name="T15" fmla="*/ 13 h 19"/>
                <a:gd name="T16" fmla="*/ 15 w 33"/>
                <a:gd name="T17"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9">
                  <a:moveTo>
                    <a:pt x="15" y="18"/>
                  </a:moveTo>
                  <a:lnTo>
                    <a:pt x="0" y="19"/>
                  </a:lnTo>
                  <a:lnTo>
                    <a:pt x="2" y="11"/>
                  </a:lnTo>
                  <a:lnTo>
                    <a:pt x="13" y="1"/>
                  </a:lnTo>
                  <a:lnTo>
                    <a:pt x="26" y="0"/>
                  </a:lnTo>
                  <a:lnTo>
                    <a:pt x="33" y="4"/>
                  </a:lnTo>
                  <a:lnTo>
                    <a:pt x="29" y="11"/>
                  </a:lnTo>
                  <a:lnTo>
                    <a:pt x="26" y="13"/>
                  </a:lnTo>
                  <a:lnTo>
                    <a:pt x="15" y="1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62" name="Freeform 42">
              <a:extLst>
                <a:ext uri="{FF2B5EF4-FFF2-40B4-BE49-F238E27FC236}">
                  <a16:creationId xmlns:a16="http://schemas.microsoft.com/office/drawing/2014/main" id="{8AB7AF04-DA4D-83A4-7BA0-58116EC90EEB}"/>
                </a:ext>
              </a:extLst>
            </p:cNvPr>
            <p:cNvSpPr>
              <a:spLocks/>
            </p:cNvSpPr>
            <p:nvPr/>
          </p:nvSpPr>
          <p:spPr bwMode="auto">
            <a:xfrm>
              <a:off x="3680841" y="2386560"/>
              <a:ext cx="76751" cy="36706"/>
            </a:xfrm>
            <a:custGeom>
              <a:avLst/>
              <a:gdLst>
                <a:gd name="T0" fmla="*/ 46 w 46"/>
                <a:gd name="T1" fmla="*/ 17 h 22"/>
                <a:gd name="T2" fmla="*/ 34 w 46"/>
                <a:gd name="T3" fmla="*/ 22 h 22"/>
                <a:gd name="T4" fmla="*/ 22 w 46"/>
                <a:gd name="T5" fmla="*/ 17 h 22"/>
                <a:gd name="T6" fmla="*/ 10 w 46"/>
                <a:gd name="T7" fmla="*/ 19 h 22"/>
                <a:gd name="T8" fmla="*/ 0 w 46"/>
                <a:gd name="T9" fmla="*/ 11 h 22"/>
                <a:gd name="T10" fmla="*/ 15 w 46"/>
                <a:gd name="T11" fmla="*/ 6 h 22"/>
                <a:gd name="T12" fmla="*/ 29 w 46"/>
                <a:gd name="T13" fmla="*/ 0 h 22"/>
                <a:gd name="T14" fmla="*/ 38 w 46"/>
                <a:gd name="T15" fmla="*/ 4 h 22"/>
                <a:gd name="T16" fmla="*/ 43 w 46"/>
                <a:gd name="T17" fmla="*/ 7 h 22"/>
                <a:gd name="T18" fmla="*/ 44 w 46"/>
                <a:gd name="T19" fmla="*/ 10 h 22"/>
                <a:gd name="T20" fmla="*/ 46 w 46"/>
                <a:gd name="T21"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22">
                  <a:moveTo>
                    <a:pt x="46" y="17"/>
                  </a:moveTo>
                  <a:lnTo>
                    <a:pt x="34" y="22"/>
                  </a:lnTo>
                  <a:lnTo>
                    <a:pt x="22" y="17"/>
                  </a:lnTo>
                  <a:lnTo>
                    <a:pt x="10" y="19"/>
                  </a:lnTo>
                  <a:lnTo>
                    <a:pt x="0" y="11"/>
                  </a:lnTo>
                  <a:lnTo>
                    <a:pt x="15" y="6"/>
                  </a:lnTo>
                  <a:lnTo>
                    <a:pt x="29" y="0"/>
                  </a:lnTo>
                  <a:lnTo>
                    <a:pt x="38" y="4"/>
                  </a:lnTo>
                  <a:lnTo>
                    <a:pt x="43" y="7"/>
                  </a:lnTo>
                  <a:lnTo>
                    <a:pt x="44" y="10"/>
                  </a:lnTo>
                  <a:lnTo>
                    <a:pt x="46" y="17"/>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66" name="Freeform 43">
              <a:extLst>
                <a:ext uri="{FF2B5EF4-FFF2-40B4-BE49-F238E27FC236}">
                  <a16:creationId xmlns:a16="http://schemas.microsoft.com/office/drawing/2014/main" id="{35DD193F-AA42-FD95-10CC-8B4FAC9A499F}"/>
                </a:ext>
              </a:extLst>
            </p:cNvPr>
            <p:cNvSpPr>
              <a:spLocks/>
            </p:cNvSpPr>
            <p:nvPr/>
          </p:nvSpPr>
          <p:spPr bwMode="auto">
            <a:xfrm>
              <a:off x="2557937" y="2339843"/>
              <a:ext cx="1822006" cy="875965"/>
            </a:xfrm>
            <a:custGeom>
              <a:avLst/>
              <a:gdLst>
                <a:gd name="T0" fmla="*/ 863 w 1092"/>
                <a:gd name="T1" fmla="*/ 428 h 525"/>
                <a:gd name="T2" fmla="*/ 817 w 1092"/>
                <a:gd name="T3" fmla="*/ 464 h 525"/>
                <a:gd name="T4" fmla="*/ 751 w 1092"/>
                <a:gd name="T5" fmla="*/ 473 h 525"/>
                <a:gd name="T6" fmla="*/ 716 w 1092"/>
                <a:gd name="T7" fmla="*/ 491 h 525"/>
                <a:gd name="T8" fmla="*/ 673 w 1092"/>
                <a:gd name="T9" fmla="*/ 501 h 525"/>
                <a:gd name="T10" fmla="*/ 669 w 1092"/>
                <a:gd name="T11" fmla="*/ 510 h 525"/>
                <a:gd name="T12" fmla="*/ 635 w 1092"/>
                <a:gd name="T13" fmla="*/ 519 h 525"/>
                <a:gd name="T14" fmla="*/ 642 w 1092"/>
                <a:gd name="T15" fmla="*/ 501 h 525"/>
                <a:gd name="T16" fmla="*/ 666 w 1092"/>
                <a:gd name="T17" fmla="*/ 476 h 525"/>
                <a:gd name="T18" fmla="*/ 665 w 1092"/>
                <a:gd name="T19" fmla="*/ 449 h 525"/>
                <a:gd name="T20" fmla="*/ 627 w 1092"/>
                <a:gd name="T21" fmla="*/ 443 h 525"/>
                <a:gd name="T22" fmla="*/ 626 w 1092"/>
                <a:gd name="T23" fmla="*/ 422 h 525"/>
                <a:gd name="T24" fmla="*/ 603 w 1092"/>
                <a:gd name="T25" fmla="*/ 400 h 525"/>
                <a:gd name="T26" fmla="*/ 562 w 1092"/>
                <a:gd name="T27" fmla="*/ 414 h 525"/>
                <a:gd name="T28" fmla="*/ 498 w 1092"/>
                <a:gd name="T29" fmla="*/ 401 h 525"/>
                <a:gd name="T30" fmla="*/ 458 w 1092"/>
                <a:gd name="T31" fmla="*/ 395 h 525"/>
                <a:gd name="T32" fmla="*/ 227 w 1092"/>
                <a:gd name="T33" fmla="*/ 395 h 525"/>
                <a:gd name="T34" fmla="*/ 81 w 1092"/>
                <a:gd name="T35" fmla="*/ 395 h 525"/>
                <a:gd name="T36" fmla="*/ 54 w 1092"/>
                <a:gd name="T37" fmla="*/ 334 h 525"/>
                <a:gd name="T38" fmla="*/ 67 w 1092"/>
                <a:gd name="T39" fmla="*/ 280 h 525"/>
                <a:gd name="T40" fmla="*/ 66 w 1092"/>
                <a:gd name="T41" fmla="*/ 217 h 525"/>
                <a:gd name="T42" fmla="*/ 22 w 1092"/>
                <a:gd name="T43" fmla="*/ 205 h 525"/>
                <a:gd name="T44" fmla="*/ 179 w 1092"/>
                <a:gd name="T45" fmla="*/ 34 h 525"/>
                <a:gd name="T46" fmla="*/ 256 w 1092"/>
                <a:gd name="T47" fmla="*/ 36 h 525"/>
                <a:gd name="T48" fmla="*/ 337 w 1092"/>
                <a:gd name="T49" fmla="*/ 30 h 525"/>
                <a:gd name="T50" fmla="*/ 375 w 1092"/>
                <a:gd name="T51" fmla="*/ 39 h 525"/>
                <a:gd name="T52" fmla="*/ 449 w 1092"/>
                <a:gd name="T53" fmla="*/ 46 h 525"/>
                <a:gd name="T54" fmla="*/ 479 w 1092"/>
                <a:gd name="T55" fmla="*/ 67 h 525"/>
                <a:gd name="T56" fmla="*/ 546 w 1092"/>
                <a:gd name="T57" fmla="*/ 57 h 525"/>
                <a:gd name="T58" fmla="*/ 598 w 1092"/>
                <a:gd name="T59" fmla="*/ 62 h 525"/>
                <a:gd name="T60" fmla="*/ 674 w 1092"/>
                <a:gd name="T61" fmla="*/ 56 h 525"/>
                <a:gd name="T62" fmla="*/ 717 w 1092"/>
                <a:gd name="T63" fmla="*/ 61 h 525"/>
                <a:gd name="T64" fmla="*/ 763 w 1092"/>
                <a:gd name="T65" fmla="*/ 0 h 525"/>
                <a:gd name="T66" fmla="*/ 786 w 1092"/>
                <a:gd name="T67" fmla="*/ 38 h 525"/>
                <a:gd name="T68" fmla="*/ 797 w 1092"/>
                <a:gd name="T69" fmla="*/ 75 h 525"/>
                <a:gd name="T70" fmla="*/ 884 w 1092"/>
                <a:gd name="T71" fmla="*/ 36 h 525"/>
                <a:gd name="T72" fmla="*/ 870 w 1092"/>
                <a:gd name="T73" fmla="*/ 77 h 525"/>
                <a:gd name="T74" fmla="*/ 777 w 1092"/>
                <a:gd name="T75" fmla="*/ 108 h 525"/>
                <a:gd name="T76" fmla="*/ 703 w 1092"/>
                <a:gd name="T77" fmla="*/ 146 h 525"/>
                <a:gd name="T78" fmla="*/ 603 w 1092"/>
                <a:gd name="T79" fmla="*/ 216 h 525"/>
                <a:gd name="T80" fmla="*/ 657 w 1092"/>
                <a:gd name="T81" fmla="*/ 253 h 525"/>
                <a:gd name="T82" fmla="*/ 719 w 1092"/>
                <a:gd name="T83" fmla="*/ 282 h 525"/>
                <a:gd name="T84" fmla="*/ 731 w 1092"/>
                <a:gd name="T85" fmla="*/ 354 h 525"/>
                <a:gd name="T86" fmla="*/ 790 w 1092"/>
                <a:gd name="T87" fmla="*/ 283 h 525"/>
                <a:gd name="T88" fmla="*/ 820 w 1092"/>
                <a:gd name="T89" fmla="*/ 218 h 525"/>
                <a:gd name="T90" fmla="*/ 892 w 1092"/>
                <a:gd name="T91" fmla="*/ 158 h 525"/>
                <a:gd name="T92" fmla="*/ 939 w 1092"/>
                <a:gd name="T93" fmla="*/ 177 h 525"/>
                <a:gd name="T94" fmla="*/ 963 w 1092"/>
                <a:gd name="T95" fmla="*/ 228 h 525"/>
                <a:gd name="T96" fmla="*/ 1033 w 1092"/>
                <a:gd name="T97" fmla="*/ 229 h 525"/>
                <a:gd name="T98" fmla="*/ 1072 w 1092"/>
                <a:gd name="T99" fmla="*/ 287 h 525"/>
                <a:gd name="T100" fmla="*/ 1086 w 1092"/>
                <a:gd name="T101" fmla="*/ 337 h 525"/>
                <a:gd name="T102" fmla="*/ 986 w 1092"/>
                <a:gd name="T103" fmla="*/ 375 h 525"/>
                <a:gd name="T104" fmla="*/ 880 w 1092"/>
                <a:gd name="T105" fmla="*/ 394 h 525"/>
                <a:gd name="T106" fmla="*/ 910 w 1092"/>
                <a:gd name="T107" fmla="*/ 393 h 525"/>
                <a:gd name="T108" fmla="*/ 923 w 1092"/>
                <a:gd name="T109" fmla="*/ 446 h 525"/>
                <a:gd name="T110" fmla="*/ 990 w 1092"/>
                <a:gd name="T111" fmla="*/ 452 h 525"/>
                <a:gd name="T112" fmla="*/ 882 w 1092"/>
                <a:gd name="T113" fmla="*/ 495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92" h="525">
                  <a:moveTo>
                    <a:pt x="876" y="467"/>
                  </a:moveTo>
                  <a:lnTo>
                    <a:pt x="869" y="456"/>
                  </a:lnTo>
                  <a:lnTo>
                    <a:pt x="878" y="431"/>
                  </a:lnTo>
                  <a:lnTo>
                    <a:pt x="873" y="425"/>
                  </a:lnTo>
                  <a:lnTo>
                    <a:pt x="863" y="428"/>
                  </a:lnTo>
                  <a:lnTo>
                    <a:pt x="859" y="424"/>
                  </a:lnTo>
                  <a:lnTo>
                    <a:pt x="843" y="438"/>
                  </a:lnTo>
                  <a:lnTo>
                    <a:pt x="833" y="452"/>
                  </a:lnTo>
                  <a:lnTo>
                    <a:pt x="825" y="461"/>
                  </a:lnTo>
                  <a:lnTo>
                    <a:pt x="817" y="464"/>
                  </a:lnTo>
                  <a:lnTo>
                    <a:pt x="812" y="465"/>
                  </a:lnTo>
                  <a:lnTo>
                    <a:pt x="809" y="469"/>
                  </a:lnTo>
                  <a:lnTo>
                    <a:pt x="782" y="469"/>
                  </a:lnTo>
                  <a:lnTo>
                    <a:pt x="759" y="470"/>
                  </a:lnTo>
                  <a:lnTo>
                    <a:pt x="751" y="473"/>
                  </a:lnTo>
                  <a:lnTo>
                    <a:pt x="731" y="486"/>
                  </a:lnTo>
                  <a:lnTo>
                    <a:pt x="731" y="485"/>
                  </a:lnTo>
                  <a:lnTo>
                    <a:pt x="728" y="485"/>
                  </a:lnTo>
                  <a:lnTo>
                    <a:pt x="722" y="487"/>
                  </a:lnTo>
                  <a:lnTo>
                    <a:pt x="716" y="491"/>
                  </a:lnTo>
                  <a:lnTo>
                    <a:pt x="711" y="488"/>
                  </a:lnTo>
                  <a:lnTo>
                    <a:pt x="697" y="490"/>
                  </a:lnTo>
                  <a:lnTo>
                    <a:pt x="686" y="493"/>
                  </a:lnTo>
                  <a:lnTo>
                    <a:pt x="680" y="495"/>
                  </a:lnTo>
                  <a:lnTo>
                    <a:pt x="673" y="501"/>
                  </a:lnTo>
                  <a:lnTo>
                    <a:pt x="678" y="503"/>
                  </a:lnTo>
                  <a:lnTo>
                    <a:pt x="683" y="502"/>
                  </a:lnTo>
                  <a:lnTo>
                    <a:pt x="684" y="502"/>
                  </a:lnTo>
                  <a:lnTo>
                    <a:pt x="683" y="508"/>
                  </a:lnTo>
                  <a:lnTo>
                    <a:pt x="669" y="510"/>
                  </a:lnTo>
                  <a:lnTo>
                    <a:pt x="661" y="512"/>
                  </a:lnTo>
                  <a:lnTo>
                    <a:pt x="656" y="515"/>
                  </a:lnTo>
                  <a:lnTo>
                    <a:pt x="648" y="514"/>
                  </a:lnTo>
                  <a:lnTo>
                    <a:pt x="643" y="514"/>
                  </a:lnTo>
                  <a:lnTo>
                    <a:pt x="635" y="519"/>
                  </a:lnTo>
                  <a:lnTo>
                    <a:pt x="621" y="525"/>
                  </a:lnTo>
                  <a:lnTo>
                    <a:pt x="613" y="525"/>
                  </a:lnTo>
                  <a:lnTo>
                    <a:pt x="619" y="518"/>
                  </a:lnTo>
                  <a:lnTo>
                    <a:pt x="630" y="508"/>
                  </a:lnTo>
                  <a:lnTo>
                    <a:pt x="642" y="501"/>
                  </a:lnTo>
                  <a:lnTo>
                    <a:pt x="646" y="496"/>
                  </a:lnTo>
                  <a:lnTo>
                    <a:pt x="648" y="487"/>
                  </a:lnTo>
                  <a:lnTo>
                    <a:pt x="660" y="476"/>
                  </a:lnTo>
                  <a:lnTo>
                    <a:pt x="662" y="465"/>
                  </a:lnTo>
                  <a:lnTo>
                    <a:pt x="666" y="476"/>
                  </a:lnTo>
                  <a:lnTo>
                    <a:pt x="677" y="479"/>
                  </a:lnTo>
                  <a:lnTo>
                    <a:pt x="683" y="473"/>
                  </a:lnTo>
                  <a:lnTo>
                    <a:pt x="680" y="459"/>
                  </a:lnTo>
                  <a:lnTo>
                    <a:pt x="677" y="453"/>
                  </a:lnTo>
                  <a:lnTo>
                    <a:pt x="665" y="449"/>
                  </a:lnTo>
                  <a:lnTo>
                    <a:pt x="654" y="447"/>
                  </a:lnTo>
                  <a:lnTo>
                    <a:pt x="642" y="447"/>
                  </a:lnTo>
                  <a:lnTo>
                    <a:pt x="632" y="445"/>
                  </a:lnTo>
                  <a:lnTo>
                    <a:pt x="631" y="440"/>
                  </a:lnTo>
                  <a:lnTo>
                    <a:pt x="627" y="443"/>
                  </a:lnTo>
                  <a:lnTo>
                    <a:pt x="623" y="442"/>
                  </a:lnTo>
                  <a:lnTo>
                    <a:pt x="629" y="436"/>
                  </a:lnTo>
                  <a:lnTo>
                    <a:pt x="623" y="434"/>
                  </a:lnTo>
                  <a:lnTo>
                    <a:pt x="629" y="427"/>
                  </a:lnTo>
                  <a:lnTo>
                    <a:pt x="626" y="422"/>
                  </a:lnTo>
                  <a:lnTo>
                    <a:pt x="631" y="416"/>
                  </a:lnTo>
                  <a:lnTo>
                    <a:pt x="615" y="414"/>
                  </a:lnTo>
                  <a:lnTo>
                    <a:pt x="615" y="403"/>
                  </a:lnTo>
                  <a:lnTo>
                    <a:pt x="612" y="400"/>
                  </a:lnTo>
                  <a:lnTo>
                    <a:pt x="603" y="400"/>
                  </a:lnTo>
                  <a:lnTo>
                    <a:pt x="591" y="396"/>
                  </a:lnTo>
                  <a:lnTo>
                    <a:pt x="586" y="399"/>
                  </a:lnTo>
                  <a:lnTo>
                    <a:pt x="581" y="403"/>
                  </a:lnTo>
                  <a:lnTo>
                    <a:pt x="571" y="406"/>
                  </a:lnTo>
                  <a:lnTo>
                    <a:pt x="562" y="414"/>
                  </a:lnTo>
                  <a:lnTo>
                    <a:pt x="546" y="408"/>
                  </a:lnTo>
                  <a:lnTo>
                    <a:pt x="533" y="411"/>
                  </a:lnTo>
                  <a:lnTo>
                    <a:pt x="521" y="405"/>
                  </a:lnTo>
                  <a:lnTo>
                    <a:pt x="508" y="402"/>
                  </a:lnTo>
                  <a:lnTo>
                    <a:pt x="498" y="401"/>
                  </a:lnTo>
                  <a:lnTo>
                    <a:pt x="495" y="398"/>
                  </a:lnTo>
                  <a:lnTo>
                    <a:pt x="498" y="388"/>
                  </a:lnTo>
                  <a:lnTo>
                    <a:pt x="492" y="388"/>
                  </a:lnTo>
                  <a:lnTo>
                    <a:pt x="489" y="395"/>
                  </a:lnTo>
                  <a:lnTo>
                    <a:pt x="458" y="395"/>
                  </a:lnTo>
                  <a:lnTo>
                    <a:pt x="408" y="395"/>
                  </a:lnTo>
                  <a:lnTo>
                    <a:pt x="358" y="395"/>
                  </a:lnTo>
                  <a:lnTo>
                    <a:pt x="315" y="395"/>
                  </a:lnTo>
                  <a:lnTo>
                    <a:pt x="270" y="395"/>
                  </a:lnTo>
                  <a:lnTo>
                    <a:pt x="227" y="395"/>
                  </a:lnTo>
                  <a:lnTo>
                    <a:pt x="182" y="395"/>
                  </a:lnTo>
                  <a:lnTo>
                    <a:pt x="168" y="395"/>
                  </a:lnTo>
                  <a:lnTo>
                    <a:pt x="124" y="395"/>
                  </a:lnTo>
                  <a:lnTo>
                    <a:pt x="83" y="395"/>
                  </a:lnTo>
                  <a:lnTo>
                    <a:pt x="81" y="395"/>
                  </a:lnTo>
                  <a:lnTo>
                    <a:pt x="64" y="377"/>
                  </a:lnTo>
                  <a:lnTo>
                    <a:pt x="60" y="369"/>
                  </a:lnTo>
                  <a:lnTo>
                    <a:pt x="39" y="362"/>
                  </a:lnTo>
                  <a:lnTo>
                    <a:pt x="43" y="345"/>
                  </a:lnTo>
                  <a:lnTo>
                    <a:pt x="54" y="334"/>
                  </a:lnTo>
                  <a:lnTo>
                    <a:pt x="42" y="326"/>
                  </a:lnTo>
                  <a:lnTo>
                    <a:pt x="51" y="311"/>
                  </a:lnTo>
                  <a:lnTo>
                    <a:pt x="45" y="299"/>
                  </a:lnTo>
                  <a:lnTo>
                    <a:pt x="52" y="289"/>
                  </a:lnTo>
                  <a:lnTo>
                    <a:pt x="67" y="280"/>
                  </a:lnTo>
                  <a:lnTo>
                    <a:pt x="76" y="269"/>
                  </a:lnTo>
                  <a:lnTo>
                    <a:pt x="63" y="258"/>
                  </a:lnTo>
                  <a:lnTo>
                    <a:pt x="67" y="237"/>
                  </a:lnTo>
                  <a:lnTo>
                    <a:pt x="70" y="225"/>
                  </a:lnTo>
                  <a:lnTo>
                    <a:pt x="66" y="217"/>
                  </a:lnTo>
                  <a:lnTo>
                    <a:pt x="63" y="210"/>
                  </a:lnTo>
                  <a:lnTo>
                    <a:pt x="65" y="201"/>
                  </a:lnTo>
                  <a:lnTo>
                    <a:pt x="46" y="206"/>
                  </a:lnTo>
                  <a:lnTo>
                    <a:pt x="23" y="217"/>
                  </a:lnTo>
                  <a:lnTo>
                    <a:pt x="22" y="205"/>
                  </a:lnTo>
                  <a:lnTo>
                    <a:pt x="21" y="197"/>
                  </a:lnTo>
                  <a:lnTo>
                    <a:pt x="13" y="193"/>
                  </a:lnTo>
                  <a:lnTo>
                    <a:pt x="0" y="192"/>
                  </a:lnTo>
                  <a:lnTo>
                    <a:pt x="106" y="95"/>
                  </a:lnTo>
                  <a:lnTo>
                    <a:pt x="179" y="34"/>
                  </a:lnTo>
                  <a:lnTo>
                    <a:pt x="196" y="39"/>
                  </a:lnTo>
                  <a:lnTo>
                    <a:pt x="206" y="46"/>
                  </a:lnTo>
                  <a:lnTo>
                    <a:pt x="217" y="48"/>
                  </a:lnTo>
                  <a:lnTo>
                    <a:pt x="236" y="41"/>
                  </a:lnTo>
                  <a:lnTo>
                    <a:pt x="256" y="36"/>
                  </a:lnTo>
                  <a:lnTo>
                    <a:pt x="272" y="38"/>
                  </a:lnTo>
                  <a:lnTo>
                    <a:pt x="298" y="31"/>
                  </a:lnTo>
                  <a:lnTo>
                    <a:pt x="323" y="27"/>
                  </a:lnTo>
                  <a:lnTo>
                    <a:pt x="324" y="34"/>
                  </a:lnTo>
                  <a:lnTo>
                    <a:pt x="337" y="30"/>
                  </a:lnTo>
                  <a:lnTo>
                    <a:pt x="348" y="22"/>
                  </a:lnTo>
                  <a:lnTo>
                    <a:pt x="355" y="24"/>
                  </a:lnTo>
                  <a:lnTo>
                    <a:pt x="358" y="39"/>
                  </a:lnTo>
                  <a:lnTo>
                    <a:pt x="387" y="28"/>
                  </a:lnTo>
                  <a:lnTo>
                    <a:pt x="375" y="39"/>
                  </a:lnTo>
                  <a:lnTo>
                    <a:pt x="393" y="37"/>
                  </a:lnTo>
                  <a:lnTo>
                    <a:pt x="402" y="33"/>
                  </a:lnTo>
                  <a:lnTo>
                    <a:pt x="416" y="34"/>
                  </a:lnTo>
                  <a:lnTo>
                    <a:pt x="427" y="40"/>
                  </a:lnTo>
                  <a:lnTo>
                    <a:pt x="449" y="46"/>
                  </a:lnTo>
                  <a:lnTo>
                    <a:pt x="464" y="48"/>
                  </a:lnTo>
                  <a:lnTo>
                    <a:pt x="477" y="48"/>
                  </a:lnTo>
                  <a:lnTo>
                    <a:pt x="485" y="56"/>
                  </a:lnTo>
                  <a:lnTo>
                    <a:pt x="460" y="64"/>
                  </a:lnTo>
                  <a:lnTo>
                    <a:pt x="479" y="67"/>
                  </a:lnTo>
                  <a:lnTo>
                    <a:pt x="515" y="65"/>
                  </a:lnTo>
                  <a:lnTo>
                    <a:pt x="527" y="62"/>
                  </a:lnTo>
                  <a:lnTo>
                    <a:pt x="532" y="72"/>
                  </a:lnTo>
                  <a:lnTo>
                    <a:pt x="552" y="64"/>
                  </a:lnTo>
                  <a:lnTo>
                    <a:pt x="546" y="57"/>
                  </a:lnTo>
                  <a:lnTo>
                    <a:pt x="560" y="52"/>
                  </a:lnTo>
                  <a:lnTo>
                    <a:pt x="575" y="51"/>
                  </a:lnTo>
                  <a:lnTo>
                    <a:pt x="586" y="49"/>
                  </a:lnTo>
                  <a:lnTo>
                    <a:pt x="593" y="54"/>
                  </a:lnTo>
                  <a:lnTo>
                    <a:pt x="598" y="62"/>
                  </a:lnTo>
                  <a:lnTo>
                    <a:pt x="612" y="61"/>
                  </a:lnTo>
                  <a:lnTo>
                    <a:pt x="628" y="68"/>
                  </a:lnTo>
                  <a:lnTo>
                    <a:pt x="649" y="65"/>
                  </a:lnTo>
                  <a:lnTo>
                    <a:pt x="667" y="65"/>
                  </a:lnTo>
                  <a:lnTo>
                    <a:pt x="674" y="56"/>
                  </a:lnTo>
                  <a:lnTo>
                    <a:pt x="687" y="53"/>
                  </a:lnTo>
                  <a:lnTo>
                    <a:pt x="702" y="58"/>
                  </a:lnTo>
                  <a:lnTo>
                    <a:pt x="689" y="74"/>
                  </a:lnTo>
                  <a:lnTo>
                    <a:pt x="707" y="61"/>
                  </a:lnTo>
                  <a:lnTo>
                    <a:pt x="717" y="61"/>
                  </a:lnTo>
                  <a:lnTo>
                    <a:pt x="736" y="45"/>
                  </a:lnTo>
                  <a:lnTo>
                    <a:pt x="731" y="35"/>
                  </a:lnTo>
                  <a:lnTo>
                    <a:pt x="723" y="28"/>
                  </a:lnTo>
                  <a:lnTo>
                    <a:pt x="739" y="11"/>
                  </a:lnTo>
                  <a:lnTo>
                    <a:pt x="763" y="0"/>
                  </a:lnTo>
                  <a:lnTo>
                    <a:pt x="777" y="2"/>
                  </a:lnTo>
                  <a:lnTo>
                    <a:pt x="783" y="9"/>
                  </a:lnTo>
                  <a:lnTo>
                    <a:pt x="783" y="27"/>
                  </a:lnTo>
                  <a:lnTo>
                    <a:pt x="766" y="35"/>
                  </a:lnTo>
                  <a:lnTo>
                    <a:pt x="786" y="38"/>
                  </a:lnTo>
                  <a:lnTo>
                    <a:pt x="773" y="54"/>
                  </a:lnTo>
                  <a:lnTo>
                    <a:pt x="800" y="42"/>
                  </a:lnTo>
                  <a:lnTo>
                    <a:pt x="806" y="52"/>
                  </a:lnTo>
                  <a:lnTo>
                    <a:pt x="793" y="64"/>
                  </a:lnTo>
                  <a:lnTo>
                    <a:pt x="797" y="75"/>
                  </a:lnTo>
                  <a:lnTo>
                    <a:pt x="819" y="64"/>
                  </a:lnTo>
                  <a:lnTo>
                    <a:pt x="838" y="49"/>
                  </a:lnTo>
                  <a:lnTo>
                    <a:pt x="852" y="32"/>
                  </a:lnTo>
                  <a:lnTo>
                    <a:pt x="869" y="33"/>
                  </a:lnTo>
                  <a:lnTo>
                    <a:pt x="884" y="36"/>
                  </a:lnTo>
                  <a:lnTo>
                    <a:pt x="895" y="43"/>
                  </a:lnTo>
                  <a:lnTo>
                    <a:pt x="890" y="51"/>
                  </a:lnTo>
                  <a:lnTo>
                    <a:pt x="874" y="60"/>
                  </a:lnTo>
                  <a:lnTo>
                    <a:pt x="877" y="68"/>
                  </a:lnTo>
                  <a:lnTo>
                    <a:pt x="870" y="77"/>
                  </a:lnTo>
                  <a:lnTo>
                    <a:pt x="838" y="88"/>
                  </a:lnTo>
                  <a:lnTo>
                    <a:pt x="819" y="91"/>
                  </a:lnTo>
                  <a:lnTo>
                    <a:pt x="809" y="86"/>
                  </a:lnTo>
                  <a:lnTo>
                    <a:pt x="800" y="94"/>
                  </a:lnTo>
                  <a:lnTo>
                    <a:pt x="777" y="108"/>
                  </a:lnTo>
                  <a:lnTo>
                    <a:pt x="769" y="116"/>
                  </a:lnTo>
                  <a:lnTo>
                    <a:pt x="746" y="127"/>
                  </a:lnTo>
                  <a:lnTo>
                    <a:pt x="726" y="128"/>
                  </a:lnTo>
                  <a:lnTo>
                    <a:pt x="712" y="135"/>
                  </a:lnTo>
                  <a:lnTo>
                    <a:pt x="703" y="146"/>
                  </a:lnTo>
                  <a:lnTo>
                    <a:pt x="686" y="148"/>
                  </a:lnTo>
                  <a:lnTo>
                    <a:pt x="660" y="162"/>
                  </a:lnTo>
                  <a:lnTo>
                    <a:pt x="632" y="182"/>
                  </a:lnTo>
                  <a:lnTo>
                    <a:pt x="618" y="195"/>
                  </a:lnTo>
                  <a:lnTo>
                    <a:pt x="603" y="216"/>
                  </a:lnTo>
                  <a:lnTo>
                    <a:pt x="621" y="219"/>
                  </a:lnTo>
                  <a:lnTo>
                    <a:pt x="617" y="235"/>
                  </a:lnTo>
                  <a:lnTo>
                    <a:pt x="614" y="248"/>
                  </a:lnTo>
                  <a:lnTo>
                    <a:pt x="636" y="245"/>
                  </a:lnTo>
                  <a:lnTo>
                    <a:pt x="657" y="253"/>
                  </a:lnTo>
                  <a:lnTo>
                    <a:pt x="666" y="259"/>
                  </a:lnTo>
                  <a:lnTo>
                    <a:pt x="672" y="268"/>
                  </a:lnTo>
                  <a:lnTo>
                    <a:pt x="686" y="273"/>
                  </a:lnTo>
                  <a:lnTo>
                    <a:pt x="697" y="280"/>
                  </a:lnTo>
                  <a:lnTo>
                    <a:pt x="719" y="282"/>
                  </a:lnTo>
                  <a:lnTo>
                    <a:pt x="733" y="283"/>
                  </a:lnTo>
                  <a:lnTo>
                    <a:pt x="723" y="299"/>
                  </a:lnTo>
                  <a:lnTo>
                    <a:pt x="717" y="316"/>
                  </a:lnTo>
                  <a:lnTo>
                    <a:pt x="717" y="337"/>
                  </a:lnTo>
                  <a:lnTo>
                    <a:pt x="731" y="354"/>
                  </a:lnTo>
                  <a:lnTo>
                    <a:pt x="745" y="348"/>
                  </a:lnTo>
                  <a:lnTo>
                    <a:pt x="761" y="330"/>
                  </a:lnTo>
                  <a:lnTo>
                    <a:pt x="768" y="301"/>
                  </a:lnTo>
                  <a:lnTo>
                    <a:pt x="763" y="292"/>
                  </a:lnTo>
                  <a:lnTo>
                    <a:pt x="790" y="283"/>
                  </a:lnTo>
                  <a:lnTo>
                    <a:pt x="812" y="271"/>
                  </a:lnTo>
                  <a:lnTo>
                    <a:pt x="826" y="258"/>
                  </a:lnTo>
                  <a:lnTo>
                    <a:pt x="831" y="246"/>
                  </a:lnTo>
                  <a:lnTo>
                    <a:pt x="830" y="231"/>
                  </a:lnTo>
                  <a:lnTo>
                    <a:pt x="820" y="218"/>
                  </a:lnTo>
                  <a:lnTo>
                    <a:pt x="847" y="199"/>
                  </a:lnTo>
                  <a:lnTo>
                    <a:pt x="850" y="184"/>
                  </a:lnTo>
                  <a:lnTo>
                    <a:pt x="861" y="157"/>
                  </a:lnTo>
                  <a:lnTo>
                    <a:pt x="873" y="153"/>
                  </a:lnTo>
                  <a:lnTo>
                    <a:pt x="892" y="158"/>
                  </a:lnTo>
                  <a:lnTo>
                    <a:pt x="905" y="159"/>
                  </a:lnTo>
                  <a:lnTo>
                    <a:pt x="918" y="155"/>
                  </a:lnTo>
                  <a:lnTo>
                    <a:pt x="928" y="161"/>
                  </a:lnTo>
                  <a:lnTo>
                    <a:pt x="938" y="171"/>
                  </a:lnTo>
                  <a:lnTo>
                    <a:pt x="939" y="177"/>
                  </a:lnTo>
                  <a:lnTo>
                    <a:pt x="962" y="179"/>
                  </a:lnTo>
                  <a:lnTo>
                    <a:pt x="954" y="194"/>
                  </a:lnTo>
                  <a:lnTo>
                    <a:pt x="947" y="215"/>
                  </a:lnTo>
                  <a:lnTo>
                    <a:pt x="958" y="218"/>
                  </a:lnTo>
                  <a:lnTo>
                    <a:pt x="963" y="228"/>
                  </a:lnTo>
                  <a:lnTo>
                    <a:pt x="987" y="219"/>
                  </a:lnTo>
                  <a:lnTo>
                    <a:pt x="1009" y="199"/>
                  </a:lnTo>
                  <a:lnTo>
                    <a:pt x="1022" y="191"/>
                  </a:lnTo>
                  <a:lnTo>
                    <a:pt x="1025" y="207"/>
                  </a:lnTo>
                  <a:lnTo>
                    <a:pt x="1033" y="229"/>
                  </a:lnTo>
                  <a:lnTo>
                    <a:pt x="1039" y="251"/>
                  </a:lnTo>
                  <a:lnTo>
                    <a:pt x="1028" y="262"/>
                  </a:lnTo>
                  <a:lnTo>
                    <a:pt x="1043" y="272"/>
                  </a:lnTo>
                  <a:lnTo>
                    <a:pt x="1051" y="282"/>
                  </a:lnTo>
                  <a:lnTo>
                    <a:pt x="1072" y="287"/>
                  </a:lnTo>
                  <a:lnTo>
                    <a:pt x="1079" y="292"/>
                  </a:lnTo>
                  <a:lnTo>
                    <a:pt x="1079" y="308"/>
                  </a:lnTo>
                  <a:lnTo>
                    <a:pt x="1089" y="310"/>
                  </a:lnTo>
                  <a:lnTo>
                    <a:pt x="1092" y="317"/>
                  </a:lnTo>
                  <a:lnTo>
                    <a:pt x="1086" y="337"/>
                  </a:lnTo>
                  <a:lnTo>
                    <a:pt x="1074" y="344"/>
                  </a:lnTo>
                  <a:lnTo>
                    <a:pt x="1061" y="351"/>
                  </a:lnTo>
                  <a:lnTo>
                    <a:pt x="1035" y="357"/>
                  </a:lnTo>
                  <a:lnTo>
                    <a:pt x="1012" y="372"/>
                  </a:lnTo>
                  <a:lnTo>
                    <a:pt x="986" y="375"/>
                  </a:lnTo>
                  <a:lnTo>
                    <a:pt x="957" y="371"/>
                  </a:lnTo>
                  <a:lnTo>
                    <a:pt x="935" y="371"/>
                  </a:lnTo>
                  <a:lnTo>
                    <a:pt x="919" y="372"/>
                  </a:lnTo>
                  <a:lnTo>
                    <a:pt x="903" y="385"/>
                  </a:lnTo>
                  <a:lnTo>
                    <a:pt x="880" y="394"/>
                  </a:lnTo>
                  <a:lnTo>
                    <a:pt x="851" y="418"/>
                  </a:lnTo>
                  <a:lnTo>
                    <a:pt x="827" y="436"/>
                  </a:lnTo>
                  <a:lnTo>
                    <a:pt x="841" y="433"/>
                  </a:lnTo>
                  <a:lnTo>
                    <a:pt x="873" y="408"/>
                  </a:lnTo>
                  <a:lnTo>
                    <a:pt x="910" y="393"/>
                  </a:lnTo>
                  <a:lnTo>
                    <a:pt x="932" y="391"/>
                  </a:lnTo>
                  <a:lnTo>
                    <a:pt x="942" y="400"/>
                  </a:lnTo>
                  <a:lnTo>
                    <a:pt x="924" y="412"/>
                  </a:lnTo>
                  <a:lnTo>
                    <a:pt x="922" y="432"/>
                  </a:lnTo>
                  <a:lnTo>
                    <a:pt x="923" y="446"/>
                  </a:lnTo>
                  <a:lnTo>
                    <a:pt x="939" y="456"/>
                  </a:lnTo>
                  <a:lnTo>
                    <a:pt x="965" y="453"/>
                  </a:lnTo>
                  <a:lnTo>
                    <a:pt x="985" y="432"/>
                  </a:lnTo>
                  <a:lnTo>
                    <a:pt x="983" y="445"/>
                  </a:lnTo>
                  <a:lnTo>
                    <a:pt x="990" y="452"/>
                  </a:lnTo>
                  <a:lnTo>
                    <a:pt x="968" y="465"/>
                  </a:lnTo>
                  <a:lnTo>
                    <a:pt x="931" y="476"/>
                  </a:lnTo>
                  <a:lnTo>
                    <a:pt x="914" y="483"/>
                  </a:lnTo>
                  <a:lnTo>
                    <a:pt x="893" y="496"/>
                  </a:lnTo>
                  <a:lnTo>
                    <a:pt x="882" y="495"/>
                  </a:lnTo>
                  <a:lnTo>
                    <a:pt x="886" y="479"/>
                  </a:lnTo>
                  <a:lnTo>
                    <a:pt x="917" y="464"/>
                  </a:lnTo>
                  <a:lnTo>
                    <a:pt x="894" y="465"/>
                  </a:lnTo>
                  <a:lnTo>
                    <a:pt x="876" y="467"/>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68" name="Freeform 44">
              <a:extLst>
                <a:ext uri="{FF2B5EF4-FFF2-40B4-BE49-F238E27FC236}">
                  <a16:creationId xmlns:a16="http://schemas.microsoft.com/office/drawing/2014/main" id="{3992AE9D-1ED6-B2EF-E58A-D4E63635BCE8}"/>
                </a:ext>
              </a:extLst>
            </p:cNvPr>
            <p:cNvSpPr>
              <a:spLocks/>
            </p:cNvSpPr>
            <p:nvPr/>
          </p:nvSpPr>
          <p:spPr bwMode="auto">
            <a:xfrm>
              <a:off x="3340465" y="2304804"/>
              <a:ext cx="330365" cy="125137"/>
            </a:xfrm>
            <a:custGeom>
              <a:avLst/>
              <a:gdLst>
                <a:gd name="T0" fmla="*/ 92 w 198"/>
                <a:gd name="T1" fmla="*/ 3 h 75"/>
                <a:gd name="T2" fmla="*/ 77 w 198"/>
                <a:gd name="T3" fmla="*/ 9 h 75"/>
                <a:gd name="T4" fmla="*/ 109 w 198"/>
                <a:gd name="T5" fmla="*/ 5 h 75"/>
                <a:gd name="T6" fmla="*/ 117 w 198"/>
                <a:gd name="T7" fmla="*/ 13 h 75"/>
                <a:gd name="T8" fmla="*/ 138 w 198"/>
                <a:gd name="T9" fmla="*/ 5 h 75"/>
                <a:gd name="T10" fmla="*/ 143 w 198"/>
                <a:gd name="T11" fmla="*/ 10 h 75"/>
                <a:gd name="T12" fmla="*/ 137 w 198"/>
                <a:gd name="T13" fmla="*/ 25 h 75"/>
                <a:gd name="T14" fmla="*/ 149 w 198"/>
                <a:gd name="T15" fmla="*/ 19 h 75"/>
                <a:gd name="T16" fmla="*/ 158 w 198"/>
                <a:gd name="T17" fmla="*/ 3 h 75"/>
                <a:gd name="T18" fmla="*/ 171 w 198"/>
                <a:gd name="T19" fmla="*/ 0 h 75"/>
                <a:gd name="T20" fmla="*/ 180 w 198"/>
                <a:gd name="T21" fmla="*/ 3 h 75"/>
                <a:gd name="T22" fmla="*/ 186 w 198"/>
                <a:gd name="T23" fmla="*/ 9 h 75"/>
                <a:gd name="T24" fmla="*/ 178 w 198"/>
                <a:gd name="T25" fmla="*/ 24 h 75"/>
                <a:gd name="T26" fmla="*/ 171 w 198"/>
                <a:gd name="T27" fmla="*/ 35 h 75"/>
                <a:gd name="T28" fmla="*/ 183 w 198"/>
                <a:gd name="T29" fmla="*/ 43 h 75"/>
                <a:gd name="T30" fmla="*/ 198 w 198"/>
                <a:gd name="T31" fmla="*/ 51 h 75"/>
                <a:gd name="T32" fmla="*/ 191 w 198"/>
                <a:gd name="T33" fmla="*/ 58 h 75"/>
                <a:gd name="T34" fmla="*/ 169 w 198"/>
                <a:gd name="T35" fmla="*/ 59 h 75"/>
                <a:gd name="T36" fmla="*/ 171 w 198"/>
                <a:gd name="T37" fmla="*/ 65 h 75"/>
                <a:gd name="T38" fmla="*/ 163 w 198"/>
                <a:gd name="T39" fmla="*/ 71 h 75"/>
                <a:gd name="T40" fmla="*/ 143 w 198"/>
                <a:gd name="T41" fmla="*/ 69 h 75"/>
                <a:gd name="T42" fmla="*/ 126 w 198"/>
                <a:gd name="T43" fmla="*/ 64 h 75"/>
                <a:gd name="T44" fmla="*/ 111 w 198"/>
                <a:gd name="T45" fmla="*/ 65 h 75"/>
                <a:gd name="T46" fmla="*/ 83 w 198"/>
                <a:gd name="T47" fmla="*/ 71 h 75"/>
                <a:gd name="T48" fmla="*/ 49 w 198"/>
                <a:gd name="T49" fmla="*/ 73 h 75"/>
                <a:gd name="T50" fmla="*/ 26 w 198"/>
                <a:gd name="T51" fmla="*/ 75 h 75"/>
                <a:gd name="T52" fmla="*/ 26 w 198"/>
                <a:gd name="T53" fmla="*/ 67 h 75"/>
                <a:gd name="T54" fmla="*/ 15 w 198"/>
                <a:gd name="T55" fmla="*/ 63 h 75"/>
                <a:gd name="T56" fmla="*/ 1 w 198"/>
                <a:gd name="T57" fmla="*/ 64 h 75"/>
                <a:gd name="T58" fmla="*/ 0 w 198"/>
                <a:gd name="T59" fmla="*/ 52 h 75"/>
                <a:gd name="T60" fmla="*/ 9 w 198"/>
                <a:gd name="T61" fmla="*/ 50 h 75"/>
                <a:gd name="T62" fmla="*/ 31 w 198"/>
                <a:gd name="T63" fmla="*/ 47 h 75"/>
                <a:gd name="T64" fmla="*/ 47 w 198"/>
                <a:gd name="T65" fmla="*/ 48 h 75"/>
                <a:gd name="T66" fmla="*/ 66 w 198"/>
                <a:gd name="T67" fmla="*/ 45 h 75"/>
                <a:gd name="T68" fmla="*/ 46 w 198"/>
                <a:gd name="T69" fmla="*/ 42 h 75"/>
                <a:gd name="T70" fmla="*/ 20 w 198"/>
                <a:gd name="T71" fmla="*/ 43 h 75"/>
                <a:gd name="T72" fmla="*/ 3 w 198"/>
                <a:gd name="T73" fmla="*/ 43 h 75"/>
                <a:gd name="T74" fmla="*/ 3 w 198"/>
                <a:gd name="T75" fmla="*/ 37 h 75"/>
                <a:gd name="T76" fmla="*/ 37 w 198"/>
                <a:gd name="T77" fmla="*/ 30 h 75"/>
                <a:gd name="T78" fmla="*/ 19 w 198"/>
                <a:gd name="T79" fmla="*/ 31 h 75"/>
                <a:gd name="T80" fmla="*/ 3 w 198"/>
                <a:gd name="T81" fmla="*/ 26 h 75"/>
                <a:gd name="T82" fmla="*/ 26 w 198"/>
                <a:gd name="T83" fmla="*/ 15 h 75"/>
                <a:gd name="T84" fmla="*/ 41 w 198"/>
                <a:gd name="T85" fmla="*/ 9 h 75"/>
                <a:gd name="T86" fmla="*/ 83 w 198"/>
                <a:gd name="T87" fmla="*/ 0 h 75"/>
                <a:gd name="T88" fmla="*/ 92 w 198"/>
                <a:gd name="T89" fmla="*/ 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8" h="75">
                  <a:moveTo>
                    <a:pt x="92" y="3"/>
                  </a:moveTo>
                  <a:lnTo>
                    <a:pt x="77" y="9"/>
                  </a:lnTo>
                  <a:lnTo>
                    <a:pt x="109" y="5"/>
                  </a:lnTo>
                  <a:lnTo>
                    <a:pt x="117" y="13"/>
                  </a:lnTo>
                  <a:lnTo>
                    <a:pt x="138" y="5"/>
                  </a:lnTo>
                  <a:lnTo>
                    <a:pt x="143" y="10"/>
                  </a:lnTo>
                  <a:lnTo>
                    <a:pt x="137" y="25"/>
                  </a:lnTo>
                  <a:lnTo>
                    <a:pt x="149" y="19"/>
                  </a:lnTo>
                  <a:lnTo>
                    <a:pt x="158" y="3"/>
                  </a:lnTo>
                  <a:lnTo>
                    <a:pt x="171" y="0"/>
                  </a:lnTo>
                  <a:lnTo>
                    <a:pt x="180" y="3"/>
                  </a:lnTo>
                  <a:lnTo>
                    <a:pt x="186" y="9"/>
                  </a:lnTo>
                  <a:lnTo>
                    <a:pt x="178" y="24"/>
                  </a:lnTo>
                  <a:lnTo>
                    <a:pt x="171" y="35"/>
                  </a:lnTo>
                  <a:lnTo>
                    <a:pt x="183" y="43"/>
                  </a:lnTo>
                  <a:lnTo>
                    <a:pt x="198" y="51"/>
                  </a:lnTo>
                  <a:lnTo>
                    <a:pt x="191" y="58"/>
                  </a:lnTo>
                  <a:lnTo>
                    <a:pt x="169" y="59"/>
                  </a:lnTo>
                  <a:lnTo>
                    <a:pt x="171" y="65"/>
                  </a:lnTo>
                  <a:lnTo>
                    <a:pt x="163" y="71"/>
                  </a:lnTo>
                  <a:lnTo>
                    <a:pt x="143" y="69"/>
                  </a:lnTo>
                  <a:lnTo>
                    <a:pt x="126" y="64"/>
                  </a:lnTo>
                  <a:lnTo>
                    <a:pt x="111" y="65"/>
                  </a:lnTo>
                  <a:lnTo>
                    <a:pt x="83" y="71"/>
                  </a:lnTo>
                  <a:lnTo>
                    <a:pt x="49" y="73"/>
                  </a:lnTo>
                  <a:lnTo>
                    <a:pt x="26" y="75"/>
                  </a:lnTo>
                  <a:lnTo>
                    <a:pt x="26" y="67"/>
                  </a:lnTo>
                  <a:lnTo>
                    <a:pt x="15" y="63"/>
                  </a:lnTo>
                  <a:lnTo>
                    <a:pt x="1" y="64"/>
                  </a:lnTo>
                  <a:lnTo>
                    <a:pt x="0" y="52"/>
                  </a:lnTo>
                  <a:lnTo>
                    <a:pt x="9" y="50"/>
                  </a:lnTo>
                  <a:lnTo>
                    <a:pt x="31" y="47"/>
                  </a:lnTo>
                  <a:lnTo>
                    <a:pt x="47" y="48"/>
                  </a:lnTo>
                  <a:lnTo>
                    <a:pt x="66" y="45"/>
                  </a:lnTo>
                  <a:lnTo>
                    <a:pt x="46" y="42"/>
                  </a:lnTo>
                  <a:lnTo>
                    <a:pt x="20" y="43"/>
                  </a:lnTo>
                  <a:lnTo>
                    <a:pt x="3" y="43"/>
                  </a:lnTo>
                  <a:lnTo>
                    <a:pt x="3" y="37"/>
                  </a:lnTo>
                  <a:lnTo>
                    <a:pt x="37" y="30"/>
                  </a:lnTo>
                  <a:lnTo>
                    <a:pt x="19" y="31"/>
                  </a:lnTo>
                  <a:lnTo>
                    <a:pt x="3" y="26"/>
                  </a:lnTo>
                  <a:lnTo>
                    <a:pt x="26" y="15"/>
                  </a:lnTo>
                  <a:lnTo>
                    <a:pt x="41" y="9"/>
                  </a:lnTo>
                  <a:lnTo>
                    <a:pt x="83" y="0"/>
                  </a:lnTo>
                  <a:lnTo>
                    <a:pt x="92" y="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72" name="Freeform 45">
              <a:extLst>
                <a:ext uri="{FF2B5EF4-FFF2-40B4-BE49-F238E27FC236}">
                  <a16:creationId xmlns:a16="http://schemas.microsoft.com/office/drawing/2014/main" id="{64E18FB9-00C5-2B30-1DD6-4A049D6B8F51}"/>
                </a:ext>
              </a:extLst>
            </p:cNvPr>
            <p:cNvSpPr>
              <a:spLocks/>
            </p:cNvSpPr>
            <p:nvPr/>
          </p:nvSpPr>
          <p:spPr bwMode="auto">
            <a:xfrm>
              <a:off x="3642464" y="2296462"/>
              <a:ext cx="46718" cy="21691"/>
            </a:xfrm>
            <a:custGeom>
              <a:avLst/>
              <a:gdLst>
                <a:gd name="T0" fmla="*/ 28 w 28"/>
                <a:gd name="T1" fmla="*/ 3 h 13"/>
                <a:gd name="T2" fmla="*/ 7 w 28"/>
                <a:gd name="T3" fmla="*/ 13 h 13"/>
                <a:gd name="T4" fmla="*/ 0 w 28"/>
                <a:gd name="T5" fmla="*/ 3 h 13"/>
                <a:gd name="T6" fmla="*/ 6 w 28"/>
                <a:gd name="T7" fmla="*/ 0 h 13"/>
                <a:gd name="T8" fmla="*/ 22 w 28"/>
                <a:gd name="T9" fmla="*/ 0 h 13"/>
                <a:gd name="T10" fmla="*/ 28 w 28"/>
                <a:gd name="T11" fmla="*/ 3 h 13"/>
              </a:gdLst>
              <a:ahLst/>
              <a:cxnLst>
                <a:cxn ang="0">
                  <a:pos x="T0" y="T1"/>
                </a:cxn>
                <a:cxn ang="0">
                  <a:pos x="T2" y="T3"/>
                </a:cxn>
                <a:cxn ang="0">
                  <a:pos x="T4" y="T5"/>
                </a:cxn>
                <a:cxn ang="0">
                  <a:pos x="T6" y="T7"/>
                </a:cxn>
                <a:cxn ang="0">
                  <a:pos x="T8" y="T9"/>
                </a:cxn>
                <a:cxn ang="0">
                  <a:pos x="T10" y="T11"/>
                </a:cxn>
              </a:cxnLst>
              <a:rect l="0" t="0" r="r" b="b"/>
              <a:pathLst>
                <a:path w="28" h="13">
                  <a:moveTo>
                    <a:pt x="28" y="3"/>
                  </a:moveTo>
                  <a:lnTo>
                    <a:pt x="7" y="13"/>
                  </a:lnTo>
                  <a:lnTo>
                    <a:pt x="0" y="3"/>
                  </a:lnTo>
                  <a:lnTo>
                    <a:pt x="6" y="0"/>
                  </a:lnTo>
                  <a:lnTo>
                    <a:pt x="22" y="0"/>
                  </a:lnTo>
                  <a:lnTo>
                    <a:pt x="28" y="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73" name="Freeform 46">
              <a:extLst>
                <a:ext uri="{FF2B5EF4-FFF2-40B4-BE49-F238E27FC236}">
                  <a16:creationId xmlns:a16="http://schemas.microsoft.com/office/drawing/2014/main" id="{217AA5DD-FDE5-D852-77FA-EBDCFA934728}"/>
                </a:ext>
              </a:extLst>
            </p:cNvPr>
            <p:cNvSpPr>
              <a:spLocks/>
            </p:cNvSpPr>
            <p:nvPr/>
          </p:nvSpPr>
          <p:spPr bwMode="auto">
            <a:xfrm>
              <a:off x="4141347" y="2293125"/>
              <a:ext cx="83426" cy="26695"/>
            </a:xfrm>
            <a:custGeom>
              <a:avLst/>
              <a:gdLst>
                <a:gd name="T0" fmla="*/ 50 w 50"/>
                <a:gd name="T1" fmla="*/ 10 h 16"/>
                <a:gd name="T2" fmla="*/ 48 w 50"/>
                <a:gd name="T3" fmla="*/ 14 h 16"/>
                <a:gd name="T4" fmla="*/ 36 w 50"/>
                <a:gd name="T5" fmla="*/ 13 h 16"/>
                <a:gd name="T6" fmla="*/ 24 w 50"/>
                <a:gd name="T7" fmla="*/ 13 h 16"/>
                <a:gd name="T8" fmla="*/ 9 w 50"/>
                <a:gd name="T9" fmla="*/ 16 h 16"/>
                <a:gd name="T10" fmla="*/ 7 w 50"/>
                <a:gd name="T11" fmla="*/ 14 h 16"/>
                <a:gd name="T12" fmla="*/ 0 w 50"/>
                <a:gd name="T13" fmla="*/ 6 h 16"/>
                <a:gd name="T14" fmla="*/ 5 w 50"/>
                <a:gd name="T15" fmla="*/ 1 h 16"/>
                <a:gd name="T16" fmla="*/ 12 w 50"/>
                <a:gd name="T17" fmla="*/ 0 h 16"/>
                <a:gd name="T18" fmla="*/ 36 w 50"/>
                <a:gd name="T19" fmla="*/ 2 h 16"/>
                <a:gd name="T20" fmla="*/ 50 w 50"/>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6">
                  <a:moveTo>
                    <a:pt x="50" y="10"/>
                  </a:moveTo>
                  <a:lnTo>
                    <a:pt x="48" y="14"/>
                  </a:lnTo>
                  <a:lnTo>
                    <a:pt x="36" y="13"/>
                  </a:lnTo>
                  <a:lnTo>
                    <a:pt x="24" y="13"/>
                  </a:lnTo>
                  <a:lnTo>
                    <a:pt x="9" y="16"/>
                  </a:lnTo>
                  <a:lnTo>
                    <a:pt x="7" y="14"/>
                  </a:lnTo>
                  <a:lnTo>
                    <a:pt x="0" y="6"/>
                  </a:lnTo>
                  <a:lnTo>
                    <a:pt x="5" y="1"/>
                  </a:lnTo>
                  <a:lnTo>
                    <a:pt x="12" y="0"/>
                  </a:lnTo>
                  <a:lnTo>
                    <a:pt x="36" y="2"/>
                  </a:lnTo>
                  <a:lnTo>
                    <a:pt x="50" y="1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76" name="Freeform 47">
              <a:extLst>
                <a:ext uri="{FF2B5EF4-FFF2-40B4-BE49-F238E27FC236}">
                  <a16:creationId xmlns:a16="http://schemas.microsoft.com/office/drawing/2014/main" id="{7329DB0D-6B1A-0F4F-6F27-AAE4548C8395}"/>
                </a:ext>
              </a:extLst>
            </p:cNvPr>
            <p:cNvSpPr>
              <a:spLocks/>
            </p:cNvSpPr>
            <p:nvPr/>
          </p:nvSpPr>
          <p:spPr bwMode="auto">
            <a:xfrm>
              <a:off x="3917768" y="2291455"/>
              <a:ext cx="495545" cy="322020"/>
            </a:xfrm>
            <a:custGeom>
              <a:avLst/>
              <a:gdLst>
                <a:gd name="T0" fmla="*/ 67 w 297"/>
                <a:gd name="T1" fmla="*/ 20 h 193"/>
                <a:gd name="T2" fmla="*/ 123 w 297"/>
                <a:gd name="T3" fmla="*/ 1 h 193"/>
                <a:gd name="T4" fmla="*/ 120 w 297"/>
                <a:gd name="T5" fmla="*/ 27 h 193"/>
                <a:gd name="T6" fmla="*/ 163 w 297"/>
                <a:gd name="T7" fmla="*/ 16 h 193"/>
                <a:gd name="T8" fmla="*/ 194 w 297"/>
                <a:gd name="T9" fmla="*/ 31 h 193"/>
                <a:gd name="T10" fmla="*/ 215 w 297"/>
                <a:gd name="T11" fmla="*/ 34 h 193"/>
                <a:gd name="T12" fmla="*/ 245 w 297"/>
                <a:gd name="T13" fmla="*/ 51 h 193"/>
                <a:gd name="T14" fmla="*/ 255 w 297"/>
                <a:gd name="T15" fmla="*/ 72 h 193"/>
                <a:gd name="T16" fmla="*/ 250 w 297"/>
                <a:gd name="T17" fmla="*/ 90 h 193"/>
                <a:gd name="T18" fmla="*/ 278 w 297"/>
                <a:gd name="T19" fmla="*/ 108 h 193"/>
                <a:gd name="T20" fmla="*/ 287 w 297"/>
                <a:gd name="T21" fmla="*/ 121 h 193"/>
                <a:gd name="T22" fmla="*/ 243 w 297"/>
                <a:gd name="T23" fmla="*/ 134 h 193"/>
                <a:gd name="T24" fmla="*/ 214 w 297"/>
                <a:gd name="T25" fmla="*/ 120 h 193"/>
                <a:gd name="T26" fmla="*/ 216 w 297"/>
                <a:gd name="T27" fmla="*/ 139 h 193"/>
                <a:gd name="T28" fmla="*/ 232 w 297"/>
                <a:gd name="T29" fmla="*/ 151 h 193"/>
                <a:gd name="T30" fmla="*/ 221 w 297"/>
                <a:gd name="T31" fmla="*/ 180 h 193"/>
                <a:gd name="T32" fmla="*/ 182 w 297"/>
                <a:gd name="T33" fmla="*/ 162 h 193"/>
                <a:gd name="T34" fmla="*/ 200 w 297"/>
                <a:gd name="T35" fmla="*/ 187 h 193"/>
                <a:gd name="T36" fmla="*/ 168 w 297"/>
                <a:gd name="T37" fmla="*/ 186 h 193"/>
                <a:gd name="T38" fmla="*/ 133 w 297"/>
                <a:gd name="T39" fmla="*/ 168 h 193"/>
                <a:gd name="T40" fmla="*/ 126 w 297"/>
                <a:gd name="T41" fmla="*/ 154 h 193"/>
                <a:gd name="T42" fmla="*/ 110 w 297"/>
                <a:gd name="T43" fmla="*/ 151 h 193"/>
                <a:gd name="T44" fmla="*/ 64 w 297"/>
                <a:gd name="T45" fmla="*/ 148 h 193"/>
                <a:gd name="T46" fmla="*/ 104 w 297"/>
                <a:gd name="T47" fmla="*/ 135 h 193"/>
                <a:gd name="T48" fmla="*/ 131 w 297"/>
                <a:gd name="T49" fmla="*/ 127 h 193"/>
                <a:gd name="T50" fmla="*/ 166 w 297"/>
                <a:gd name="T51" fmla="*/ 103 h 193"/>
                <a:gd name="T52" fmla="*/ 166 w 297"/>
                <a:gd name="T53" fmla="*/ 90 h 193"/>
                <a:gd name="T54" fmla="*/ 131 w 297"/>
                <a:gd name="T55" fmla="*/ 77 h 193"/>
                <a:gd name="T56" fmla="*/ 135 w 297"/>
                <a:gd name="T57" fmla="*/ 63 h 193"/>
                <a:gd name="T58" fmla="*/ 119 w 297"/>
                <a:gd name="T59" fmla="*/ 57 h 193"/>
                <a:gd name="T60" fmla="*/ 86 w 297"/>
                <a:gd name="T61" fmla="*/ 63 h 193"/>
                <a:gd name="T62" fmla="*/ 23 w 297"/>
                <a:gd name="T63" fmla="*/ 55 h 193"/>
                <a:gd name="T64" fmla="*/ 0 w 297"/>
                <a:gd name="T65" fmla="*/ 47 h 193"/>
                <a:gd name="T66" fmla="*/ 2 w 297"/>
                <a:gd name="T67" fmla="*/ 40 h 193"/>
                <a:gd name="T68" fmla="*/ 33 w 297"/>
                <a:gd name="T69" fmla="*/ 11 h 193"/>
                <a:gd name="T70" fmla="*/ 83 w 297"/>
                <a:gd name="T7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7" h="193">
                  <a:moveTo>
                    <a:pt x="66" y="10"/>
                  </a:moveTo>
                  <a:lnTo>
                    <a:pt x="67" y="20"/>
                  </a:lnTo>
                  <a:lnTo>
                    <a:pt x="88" y="7"/>
                  </a:lnTo>
                  <a:lnTo>
                    <a:pt x="123" y="1"/>
                  </a:lnTo>
                  <a:lnTo>
                    <a:pt x="130" y="17"/>
                  </a:lnTo>
                  <a:lnTo>
                    <a:pt x="120" y="27"/>
                  </a:lnTo>
                  <a:lnTo>
                    <a:pt x="147" y="23"/>
                  </a:lnTo>
                  <a:lnTo>
                    <a:pt x="163" y="16"/>
                  </a:lnTo>
                  <a:lnTo>
                    <a:pt x="183" y="24"/>
                  </a:lnTo>
                  <a:lnTo>
                    <a:pt x="194" y="31"/>
                  </a:lnTo>
                  <a:lnTo>
                    <a:pt x="190" y="38"/>
                  </a:lnTo>
                  <a:lnTo>
                    <a:pt x="215" y="34"/>
                  </a:lnTo>
                  <a:lnTo>
                    <a:pt x="221" y="45"/>
                  </a:lnTo>
                  <a:lnTo>
                    <a:pt x="245" y="51"/>
                  </a:lnTo>
                  <a:lnTo>
                    <a:pt x="252" y="57"/>
                  </a:lnTo>
                  <a:lnTo>
                    <a:pt x="255" y="72"/>
                  </a:lnTo>
                  <a:lnTo>
                    <a:pt x="227" y="80"/>
                  </a:lnTo>
                  <a:lnTo>
                    <a:pt x="250" y="90"/>
                  </a:lnTo>
                  <a:lnTo>
                    <a:pt x="268" y="94"/>
                  </a:lnTo>
                  <a:lnTo>
                    <a:pt x="278" y="108"/>
                  </a:lnTo>
                  <a:lnTo>
                    <a:pt x="297" y="110"/>
                  </a:lnTo>
                  <a:lnTo>
                    <a:pt x="287" y="121"/>
                  </a:lnTo>
                  <a:lnTo>
                    <a:pt x="255" y="140"/>
                  </a:lnTo>
                  <a:lnTo>
                    <a:pt x="243" y="134"/>
                  </a:lnTo>
                  <a:lnTo>
                    <a:pt x="232" y="117"/>
                  </a:lnTo>
                  <a:lnTo>
                    <a:pt x="214" y="120"/>
                  </a:lnTo>
                  <a:lnTo>
                    <a:pt x="208" y="129"/>
                  </a:lnTo>
                  <a:lnTo>
                    <a:pt x="216" y="139"/>
                  </a:lnTo>
                  <a:lnTo>
                    <a:pt x="229" y="146"/>
                  </a:lnTo>
                  <a:lnTo>
                    <a:pt x="232" y="151"/>
                  </a:lnTo>
                  <a:lnTo>
                    <a:pt x="231" y="168"/>
                  </a:lnTo>
                  <a:lnTo>
                    <a:pt x="221" y="180"/>
                  </a:lnTo>
                  <a:lnTo>
                    <a:pt x="207" y="175"/>
                  </a:lnTo>
                  <a:lnTo>
                    <a:pt x="182" y="162"/>
                  </a:lnTo>
                  <a:lnTo>
                    <a:pt x="192" y="177"/>
                  </a:lnTo>
                  <a:lnTo>
                    <a:pt x="200" y="187"/>
                  </a:lnTo>
                  <a:lnTo>
                    <a:pt x="199" y="193"/>
                  </a:lnTo>
                  <a:lnTo>
                    <a:pt x="168" y="186"/>
                  </a:lnTo>
                  <a:lnTo>
                    <a:pt x="145" y="176"/>
                  </a:lnTo>
                  <a:lnTo>
                    <a:pt x="133" y="168"/>
                  </a:lnTo>
                  <a:lnTo>
                    <a:pt x="141" y="163"/>
                  </a:lnTo>
                  <a:lnTo>
                    <a:pt x="126" y="154"/>
                  </a:lnTo>
                  <a:lnTo>
                    <a:pt x="113" y="146"/>
                  </a:lnTo>
                  <a:lnTo>
                    <a:pt x="110" y="151"/>
                  </a:lnTo>
                  <a:lnTo>
                    <a:pt x="71" y="154"/>
                  </a:lnTo>
                  <a:lnTo>
                    <a:pt x="64" y="148"/>
                  </a:lnTo>
                  <a:lnTo>
                    <a:pt x="80" y="136"/>
                  </a:lnTo>
                  <a:lnTo>
                    <a:pt x="104" y="135"/>
                  </a:lnTo>
                  <a:lnTo>
                    <a:pt x="131" y="133"/>
                  </a:lnTo>
                  <a:lnTo>
                    <a:pt x="131" y="127"/>
                  </a:lnTo>
                  <a:lnTo>
                    <a:pt x="140" y="119"/>
                  </a:lnTo>
                  <a:lnTo>
                    <a:pt x="166" y="103"/>
                  </a:lnTo>
                  <a:lnTo>
                    <a:pt x="168" y="96"/>
                  </a:lnTo>
                  <a:lnTo>
                    <a:pt x="166" y="90"/>
                  </a:lnTo>
                  <a:lnTo>
                    <a:pt x="152" y="83"/>
                  </a:lnTo>
                  <a:lnTo>
                    <a:pt x="131" y="77"/>
                  </a:lnTo>
                  <a:lnTo>
                    <a:pt x="141" y="73"/>
                  </a:lnTo>
                  <a:lnTo>
                    <a:pt x="135" y="63"/>
                  </a:lnTo>
                  <a:lnTo>
                    <a:pt x="125" y="62"/>
                  </a:lnTo>
                  <a:lnTo>
                    <a:pt x="119" y="57"/>
                  </a:lnTo>
                  <a:lnTo>
                    <a:pt x="110" y="61"/>
                  </a:lnTo>
                  <a:lnTo>
                    <a:pt x="86" y="63"/>
                  </a:lnTo>
                  <a:lnTo>
                    <a:pt x="45" y="60"/>
                  </a:lnTo>
                  <a:lnTo>
                    <a:pt x="23" y="55"/>
                  </a:lnTo>
                  <a:lnTo>
                    <a:pt x="5" y="53"/>
                  </a:lnTo>
                  <a:lnTo>
                    <a:pt x="0" y="47"/>
                  </a:lnTo>
                  <a:lnTo>
                    <a:pt x="19" y="40"/>
                  </a:lnTo>
                  <a:lnTo>
                    <a:pt x="2" y="40"/>
                  </a:lnTo>
                  <a:lnTo>
                    <a:pt x="11" y="24"/>
                  </a:lnTo>
                  <a:lnTo>
                    <a:pt x="33" y="11"/>
                  </a:lnTo>
                  <a:lnTo>
                    <a:pt x="51" y="4"/>
                  </a:lnTo>
                  <a:lnTo>
                    <a:pt x="83" y="0"/>
                  </a:lnTo>
                  <a:lnTo>
                    <a:pt x="66" y="1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79" name="Freeform 48">
              <a:extLst>
                <a:ext uri="{FF2B5EF4-FFF2-40B4-BE49-F238E27FC236}">
                  <a16:creationId xmlns:a16="http://schemas.microsoft.com/office/drawing/2014/main" id="{D2DB66DA-32A5-6E01-5EE8-A9D086F09551}"/>
                </a:ext>
              </a:extLst>
            </p:cNvPr>
            <p:cNvSpPr>
              <a:spLocks/>
            </p:cNvSpPr>
            <p:nvPr/>
          </p:nvSpPr>
          <p:spPr bwMode="auto">
            <a:xfrm>
              <a:off x="3702531" y="2291455"/>
              <a:ext cx="131810" cy="65071"/>
            </a:xfrm>
            <a:custGeom>
              <a:avLst/>
              <a:gdLst>
                <a:gd name="T0" fmla="*/ 46 w 79"/>
                <a:gd name="T1" fmla="*/ 0 h 39"/>
                <a:gd name="T2" fmla="*/ 57 w 79"/>
                <a:gd name="T3" fmla="*/ 3 h 39"/>
                <a:gd name="T4" fmla="*/ 79 w 79"/>
                <a:gd name="T5" fmla="*/ 1 h 39"/>
                <a:gd name="T6" fmla="*/ 77 w 79"/>
                <a:gd name="T7" fmla="*/ 6 h 39"/>
                <a:gd name="T8" fmla="*/ 60 w 79"/>
                <a:gd name="T9" fmla="*/ 13 h 39"/>
                <a:gd name="T10" fmla="*/ 71 w 79"/>
                <a:gd name="T11" fmla="*/ 19 h 39"/>
                <a:gd name="T12" fmla="*/ 55 w 79"/>
                <a:gd name="T13" fmla="*/ 33 h 39"/>
                <a:gd name="T14" fmla="*/ 31 w 79"/>
                <a:gd name="T15" fmla="*/ 39 h 39"/>
                <a:gd name="T16" fmla="*/ 20 w 79"/>
                <a:gd name="T17" fmla="*/ 38 h 39"/>
                <a:gd name="T18" fmla="*/ 18 w 79"/>
                <a:gd name="T19" fmla="*/ 32 h 39"/>
                <a:gd name="T20" fmla="*/ 0 w 79"/>
                <a:gd name="T21" fmla="*/ 20 h 39"/>
                <a:gd name="T22" fmla="*/ 6 w 79"/>
                <a:gd name="T23" fmla="*/ 15 h 39"/>
                <a:gd name="T24" fmla="*/ 27 w 79"/>
                <a:gd name="T25" fmla="*/ 17 h 39"/>
                <a:gd name="T26" fmla="*/ 25 w 79"/>
                <a:gd name="T27" fmla="*/ 7 h 39"/>
                <a:gd name="T28" fmla="*/ 46 w 79"/>
                <a:gd name="T2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39">
                  <a:moveTo>
                    <a:pt x="46" y="0"/>
                  </a:moveTo>
                  <a:lnTo>
                    <a:pt x="57" y="3"/>
                  </a:lnTo>
                  <a:lnTo>
                    <a:pt x="79" y="1"/>
                  </a:lnTo>
                  <a:lnTo>
                    <a:pt x="77" y="6"/>
                  </a:lnTo>
                  <a:lnTo>
                    <a:pt x="60" y="13"/>
                  </a:lnTo>
                  <a:lnTo>
                    <a:pt x="71" y="19"/>
                  </a:lnTo>
                  <a:lnTo>
                    <a:pt x="55" y="33"/>
                  </a:lnTo>
                  <a:lnTo>
                    <a:pt x="31" y="39"/>
                  </a:lnTo>
                  <a:lnTo>
                    <a:pt x="20" y="38"/>
                  </a:lnTo>
                  <a:lnTo>
                    <a:pt x="18" y="32"/>
                  </a:lnTo>
                  <a:lnTo>
                    <a:pt x="0" y="20"/>
                  </a:lnTo>
                  <a:lnTo>
                    <a:pt x="6" y="15"/>
                  </a:lnTo>
                  <a:lnTo>
                    <a:pt x="27" y="17"/>
                  </a:lnTo>
                  <a:lnTo>
                    <a:pt x="25" y="7"/>
                  </a:lnTo>
                  <a:lnTo>
                    <a:pt x="46"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82" name="Freeform 49">
              <a:extLst>
                <a:ext uri="{FF2B5EF4-FFF2-40B4-BE49-F238E27FC236}">
                  <a16:creationId xmlns:a16="http://schemas.microsoft.com/office/drawing/2014/main" id="{016BA37F-AA91-67B5-C323-4FF8A0412063}"/>
                </a:ext>
              </a:extLst>
            </p:cNvPr>
            <p:cNvSpPr>
              <a:spLocks/>
            </p:cNvSpPr>
            <p:nvPr/>
          </p:nvSpPr>
          <p:spPr bwMode="auto">
            <a:xfrm>
              <a:off x="3831005" y="2283114"/>
              <a:ext cx="138485" cy="55060"/>
            </a:xfrm>
            <a:custGeom>
              <a:avLst/>
              <a:gdLst>
                <a:gd name="T0" fmla="*/ 36 w 83"/>
                <a:gd name="T1" fmla="*/ 21 h 33"/>
                <a:gd name="T2" fmla="*/ 13 w 83"/>
                <a:gd name="T3" fmla="*/ 33 h 33"/>
                <a:gd name="T4" fmla="*/ 0 w 83"/>
                <a:gd name="T5" fmla="*/ 32 h 33"/>
                <a:gd name="T6" fmla="*/ 5 w 83"/>
                <a:gd name="T7" fmla="*/ 18 h 33"/>
                <a:gd name="T8" fmla="*/ 13 w 83"/>
                <a:gd name="T9" fmla="*/ 11 h 33"/>
                <a:gd name="T10" fmla="*/ 26 w 83"/>
                <a:gd name="T11" fmla="*/ 5 h 33"/>
                <a:gd name="T12" fmla="*/ 40 w 83"/>
                <a:gd name="T13" fmla="*/ 0 h 33"/>
                <a:gd name="T14" fmla="*/ 64 w 83"/>
                <a:gd name="T15" fmla="*/ 1 h 33"/>
                <a:gd name="T16" fmla="*/ 83 w 83"/>
                <a:gd name="T17" fmla="*/ 5 h 33"/>
                <a:gd name="T18" fmla="*/ 52 w 83"/>
                <a:gd name="T19" fmla="*/ 18 h 33"/>
                <a:gd name="T20" fmla="*/ 36 w 83"/>
                <a:gd name="T21"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33">
                  <a:moveTo>
                    <a:pt x="36" y="21"/>
                  </a:moveTo>
                  <a:lnTo>
                    <a:pt x="13" y="33"/>
                  </a:lnTo>
                  <a:lnTo>
                    <a:pt x="0" y="32"/>
                  </a:lnTo>
                  <a:lnTo>
                    <a:pt x="5" y="18"/>
                  </a:lnTo>
                  <a:lnTo>
                    <a:pt x="13" y="11"/>
                  </a:lnTo>
                  <a:lnTo>
                    <a:pt x="26" y="5"/>
                  </a:lnTo>
                  <a:lnTo>
                    <a:pt x="40" y="0"/>
                  </a:lnTo>
                  <a:lnTo>
                    <a:pt x="64" y="1"/>
                  </a:lnTo>
                  <a:lnTo>
                    <a:pt x="83" y="5"/>
                  </a:lnTo>
                  <a:lnTo>
                    <a:pt x="52" y="18"/>
                  </a:lnTo>
                  <a:lnTo>
                    <a:pt x="36" y="2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85" name="Freeform 50">
              <a:extLst>
                <a:ext uri="{FF2B5EF4-FFF2-40B4-BE49-F238E27FC236}">
                  <a16:creationId xmlns:a16="http://schemas.microsoft.com/office/drawing/2014/main" id="{2C301202-CFE9-B267-BBF5-9F1CED94D814}"/>
                </a:ext>
              </a:extLst>
            </p:cNvPr>
            <p:cNvSpPr>
              <a:spLocks/>
            </p:cNvSpPr>
            <p:nvPr/>
          </p:nvSpPr>
          <p:spPr bwMode="auto">
            <a:xfrm>
              <a:off x="3225339" y="2276439"/>
              <a:ext cx="253613" cy="90098"/>
            </a:xfrm>
            <a:custGeom>
              <a:avLst/>
              <a:gdLst>
                <a:gd name="T0" fmla="*/ 56 w 152"/>
                <a:gd name="T1" fmla="*/ 46 h 54"/>
                <a:gd name="T2" fmla="*/ 16 w 152"/>
                <a:gd name="T3" fmla="*/ 54 h 54"/>
                <a:gd name="T4" fmla="*/ 18 w 152"/>
                <a:gd name="T5" fmla="*/ 47 h 54"/>
                <a:gd name="T6" fmla="*/ 0 w 152"/>
                <a:gd name="T7" fmla="*/ 39 h 54"/>
                <a:gd name="T8" fmla="*/ 13 w 152"/>
                <a:gd name="T9" fmla="*/ 32 h 54"/>
                <a:gd name="T10" fmla="*/ 35 w 152"/>
                <a:gd name="T11" fmla="*/ 21 h 54"/>
                <a:gd name="T12" fmla="*/ 58 w 152"/>
                <a:gd name="T13" fmla="*/ 11 h 54"/>
                <a:gd name="T14" fmla="*/ 59 w 152"/>
                <a:gd name="T15" fmla="*/ 2 h 54"/>
                <a:gd name="T16" fmla="*/ 101 w 152"/>
                <a:gd name="T17" fmla="*/ 0 h 54"/>
                <a:gd name="T18" fmla="*/ 113 w 152"/>
                <a:gd name="T19" fmla="*/ 3 h 54"/>
                <a:gd name="T20" fmla="*/ 141 w 152"/>
                <a:gd name="T21" fmla="*/ 3 h 54"/>
                <a:gd name="T22" fmla="*/ 146 w 152"/>
                <a:gd name="T23" fmla="*/ 8 h 54"/>
                <a:gd name="T24" fmla="*/ 152 w 152"/>
                <a:gd name="T25" fmla="*/ 15 h 54"/>
                <a:gd name="T26" fmla="*/ 132 w 152"/>
                <a:gd name="T27" fmla="*/ 18 h 54"/>
                <a:gd name="T28" fmla="*/ 91 w 152"/>
                <a:gd name="T29" fmla="*/ 29 h 54"/>
                <a:gd name="T30" fmla="*/ 64 w 152"/>
                <a:gd name="T31" fmla="*/ 40 h 54"/>
                <a:gd name="T32" fmla="*/ 56 w 152"/>
                <a:gd name="T33"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2" h="54">
                  <a:moveTo>
                    <a:pt x="56" y="46"/>
                  </a:moveTo>
                  <a:lnTo>
                    <a:pt x="16" y="54"/>
                  </a:lnTo>
                  <a:lnTo>
                    <a:pt x="18" y="47"/>
                  </a:lnTo>
                  <a:lnTo>
                    <a:pt x="0" y="39"/>
                  </a:lnTo>
                  <a:lnTo>
                    <a:pt x="13" y="32"/>
                  </a:lnTo>
                  <a:lnTo>
                    <a:pt x="35" y="21"/>
                  </a:lnTo>
                  <a:lnTo>
                    <a:pt x="58" y="11"/>
                  </a:lnTo>
                  <a:lnTo>
                    <a:pt x="59" y="2"/>
                  </a:lnTo>
                  <a:lnTo>
                    <a:pt x="101" y="0"/>
                  </a:lnTo>
                  <a:lnTo>
                    <a:pt x="113" y="3"/>
                  </a:lnTo>
                  <a:lnTo>
                    <a:pt x="141" y="3"/>
                  </a:lnTo>
                  <a:lnTo>
                    <a:pt x="146" y="8"/>
                  </a:lnTo>
                  <a:lnTo>
                    <a:pt x="152" y="15"/>
                  </a:lnTo>
                  <a:lnTo>
                    <a:pt x="132" y="18"/>
                  </a:lnTo>
                  <a:lnTo>
                    <a:pt x="91" y="29"/>
                  </a:lnTo>
                  <a:lnTo>
                    <a:pt x="64" y="40"/>
                  </a:lnTo>
                  <a:lnTo>
                    <a:pt x="56" y="4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94" name="Freeform 51">
              <a:extLst>
                <a:ext uri="{FF2B5EF4-FFF2-40B4-BE49-F238E27FC236}">
                  <a16:creationId xmlns:a16="http://schemas.microsoft.com/office/drawing/2014/main" id="{77D025AC-839D-7C07-10B1-4729309D2E69}"/>
                </a:ext>
              </a:extLst>
            </p:cNvPr>
            <p:cNvSpPr>
              <a:spLocks/>
            </p:cNvSpPr>
            <p:nvPr/>
          </p:nvSpPr>
          <p:spPr bwMode="auto">
            <a:xfrm>
              <a:off x="3876055" y="2246405"/>
              <a:ext cx="63403" cy="25027"/>
            </a:xfrm>
            <a:custGeom>
              <a:avLst/>
              <a:gdLst>
                <a:gd name="T0" fmla="*/ 37 w 38"/>
                <a:gd name="T1" fmla="*/ 10 h 15"/>
                <a:gd name="T2" fmla="*/ 24 w 38"/>
                <a:gd name="T3" fmla="*/ 15 h 15"/>
                <a:gd name="T4" fmla="*/ 9 w 38"/>
                <a:gd name="T5" fmla="*/ 14 h 15"/>
                <a:gd name="T6" fmla="*/ 0 w 38"/>
                <a:gd name="T7" fmla="*/ 10 h 15"/>
                <a:gd name="T8" fmla="*/ 13 w 38"/>
                <a:gd name="T9" fmla="*/ 4 h 15"/>
                <a:gd name="T10" fmla="*/ 33 w 38"/>
                <a:gd name="T11" fmla="*/ 0 h 15"/>
                <a:gd name="T12" fmla="*/ 38 w 38"/>
                <a:gd name="T13" fmla="*/ 5 h 15"/>
                <a:gd name="T14" fmla="*/ 37 w 38"/>
                <a:gd name="T15" fmla="*/ 1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5">
                  <a:moveTo>
                    <a:pt x="37" y="10"/>
                  </a:moveTo>
                  <a:lnTo>
                    <a:pt x="24" y="15"/>
                  </a:lnTo>
                  <a:lnTo>
                    <a:pt x="9" y="14"/>
                  </a:lnTo>
                  <a:lnTo>
                    <a:pt x="0" y="10"/>
                  </a:lnTo>
                  <a:lnTo>
                    <a:pt x="13" y="4"/>
                  </a:lnTo>
                  <a:lnTo>
                    <a:pt x="33" y="0"/>
                  </a:lnTo>
                  <a:lnTo>
                    <a:pt x="38" y="5"/>
                  </a:lnTo>
                  <a:lnTo>
                    <a:pt x="37" y="1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95" name="Freeform 52">
              <a:extLst>
                <a:ext uri="{FF2B5EF4-FFF2-40B4-BE49-F238E27FC236}">
                  <a16:creationId xmlns:a16="http://schemas.microsoft.com/office/drawing/2014/main" id="{F23DCF77-9920-2DDE-4FBD-382B5C19215F}"/>
                </a:ext>
              </a:extLst>
            </p:cNvPr>
            <p:cNvSpPr>
              <a:spLocks/>
            </p:cNvSpPr>
            <p:nvPr/>
          </p:nvSpPr>
          <p:spPr bwMode="auto">
            <a:xfrm>
              <a:off x="3787624" y="2219710"/>
              <a:ext cx="106784" cy="45048"/>
            </a:xfrm>
            <a:custGeom>
              <a:avLst/>
              <a:gdLst>
                <a:gd name="T0" fmla="*/ 63 w 64"/>
                <a:gd name="T1" fmla="*/ 0 h 27"/>
                <a:gd name="T2" fmla="*/ 64 w 64"/>
                <a:gd name="T3" fmla="*/ 7 h 27"/>
                <a:gd name="T4" fmla="*/ 56 w 64"/>
                <a:gd name="T5" fmla="*/ 14 h 27"/>
                <a:gd name="T6" fmla="*/ 39 w 64"/>
                <a:gd name="T7" fmla="*/ 26 h 27"/>
                <a:gd name="T8" fmla="*/ 18 w 64"/>
                <a:gd name="T9" fmla="*/ 27 h 27"/>
                <a:gd name="T10" fmla="*/ 9 w 64"/>
                <a:gd name="T11" fmla="*/ 25 h 27"/>
                <a:gd name="T12" fmla="*/ 19 w 64"/>
                <a:gd name="T13" fmla="*/ 16 h 27"/>
                <a:gd name="T14" fmla="*/ 0 w 64"/>
                <a:gd name="T15" fmla="*/ 17 h 27"/>
                <a:gd name="T16" fmla="*/ 12 w 64"/>
                <a:gd name="T17" fmla="*/ 6 h 27"/>
                <a:gd name="T18" fmla="*/ 23 w 64"/>
                <a:gd name="T19" fmla="*/ 6 h 27"/>
                <a:gd name="T20" fmla="*/ 46 w 64"/>
                <a:gd name="T21" fmla="*/ 1 h 27"/>
                <a:gd name="T22" fmla="*/ 60 w 64"/>
                <a:gd name="T23" fmla="*/ 2 h 27"/>
                <a:gd name="T24" fmla="*/ 63 w 64"/>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27">
                  <a:moveTo>
                    <a:pt x="63" y="0"/>
                  </a:moveTo>
                  <a:lnTo>
                    <a:pt x="64" y="7"/>
                  </a:lnTo>
                  <a:lnTo>
                    <a:pt x="56" y="14"/>
                  </a:lnTo>
                  <a:lnTo>
                    <a:pt x="39" y="26"/>
                  </a:lnTo>
                  <a:lnTo>
                    <a:pt x="18" y="27"/>
                  </a:lnTo>
                  <a:lnTo>
                    <a:pt x="9" y="25"/>
                  </a:lnTo>
                  <a:lnTo>
                    <a:pt x="19" y="16"/>
                  </a:lnTo>
                  <a:lnTo>
                    <a:pt x="0" y="17"/>
                  </a:lnTo>
                  <a:lnTo>
                    <a:pt x="12" y="6"/>
                  </a:lnTo>
                  <a:lnTo>
                    <a:pt x="23" y="6"/>
                  </a:lnTo>
                  <a:lnTo>
                    <a:pt x="46" y="1"/>
                  </a:lnTo>
                  <a:lnTo>
                    <a:pt x="60" y="2"/>
                  </a:lnTo>
                  <a:lnTo>
                    <a:pt x="63"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96" name="Freeform 53">
              <a:extLst>
                <a:ext uri="{FF2B5EF4-FFF2-40B4-BE49-F238E27FC236}">
                  <a16:creationId xmlns:a16="http://schemas.microsoft.com/office/drawing/2014/main" id="{05EB42FF-B088-FC9F-EF86-91C1A3B79FBC}"/>
                </a:ext>
              </a:extLst>
            </p:cNvPr>
            <p:cNvSpPr>
              <a:spLocks/>
            </p:cNvSpPr>
            <p:nvPr/>
          </p:nvSpPr>
          <p:spPr bwMode="auto">
            <a:xfrm>
              <a:off x="3490630" y="2218042"/>
              <a:ext cx="245270" cy="58397"/>
            </a:xfrm>
            <a:custGeom>
              <a:avLst/>
              <a:gdLst>
                <a:gd name="T0" fmla="*/ 125 w 147"/>
                <a:gd name="T1" fmla="*/ 9 h 35"/>
                <a:gd name="T2" fmla="*/ 123 w 147"/>
                <a:gd name="T3" fmla="*/ 14 h 35"/>
                <a:gd name="T4" fmla="*/ 136 w 147"/>
                <a:gd name="T5" fmla="*/ 11 h 35"/>
                <a:gd name="T6" fmla="*/ 147 w 147"/>
                <a:gd name="T7" fmla="*/ 12 h 35"/>
                <a:gd name="T8" fmla="*/ 140 w 147"/>
                <a:gd name="T9" fmla="*/ 19 h 35"/>
                <a:gd name="T10" fmla="*/ 124 w 147"/>
                <a:gd name="T11" fmla="*/ 26 h 35"/>
                <a:gd name="T12" fmla="*/ 84 w 147"/>
                <a:gd name="T13" fmla="*/ 29 h 35"/>
                <a:gd name="T14" fmla="*/ 47 w 147"/>
                <a:gd name="T15" fmla="*/ 35 h 35"/>
                <a:gd name="T16" fmla="*/ 30 w 147"/>
                <a:gd name="T17" fmla="*/ 35 h 35"/>
                <a:gd name="T18" fmla="*/ 34 w 147"/>
                <a:gd name="T19" fmla="*/ 30 h 35"/>
                <a:gd name="T20" fmla="*/ 65 w 147"/>
                <a:gd name="T21" fmla="*/ 24 h 35"/>
                <a:gd name="T22" fmla="*/ 13 w 147"/>
                <a:gd name="T23" fmla="*/ 26 h 35"/>
                <a:gd name="T24" fmla="*/ 0 w 147"/>
                <a:gd name="T25" fmla="*/ 23 h 35"/>
                <a:gd name="T26" fmla="*/ 35 w 147"/>
                <a:gd name="T27" fmla="*/ 9 h 35"/>
                <a:gd name="T28" fmla="*/ 50 w 147"/>
                <a:gd name="T29" fmla="*/ 4 h 35"/>
                <a:gd name="T30" fmla="*/ 76 w 147"/>
                <a:gd name="T31" fmla="*/ 10 h 35"/>
                <a:gd name="T32" fmla="*/ 84 w 147"/>
                <a:gd name="T33" fmla="*/ 18 h 35"/>
                <a:gd name="T34" fmla="*/ 102 w 147"/>
                <a:gd name="T35" fmla="*/ 19 h 35"/>
                <a:gd name="T36" fmla="*/ 104 w 147"/>
                <a:gd name="T37" fmla="*/ 5 h 35"/>
                <a:gd name="T38" fmla="*/ 121 w 147"/>
                <a:gd name="T39" fmla="*/ 0 h 35"/>
                <a:gd name="T40" fmla="*/ 130 w 147"/>
                <a:gd name="T41" fmla="*/ 1 h 35"/>
                <a:gd name="T42" fmla="*/ 125 w 147"/>
                <a:gd name="T43"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7" h="35">
                  <a:moveTo>
                    <a:pt x="125" y="9"/>
                  </a:moveTo>
                  <a:lnTo>
                    <a:pt x="123" y="14"/>
                  </a:lnTo>
                  <a:lnTo>
                    <a:pt x="136" y="11"/>
                  </a:lnTo>
                  <a:lnTo>
                    <a:pt x="147" y="12"/>
                  </a:lnTo>
                  <a:lnTo>
                    <a:pt x="140" y="19"/>
                  </a:lnTo>
                  <a:lnTo>
                    <a:pt x="124" y="26"/>
                  </a:lnTo>
                  <a:lnTo>
                    <a:pt x="84" y="29"/>
                  </a:lnTo>
                  <a:lnTo>
                    <a:pt x="47" y="35"/>
                  </a:lnTo>
                  <a:lnTo>
                    <a:pt x="30" y="35"/>
                  </a:lnTo>
                  <a:lnTo>
                    <a:pt x="34" y="30"/>
                  </a:lnTo>
                  <a:lnTo>
                    <a:pt x="65" y="24"/>
                  </a:lnTo>
                  <a:lnTo>
                    <a:pt x="13" y="26"/>
                  </a:lnTo>
                  <a:lnTo>
                    <a:pt x="0" y="23"/>
                  </a:lnTo>
                  <a:lnTo>
                    <a:pt x="35" y="9"/>
                  </a:lnTo>
                  <a:lnTo>
                    <a:pt x="50" y="4"/>
                  </a:lnTo>
                  <a:lnTo>
                    <a:pt x="76" y="10"/>
                  </a:lnTo>
                  <a:lnTo>
                    <a:pt x="84" y="18"/>
                  </a:lnTo>
                  <a:lnTo>
                    <a:pt x="102" y="19"/>
                  </a:lnTo>
                  <a:lnTo>
                    <a:pt x="104" y="5"/>
                  </a:lnTo>
                  <a:lnTo>
                    <a:pt x="121" y="0"/>
                  </a:lnTo>
                  <a:lnTo>
                    <a:pt x="130" y="1"/>
                  </a:lnTo>
                  <a:lnTo>
                    <a:pt x="125" y="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97" name="Freeform 54">
              <a:extLst>
                <a:ext uri="{FF2B5EF4-FFF2-40B4-BE49-F238E27FC236}">
                  <a16:creationId xmlns:a16="http://schemas.microsoft.com/office/drawing/2014/main" id="{A83BE2BD-A579-F4A2-E667-46E1C6F5DEEE}"/>
                </a:ext>
              </a:extLst>
            </p:cNvPr>
            <p:cNvSpPr>
              <a:spLocks/>
            </p:cNvSpPr>
            <p:nvPr/>
          </p:nvSpPr>
          <p:spPr bwMode="auto">
            <a:xfrm>
              <a:off x="3921104" y="2209699"/>
              <a:ext cx="280309" cy="66740"/>
            </a:xfrm>
            <a:custGeom>
              <a:avLst/>
              <a:gdLst>
                <a:gd name="T0" fmla="*/ 32 w 168"/>
                <a:gd name="T1" fmla="*/ 0 h 40"/>
                <a:gd name="T2" fmla="*/ 39 w 168"/>
                <a:gd name="T3" fmla="*/ 6 h 40"/>
                <a:gd name="T4" fmla="*/ 60 w 168"/>
                <a:gd name="T5" fmla="*/ 6 h 40"/>
                <a:gd name="T6" fmla="*/ 65 w 168"/>
                <a:gd name="T7" fmla="*/ 10 h 40"/>
                <a:gd name="T8" fmla="*/ 57 w 168"/>
                <a:gd name="T9" fmla="*/ 15 h 40"/>
                <a:gd name="T10" fmla="*/ 66 w 168"/>
                <a:gd name="T11" fmla="*/ 19 h 40"/>
                <a:gd name="T12" fmla="*/ 69 w 168"/>
                <a:gd name="T13" fmla="*/ 22 h 40"/>
                <a:gd name="T14" fmla="*/ 84 w 168"/>
                <a:gd name="T15" fmla="*/ 23 h 40"/>
                <a:gd name="T16" fmla="*/ 99 w 168"/>
                <a:gd name="T17" fmla="*/ 24 h 40"/>
                <a:gd name="T18" fmla="*/ 120 w 168"/>
                <a:gd name="T19" fmla="*/ 21 h 40"/>
                <a:gd name="T20" fmla="*/ 144 w 168"/>
                <a:gd name="T21" fmla="*/ 20 h 40"/>
                <a:gd name="T22" fmla="*/ 161 w 168"/>
                <a:gd name="T23" fmla="*/ 20 h 40"/>
                <a:gd name="T24" fmla="*/ 168 w 168"/>
                <a:gd name="T25" fmla="*/ 26 h 40"/>
                <a:gd name="T26" fmla="*/ 165 w 168"/>
                <a:gd name="T27" fmla="*/ 32 h 40"/>
                <a:gd name="T28" fmla="*/ 154 w 168"/>
                <a:gd name="T29" fmla="*/ 37 h 40"/>
                <a:gd name="T30" fmla="*/ 134 w 168"/>
                <a:gd name="T31" fmla="*/ 40 h 40"/>
                <a:gd name="T32" fmla="*/ 122 w 168"/>
                <a:gd name="T33" fmla="*/ 37 h 40"/>
                <a:gd name="T34" fmla="*/ 87 w 168"/>
                <a:gd name="T35" fmla="*/ 40 h 40"/>
                <a:gd name="T36" fmla="*/ 63 w 168"/>
                <a:gd name="T37" fmla="*/ 40 h 40"/>
                <a:gd name="T38" fmla="*/ 46 w 168"/>
                <a:gd name="T39" fmla="*/ 38 h 40"/>
                <a:gd name="T40" fmla="*/ 21 w 168"/>
                <a:gd name="T41" fmla="*/ 34 h 40"/>
                <a:gd name="T42" fmla="*/ 26 w 168"/>
                <a:gd name="T43" fmla="*/ 26 h 40"/>
                <a:gd name="T44" fmla="*/ 32 w 168"/>
                <a:gd name="T45" fmla="*/ 18 h 40"/>
                <a:gd name="T46" fmla="*/ 28 w 168"/>
                <a:gd name="T47" fmla="*/ 12 h 40"/>
                <a:gd name="T48" fmla="*/ 7 w 168"/>
                <a:gd name="T49" fmla="*/ 10 h 40"/>
                <a:gd name="T50" fmla="*/ 0 w 168"/>
                <a:gd name="T51" fmla="*/ 6 h 40"/>
                <a:gd name="T52" fmla="*/ 11 w 168"/>
                <a:gd name="T53" fmla="*/ 0 h 40"/>
                <a:gd name="T54" fmla="*/ 32 w 168"/>
                <a:gd name="T5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8" h="40">
                  <a:moveTo>
                    <a:pt x="32" y="0"/>
                  </a:moveTo>
                  <a:lnTo>
                    <a:pt x="39" y="6"/>
                  </a:lnTo>
                  <a:lnTo>
                    <a:pt x="60" y="6"/>
                  </a:lnTo>
                  <a:lnTo>
                    <a:pt x="65" y="10"/>
                  </a:lnTo>
                  <a:lnTo>
                    <a:pt x="57" y="15"/>
                  </a:lnTo>
                  <a:lnTo>
                    <a:pt x="66" y="19"/>
                  </a:lnTo>
                  <a:lnTo>
                    <a:pt x="69" y="22"/>
                  </a:lnTo>
                  <a:lnTo>
                    <a:pt x="84" y="23"/>
                  </a:lnTo>
                  <a:lnTo>
                    <a:pt x="99" y="24"/>
                  </a:lnTo>
                  <a:lnTo>
                    <a:pt x="120" y="21"/>
                  </a:lnTo>
                  <a:lnTo>
                    <a:pt x="144" y="20"/>
                  </a:lnTo>
                  <a:lnTo>
                    <a:pt x="161" y="20"/>
                  </a:lnTo>
                  <a:lnTo>
                    <a:pt x="168" y="26"/>
                  </a:lnTo>
                  <a:lnTo>
                    <a:pt x="165" y="32"/>
                  </a:lnTo>
                  <a:lnTo>
                    <a:pt x="154" y="37"/>
                  </a:lnTo>
                  <a:lnTo>
                    <a:pt x="134" y="40"/>
                  </a:lnTo>
                  <a:lnTo>
                    <a:pt x="122" y="37"/>
                  </a:lnTo>
                  <a:lnTo>
                    <a:pt x="87" y="40"/>
                  </a:lnTo>
                  <a:lnTo>
                    <a:pt x="63" y="40"/>
                  </a:lnTo>
                  <a:lnTo>
                    <a:pt x="46" y="38"/>
                  </a:lnTo>
                  <a:lnTo>
                    <a:pt x="21" y="34"/>
                  </a:lnTo>
                  <a:lnTo>
                    <a:pt x="26" y="26"/>
                  </a:lnTo>
                  <a:lnTo>
                    <a:pt x="32" y="18"/>
                  </a:lnTo>
                  <a:lnTo>
                    <a:pt x="28" y="12"/>
                  </a:lnTo>
                  <a:lnTo>
                    <a:pt x="7" y="10"/>
                  </a:lnTo>
                  <a:lnTo>
                    <a:pt x="0" y="6"/>
                  </a:lnTo>
                  <a:lnTo>
                    <a:pt x="11" y="0"/>
                  </a:lnTo>
                  <a:lnTo>
                    <a:pt x="32"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98" name="Freeform 55">
              <a:extLst>
                <a:ext uri="{FF2B5EF4-FFF2-40B4-BE49-F238E27FC236}">
                  <a16:creationId xmlns:a16="http://schemas.microsoft.com/office/drawing/2014/main" id="{48A1F095-310E-FA6F-7D3F-CE76EC84B734}"/>
                </a:ext>
              </a:extLst>
            </p:cNvPr>
            <p:cNvSpPr>
              <a:spLocks/>
            </p:cNvSpPr>
            <p:nvPr/>
          </p:nvSpPr>
          <p:spPr bwMode="auto">
            <a:xfrm>
              <a:off x="3425559" y="2198019"/>
              <a:ext cx="175193" cy="41712"/>
            </a:xfrm>
            <a:custGeom>
              <a:avLst/>
              <a:gdLst>
                <a:gd name="T0" fmla="*/ 105 w 105"/>
                <a:gd name="T1" fmla="*/ 0 h 25"/>
                <a:gd name="T2" fmla="*/ 88 w 105"/>
                <a:gd name="T3" fmla="*/ 11 h 25"/>
                <a:gd name="T4" fmla="*/ 72 w 105"/>
                <a:gd name="T5" fmla="*/ 16 h 25"/>
                <a:gd name="T6" fmla="*/ 61 w 105"/>
                <a:gd name="T7" fmla="*/ 16 h 25"/>
                <a:gd name="T8" fmla="*/ 32 w 105"/>
                <a:gd name="T9" fmla="*/ 23 h 25"/>
                <a:gd name="T10" fmla="*/ 10 w 105"/>
                <a:gd name="T11" fmla="*/ 25 h 25"/>
                <a:gd name="T12" fmla="*/ 0 w 105"/>
                <a:gd name="T13" fmla="*/ 22 h 25"/>
                <a:gd name="T14" fmla="*/ 35 w 105"/>
                <a:gd name="T15" fmla="*/ 11 h 25"/>
                <a:gd name="T16" fmla="*/ 70 w 105"/>
                <a:gd name="T17" fmla="*/ 2 h 25"/>
                <a:gd name="T18" fmla="*/ 86 w 105"/>
                <a:gd name="T19" fmla="*/ 2 h 25"/>
                <a:gd name="T20" fmla="*/ 105 w 105"/>
                <a:gd name="T2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25">
                  <a:moveTo>
                    <a:pt x="105" y="0"/>
                  </a:moveTo>
                  <a:lnTo>
                    <a:pt x="88" y="11"/>
                  </a:lnTo>
                  <a:lnTo>
                    <a:pt x="72" y="16"/>
                  </a:lnTo>
                  <a:lnTo>
                    <a:pt x="61" y="16"/>
                  </a:lnTo>
                  <a:lnTo>
                    <a:pt x="32" y="23"/>
                  </a:lnTo>
                  <a:lnTo>
                    <a:pt x="10" y="25"/>
                  </a:lnTo>
                  <a:lnTo>
                    <a:pt x="0" y="22"/>
                  </a:lnTo>
                  <a:lnTo>
                    <a:pt x="35" y="11"/>
                  </a:lnTo>
                  <a:lnTo>
                    <a:pt x="70" y="2"/>
                  </a:lnTo>
                  <a:lnTo>
                    <a:pt x="86" y="2"/>
                  </a:lnTo>
                  <a:lnTo>
                    <a:pt x="105"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99" name="Freeform 56">
              <a:extLst>
                <a:ext uri="{FF2B5EF4-FFF2-40B4-BE49-F238E27FC236}">
                  <a16:creationId xmlns:a16="http://schemas.microsoft.com/office/drawing/2014/main" id="{54EA6A4B-11FB-F116-7677-DF019013F67C}"/>
                </a:ext>
              </a:extLst>
            </p:cNvPr>
            <p:cNvSpPr>
              <a:spLocks/>
            </p:cNvSpPr>
            <p:nvPr/>
          </p:nvSpPr>
          <p:spPr bwMode="auto">
            <a:xfrm>
              <a:off x="3959481" y="2193014"/>
              <a:ext cx="48387" cy="8342"/>
            </a:xfrm>
            <a:custGeom>
              <a:avLst/>
              <a:gdLst>
                <a:gd name="T0" fmla="*/ 26 w 29"/>
                <a:gd name="T1" fmla="*/ 5 h 5"/>
                <a:gd name="T2" fmla="*/ 20 w 29"/>
                <a:gd name="T3" fmla="*/ 5 h 5"/>
                <a:gd name="T4" fmla="*/ 0 w 29"/>
                <a:gd name="T5" fmla="*/ 4 h 5"/>
                <a:gd name="T6" fmla="*/ 3 w 29"/>
                <a:gd name="T7" fmla="*/ 0 h 5"/>
                <a:gd name="T8" fmla="*/ 24 w 29"/>
                <a:gd name="T9" fmla="*/ 1 h 5"/>
                <a:gd name="T10" fmla="*/ 29 w 29"/>
                <a:gd name="T11" fmla="*/ 3 h 5"/>
                <a:gd name="T12" fmla="*/ 26 w 2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9" h="5">
                  <a:moveTo>
                    <a:pt x="26" y="5"/>
                  </a:moveTo>
                  <a:lnTo>
                    <a:pt x="20" y="5"/>
                  </a:lnTo>
                  <a:lnTo>
                    <a:pt x="0" y="4"/>
                  </a:lnTo>
                  <a:lnTo>
                    <a:pt x="3" y="0"/>
                  </a:lnTo>
                  <a:lnTo>
                    <a:pt x="24" y="1"/>
                  </a:lnTo>
                  <a:lnTo>
                    <a:pt x="29" y="3"/>
                  </a:lnTo>
                  <a:lnTo>
                    <a:pt x="26" y="5"/>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00" name="Freeform 57">
              <a:extLst>
                <a:ext uri="{FF2B5EF4-FFF2-40B4-BE49-F238E27FC236}">
                  <a16:creationId xmlns:a16="http://schemas.microsoft.com/office/drawing/2014/main" id="{471186BD-E5FC-9F18-42D9-D7FD6E27EDD7}"/>
                </a:ext>
              </a:extLst>
            </p:cNvPr>
            <p:cNvSpPr>
              <a:spLocks/>
            </p:cNvSpPr>
            <p:nvPr/>
          </p:nvSpPr>
          <p:spPr bwMode="auto">
            <a:xfrm>
              <a:off x="3650806" y="2186341"/>
              <a:ext cx="75082" cy="16686"/>
            </a:xfrm>
            <a:custGeom>
              <a:avLst/>
              <a:gdLst>
                <a:gd name="T0" fmla="*/ 36 w 45"/>
                <a:gd name="T1" fmla="*/ 6 h 10"/>
                <a:gd name="T2" fmla="*/ 10 w 45"/>
                <a:gd name="T3" fmla="*/ 10 h 10"/>
                <a:gd name="T4" fmla="*/ 0 w 45"/>
                <a:gd name="T5" fmla="*/ 6 h 10"/>
                <a:gd name="T6" fmla="*/ 15 w 45"/>
                <a:gd name="T7" fmla="*/ 1 h 10"/>
                <a:gd name="T8" fmla="*/ 33 w 45"/>
                <a:gd name="T9" fmla="*/ 0 h 10"/>
                <a:gd name="T10" fmla="*/ 45 w 45"/>
                <a:gd name="T11" fmla="*/ 2 h 10"/>
                <a:gd name="T12" fmla="*/ 36 w 45"/>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45" h="10">
                  <a:moveTo>
                    <a:pt x="36" y="6"/>
                  </a:moveTo>
                  <a:lnTo>
                    <a:pt x="10" y="10"/>
                  </a:lnTo>
                  <a:lnTo>
                    <a:pt x="0" y="6"/>
                  </a:lnTo>
                  <a:lnTo>
                    <a:pt x="15" y="1"/>
                  </a:lnTo>
                  <a:lnTo>
                    <a:pt x="33" y="0"/>
                  </a:lnTo>
                  <a:lnTo>
                    <a:pt x="45" y="2"/>
                  </a:lnTo>
                  <a:lnTo>
                    <a:pt x="36" y="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01" name="Freeform 58">
              <a:extLst>
                <a:ext uri="{FF2B5EF4-FFF2-40B4-BE49-F238E27FC236}">
                  <a16:creationId xmlns:a16="http://schemas.microsoft.com/office/drawing/2014/main" id="{F7BB7B40-89F3-A609-60C7-1B42101F4F7D}"/>
                </a:ext>
              </a:extLst>
            </p:cNvPr>
            <p:cNvSpPr>
              <a:spLocks/>
            </p:cNvSpPr>
            <p:nvPr/>
          </p:nvSpPr>
          <p:spPr bwMode="auto">
            <a:xfrm>
              <a:off x="3692520" y="2169655"/>
              <a:ext cx="58397" cy="10011"/>
            </a:xfrm>
            <a:custGeom>
              <a:avLst/>
              <a:gdLst>
                <a:gd name="T0" fmla="*/ 35 w 35"/>
                <a:gd name="T1" fmla="*/ 4 h 6"/>
                <a:gd name="T2" fmla="*/ 17 w 35"/>
                <a:gd name="T3" fmla="*/ 6 h 6"/>
                <a:gd name="T4" fmla="*/ 0 w 35"/>
                <a:gd name="T5" fmla="*/ 6 h 6"/>
                <a:gd name="T6" fmla="*/ 3 w 35"/>
                <a:gd name="T7" fmla="*/ 4 h 6"/>
                <a:gd name="T8" fmla="*/ 20 w 35"/>
                <a:gd name="T9" fmla="*/ 0 h 6"/>
                <a:gd name="T10" fmla="*/ 24 w 35"/>
                <a:gd name="T11" fmla="*/ 1 h 6"/>
                <a:gd name="T12" fmla="*/ 35 w 35"/>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5" h="6">
                  <a:moveTo>
                    <a:pt x="35" y="4"/>
                  </a:moveTo>
                  <a:lnTo>
                    <a:pt x="17" y="6"/>
                  </a:lnTo>
                  <a:lnTo>
                    <a:pt x="0" y="6"/>
                  </a:lnTo>
                  <a:lnTo>
                    <a:pt x="3" y="4"/>
                  </a:lnTo>
                  <a:lnTo>
                    <a:pt x="20" y="0"/>
                  </a:lnTo>
                  <a:lnTo>
                    <a:pt x="24" y="1"/>
                  </a:lnTo>
                  <a:lnTo>
                    <a:pt x="35" y="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02" name="Freeform 59">
              <a:extLst>
                <a:ext uri="{FF2B5EF4-FFF2-40B4-BE49-F238E27FC236}">
                  <a16:creationId xmlns:a16="http://schemas.microsoft.com/office/drawing/2014/main" id="{518FA022-1B2D-5189-7D0D-953B954A46A7}"/>
                </a:ext>
              </a:extLst>
            </p:cNvPr>
            <p:cNvSpPr>
              <a:spLocks/>
            </p:cNvSpPr>
            <p:nvPr/>
          </p:nvSpPr>
          <p:spPr bwMode="auto">
            <a:xfrm>
              <a:off x="3941126" y="2169655"/>
              <a:ext cx="55060" cy="23359"/>
            </a:xfrm>
            <a:custGeom>
              <a:avLst/>
              <a:gdLst>
                <a:gd name="T0" fmla="*/ 24 w 33"/>
                <a:gd name="T1" fmla="*/ 11 h 14"/>
                <a:gd name="T2" fmla="*/ 4 w 33"/>
                <a:gd name="T3" fmla="*/ 14 h 14"/>
                <a:gd name="T4" fmla="*/ 0 w 33"/>
                <a:gd name="T5" fmla="*/ 10 h 14"/>
                <a:gd name="T6" fmla="*/ 1 w 33"/>
                <a:gd name="T7" fmla="*/ 6 h 14"/>
                <a:gd name="T8" fmla="*/ 8 w 33"/>
                <a:gd name="T9" fmla="*/ 0 h 14"/>
                <a:gd name="T10" fmla="*/ 21 w 33"/>
                <a:gd name="T11" fmla="*/ 1 h 14"/>
                <a:gd name="T12" fmla="*/ 26 w 33"/>
                <a:gd name="T13" fmla="*/ 2 h 14"/>
                <a:gd name="T14" fmla="*/ 33 w 33"/>
                <a:gd name="T15" fmla="*/ 6 h 14"/>
                <a:gd name="T16" fmla="*/ 24 w 33"/>
                <a:gd name="T1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4">
                  <a:moveTo>
                    <a:pt x="24" y="11"/>
                  </a:moveTo>
                  <a:lnTo>
                    <a:pt x="4" y="14"/>
                  </a:lnTo>
                  <a:lnTo>
                    <a:pt x="0" y="10"/>
                  </a:lnTo>
                  <a:lnTo>
                    <a:pt x="1" y="6"/>
                  </a:lnTo>
                  <a:lnTo>
                    <a:pt x="8" y="0"/>
                  </a:lnTo>
                  <a:lnTo>
                    <a:pt x="21" y="1"/>
                  </a:lnTo>
                  <a:lnTo>
                    <a:pt x="26" y="2"/>
                  </a:lnTo>
                  <a:lnTo>
                    <a:pt x="33" y="6"/>
                  </a:lnTo>
                  <a:lnTo>
                    <a:pt x="24" y="1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03" name="Freeform 60">
              <a:extLst>
                <a:ext uri="{FF2B5EF4-FFF2-40B4-BE49-F238E27FC236}">
                  <a16:creationId xmlns:a16="http://schemas.microsoft.com/office/drawing/2014/main" id="{7BF34900-79A1-095E-0917-449623506AB2}"/>
                </a:ext>
              </a:extLst>
            </p:cNvPr>
            <p:cNvSpPr>
              <a:spLocks/>
            </p:cNvSpPr>
            <p:nvPr/>
          </p:nvSpPr>
          <p:spPr bwMode="auto">
            <a:xfrm>
              <a:off x="3822663" y="2159644"/>
              <a:ext cx="90099" cy="31701"/>
            </a:xfrm>
            <a:custGeom>
              <a:avLst/>
              <a:gdLst>
                <a:gd name="T0" fmla="*/ 54 w 54"/>
                <a:gd name="T1" fmla="*/ 13 h 19"/>
                <a:gd name="T2" fmla="*/ 51 w 54"/>
                <a:gd name="T3" fmla="*/ 19 h 19"/>
                <a:gd name="T4" fmla="*/ 35 w 54"/>
                <a:gd name="T5" fmla="*/ 18 h 19"/>
                <a:gd name="T6" fmla="*/ 23 w 54"/>
                <a:gd name="T7" fmla="*/ 13 h 19"/>
                <a:gd name="T8" fmla="*/ 0 w 54"/>
                <a:gd name="T9" fmla="*/ 13 h 19"/>
                <a:gd name="T10" fmla="*/ 16 w 54"/>
                <a:gd name="T11" fmla="*/ 9 h 19"/>
                <a:gd name="T12" fmla="*/ 8 w 54"/>
                <a:gd name="T13" fmla="*/ 5 h 19"/>
                <a:gd name="T14" fmla="*/ 14 w 54"/>
                <a:gd name="T15" fmla="*/ 0 h 19"/>
                <a:gd name="T16" fmla="*/ 32 w 54"/>
                <a:gd name="T17" fmla="*/ 2 h 19"/>
                <a:gd name="T18" fmla="*/ 54 w 54"/>
                <a:gd name="T19" fmla="*/ 7 h 19"/>
                <a:gd name="T20" fmla="*/ 54 w 54"/>
                <a:gd name="T21"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19">
                  <a:moveTo>
                    <a:pt x="54" y="13"/>
                  </a:moveTo>
                  <a:lnTo>
                    <a:pt x="51" y="19"/>
                  </a:lnTo>
                  <a:lnTo>
                    <a:pt x="35" y="18"/>
                  </a:lnTo>
                  <a:lnTo>
                    <a:pt x="23" y="13"/>
                  </a:lnTo>
                  <a:lnTo>
                    <a:pt x="0" y="13"/>
                  </a:lnTo>
                  <a:lnTo>
                    <a:pt x="16" y="9"/>
                  </a:lnTo>
                  <a:lnTo>
                    <a:pt x="8" y="5"/>
                  </a:lnTo>
                  <a:lnTo>
                    <a:pt x="14" y="0"/>
                  </a:lnTo>
                  <a:lnTo>
                    <a:pt x="32" y="2"/>
                  </a:lnTo>
                  <a:lnTo>
                    <a:pt x="54" y="7"/>
                  </a:lnTo>
                  <a:lnTo>
                    <a:pt x="54" y="1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04" name="Freeform 61">
              <a:extLst>
                <a:ext uri="{FF2B5EF4-FFF2-40B4-BE49-F238E27FC236}">
                  <a16:creationId xmlns:a16="http://schemas.microsoft.com/office/drawing/2014/main" id="{59960173-F2FB-5010-ACD5-1694495E2D62}"/>
                </a:ext>
              </a:extLst>
            </p:cNvPr>
            <p:cNvSpPr>
              <a:spLocks/>
            </p:cNvSpPr>
            <p:nvPr/>
          </p:nvSpPr>
          <p:spPr bwMode="auto">
            <a:xfrm>
              <a:off x="4022883" y="2117930"/>
              <a:ext cx="170188" cy="66740"/>
            </a:xfrm>
            <a:custGeom>
              <a:avLst/>
              <a:gdLst>
                <a:gd name="T0" fmla="*/ 94 w 102"/>
                <a:gd name="T1" fmla="*/ 21 h 40"/>
                <a:gd name="T2" fmla="*/ 102 w 102"/>
                <a:gd name="T3" fmla="*/ 25 h 40"/>
                <a:gd name="T4" fmla="*/ 83 w 102"/>
                <a:gd name="T5" fmla="*/ 29 h 40"/>
                <a:gd name="T6" fmla="*/ 51 w 102"/>
                <a:gd name="T7" fmla="*/ 39 h 40"/>
                <a:gd name="T8" fmla="*/ 31 w 102"/>
                <a:gd name="T9" fmla="*/ 40 h 40"/>
                <a:gd name="T10" fmla="*/ 11 w 102"/>
                <a:gd name="T11" fmla="*/ 38 h 40"/>
                <a:gd name="T12" fmla="*/ 7 w 102"/>
                <a:gd name="T13" fmla="*/ 33 h 40"/>
                <a:gd name="T14" fmla="*/ 13 w 102"/>
                <a:gd name="T15" fmla="*/ 28 h 40"/>
                <a:gd name="T16" fmla="*/ 25 w 102"/>
                <a:gd name="T17" fmla="*/ 24 h 40"/>
                <a:gd name="T18" fmla="*/ 6 w 102"/>
                <a:gd name="T19" fmla="*/ 24 h 40"/>
                <a:gd name="T20" fmla="*/ 0 w 102"/>
                <a:gd name="T21" fmla="*/ 20 h 40"/>
                <a:gd name="T22" fmla="*/ 1 w 102"/>
                <a:gd name="T23" fmla="*/ 14 h 40"/>
                <a:gd name="T24" fmla="*/ 16 w 102"/>
                <a:gd name="T25" fmla="*/ 9 h 40"/>
                <a:gd name="T26" fmla="*/ 28 w 102"/>
                <a:gd name="T27" fmla="*/ 4 h 40"/>
                <a:gd name="T28" fmla="*/ 39 w 102"/>
                <a:gd name="T29" fmla="*/ 4 h 40"/>
                <a:gd name="T30" fmla="*/ 39 w 102"/>
                <a:gd name="T31" fmla="*/ 1 h 40"/>
                <a:gd name="T32" fmla="*/ 63 w 102"/>
                <a:gd name="T33" fmla="*/ 0 h 40"/>
                <a:gd name="T34" fmla="*/ 68 w 102"/>
                <a:gd name="T35" fmla="*/ 7 h 40"/>
                <a:gd name="T36" fmla="*/ 82 w 102"/>
                <a:gd name="T37" fmla="*/ 10 h 40"/>
                <a:gd name="T38" fmla="*/ 96 w 102"/>
                <a:gd name="T39" fmla="*/ 12 h 40"/>
                <a:gd name="T40" fmla="*/ 94 w 102"/>
                <a:gd name="T41"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40">
                  <a:moveTo>
                    <a:pt x="94" y="21"/>
                  </a:moveTo>
                  <a:lnTo>
                    <a:pt x="102" y="25"/>
                  </a:lnTo>
                  <a:lnTo>
                    <a:pt x="83" y="29"/>
                  </a:lnTo>
                  <a:lnTo>
                    <a:pt x="51" y="39"/>
                  </a:lnTo>
                  <a:lnTo>
                    <a:pt x="31" y="40"/>
                  </a:lnTo>
                  <a:lnTo>
                    <a:pt x="11" y="38"/>
                  </a:lnTo>
                  <a:lnTo>
                    <a:pt x="7" y="33"/>
                  </a:lnTo>
                  <a:lnTo>
                    <a:pt x="13" y="28"/>
                  </a:lnTo>
                  <a:lnTo>
                    <a:pt x="25" y="24"/>
                  </a:lnTo>
                  <a:lnTo>
                    <a:pt x="6" y="24"/>
                  </a:lnTo>
                  <a:lnTo>
                    <a:pt x="0" y="20"/>
                  </a:lnTo>
                  <a:lnTo>
                    <a:pt x="1" y="14"/>
                  </a:lnTo>
                  <a:lnTo>
                    <a:pt x="16" y="9"/>
                  </a:lnTo>
                  <a:lnTo>
                    <a:pt x="28" y="4"/>
                  </a:lnTo>
                  <a:lnTo>
                    <a:pt x="39" y="4"/>
                  </a:lnTo>
                  <a:lnTo>
                    <a:pt x="39" y="1"/>
                  </a:lnTo>
                  <a:lnTo>
                    <a:pt x="63" y="0"/>
                  </a:lnTo>
                  <a:lnTo>
                    <a:pt x="68" y="7"/>
                  </a:lnTo>
                  <a:lnTo>
                    <a:pt x="82" y="10"/>
                  </a:lnTo>
                  <a:lnTo>
                    <a:pt x="96" y="12"/>
                  </a:lnTo>
                  <a:lnTo>
                    <a:pt x="94" y="2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05" name="Freeform 62">
              <a:extLst>
                <a:ext uri="{FF2B5EF4-FFF2-40B4-BE49-F238E27FC236}">
                  <a16:creationId xmlns:a16="http://schemas.microsoft.com/office/drawing/2014/main" id="{969A6065-F038-2AC1-8A39-0E44E192C7BD}"/>
                </a:ext>
              </a:extLst>
            </p:cNvPr>
            <p:cNvSpPr>
              <a:spLocks/>
            </p:cNvSpPr>
            <p:nvPr/>
          </p:nvSpPr>
          <p:spPr bwMode="auto">
            <a:xfrm>
              <a:off x="4052916" y="2081224"/>
              <a:ext cx="620685" cy="151833"/>
            </a:xfrm>
            <a:custGeom>
              <a:avLst/>
              <a:gdLst>
                <a:gd name="T0" fmla="*/ 337 w 372"/>
                <a:gd name="T1" fmla="*/ 2 h 91"/>
                <a:gd name="T2" fmla="*/ 372 w 372"/>
                <a:gd name="T3" fmla="*/ 6 h 91"/>
                <a:gd name="T4" fmla="*/ 340 w 372"/>
                <a:gd name="T5" fmla="*/ 15 h 91"/>
                <a:gd name="T6" fmla="*/ 301 w 372"/>
                <a:gd name="T7" fmla="*/ 19 h 91"/>
                <a:gd name="T8" fmla="*/ 292 w 372"/>
                <a:gd name="T9" fmla="*/ 26 h 91"/>
                <a:gd name="T10" fmla="*/ 244 w 372"/>
                <a:gd name="T11" fmla="*/ 40 h 91"/>
                <a:gd name="T12" fmla="*/ 211 w 372"/>
                <a:gd name="T13" fmla="*/ 46 h 91"/>
                <a:gd name="T14" fmla="*/ 191 w 372"/>
                <a:gd name="T15" fmla="*/ 49 h 91"/>
                <a:gd name="T16" fmla="*/ 183 w 372"/>
                <a:gd name="T17" fmla="*/ 57 h 91"/>
                <a:gd name="T18" fmla="*/ 148 w 372"/>
                <a:gd name="T19" fmla="*/ 66 h 91"/>
                <a:gd name="T20" fmla="*/ 118 w 372"/>
                <a:gd name="T21" fmla="*/ 76 h 91"/>
                <a:gd name="T22" fmla="*/ 135 w 372"/>
                <a:gd name="T23" fmla="*/ 79 h 91"/>
                <a:gd name="T24" fmla="*/ 95 w 372"/>
                <a:gd name="T25" fmla="*/ 91 h 91"/>
                <a:gd name="T26" fmla="*/ 35 w 372"/>
                <a:gd name="T27" fmla="*/ 89 h 91"/>
                <a:gd name="T28" fmla="*/ 0 w 372"/>
                <a:gd name="T29" fmla="*/ 86 h 91"/>
                <a:gd name="T30" fmla="*/ 30 w 372"/>
                <a:gd name="T31" fmla="*/ 77 h 91"/>
                <a:gd name="T32" fmla="*/ 44 w 372"/>
                <a:gd name="T33" fmla="*/ 66 h 91"/>
                <a:gd name="T34" fmla="*/ 61 w 372"/>
                <a:gd name="T35" fmla="*/ 63 h 91"/>
                <a:gd name="T36" fmla="*/ 61 w 372"/>
                <a:gd name="T37" fmla="*/ 55 h 91"/>
                <a:gd name="T38" fmla="*/ 92 w 372"/>
                <a:gd name="T39" fmla="*/ 46 h 91"/>
                <a:gd name="T40" fmla="*/ 87 w 372"/>
                <a:gd name="T41" fmla="*/ 35 h 91"/>
                <a:gd name="T42" fmla="*/ 121 w 372"/>
                <a:gd name="T43" fmla="*/ 37 h 91"/>
                <a:gd name="T44" fmla="*/ 121 w 372"/>
                <a:gd name="T45" fmla="*/ 31 h 91"/>
                <a:gd name="T46" fmla="*/ 70 w 372"/>
                <a:gd name="T47" fmla="*/ 27 h 91"/>
                <a:gd name="T48" fmla="*/ 61 w 372"/>
                <a:gd name="T49" fmla="*/ 19 h 91"/>
                <a:gd name="T50" fmla="*/ 81 w 372"/>
                <a:gd name="T51" fmla="*/ 12 h 91"/>
                <a:gd name="T52" fmla="*/ 116 w 372"/>
                <a:gd name="T53" fmla="*/ 10 h 91"/>
                <a:gd name="T54" fmla="*/ 147 w 372"/>
                <a:gd name="T55" fmla="*/ 6 h 91"/>
                <a:gd name="T56" fmla="*/ 169 w 372"/>
                <a:gd name="T57" fmla="*/ 4 h 91"/>
                <a:gd name="T58" fmla="*/ 204 w 372"/>
                <a:gd name="T59" fmla="*/ 1 h 91"/>
                <a:gd name="T60" fmla="*/ 239 w 372"/>
                <a:gd name="T61" fmla="*/ 1 h 91"/>
                <a:gd name="T62" fmla="*/ 290 w 372"/>
                <a:gd name="T6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2" h="91">
                  <a:moveTo>
                    <a:pt x="311" y="1"/>
                  </a:moveTo>
                  <a:lnTo>
                    <a:pt x="337" y="2"/>
                  </a:lnTo>
                  <a:lnTo>
                    <a:pt x="356" y="3"/>
                  </a:lnTo>
                  <a:lnTo>
                    <a:pt x="372" y="6"/>
                  </a:lnTo>
                  <a:lnTo>
                    <a:pt x="369" y="9"/>
                  </a:lnTo>
                  <a:lnTo>
                    <a:pt x="340" y="15"/>
                  </a:lnTo>
                  <a:lnTo>
                    <a:pt x="313" y="17"/>
                  </a:lnTo>
                  <a:lnTo>
                    <a:pt x="301" y="19"/>
                  </a:lnTo>
                  <a:lnTo>
                    <a:pt x="323" y="19"/>
                  </a:lnTo>
                  <a:lnTo>
                    <a:pt x="292" y="26"/>
                  </a:lnTo>
                  <a:lnTo>
                    <a:pt x="272" y="30"/>
                  </a:lnTo>
                  <a:lnTo>
                    <a:pt x="244" y="40"/>
                  </a:lnTo>
                  <a:lnTo>
                    <a:pt x="221" y="43"/>
                  </a:lnTo>
                  <a:lnTo>
                    <a:pt x="211" y="46"/>
                  </a:lnTo>
                  <a:lnTo>
                    <a:pt x="178" y="47"/>
                  </a:lnTo>
                  <a:lnTo>
                    <a:pt x="191" y="49"/>
                  </a:lnTo>
                  <a:lnTo>
                    <a:pt x="181" y="51"/>
                  </a:lnTo>
                  <a:lnTo>
                    <a:pt x="183" y="57"/>
                  </a:lnTo>
                  <a:lnTo>
                    <a:pt x="168" y="63"/>
                  </a:lnTo>
                  <a:lnTo>
                    <a:pt x="148" y="66"/>
                  </a:lnTo>
                  <a:lnTo>
                    <a:pt x="138" y="72"/>
                  </a:lnTo>
                  <a:lnTo>
                    <a:pt x="118" y="76"/>
                  </a:lnTo>
                  <a:lnTo>
                    <a:pt x="116" y="80"/>
                  </a:lnTo>
                  <a:lnTo>
                    <a:pt x="135" y="79"/>
                  </a:lnTo>
                  <a:lnTo>
                    <a:pt x="132" y="83"/>
                  </a:lnTo>
                  <a:lnTo>
                    <a:pt x="95" y="91"/>
                  </a:lnTo>
                  <a:lnTo>
                    <a:pt x="70" y="87"/>
                  </a:lnTo>
                  <a:lnTo>
                    <a:pt x="35" y="89"/>
                  </a:lnTo>
                  <a:lnTo>
                    <a:pt x="20" y="87"/>
                  </a:lnTo>
                  <a:lnTo>
                    <a:pt x="0" y="86"/>
                  </a:lnTo>
                  <a:lnTo>
                    <a:pt x="7" y="80"/>
                  </a:lnTo>
                  <a:lnTo>
                    <a:pt x="30" y="77"/>
                  </a:lnTo>
                  <a:lnTo>
                    <a:pt x="36" y="66"/>
                  </a:lnTo>
                  <a:lnTo>
                    <a:pt x="44" y="66"/>
                  </a:lnTo>
                  <a:lnTo>
                    <a:pt x="66" y="72"/>
                  </a:lnTo>
                  <a:lnTo>
                    <a:pt x="61" y="63"/>
                  </a:lnTo>
                  <a:lnTo>
                    <a:pt x="47" y="60"/>
                  </a:lnTo>
                  <a:lnTo>
                    <a:pt x="61" y="55"/>
                  </a:lnTo>
                  <a:lnTo>
                    <a:pt x="84" y="52"/>
                  </a:lnTo>
                  <a:lnTo>
                    <a:pt x="92" y="46"/>
                  </a:lnTo>
                  <a:lnTo>
                    <a:pt x="83" y="41"/>
                  </a:lnTo>
                  <a:lnTo>
                    <a:pt x="87" y="35"/>
                  </a:lnTo>
                  <a:lnTo>
                    <a:pt x="114" y="35"/>
                  </a:lnTo>
                  <a:lnTo>
                    <a:pt x="121" y="37"/>
                  </a:lnTo>
                  <a:lnTo>
                    <a:pt x="142" y="32"/>
                  </a:lnTo>
                  <a:lnTo>
                    <a:pt x="121" y="31"/>
                  </a:lnTo>
                  <a:lnTo>
                    <a:pt x="84" y="32"/>
                  </a:lnTo>
                  <a:lnTo>
                    <a:pt x="70" y="27"/>
                  </a:lnTo>
                  <a:lnTo>
                    <a:pt x="68" y="22"/>
                  </a:lnTo>
                  <a:lnTo>
                    <a:pt x="61" y="19"/>
                  </a:lnTo>
                  <a:lnTo>
                    <a:pt x="64" y="15"/>
                  </a:lnTo>
                  <a:lnTo>
                    <a:pt x="81" y="12"/>
                  </a:lnTo>
                  <a:lnTo>
                    <a:pt x="94" y="12"/>
                  </a:lnTo>
                  <a:lnTo>
                    <a:pt x="116" y="10"/>
                  </a:lnTo>
                  <a:lnTo>
                    <a:pt x="136" y="6"/>
                  </a:lnTo>
                  <a:lnTo>
                    <a:pt x="147" y="6"/>
                  </a:lnTo>
                  <a:lnTo>
                    <a:pt x="155" y="10"/>
                  </a:lnTo>
                  <a:lnTo>
                    <a:pt x="169" y="4"/>
                  </a:lnTo>
                  <a:lnTo>
                    <a:pt x="185" y="2"/>
                  </a:lnTo>
                  <a:lnTo>
                    <a:pt x="204" y="1"/>
                  </a:lnTo>
                  <a:lnTo>
                    <a:pt x="235" y="0"/>
                  </a:lnTo>
                  <a:lnTo>
                    <a:pt x="239" y="1"/>
                  </a:lnTo>
                  <a:lnTo>
                    <a:pt x="269" y="0"/>
                  </a:lnTo>
                  <a:lnTo>
                    <a:pt x="290" y="0"/>
                  </a:lnTo>
                  <a:lnTo>
                    <a:pt x="311" y="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06" name="Freeform 63">
              <a:extLst>
                <a:ext uri="{FF2B5EF4-FFF2-40B4-BE49-F238E27FC236}">
                  <a16:creationId xmlns:a16="http://schemas.microsoft.com/office/drawing/2014/main" id="{B578F1C0-9232-F3FE-0904-B0A403CC1F7D}"/>
                </a:ext>
              </a:extLst>
            </p:cNvPr>
            <p:cNvSpPr>
              <a:spLocks/>
            </p:cNvSpPr>
            <p:nvPr/>
          </p:nvSpPr>
          <p:spPr bwMode="auto">
            <a:xfrm>
              <a:off x="5853233" y="3033940"/>
              <a:ext cx="108453" cy="65071"/>
            </a:xfrm>
            <a:custGeom>
              <a:avLst/>
              <a:gdLst>
                <a:gd name="T0" fmla="*/ 53 w 65"/>
                <a:gd name="T1" fmla="*/ 6 h 39"/>
                <a:gd name="T2" fmla="*/ 53 w 65"/>
                <a:gd name="T3" fmla="*/ 9 h 39"/>
                <a:gd name="T4" fmla="*/ 51 w 65"/>
                <a:gd name="T5" fmla="*/ 14 h 39"/>
                <a:gd name="T6" fmla="*/ 58 w 65"/>
                <a:gd name="T7" fmla="*/ 18 h 39"/>
                <a:gd name="T8" fmla="*/ 65 w 65"/>
                <a:gd name="T9" fmla="*/ 18 h 39"/>
                <a:gd name="T10" fmla="*/ 65 w 65"/>
                <a:gd name="T11" fmla="*/ 26 h 39"/>
                <a:gd name="T12" fmla="*/ 59 w 65"/>
                <a:gd name="T13" fmla="*/ 29 h 39"/>
                <a:gd name="T14" fmla="*/ 47 w 65"/>
                <a:gd name="T15" fmla="*/ 26 h 39"/>
                <a:gd name="T16" fmla="*/ 44 w 65"/>
                <a:gd name="T17" fmla="*/ 34 h 39"/>
                <a:gd name="T18" fmla="*/ 37 w 65"/>
                <a:gd name="T19" fmla="*/ 35 h 39"/>
                <a:gd name="T20" fmla="*/ 34 w 65"/>
                <a:gd name="T21" fmla="*/ 32 h 39"/>
                <a:gd name="T22" fmla="*/ 26 w 65"/>
                <a:gd name="T23" fmla="*/ 38 h 39"/>
                <a:gd name="T24" fmla="*/ 19 w 65"/>
                <a:gd name="T25" fmla="*/ 39 h 39"/>
                <a:gd name="T26" fmla="*/ 13 w 65"/>
                <a:gd name="T27" fmla="*/ 35 h 39"/>
                <a:gd name="T28" fmla="*/ 7 w 65"/>
                <a:gd name="T29" fmla="*/ 27 h 39"/>
                <a:gd name="T30" fmla="*/ 0 w 65"/>
                <a:gd name="T31" fmla="*/ 30 h 39"/>
                <a:gd name="T32" fmla="*/ 0 w 65"/>
                <a:gd name="T33" fmla="*/ 21 h 39"/>
                <a:gd name="T34" fmla="*/ 11 w 65"/>
                <a:gd name="T35" fmla="*/ 11 h 39"/>
                <a:gd name="T36" fmla="*/ 10 w 65"/>
                <a:gd name="T37" fmla="*/ 6 h 39"/>
                <a:gd name="T38" fmla="*/ 17 w 65"/>
                <a:gd name="T39" fmla="*/ 8 h 39"/>
                <a:gd name="T40" fmla="*/ 21 w 65"/>
                <a:gd name="T41" fmla="*/ 5 h 39"/>
                <a:gd name="T42" fmla="*/ 34 w 65"/>
                <a:gd name="T43" fmla="*/ 5 h 39"/>
                <a:gd name="T44" fmla="*/ 37 w 65"/>
                <a:gd name="T45" fmla="*/ 0 h 39"/>
                <a:gd name="T46" fmla="*/ 53 w 65"/>
                <a:gd name="T47" fmla="*/ 6 h 39"/>
                <a:gd name="T48" fmla="*/ 53 w 65"/>
                <a:gd name="T4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39">
                  <a:moveTo>
                    <a:pt x="53" y="6"/>
                  </a:moveTo>
                  <a:lnTo>
                    <a:pt x="53" y="9"/>
                  </a:lnTo>
                  <a:lnTo>
                    <a:pt x="51" y="14"/>
                  </a:lnTo>
                  <a:lnTo>
                    <a:pt x="58" y="18"/>
                  </a:lnTo>
                  <a:lnTo>
                    <a:pt x="65" y="18"/>
                  </a:lnTo>
                  <a:lnTo>
                    <a:pt x="65" y="26"/>
                  </a:lnTo>
                  <a:lnTo>
                    <a:pt x="59" y="29"/>
                  </a:lnTo>
                  <a:lnTo>
                    <a:pt x="47" y="26"/>
                  </a:lnTo>
                  <a:lnTo>
                    <a:pt x="44" y="34"/>
                  </a:lnTo>
                  <a:lnTo>
                    <a:pt x="37" y="35"/>
                  </a:lnTo>
                  <a:lnTo>
                    <a:pt x="34" y="32"/>
                  </a:lnTo>
                  <a:lnTo>
                    <a:pt x="26" y="38"/>
                  </a:lnTo>
                  <a:lnTo>
                    <a:pt x="19" y="39"/>
                  </a:lnTo>
                  <a:lnTo>
                    <a:pt x="13" y="35"/>
                  </a:lnTo>
                  <a:lnTo>
                    <a:pt x="7" y="27"/>
                  </a:lnTo>
                  <a:lnTo>
                    <a:pt x="0" y="30"/>
                  </a:lnTo>
                  <a:lnTo>
                    <a:pt x="0" y="21"/>
                  </a:lnTo>
                  <a:lnTo>
                    <a:pt x="11" y="11"/>
                  </a:lnTo>
                  <a:lnTo>
                    <a:pt x="10" y="6"/>
                  </a:lnTo>
                  <a:lnTo>
                    <a:pt x="17" y="8"/>
                  </a:lnTo>
                  <a:lnTo>
                    <a:pt x="21" y="5"/>
                  </a:lnTo>
                  <a:lnTo>
                    <a:pt x="34" y="5"/>
                  </a:lnTo>
                  <a:lnTo>
                    <a:pt x="37" y="0"/>
                  </a:lnTo>
                  <a:lnTo>
                    <a:pt x="53" y="6"/>
                  </a:lnTo>
                  <a:lnTo>
                    <a:pt x="53" y="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07" name="Freeform 64">
              <a:extLst>
                <a:ext uri="{FF2B5EF4-FFF2-40B4-BE49-F238E27FC236}">
                  <a16:creationId xmlns:a16="http://schemas.microsoft.com/office/drawing/2014/main" id="{C6804647-2EBC-2443-24D6-48AB64CA2B75}"/>
                </a:ext>
              </a:extLst>
            </p:cNvPr>
            <p:cNvSpPr>
              <a:spLocks/>
            </p:cNvSpPr>
            <p:nvPr/>
          </p:nvSpPr>
          <p:spPr bwMode="auto">
            <a:xfrm>
              <a:off x="8696363" y="3911571"/>
              <a:ext cx="63403" cy="60067"/>
            </a:xfrm>
            <a:custGeom>
              <a:avLst/>
              <a:gdLst>
                <a:gd name="T0" fmla="*/ 30 w 38"/>
                <a:gd name="T1" fmla="*/ 27 h 36"/>
                <a:gd name="T2" fmla="*/ 18 w 38"/>
                <a:gd name="T3" fmla="*/ 36 h 36"/>
                <a:gd name="T4" fmla="*/ 3 w 38"/>
                <a:gd name="T5" fmla="*/ 30 h 36"/>
                <a:gd name="T6" fmla="*/ 0 w 38"/>
                <a:gd name="T7" fmla="*/ 14 h 36"/>
                <a:gd name="T8" fmla="*/ 7 w 38"/>
                <a:gd name="T9" fmla="*/ 5 h 36"/>
                <a:gd name="T10" fmla="*/ 24 w 38"/>
                <a:gd name="T11" fmla="*/ 0 h 36"/>
                <a:gd name="T12" fmla="*/ 33 w 38"/>
                <a:gd name="T13" fmla="*/ 0 h 36"/>
                <a:gd name="T14" fmla="*/ 38 w 38"/>
                <a:gd name="T15" fmla="*/ 8 h 36"/>
                <a:gd name="T16" fmla="*/ 32 w 38"/>
                <a:gd name="T17" fmla="*/ 16 h 36"/>
                <a:gd name="T18" fmla="*/ 30 w 38"/>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6">
                  <a:moveTo>
                    <a:pt x="30" y="27"/>
                  </a:moveTo>
                  <a:lnTo>
                    <a:pt x="18" y="36"/>
                  </a:lnTo>
                  <a:lnTo>
                    <a:pt x="3" y="30"/>
                  </a:lnTo>
                  <a:lnTo>
                    <a:pt x="0" y="14"/>
                  </a:lnTo>
                  <a:lnTo>
                    <a:pt x="7" y="5"/>
                  </a:lnTo>
                  <a:lnTo>
                    <a:pt x="24" y="0"/>
                  </a:lnTo>
                  <a:lnTo>
                    <a:pt x="33" y="0"/>
                  </a:lnTo>
                  <a:lnTo>
                    <a:pt x="38" y="8"/>
                  </a:lnTo>
                  <a:lnTo>
                    <a:pt x="32" y="16"/>
                  </a:lnTo>
                  <a:lnTo>
                    <a:pt x="30" y="27"/>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08" name="Freeform 65">
              <a:extLst>
                <a:ext uri="{FF2B5EF4-FFF2-40B4-BE49-F238E27FC236}">
                  <a16:creationId xmlns:a16="http://schemas.microsoft.com/office/drawing/2014/main" id="{8360E82C-92CA-1C5B-B20E-9D47A3F58F7E}"/>
                </a:ext>
              </a:extLst>
            </p:cNvPr>
            <p:cNvSpPr>
              <a:spLocks/>
            </p:cNvSpPr>
            <p:nvPr/>
          </p:nvSpPr>
          <p:spPr bwMode="auto">
            <a:xfrm>
              <a:off x="7610168" y="2863752"/>
              <a:ext cx="1431577" cy="1041147"/>
            </a:xfrm>
            <a:custGeom>
              <a:avLst/>
              <a:gdLst>
                <a:gd name="T0" fmla="*/ 817 w 858"/>
                <a:gd name="T1" fmla="*/ 103 h 624"/>
                <a:gd name="T2" fmla="*/ 849 w 858"/>
                <a:gd name="T3" fmla="*/ 114 h 624"/>
                <a:gd name="T4" fmla="*/ 829 w 858"/>
                <a:gd name="T5" fmla="*/ 156 h 624"/>
                <a:gd name="T6" fmla="*/ 853 w 858"/>
                <a:gd name="T7" fmla="*/ 205 h 624"/>
                <a:gd name="T8" fmla="*/ 826 w 858"/>
                <a:gd name="T9" fmla="*/ 222 h 624"/>
                <a:gd name="T10" fmla="*/ 787 w 858"/>
                <a:gd name="T11" fmla="*/ 239 h 624"/>
                <a:gd name="T12" fmla="*/ 741 w 858"/>
                <a:gd name="T13" fmla="*/ 271 h 624"/>
                <a:gd name="T14" fmla="*/ 731 w 858"/>
                <a:gd name="T15" fmla="*/ 231 h 624"/>
                <a:gd name="T16" fmla="*/ 691 w 858"/>
                <a:gd name="T17" fmla="*/ 265 h 624"/>
                <a:gd name="T18" fmla="*/ 720 w 858"/>
                <a:gd name="T19" fmla="*/ 298 h 624"/>
                <a:gd name="T20" fmla="*/ 774 w 858"/>
                <a:gd name="T21" fmla="*/ 298 h 624"/>
                <a:gd name="T22" fmla="*/ 747 w 858"/>
                <a:gd name="T23" fmla="*/ 333 h 624"/>
                <a:gd name="T24" fmla="*/ 795 w 858"/>
                <a:gd name="T25" fmla="*/ 393 h 624"/>
                <a:gd name="T26" fmla="*/ 815 w 858"/>
                <a:gd name="T27" fmla="*/ 437 h 624"/>
                <a:gd name="T28" fmla="*/ 821 w 858"/>
                <a:gd name="T29" fmla="*/ 475 h 624"/>
                <a:gd name="T30" fmla="*/ 779 w 858"/>
                <a:gd name="T31" fmla="*/ 560 h 624"/>
                <a:gd name="T32" fmla="*/ 726 w 858"/>
                <a:gd name="T33" fmla="*/ 581 h 624"/>
                <a:gd name="T34" fmla="*/ 678 w 858"/>
                <a:gd name="T35" fmla="*/ 623 h 624"/>
                <a:gd name="T36" fmla="*/ 642 w 858"/>
                <a:gd name="T37" fmla="*/ 597 h 624"/>
                <a:gd name="T38" fmla="*/ 609 w 858"/>
                <a:gd name="T39" fmla="*/ 576 h 624"/>
                <a:gd name="T40" fmla="*/ 556 w 858"/>
                <a:gd name="T41" fmla="*/ 578 h 624"/>
                <a:gd name="T42" fmla="*/ 533 w 858"/>
                <a:gd name="T43" fmla="*/ 608 h 624"/>
                <a:gd name="T44" fmla="*/ 509 w 858"/>
                <a:gd name="T45" fmla="*/ 600 h 624"/>
                <a:gd name="T46" fmla="*/ 479 w 858"/>
                <a:gd name="T47" fmla="*/ 570 h 624"/>
                <a:gd name="T48" fmla="*/ 466 w 858"/>
                <a:gd name="T49" fmla="*/ 517 h 624"/>
                <a:gd name="T50" fmla="*/ 444 w 858"/>
                <a:gd name="T51" fmla="*/ 471 h 624"/>
                <a:gd name="T52" fmla="*/ 410 w 858"/>
                <a:gd name="T53" fmla="*/ 450 h 624"/>
                <a:gd name="T54" fmla="*/ 358 w 858"/>
                <a:gd name="T55" fmla="*/ 479 h 624"/>
                <a:gd name="T56" fmla="*/ 315 w 858"/>
                <a:gd name="T57" fmla="*/ 472 h 624"/>
                <a:gd name="T58" fmla="*/ 287 w 858"/>
                <a:gd name="T59" fmla="*/ 480 h 624"/>
                <a:gd name="T60" fmla="*/ 220 w 858"/>
                <a:gd name="T61" fmla="*/ 462 h 624"/>
                <a:gd name="T62" fmla="*/ 170 w 858"/>
                <a:gd name="T63" fmla="*/ 431 h 624"/>
                <a:gd name="T64" fmla="*/ 110 w 858"/>
                <a:gd name="T65" fmla="*/ 390 h 624"/>
                <a:gd name="T66" fmla="*/ 110 w 858"/>
                <a:gd name="T67" fmla="*/ 357 h 624"/>
                <a:gd name="T68" fmla="*/ 36 w 858"/>
                <a:gd name="T69" fmla="*/ 304 h 624"/>
                <a:gd name="T70" fmla="*/ 14 w 858"/>
                <a:gd name="T71" fmla="*/ 276 h 624"/>
                <a:gd name="T72" fmla="*/ 0 w 858"/>
                <a:gd name="T73" fmla="*/ 251 h 624"/>
                <a:gd name="T74" fmla="*/ 41 w 858"/>
                <a:gd name="T75" fmla="*/ 229 h 624"/>
                <a:gd name="T76" fmla="*/ 84 w 858"/>
                <a:gd name="T77" fmla="*/ 205 h 624"/>
                <a:gd name="T78" fmla="*/ 88 w 858"/>
                <a:gd name="T79" fmla="*/ 150 h 624"/>
                <a:gd name="T80" fmla="*/ 128 w 858"/>
                <a:gd name="T81" fmla="*/ 110 h 624"/>
                <a:gd name="T82" fmla="*/ 142 w 858"/>
                <a:gd name="T83" fmla="*/ 76 h 624"/>
                <a:gd name="T84" fmla="*/ 210 w 858"/>
                <a:gd name="T85" fmla="*/ 120 h 624"/>
                <a:gd name="T86" fmla="*/ 264 w 858"/>
                <a:gd name="T87" fmla="*/ 156 h 624"/>
                <a:gd name="T88" fmla="*/ 327 w 858"/>
                <a:gd name="T89" fmla="*/ 198 h 624"/>
                <a:gd name="T90" fmla="*/ 412 w 858"/>
                <a:gd name="T91" fmla="*/ 202 h 624"/>
                <a:gd name="T92" fmla="*/ 481 w 858"/>
                <a:gd name="T93" fmla="*/ 209 h 624"/>
                <a:gd name="T94" fmla="*/ 546 w 858"/>
                <a:gd name="T95" fmla="*/ 185 h 624"/>
                <a:gd name="T96" fmla="*/ 540 w 858"/>
                <a:gd name="T97" fmla="*/ 154 h 624"/>
                <a:gd name="T98" fmla="*/ 595 w 858"/>
                <a:gd name="T99" fmla="*/ 142 h 624"/>
                <a:gd name="T100" fmla="*/ 640 w 858"/>
                <a:gd name="T101" fmla="*/ 124 h 624"/>
                <a:gd name="T102" fmla="*/ 593 w 858"/>
                <a:gd name="T103" fmla="*/ 105 h 624"/>
                <a:gd name="T104" fmla="*/ 561 w 858"/>
                <a:gd name="T105" fmla="*/ 79 h 624"/>
                <a:gd name="T106" fmla="*/ 589 w 858"/>
                <a:gd name="T107" fmla="*/ 52 h 624"/>
                <a:gd name="T108" fmla="*/ 573 w 858"/>
                <a:gd name="T109" fmla="*/ 12 h 624"/>
                <a:gd name="T110" fmla="*/ 638 w 858"/>
                <a:gd name="T111" fmla="*/ 5 h 624"/>
                <a:gd name="T112" fmla="*/ 703 w 858"/>
                <a:gd name="T113" fmla="*/ 49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58" h="624">
                  <a:moveTo>
                    <a:pt x="750" y="73"/>
                  </a:moveTo>
                  <a:lnTo>
                    <a:pt x="777" y="86"/>
                  </a:lnTo>
                  <a:lnTo>
                    <a:pt x="794" y="103"/>
                  </a:lnTo>
                  <a:lnTo>
                    <a:pt x="817" y="103"/>
                  </a:lnTo>
                  <a:lnTo>
                    <a:pt x="825" y="97"/>
                  </a:lnTo>
                  <a:lnTo>
                    <a:pt x="846" y="91"/>
                  </a:lnTo>
                  <a:lnTo>
                    <a:pt x="849" y="108"/>
                  </a:lnTo>
                  <a:lnTo>
                    <a:pt x="849" y="114"/>
                  </a:lnTo>
                  <a:lnTo>
                    <a:pt x="857" y="134"/>
                  </a:lnTo>
                  <a:lnTo>
                    <a:pt x="858" y="153"/>
                  </a:lnTo>
                  <a:lnTo>
                    <a:pt x="838" y="150"/>
                  </a:lnTo>
                  <a:lnTo>
                    <a:pt x="829" y="156"/>
                  </a:lnTo>
                  <a:lnTo>
                    <a:pt x="843" y="172"/>
                  </a:lnTo>
                  <a:lnTo>
                    <a:pt x="855" y="194"/>
                  </a:lnTo>
                  <a:lnTo>
                    <a:pt x="848" y="194"/>
                  </a:lnTo>
                  <a:lnTo>
                    <a:pt x="853" y="205"/>
                  </a:lnTo>
                  <a:lnTo>
                    <a:pt x="837" y="193"/>
                  </a:lnTo>
                  <a:lnTo>
                    <a:pt x="837" y="204"/>
                  </a:lnTo>
                  <a:lnTo>
                    <a:pt x="818" y="212"/>
                  </a:lnTo>
                  <a:lnTo>
                    <a:pt x="826" y="222"/>
                  </a:lnTo>
                  <a:lnTo>
                    <a:pt x="812" y="221"/>
                  </a:lnTo>
                  <a:lnTo>
                    <a:pt x="802" y="215"/>
                  </a:lnTo>
                  <a:lnTo>
                    <a:pt x="799" y="228"/>
                  </a:lnTo>
                  <a:lnTo>
                    <a:pt x="787" y="239"/>
                  </a:lnTo>
                  <a:lnTo>
                    <a:pt x="781" y="251"/>
                  </a:lnTo>
                  <a:lnTo>
                    <a:pt x="762" y="257"/>
                  </a:lnTo>
                  <a:lnTo>
                    <a:pt x="755" y="265"/>
                  </a:lnTo>
                  <a:lnTo>
                    <a:pt x="741" y="271"/>
                  </a:lnTo>
                  <a:lnTo>
                    <a:pt x="745" y="262"/>
                  </a:lnTo>
                  <a:lnTo>
                    <a:pt x="738" y="254"/>
                  </a:lnTo>
                  <a:lnTo>
                    <a:pt x="744" y="242"/>
                  </a:lnTo>
                  <a:lnTo>
                    <a:pt x="731" y="231"/>
                  </a:lnTo>
                  <a:lnTo>
                    <a:pt x="720" y="238"/>
                  </a:lnTo>
                  <a:lnTo>
                    <a:pt x="710" y="251"/>
                  </a:lnTo>
                  <a:lnTo>
                    <a:pt x="706" y="264"/>
                  </a:lnTo>
                  <a:lnTo>
                    <a:pt x="691" y="265"/>
                  </a:lnTo>
                  <a:lnTo>
                    <a:pt x="687" y="274"/>
                  </a:lnTo>
                  <a:lnTo>
                    <a:pt x="701" y="286"/>
                  </a:lnTo>
                  <a:lnTo>
                    <a:pt x="716" y="289"/>
                  </a:lnTo>
                  <a:lnTo>
                    <a:pt x="720" y="298"/>
                  </a:lnTo>
                  <a:lnTo>
                    <a:pt x="735" y="303"/>
                  </a:lnTo>
                  <a:lnTo>
                    <a:pt x="746" y="290"/>
                  </a:lnTo>
                  <a:lnTo>
                    <a:pt x="763" y="297"/>
                  </a:lnTo>
                  <a:lnTo>
                    <a:pt x="774" y="298"/>
                  </a:lnTo>
                  <a:lnTo>
                    <a:pt x="781" y="308"/>
                  </a:lnTo>
                  <a:lnTo>
                    <a:pt x="761" y="313"/>
                  </a:lnTo>
                  <a:lnTo>
                    <a:pt x="758" y="323"/>
                  </a:lnTo>
                  <a:lnTo>
                    <a:pt x="747" y="333"/>
                  </a:lnTo>
                  <a:lnTo>
                    <a:pt x="744" y="346"/>
                  </a:lnTo>
                  <a:lnTo>
                    <a:pt x="765" y="357"/>
                  </a:lnTo>
                  <a:lnTo>
                    <a:pt x="779" y="375"/>
                  </a:lnTo>
                  <a:lnTo>
                    <a:pt x="795" y="393"/>
                  </a:lnTo>
                  <a:lnTo>
                    <a:pt x="812" y="407"/>
                  </a:lnTo>
                  <a:lnTo>
                    <a:pt x="816" y="421"/>
                  </a:lnTo>
                  <a:lnTo>
                    <a:pt x="808" y="427"/>
                  </a:lnTo>
                  <a:lnTo>
                    <a:pt x="815" y="437"/>
                  </a:lnTo>
                  <a:lnTo>
                    <a:pt x="826" y="442"/>
                  </a:lnTo>
                  <a:lnTo>
                    <a:pt x="829" y="458"/>
                  </a:lnTo>
                  <a:lnTo>
                    <a:pt x="829" y="473"/>
                  </a:lnTo>
                  <a:lnTo>
                    <a:pt x="821" y="475"/>
                  </a:lnTo>
                  <a:lnTo>
                    <a:pt x="814" y="495"/>
                  </a:lnTo>
                  <a:lnTo>
                    <a:pt x="808" y="520"/>
                  </a:lnTo>
                  <a:lnTo>
                    <a:pt x="797" y="543"/>
                  </a:lnTo>
                  <a:lnTo>
                    <a:pt x="779" y="560"/>
                  </a:lnTo>
                  <a:lnTo>
                    <a:pt x="759" y="576"/>
                  </a:lnTo>
                  <a:lnTo>
                    <a:pt x="741" y="579"/>
                  </a:lnTo>
                  <a:lnTo>
                    <a:pt x="732" y="587"/>
                  </a:lnTo>
                  <a:lnTo>
                    <a:pt x="726" y="581"/>
                  </a:lnTo>
                  <a:lnTo>
                    <a:pt x="718" y="591"/>
                  </a:lnTo>
                  <a:lnTo>
                    <a:pt x="697" y="600"/>
                  </a:lnTo>
                  <a:lnTo>
                    <a:pt x="680" y="603"/>
                  </a:lnTo>
                  <a:lnTo>
                    <a:pt x="678" y="623"/>
                  </a:lnTo>
                  <a:lnTo>
                    <a:pt x="669" y="624"/>
                  </a:lnTo>
                  <a:lnTo>
                    <a:pt x="662" y="611"/>
                  </a:lnTo>
                  <a:lnTo>
                    <a:pt x="665" y="603"/>
                  </a:lnTo>
                  <a:lnTo>
                    <a:pt x="642" y="597"/>
                  </a:lnTo>
                  <a:lnTo>
                    <a:pt x="635" y="600"/>
                  </a:lnTo>
                  <a:lnTo>
                    <a:pt x="617" y="595"/>
                  </a:lnTo>
                  <a:lnTo>
                    <a:pt x="608" y="588"/>
                  </a:lnTo>
                  <a:lnTo>
                    <a:pt x="609" y="576"/>
                  </a:lnTo>
                  <a:lnTo>
                    <a:pt x="593" y="573"/>
                  </a:lnTo>
                  <a:lnTo>
                    <a:pt x="584" y="566"/>
                  </a:lnTo>
                  <a:lnTo>
                    <a:pt x="572" y="576"/>
                  </a:lnTo>
                  <a:lnTo>
                    <a:pt x="556" y="578"/>
                  </a:lnTo>
                  <a:lnTo>
                    <a:pt x="543" y="578"/>
                  </a:lnTo>
                  <a:lnTo>
                    <a:pt x="535" y="582"/>
                  </a:lnTo>
                  <a:lnTo>
                    <a:pt x="527" y="585"/>
                  </a:lnTo>
                  <a:lnTo>
                    <a:pt x="533" y="608"/>
                  </a:lnTo>
                  <a:lnTo>
                    <a:pt x="524" y="607"/>
                  </a:lnTo>
                  <a:lnTo>
                    <a:pt x="522" y="602"/>
                  </a:lnTo>
                  <a:lnTo>
                    <a:pt x="521" y="594"/>
                  </a:lnTo>
                  <a:lnTo>
                    <a:pt x="509" y="600"/>
                  </a:lnTo>
                  <a:lnTo>
                    <a:pt x="501" y="596"/>
                  </a:lnTo>
                  <a:lnTo>
                    <a:pt x="488" y="589"/>
                  </a:lnTo>
                  <a:lnTo>
                    <a:pt x="490" y="574"/>
                  </a:lnTo>
                  <a:lnTo>
                    <a:pt x="479" y="570"/>
                  </a:lnTo>
                  <a:lnTo>
                    <a:pt x="472" y="552"/>
                  </a:lnTo>
                  <a:lnTo>
                    <a:pt x="455" y="556"/>
                  </a:lnTo>
                  <a:lnTo>
                    <a:pt x="454" y="533"/>
                  </a:lnTo>
                  <a:lnTo>
                    <a:pt x="466" y="517"/>
                  </a:lnTo>
                  <a:lnTo>
                    <a:pt x="464" y="501"/>
                  </a:lnTo>
                  <a:lnTo>
                    <a:pt x="460" y="487"/>
                  </a:lnTo>
                  <a:lnTo>
                    <a:pt x="452" y="482"/>
                  </a:lnTo>
                  <a:lnTo>
                    <a:pt x="444" y="471"/>
                  </a:lnTo>
                  <a:lnTo>
                    <a:pt x="435" y="473"/>
                  </a:lnTo>
                  <a:lnTo>
                    <a:pt x="416" y="470"/>
                  </a:lnTo>
                  <a:lnTo>
                    <a:pt x="420" y="462"/>
                  </a:lnTo>
                  <a:lnTo>
                    <a:pt x="410" y="450"/>
                  </a:lnTo>
                  <a:lnTo>
                    <a:pt x="400" y="458"/>
                  </a:lnTo>
                  <a:lnTo>
                    <a:pt x="385" y="454"/>
                  </a:lnTo>
                  <a:lnTo>
                    <a:pt x="370" y="465"/>
                  </a:lnTo>
                  <a:lnTo>
                    <a:pt x="358" y="479"/>
                  </a:lnTo>
                  <a:lnTo>
                    <a:pt x="345" y="482"/>
                  </a:lnTo>
                  <a:lnTo>
                    <a:pt x="337" y="477"/>
                  </a:lnTo>
                  <a:lnTo>
                    <a:pt x="328" y="476"/>
                  </a:lnTo>
                  <a:lnTo>
                    <a:pt x="315" y="472"/>
                  </a:lnTo>
                  <a:lnTo>
                    <a:pt x="308" y="477"/>
                  </a:lnTo>
                  <a:lnTo>
                    <a:pt x="300" y="491"/>
                  </a:lnTo>
                  <a:lnTo>
                    <a:pt x="296" y="476"/>
                  </a:lnTo>
                  <a:lnTo>
                    <a:pt x="287" y="480"/>
                  </a:lnTo>
                  <a:lnTo>
                    <a:pt x="267" y="478"/>
                  </a:lnTo>
                  <a:lnTo>
                    <a:pt x="248" y="474"/>
                  </a:lnTo>
                  <a:lnTo>
                    <a:pt x="233" y="465"/>
                  </a:lnTo>
                  <a:lnTo>
                    <a:pt x="220" y="462"/>
                  </a:lnTo>
                  <a:lnTo>
                    <a:pt x="213" y="452"/>
                  </a:lnTo>
                  <a:lnTo>
                    <a:pt x="203" y="450"/>
                  </a:lnTo>
                  <a:lnTo>
                    <a:pt x="184" y="437"/>
                  </a:lnTo>
                  <a:lnTo>
                    <a:pt x="170" y="431"/>
                  </a:lnTo>
                  <a:lnTo>
                    <a:pt x="164" y="436"/>
                  </a:lnTo>
                  <a:lnTo>
                    <a:pt x="139" y="422"/>
                  </a:lnTo>
                  <a:lnTo>
                    <a:pt x="120" y="411"/>
                  </a:lnTo>
                  <a:lnTo>
                    <a:pt x="110" y="390"/>
                  </a:lnTo>
                  <a:lnTo>
                    <a:pt x="123" y="392"/>
                  </a:lnTo>
                  <a:lnTo>
                    <a:pt x="121" y="382"/>
                  </a:lnTo>
                  <a:lnTo>
                    <a:pt x="112" y="373"/>
                  </a:lnTo>
                  <a:lnTo>
                    <a:pt x="110" y="357"/>
                  </a:lnTo>
                  <a:lnTo>
                    <a:pt x="87" y="335"/>
                  </a:lnTo>
                  <a:lnTo>
                    <a:pt x="59" y="328"/>
                  </a:lnTo>
                  <a:lnTo>
                    <a:pt x="50" y="313"/>
                  </a:lnTo>
                  <a:lnTo>
                    <a:pt x="36" y="304"/>
                  </a:lnTo>
                  <a:lnTo>
                    <a:pt x="32" y="298"/>
                  </a:lnTo>
                  <a:lnTo>
                    <a:pt x="27" y="288"/>
                  </a:lnTo>
                  <a:lnTo>
                    <a:pt x="25" y="280"/>
                  </a:lnTo>
                  <a:lnTo>
                    <a:pt x="14" y="276"/>
                  </a:lnTo>
                  <a:lnTo>
                    <a:pt x="10" y="278"/>
                  </a:lnTo>
                  <a:lnTo>
                    <a:pt x="1" y="260"/>
                  </a:lnTo>
                  <a:lnTo>
                    <a:pt x="4" y="256"/>
                  </a:lnTo>
                  <a:lnTo>
                    <a:pt x="0" y="251"/>
                  </a:lnTo>
                  <a:lnTo>
                    <a:pt x="13" y="242"/>
                  </a:lnTo>
                  <a:lnTo>
                    <a:pt x="22" y="239"/>
                  </a:lnTo>
                  <a:lnTo>
                    <a:pt x="39" y="242"/>
                  </a:lnTo>
                  <a:lnTo>
                    <a:pt x="41" y="229"/>
                  </a:lnTo>
                  <a:lnTo>
                    <a:pt x="60" y="227"/>
                  </a:lnTo>
                  <a:lnTo>
                    <a:pt x="63" y="219"/>
                  </a:lnTo>
                  <a:lnTo>
                    <a:pt x="83" y="209"/>
                  </a:lnTo>
                  <a:lnTo>
                    <a:pt x="84" y="205"/>
                  </a:lnTo>
                  <a:lnTo>
                    <a:pt x="79" y="194"/>
                  </a:lnTo>
                  <a:lnTo>
                    <a:pt x="87" y="190"/>
                  </a:lnTo>
                  <a:lnTo>
                    <a:pt x="62" y="157"/>
                  </a:lnTo>
                  <a:lnTo>
                    <a:pt x="88" y="150"/>
                  </a:lnTo>
                  <a:lnTo>
                    <a:pt x="94" y="145"/>
                  </a:lnTo>
                  <a:lnTo>
                    <a:pt x="91" y="112"/>
                  </a:lnTo>
                  <a:lnTo>
                    <a:pt x="123" y="118"/>
                  </a:lnTo>
                  <a:lnTo>
                    <a:pt x="128" y="110"/>
                  </a:lnTo>
                  <a:lnTo>
                    <a:pt x="121" y="91"/>
                  </a:lnTo>
                  <a:lnTo>
                    <a:pt x="132" y="89"/>
                  </a:lnTo>
                  <a:lnTo>
                    <a:pt x="137" y="77"/>
                  </a:lnTo>
                  <a:lnTo>
                    <a:pt x="142" y="76"/>
                  </a:lnTo>
                  <a:lnTo>
                    <a:pt x="152" y="88"/>
                  </a:lnTo>
                  <a:lnTo>
                    <a:pt x="169" y="98"/>
                  </a:lnTo>
                  <a:lnTo>
                    <a:pt x="193" y="105"/>
                  </a:lnTo>
                  <a:lnTo>
                    <a:pt x="210" y="120"/>
                  </a:lnTo>
                  <a:lnTo>
                    <a:pt x="215" y="142"/>
                  </a:lnTo>
                  <a:lnTo>
                    <a:pt x="224" y="150"/>
                  </a:lnTo>
                  <a:lnTo>
                    <a:pt x="243" y="154"/>
                  </a:lnTo>
                  <a:lnTo>
                    <a:pt x="264" y="156"/>
                  </a:lnTo>
                  <a:lnTo>
                    <a:pt x="288" y="168"/>
                  </a:lnTo>
                  <a:lnTo>
                    <a:pt x="298" y="170"/>
                  </a:lnTo>
                  <a:lnTo>
                    <a:pt x="313" y="187"/>
                  </a:lnTo>
                  <a:lnTo>
                    <a:pt x="327" y="198"/>
                  </a:lnTo>
                  <a:lnTo>
                    <a:pt x="343" y="197"/>
                  </a:lnTo>
                  <a:lnTo>
                    <a:pt x="377" y="202"/>
                  </a:lnTo>
                  <a:lnTo>
                    <a:pt x="395" y="200"/>
                  </a:lnTo>
                  <a:lnTo>
                    <a:pt x="412" y="202"/>
                  </a:lnTo>
                  <a:lnTo>
                    <a:pt x="440" y="214"/>
                  </a:lnTo>
                  <a:lnTo>
                    <a:pt x="458" y="214"/>
                  </a:lnTo>
                  <a:lnTo>
                    <a:pt x="468" y="219"/>
                  </a:lnTo>
                  <a:lnTo>
                    <a:pt x="481" y="209"/>
                  </a:lnTo>
                  <a:lnTo>
                    <a:pt x="503" y="202"/>
                  </a:lnTo>
                  <a:lnTo>
                    <a:pt x="525" y="202"/>
                  </a:lnTo>
                  <a:lnTo>
                    <a:pt x="540" y="196"/>
                  </a:lnTo>
                  <a:lnTo>
                    <a:pt x="546" y="185"/>
                  </a:lnTo>
                  <a:lnTo>
                    <a:pt x="552" y="179"/>
                  </a:lnTo>
                  <a:lnTo>
                    <a:pt x="547" y="173"/>
                  </a:lnTo>
                  <a:lnTo>
                    <a:pt x="538" y="165"/>
                  </a:lnTo>
                  <a:lnTo>
                    <a:pt x="540" y="154"/>
                  </a:lnTo>
                  <a:lnTo>
                    <a:pt x="549" y="155"/>
                  </a:lnTo>
                  <a:lnTo>
                    <a:pt x="566" y="159"/>
                  </a:lnTo>
                  <a:lnTo>
                    <a:pt x="576" y="149"/>
                  </a:lnTo>
                  <a:lnTo>
                    <a:pt x="595" y="142"/>
                  </a:lnTo>
                  <a:lnTo>
                    <a:pt x="599" y="129"/>
                  </a:lnTo>
                  <a:lnTo>
                    <a:pt x="606" y="124"/>
                  </a:lnTo>
                  <a:lnTo>
                    <a:pt x="626" y="122"/>
                  </a:lnTo>
                  <a:lnTo>
                    <a:pt x="640" y="124"/>
                  </a:lnTo>
                  <a:lnTo>
                    <a:pt x="638" y="117"/>
                  </a:lnTo>
                  <a:lnTo>
                    <a:pt x="616" y="104"/>
                  </a:lnTo>
                  <a:lnTo>
                    <a:pt x="601" y="98"/>
                  </a:lnTo>
                  <a:lnTo>
                    <a:pt x="593" y="105"/>
                  </a:lnTo>
                  <a:lnTo>
                    <a:pt x="577" y="102"/>
                  </a:lnTo>
                  <a:lnTo>
                    <a:pt x="570" y="105"/>
                  </a:lnTo>
                  <a:lnTo>
                    <a:pt x="562" y="97"/>
                  </a:lnTo>
                  <a:lnTo>
                    <a:pt x="561" y="79"/>
                  </a:lnTo>
                  <a:lnTo>
                    <a:pt x="559" y="65"/>
                  </a:lnTo>
                  <a:lnTo>
                    <a:pt x="581" y="71"/>
                  </a:lnTo>
                  <a:lnTo>
                    <a:pt x="594" y="60"/>
                  </a:lnTo>
                  <a:lnTo>
                    <a:pt x="589" y="52"/>
                  </a:lnTo>
                  <a:lnTo>
                    <a:pt x="588" y="33"/>
                  </a:lnTo>
                  <a:lnTo>
                    <a:pt x="592" y="27"/>
                  </a:lnTo>
                  <a:lnTo>
                    <a:pt x="584" y="17"/>
                  </a:lnTo>
                  <a:lnTo>
                    <a:pt x="573" y="12"/>
                  </a:lnTo>
                  <a:lnTo>
                    <a:pt x="578" y="3"/>
                  </a:lnTo>
                  <a:lnTo>
                    <a:pt x="593" y="0"/>
                  </a:lnTo>
                  <a:lnTo>
                    <a:pt x="612" y="0"/>
                  </a:lnTo>
                  <a:lnTo>
                    <a:pt x="638" y="5"/>
                  </a:lnTo>
                  <a:lnTo>
                    <a:pt x="655" y="11"/>
                  </a:lnTo>
                  <a:lnTo>
                    <a:pt x="678" y="30"/>
                  </a:lnTo>
                  <a:lnTo>
                    <a:pt x="689" y="38"/>
                  </a:lnTo>
                  <a:lnTo>
                    <a:pt x="703" y="49"/>
                  </a:lnTo>
                  <a:lnTo>
                    <a:pt x="720" y="67"/>
                  </a:lnTo>
                  <a:lnTo>
                    <a:pt x="750" y="7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09" name="Freeform 66">
              <a:extLst>
                <a:ext uri="{FF2B5EF4-FFF2-40B4-BE49-F238E27FC236}">
                  <a16:creationId xmlns:a16="http://schemas.microsoft.com/office/drawing/2014/main" id="{781336CA-4520-0DDA-1A92-2A1DB23D9EA3}"/>
                </a:ext>
              </a:extLst>
            </p:cNvPr>
            <p:cNvSpPr>
              <a:spLocks/>
            </p:cNvSpPr>
            <p:nvPr/>
          </p:nvSpPr>
          <p:spPr bwMode="auto">
            <a:xfrm>
              <a:off x="5462802" y="4215241"/>
              <a:ext cx="170188" cy="196884"/>
            </a:xfrm>
            <a:custGeom>
              <a:avLst/>
              <a:gdLst>
                <a:gd name="T0" fmla="*/ 54 w 102"/>
                <a:gd name="T1" fmla="*/ 3 h 118"/>
                <a:gd name="T2" fmla="*/ 62 w 102"/>
                <a:gd name="T3" fmla="*/ 6 h 118"/>
                <a:gd name="T4" fmla="*/ 65 w 102"/>
                <a:gd name="T5" fmla="*/ 13 h 118"/>
                <a:gd name="T6" fmla="*/ 72 w 102"/>
                <a:gd name="T7" fmla="*/ 17 h 118"/>
                <a:gd name="T8" fmla="*/ 78 w 102"/>
                <a:gd name="T9" fmla="*/ 12 h 118"/>
                <a:gd name="T10" fmla="*/ 86 w 102"/>
                <a:gd name="T11" fmla="*/ 12 h 118"/>
                <a:gd name="T12" fmla="*/ 97 w 102"/>
                <a:gd name="T13" fmla="*/ 17 h 118"/>
                <a:gd name="T14" fmla="*/ 102 w 102"/>
                <a:gd name="T15" fmla="*/ 43 h 118"/>
                <a:gd name="T16" fmla="*/ 94 w 102"/>
                <a:gd name="T17" fmla="*/ 60 h 118"/>
                <a:gd name="T18" fmla="*/ 90 w 102"/>
                <a:gd name="T19" fmla="*/ 81 h 118"/>
                <a:gd name="T20" fmla="*/ 97 w 102"/>
                <a:gd name="T21" fmla="*/ 98 h 118"/>
                <a:gd name="T22" fmla="*/ 97 w 102"/>
                <a:gd name="T23" fmla="*/ 105 h 118"/>
                <a:gd name="T24" fmla="*/ 88 w 102"/>
                <a:gd name="T25" fmla="*/ 105 h 118"/>
                <a:gd name="T26" fmla="*/ 77 w 102"/>
                <a:gd name="T27" fmla="*/ 101 h 118"/>
                <a:gd name="T28" fmla="*/ 66 w 102"/>
                <a:gd name="T29" fmla="*/ 101 h 118"/>
                <a:gd name="T30" fmla="*/ 46 w 102"/>
                <a:gd name="T31" fmla="*/ 105 h 118"/>
                <a:gd name="T32" fmla="*/ 35 w 102"/>
                <a:gd name="T33" fmla="*/ 110 h 118"/>
                <a:gd name="T34" fmla="*/ 18 w 102"/>
                <a:gd name="T35" fmla="*/ 118 h 118"/>
                <a:gd name="T36" fmla="*/ 15 w 102"/>
                <a:gd name="T37" fmla="*/ 117 h 118"/>
                <a:gd name="T38" fmla="*/ 16 w 102"/>
                <a:gd name="T39" fmla="*/ 101 h 118"/>
                <a:gd name="T40" fmla="*/ 18 w 102"/>
                <a:gd name="T41" fmla="*/ 99 h 118"/>
                <a:gd name="T42" fmla="*/ 17 w 102"/>
                <a:gd name="T43" fmla="*/ 92 h 118"/>
                <a:gd name="T44" fmla="*/ 10 w 102"/>
                <a:gd name="T45" fmla="*/ 83 h 118"/>
                <a:gd name="T46" fmla="*/ 5 w 102"/>
                <a:gd name="T47" fmla="*/ 82 h 118"/>
                <a:gd name="T48" fmla="*/ 0 w 102"/>
                <a:gd name="T49" fmla="*/ 77 h 118"/>
                <a:gd name="T50" fmla="*/ 4 w 102"/>
                <a:gd name="T51" fmla="*/ 69 h 118"/>
                <a:gd name="T52" fmla="*/ 3 w 102"/>
                <a:gd name="T53" fmla="*/ 59 h 118"/>
                <a:gd name="T54" fmla="*/ 3 w 102"/>
                <a:gd name="T55" fmla="*/ 54 h 118"/>
                <a:gd name="T56" fmla="*/ 6 w 102"/>
                <a:gd name="T57" fmla="*/ 54 h 118"/>
                <a:gd name="T58" fmla="*/ 7 w 102"/>
                <a:gd name="T59" fmla="*/ 46 h 118"/>
                <a:gd name="T60" fmla="*/ 6 w 102"/>
                <a:gd name="T61" fmla="*/ 42 h 118"/>
                <a:gd name="T62" fmla="*/ 7 w 102"/>
                <a:gd name="T63" fmla="*/ 39 h 118"/>
                <a:gd name="T64" fmla="*/ 13 w 102"/>
                <a:gd name="T65" fmla="*/ 37 h 118"/>
                <a:gd name="T66" fmla="*/ 9 w 102"/>
                <a:gd name="T67" fmla="*/ 21 h 118"/>
                <a:gd name="T68" fmla="*/ 6 w 102"/>
                <a:gd name="T69" fmla="*/ 14 h 118"/>
                <a:gd name="T70" fmla="*/ 7 w 102"/>
                <a:gd name="T71" fmla="*/ 7 h 118"/>
                <a:gd name="T72" fmla="*/ 10 w 102"/>
                <a:gd name="T73" fmla="*/ 6 h 118"/>
                <a:gd name="T74" fmla="*/ 12 w 102"/>
                <a:gd name="T75" fmla="*/ 4 h 118"/>
                <a:gd name="T76" fmla="*/ 17 w 102"/>
                <a:gd name="T77" fmla="*/ 7 h 118"/>
                <a:gd name="T78" fmla="*/ 30 w 102"/>
                <a:gd name="T79" fmla="*/ 7 h 118"/>
                <a:gd name="T80" fmla="*/ 33 w 102"/>
                <a:gd name="T81" fmla="*/ 2 h 118"/>
                <a:gd name="T82" fmla="*/ 36 w 102"/>
                <a:gd name="T83" fmla="*/ 2 h 118"/>
                <a:gd name="T84" fmla="*/ 40 w 102"/>
                <a:gd name="T85" fmla="*/ 0 h 118"/>
                <a:gd name="T86" fmla="*/ 43 w 102"/>
                <a:gd name="T87" fmla="*/ 8 h 118"/>
                <a:gd name="T88" fmla="*/ 47 w 102"/>
                <a:gd name="T89" fmla="*/ 6 h 118"/>
                <a:gd name="T90" fmla="*/ 54 w 102"/>
                <a:gd name="T91" fmla="*/ 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2" h="118">
                  <a:moveTo>
                    <a:pt x="54" y="3"/>
                  </a:moveTo>
                  <a:lnTo>
                    <a:pt x="62" y="6"/>
                  </a:lnTo>
                  <a:lnTo>
                    <a:pt x="65" y="13"/>
                  </a:lnTo>
                  <a:lnTo>
                    <a:pt x="72" y="17"/>
                  </a:lnTo>
                  <a:lnTo>
                    <a:pt x="78" y="12"/>
                  </a:lnTo>
                  <a:lnTo>
                    <a:pt x="86" y="12"/>
                  </a:lnTo>
                  <a:lnTo>
                    <a:pt x="97" y="17"/>
                  </a:lnTo>
                  <a:lnTo>
                    <a:pt x="102" y="43"/>
                  </a:lnTo>
                  <a:lnTo>
                    <a:pt x="94" y="60"/>
                  </a:lnTo>
                  <a:lnTo>
                    <a:pt x="90" y="81"/>
                  </a:lnTo>
                  <a:lnTo>
                    <a:pt x="97" y="98"/>
                  </a:lnTo>
                  <a:lnTo>
                    <a:pt x="97" y="105"/>
                  </a:lnTo>
                  <a:lnTo>
                    <a:pt x="88" y="105"/>
                  </a:lnTo>
                  <a:lnTo>
                    <a:pt x="77" y="101"/>
                  </a:lnTo>
                  <a:lnTo>
                    <a:pt x="66" y="101"/>
                  </a:lnTo>
                  <a:lnTo>
                    <a:pt x="46" y="105"/>
                  </a:lnTo>
                  <a:lnTo>
                    <a:pt x="35" y="110"/>
                  </a:lnTo>
                  <a:lnTo>
                    <a:pt x="18" y="118"/>
                  </a:lnTo>
                  <a:lnTo>
                    <a:pt x="15" y="117"/>
                  </a:lnTo>
                  <a:lnTo>
                    <a:pt x="16" y="101"/>
                  </a:lnTo>
                  <a:lnTo>
                    <a:pt x="18" y="99"/>
                  </a:lnTo>
                  <a:lnTo>
                    <a:pt x="17" y="92"/>
                  </a:lnTo>
                  <a:lnTo>
                    <a:pt x="10" y="83"/>
                  </a:lnTo>
                  <a:lnTo>
                    <a:pt x="5" y="82"/>
                  </a:lnTo>
                  <a:lnTo>
                    <a:pt x="0" y="77"/>
                  </a:lnTo>
                  <a:lnTo>
                    <a:pt x="4" y="69"/>
                  </a:lnTo>
                  <a:lnTo>
                    <a:pt x="3" y="59"/>
                  </a:lnTo>
                  <a:lnTo>
                    <a:pt x="3" y="54"/>
                  </a:lnTo>
                  <a:lnTo>
                    <a:pt x="6" y="54"/>
                  </a:lnTo>
                  <a:lnTo>
                    <a:pt x="7" y="46"/>
                  </a:lnTo>
                  <a:lnTo>
                    <a:pt x="6" y="42"/>
                  </a:lnTo>
                  <a:lnTo>
                    <a:pt x="7" y="39"/>
                  </a:lnTo>
                  <a:lnTo>
                    <a:pt x="13" y="37"/>
                  </a:lnTo>
                  <a:lnTo>
                    <a:pt x="9" y="21"/>
                  </a:lnTo>
                  <a:lnTo>
                    <a:pt x="6" y="14"/>
                  </a:lnTo>
                  <a:lnTo>
                    <a:pt x="7" y="7"/>
                  </a:lnTo>
                  <a:lnTo>
                    <a:pt x="10" y="6"/>
                  </a:lnTo>
                  <a:lnTo>
                    <a:pt x="12" y="4"/>
                  </a:lnTo>
                  <a:lnTo>
                    <a:pt x="17" y="7"/>
                  </a:lnTo>
                  <a:lnTo>
                    <a:pt x="30" y="7"/>
                  </a:lnTo>
                  <a:lnTo>
                    <a:pt x="33" y="2"/>
                  </a:lnTo>
                  <a:lnTo>
                    <a:pt x="36" y="2"/>
                  </a:lnTo>
                  <a:lnTo>
                    <a:pt x="40" y="0"/>
                  </a:lnTo>
                  <a:lnTo>
                    <a:pt x="43" y="8"/>
                  </a:lnTo>
                  <a:lnTo>
                    <a:pt x="47" y="6"/>
                  </a:lnTo>
                  <a:lnTo>
                    <a:pt x="54" y="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10" name="Freeform 67">
              <a:extLst>
                <a:ext uri="{FF2B5EF4-FFF2-40B4-BE49-F238E27FC236}">
                  <a16:creationId xmlns:a16="http://schemas.microsoft.com/office/drawing/2014/main" id="{B0182578-DFF2-C4EB-B494-5C4397079AFA}"/>
                </a:ext>
              </a:extLst>
            </p:cNvPr>
            <p:cNvSpPr>
              <a:spLocks/>
            </p:cNvSpPr>
            <p:nvPr/>
          </p:nvSpPr>
          <p:spPr bwMode="auto">
            <a:xfrm>
              <a:off x="5941664" y="4140158"/>
              <a:ext cx="210232" cy="353722"/>
            </a:xfrm>
            <a:custGeom>
              <a:avLst/>
              <a:gdLst>
                <a:gd name="T0" fmla="*/ 113 w 126"/>
                <a:gd name="T1" fmla="*/ 104 h 212"/>
                <a:gd name="T2" fmla="*/ 105 w 126"/>
                <a:gd name="T3" fmla="*/ 123 h 212"/>
                <a:gd name="T4" fmla="*/ 101 w 126"/>
                <a:gd name="T5" fmla="*/ 126 h 212"/>
                <a:gd name="T6" fmla="*/ 100 w 126"/>
                <a:gd name="T7" fmla="*/ 141 h 212"/>
                <a:gd name="T8" fmla="*/ 101 w 126"/>
                <a:gd name="T9" fmla="*/ 149 h 212"/>
                <a:gd name="T10" fmla="*/ 100 w 126"/>
                <a:gd name="T11" fmla="*/ 155 h 212"/>
                <a:gd name="T12" fmla="*/ 108 w 126"/>
                <a:gd name="T13" fmla="*/ 165 h 212"/>
                <a:gd name="T14" fmla="*/ 109 w 126"/>
                <a:gd name="T15" fmla="*/ 171 h 212"/>
                <a:gd name="T16" fmla="*/ 115 w 126"/>
                <a:gd name="T17" fmla="*/ 182 h 212"/>
                <a:gd name="T18" fmla="*/ 124 w 126"/>
                <a:gd name="T19" fmla="*/ 188 h 212"/>
                <a:gd name="T20" fmla="*/ 124 w 126"/>
                <a:gd name="T21" fmla="*/ 197 h 212"/>
                <a:gd name="T22" fmla="*/ 126 w 126"/>
                <a:gd name="T23" fmla="*/ 202 h 212"/>
                <a:gd name="T24" fmla="*/ 125 w 126"/>
                <a:gd name="T25" fmla="*/ 212 h 212"/>
                <a:gd name="T26" fmla="*/ 112 w 126"/>
                <a:gd name="T27" fmla="*/ 208 h 212"/>
                <a:gd name="T28" fmla="*/ 98 w 126"/>
                <a:gd name="T29" fmla="*/ 203 h 212"/>
                <a:gd name="T30" fmla="*/ 77 w 126"/>
                <a:gd name="T31" fmla="*/ 202 h 212"/>
                <a:gd name="T32" fmla="*/ 75 w 126"/>
                <a:gd name="T33" fmla="*/ 201 h 212"/>
                <a:gd name="T34" fmla="*/ 65 w 126"/>
                <a:gd name="T35" fmla="*/ 203 h 212"/>
                <a:gd name="T36" fmla="*/ 55 w 126"/>
                <a:gd name="T37" fmla="*/ 201 h 212"/>
                <a:gd name="T38" fmla="*/ 47 w 126"/>
                <a:gd name="T39" fmla="*/ 202 h 212"/>
                <a:gd name="T40" fmla="*/ 19 w 126"/>
                <a:gd name="T41" fmla="*/ 202 h 212"/>
                <a:gd name="T42" fmla="*/ 22 w 126"/>
                <a:gd name="T43" fmla="*/ 186 h 212"/>
                <a:gd name="T44" fmla="*/ 15 w 126"/>
                <a:gd name="T45" fmla="*/ 174 h 212"/>
                <a:gd name="T46" fmla="*/ 7 w 126"/>
                <a:gd name="T47" fmla="*/ 171 h 212"/>
                <a:gd name="T48" fmla="*/ 4 w 126"/>
                <a:gd name="T49" fmla="*/ 163 h 212"/>
                <a:gd name="T50" fmla="*/ 0 w 126"/>
                <a:gd name="T51" fmla="*/ 160 h 212"/>
                <a:gd name="T52" fmla="*/ 0 w 126"/>
                <a:gd name="T53" fmla="*/ 154 h 212"/>
                <a:gd name="T54" fmla="*/ 4 w 126"/>
                <a:gd name="T55" fmla="*/ 140 h 212"/>
                <a:gd name="T56" fmla="*/ 12 w 126"/>
                <a:gd name="T57" fmla="*/ 123 h 212"/>
                <a:gd name="T58" fmla="*/ 17 w 126"/>
                <a:gd name="T59" fmla="*/ 123 h 212"/>
                <a:gd name="T60" fmla="*/ 27 w 126"/>
                <a:gd name="T61" fmla="*/ 111 h 212"/>
                <a:gd name="T62" fmla="*/ 33 w 126"/>
                <a:gd name="T63" fmla="*/ 111 h 212"/>
                <a:gd name="T64" fmla="*/ 43 w 126"/>
                <a:gd name="T65" fmla="*/ 119 h 212"/>
                <a:gd name="T66" fmla="*/ 54 w 126"/>
                <a:gd name="T67" fmla="*/ 112 h 212"/>
                <a:gd name="T68" fmla="*/ 55 w 126"/>
                <a:gd name="T69" fmla="*/ 104 h 212"/>
                <a:gd name="T70" fmla="*/ 59 w 126"/>
                <a:gd name="T71" fmla="*/ 97 h 212"/>
                <a:gd name="T72" fmla="*/ 62 w 126"/>
                <a:gd name="T73" fmla="*/ 87 h 212"/>
                <a:gd name="T74" fmla="*/ 71 w 126"/>
                <a:gd name="T75" fmla="*/ 80 h 212"/>
                <a:gd name="T76" fmla="*/ 74 w 126"/>
                <a:gd name="T77" fmla="*/ 66 h 212"/>
                <a:gd name="T78" fmla="*/ 78 w 126"/>
                <a:gd name="T79" fmla="*/ 62 h 212"/>
                <a:gd name="T80" fmla="*/ 80 w 126"/>
                <a:gd name="T81" fmla="*/ 51 h 212"/>
                <a:gd name="T82" fmla="*/ 84 w 126"/>
                <a:gd name="T83" fmla="*/ 40 h 212"/>
                <a:gd name="T84" fmla="*/ 98 w 126"/>
                <a:gd name="T85" fmla="*/ 25 h 212"/>
                <a:gd name="T86" fmla="*/ 99 w 126"/>
                <a:gd name="T87" fmla="*/ 19 h 212"/>
                <a:gd name="T88" fmla="*/ 101 w 126"/>
                <a:gd name="T89" fmla="*/ 15 h 212"/>
                <a:gd name="T90" fmla="*/ 94 w 126"/>
                <a:gd name="T91" fmla="*/ 8 h 212"/>
                <a:gd name="T92" fmla="*/ 95 w 126"/>
                <a:gd name="T93" fmla="*/ 1 h 212"/>
                <a:gd name="T94" fmla="*/ 99 w 126"/>
                <a:gd name="T95" fmla="*/ 0 h 212"/>
                <a:gd name="T96" fmla="*/ 106 w 126"/>
                <a:gd name="T97" fmla="*/ 13 h 212"/>
                <a:gd name="T98" fmla="*/ 107 w 126"/>
                <a:gd name="T99" fmla="*/ 25 h 212"/>
                <a:gd name="T100" fmla="*/ 107 w 126"/>
                <a:gd name="T101" fmla="*/ 38 h 212"/>
                <a:gd name="T102" fmla="*/ 116 w 126"/>
                <a:gd name="T103" fmla="*/ 55 h 212"/>
                <a:gd name="T104" fmla="*/ 107 w 126"/>
                <a:gd name="T105" fmla="*/ 55 h 212"/>
                <a:gd name="T106" fmla="*/ 102 w 126"/>
                <a:gd name="T107" fmla="*/ 56 h 212"/>
                <a:gd name="T108" fmla="*/ 94 w 126"/>
                <a:gd name="T109" fmla="*/ 54 h 212"/>
                <a:gd name="T110" fmla="*/ 90 w 126"/>
                <a:gd name="T111" fmla="*/ 63 h 212"/>
                <a:gd name="T112" fmla="*/ 101 w 126"/>
                <a:gd name="T113" fmla="*/ 74 h 212"/>
                <a:gd name="T114" fmla="*/ 108 w 126"/>
                <a:gd name="T115" fmla="*/ 78 h 212"/>
                <a:gd name="T116" fmla="*/ 110 w 126"/>
                <a:gd name="T117" fmla="*/ 86 h 212"/>
                <a:gd name="T118" fmla="*/ 115 w 126"/>
                <a:gd name="T119" fmla="*/ 99 h 212"/>
                <a:gd name="T120" fmla="*/ 113 w 126"/>
                <a:gd name="T121" fmla="*/ 104 h 212"/>
                <a:gd name="T122" fmla="*/ 113 w 126"/>
                <a:gd name="T123" fmla="*/ 10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 h="212">
                  <a:moveTo>
                    <a:pt x="113" y="104"/>
                  </a:moveTo>
                  <a:lnTo>
                    <a:pt x="105" y="123"/>
                  </a:lnTo>
                  <a:lnTo>
                    <a:pt x="101" y="126"/>
                  </a:lnTo>
                  <a:lnTo>
                    <a:pt x="100" y="141"/>
                  </a:lnTo>
                  <a:lnTo>
                    <a:pt x="101" y="149"/>
                  </a:lnTo>
                  <a:lnTo>
                    <a:pt x="100" y="155"/>
                  </a:lnTo>
                  <a:lnTo>
                    <a:pt x="108" y="165"/>
                  </a:lnTo>
                  <a:lnTo>
                    <a:pt x="109" y="171"/>
                  </a:lnTo>
                  <a:lnTo>
                    <a:pt x="115" y="182"/>
                  </a:lnTo>
                  <a:lnTo>
                    <a:pt x="124" y="188"/>
                  </a:lnTo>
                  <a:lnTo>
                    <a:pt x="124" y="197"/>
                  </a:lnTo>
                  <a:lnTo>
                    <a:pt x="126" y="202"/>
                  </a:lnTo>
                  <a:lnTo>
                    <a:pt x="125" y="212"/>
                  </a:lnTo>
                  <a:lnTo>
                    <a:pt x="112" y="208"/>
                  </a:lnTo>
                  <a:lnTo>
                    <a:pt x="98" y="203"/>
                  </a:lnTo>
                  <a:lnTo>
                    <a:pt x="77" y="202"/>
                  </a:lnTo>
                  <a:lnTo>
                    <a:pt x="75" y="201"/>
                  </a:lnTo>
                  <a:lnTo>
                    <a:pt x="65" y="203"/>
                  </a:lnTo>
                  <a:lnTo>
                    <a:pt x="55" y="201"/>
                  </a:lnTo>
                  <a:lnTo>
                    <a:pt x="47" y="202"/>
                  </a:lnTo>
                  <a:lnTo>
                    <a:pt x="19" y="202"/>
                  </a:lnTo>
                  <a:lnTo>
                    <a:pt x="22" y="186"/>
                  </a:lnTo>
                  <a:lnTo>
                    <a:pt x="15" y="174"/>
                  </a:lnTo>
                  <a:lnTo>
                    <a:pt x="7" y="171"/>
                  </a:lnTo>
                  <a:lnTo>
                    <a:pt x="4" y="163"/>
                  </a:lnTo>
                  <a:lnTo>
                    <a:pt x="0" y="160"/>
                  </a:lnTo>
                  <a:lnTo>
                    <a:pt x="0" y="154"/>
                  </a:lnTo>
                  <a:lnTo>
                    <a:pt x="4" y="140"/>
                  </a:lnTo>
                  <a:lnTo>
                    <a:pt x="12" y="123"/>
                  </a:lnTo>
                  <a:lnTo>
                    <a:pt x="17" y="123"/>
                  </a:lnTo>
                  <a:lnTo>
                    <a:pt x="27" y="111"/>
                  </a:lnTo>
                  <a:lnTo>
                    <a:pt x="33" y="111"/>
                  </a:lnTo>
                  <a:lnTo>
                    <a:pt x="43" y="119"/>
                  </a:lnTo>
                  <a:lnTo>
                    <a:pt x="54" y="112"/>
                  </a:lnTo>
                  <a:lnTo>
                    <a:pt x="55" y="104"/>
                  </a:lnTo>
                  <a:lnTo>
                    <a:pt x="59" y="97"/>
                  </a:lnTo>
                  <a:lnTo>
                    <a:pt x="62" y="87"/>
                  </a:lnTo>
                  <a:lnTo>
                    <a:pt x="71" y="80"/>
                  </a:lnTo>
                  <a:lnTo>
                    <a:pt x="74" y="66"/>
                  </a:lnTo>
                  <a:lnTo>
                    <a:pt x="78" y="62"/>
                  </a:lnTo>
                  <a:lnTo>
                    <a:pt x="80" y="51"/>
                  </a:lnTo>
                  <a:lnTo>
                    <a:pt x="84" y="40"/>
                  </a:lnTo>
                  <a:lnTo>
                    <a:pt x="98" y="25"/>
                  </a:lnTo>
                  <a:lnTo>
                    <a:pt x="99" y="19"/>
                  </a:lnTo>
                  <a:lnTo>
                    <a:pt x="101" y="15"/>
                  </a:lnTo>
                  <a:lnTo>
                    <a:pt x="94" y="8"/>
                  </a:lnTo>
                  <a:lnTo>
                    <a:pt x="95" y="1"/>
                  </a:lnTo>
                  <a:lnTo>
                    <a:pt x="99" y="0"/>
                  </a:lnTo>
                  <a:lnTo>
                    <a:pt x="106" y="13"/>
                  </a:lnTo>
                  <a:lnTo>
                    <a:pt x="107" y="25"/>
                  </a:lnTo>
                  <a:lnTo>
                    <a:pt x="107" y="38"/>
                  </a:lnTo>
                  <a:lnTo>
                    <a:pt x="116" y="55"/>
                  </a:lnTo>
                  <a:lnTo>
                    <a:pt x="107" y="55"/>
                  </a:lnTo>
                  <a:lnTo>
                    <a:pt x="102" y="56"/>
                  </a:lnTo>
                  <a:lnTo>
                    <a:pt x="94" y="54"/>
                  </a:lnTo>
                  <a:lnTo>
                    <a:pt x="90" y="63"/>
                  </a:lnTo>
                  <a:lnTo>
                    <a:pt x="101" y="74"/>
                  </a:lnTo>
                  <a:lnTo>
                    <a:pt x="108" y="78"/>
                  </a:lnTo>
                  <a:lnTo>
                    <a:pt x="110" y="86"/>
                  </a:lnTo>
                  <a:lnTo>
                    <a:pt x="115" y="99"/>
                  </a:lnTo>
                  <a:lnTo>
                    <a:pt x="113" y="104"/>
                  </a:lnTo>
                  <a:lnTo>
                    <a:pt x="113" y="10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11" name="Freeform 68">
              <a:extLst>
                <a:ext uri="{FF2B5EF4-FFF2-40B4-BE49-F238E27FC236}">
                  <a16:creationId xmlns:a16="http://schemas.microsoft.com/office/drawing/2014/main" id="{1C502235-820A-3091-17A2-B6409C91A5C4}"/>
                </a:ext>
              </a:extLst>
            </p:cNvPr>
            <p:cNvSpPr>
              <a:spLocks/>
            </p:cNvSpPr>
            <p:nvPr/>
          </p:nvSpPr>
          <p:spPr bwMode="auto">
            <a:xfrm>
              <a:off x="6043443" y="4382090"/>
              <a:ext cx="532253" cy="587313"/>
            </a:xfrm>
            <a:custGeom>
              <a:avLst/>
              <a:gdLst>
                <a:gd name="T0" fmla="*/ 265 w 319"/>
                <a:gd name="T1" fmla="*/ 16 h 352"/>
                <a:gd name="T2" fmla="*/ 278 w 319"/>
                <a:gd name="T3" fmla="*/ 15 h 352"/>
                <a:gd name="T4" fmla="*/ 294 w 319"/>
                <a:gd name="T5" fmla="*/ 12 h 352"/>
                <a:gd name="T6" fmla="*/ 314 w 319"/>
                <a:gd name="T7" fmla="*/ 33 h 352"/>
                <a:gd name="T8" fmla="*/ 319 w 319"/>
                <a:gd name="T9" fmla="*/ 58 h 352"/>
                <a:gd name="T10" fmla="*/ 308 w 319"/>
                <a:gd name="T11" fmla="*/ 70 h 352"/>
                <a:gd name="T12" fmla="*/ 298 w 319"/>
                <a:gd name="T13" fmla="*/ 89 h 352"/>
                <a:gd name="T14" fmla="*/ 293 w 319"/>
                <a:gd name="T15" fmla="*/ 111 h 352"/>
                <a:gd name="T16" fmla="*/ 288 w 319"/>
                <a:gd name="T17" fmla="*/ 131 h 352"/>
                <a:gd name="T18" fmla="*/ 285 w 319"/>
                <a:gd name="T19" fmla="*/ 143 h 352"/>
                <a:gd name="T20" fmla="*/ 288 w 319"/>
                <a:gd name="T21" fmla="*/ 163 h 352"/>
                <a:gd name="T22" fmla="*/ 284 w 319"/>
                <a:gd name="T23" fmla="*/ 196 h 352"/>
                <a:gd name="T24" fmla="*/ 285 w 319"/>
                <a:gd name="T25" fmla="*/ 215 h 352"/>
                <a:gd name="T26" fmla="*/ 301 w 319"/>
                <a:gd name="T27" fmla="*/ 239 h 352"/>
                <a:gd name="T28" fmla="*/ 308 w 319"/>
                <a:gd name="T29" fmla="*/ 255 h 352"/>
                <a:gd name="T30" fmla="*/ 305 w 319"/>
                <a:gd name="T31" fmla="*/ 257 h 352"/>
                <a:gd name="T32" fmla="*/ 277 w 319"/>
                <a:gd name="T33" fmla="*/ 262 h 352"/>
                <a:gd name="T34" fmla="*/ 276 w 319"/>
                <a:gd name="T35" fmla="*/ 283 h 352"/>
                <a:gd name="T36" fmla="*/ 270 w 319"/>
                <a:gd name="T37" fmla="*/ 324 h 352"/>
                <a:gd name="T38" fmla="*/ 285 w 319"/>
                <a:gd name="T39" fmla="*/ 335 h 352"/>
                <a:gd name="T40" fmla="*/ 291 w 319"/>
                <a:gd name="T41" fmla="*/ 352 h 352"/>
                <a:gd name="T42" fmla="*/ 272 w 319"/>
                <a:gd name="T43" fmla="*/ 342 h 352"/>
                <a:gd name="T44" fmla="*/ 253 w 319"/>
                <a:gd name="T45" fmla="*/ 331 h 352"/>
                <a:gd name="T46" fmla="*/ 239 w 319"/>
                <a:gd name="T47" fmla="*/ 327 h 352"/>
                <a:gd name="T48" fmla="*/ 220 w 319"/>
                <a:gd name="T49" fmla="*/ 315 h 352"/>
                <a:gd name="T50" fmla="*/ 202 w 319"/>
                <a:gd name="T51" fmla="*/ 314 h 352"/>
                <a:gd name="T52" fmla="*/ 196 w 319"/>
                <a:gd name="T53" fmla="*/ 308 h 352"/>
                <a:gd name="T54" fmla="*/ 177 w 319"/>
                <a:gd name="T55" fmla="*/ 309 h 352"/>
                <a:gd name="T56" fmla="*/ 166 w 319"/>
                <a:gd name="T57" fmla="*/ 311 h 352"/>
                <a:gd name="T58" fmla="*/ 162 w 319"/>
                <a:gd name="T59" fmla="*/ 281 h 352"/>
                <a:gd name="T60" fmla="*/ 164 w 319"/>
                <a:gd name="T61" fmla="*/ 258 h 352"/>
                <a:gd name="T62" fmla="*/ 160 w 319"/>
                <a:gd name="T63" fmla="*/ 238 h 352"/>
                <a:gd name="T64" fmla="*/ 142 w 319"/>
                <a:gd name="T65" fmla="*/ 232 h 352"/>
                <a:gd name="T66" fmla="*/ 132 w 319"/>
                <a:gd name="T67" fmla="*/ 235 h 352"/>
                <a:gd name="T68" fmla="*/ 117 w 319"/>
                <a:gd name="T69" fmla="*/ 247 h 352"/>
                <a:gd name="T70" fmla="*/ 105 w 319"/>
                <a:gd name="T71" fmla="*/ 249 h 352"/>
                <a:gd name="T72" fmla="*/ 88 w 319"/>
                <a:gd name="T73" fmla="*/ 253 h 352"/>
                <a:gd name="T74" fmla="*/ 79 w 319"/>
                <a:gd name="T75" fmla="*/ 238 h 352"/>
                <a:gd name="T76" fmla="*/ 70 w 319"/>
                <a:gd name="T77" fmla="*/ 212 h 352"/>
                <a:gd name="T78" fmla="*/ 14 w 319"/>
                <a:gd name="T79" fmla="*/ 214 h 352"/>
                <a:gd name="T80" fmla="*/ 3 w 319"/>
                <a:gd name="T81" fmla="*/ 216 h 352"/>
                <a:gd name="T82" fmla="*/ 5 w 319"/>
                <a:gd name="T83" fmla="*/ 208 h 352"/>
                <a:gd name="T84" fmla="*/ 8 w 319"/>
                <a:gd name="T85" fmla="*/ 195 h 352"/>
                <a:gd name="T86" fmla="*/ 19 w 319"/>
                <a:gd name="T87" fmla="*/ 193 h 352"/>
                <a:gd name="T88" fmla="*/ 34 w 319"/>
                <a:gd name="T89" fmla="*/ 186 h 352"/>
                <a:gd name="T90" fmla="*/ 41 w 319"/>
                <a:gd name="T91" fmla="*/ 195 h 352"/>
                <a:gd name="T92" fmla="*/ 60 w 319"/>
                <a:gd name="T93" fmla="*/ 173 h 352"/>
                <a:gd name="T94" fmla="*/ 65 w 319"/>
                <a:gd name="T95" fmla="*/ 152 h 352"/>
                <a:gd name="T96" fmla="*/ 80 w 319"/>
                <a:gd name="T97" fmla="*/ 123 h 352"/>
                <a:gd name="T98" fmla="*/ 93 w 319"/>
                <a:gd name="T99" fmla="*/ 108 h 352"/>
                <a:gd name="T100" fmla="*/ 96 w 319"/>
                <a:gd name="T101" fmla="*/ 95 h 352"/>
                <a:gd name="T102" fmla="*/ 97 w 319"/>
                <a:gd name="T103" fmla="*/ 66 h 352"/>
                <a:gd name="T104" fmla="*/ 105 w 319"/>
                <a:gd name="T105" fmla="*/ 45 h 352"/>
                <a:gd name="T106" fmla="*/ 108 w 319"/>
                <a:gd name="T107" fmla="*/ 20 h 352"/>
                <a:gd name="T108" fmla="*/ 123 w 319"/>
                <a:gd name="T109" fmla="*/ 4 h 352"/>
                <a:gd name="T110" fmla="*/ 148 w 319"/>
                <a:gd name="T111" fmla="*/ 18 h 352"/>
                <a:gd name="T112" fmla="*/ 172 w 319"/>
                <a:gd name="T113" fmla="*/ 23 h 352"/>
                <a:gd name="T114" fmla="*/ 180 w 319"/>
                <a:gd name="T115" fmla="*/ 10 h 352"/>
                <a:gd name="T116" fmla="*/ 205 w 319"/>
                <a:gd name="T117" fmla="*/ 3 h 352"/>
                <a:gd name="T118" fmla="*/ 217 w 319"/>
                <a:gd name="T119" fmla="*/ 6 h 352"/>
                <a:gd name="T120" fmla="*/ 226 w 319"/>
                <a:gd name="T121" fmla="*/ 0 h 352"/>
                <a:gd name="T122" fmla="*/ 250 w 319"/>
                <a:gd name="T123" fmla="*/ 3 h 352"/>
                <a:gd name="T124" fmla="*/ 255 w 319"/>
                <a:gd name="T125" fmla="*/ 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9" h="352">
                  <a:moveTo>
                    <a:pt x="255" y="1"/>
                  </a:moveTo>
                  <a:lnTo>
                    <a:pt x="265" y="16"/>
                  </a:lnTo>
                  <a:lnTo>
                    <a:pt x="274" y="18"/>
                  </a:lnTo>
                  <a:lnTo>
                    <a:pt x="278" y="15"/>
                  </a:lnTo>
                  <a:lnTo>
                    <a:pt x="285" y="16"/>
                  </a:lnTo>
                  <a:lnTo>
                    <a:pt x="294" y="12"/>
                  </a:lnTo>
                  <a:lnTo>
                    <a:pt x="299" y="21"/>
                  </a:lnTo>
                  <a:lnTo>
                    <a:pt x="314" y="33"/>
                  </a:lnTo>
                  <a:lnTo>
                    <a:pt x="313" y="55"/>
                  </a:lnTo>
                  <a:lnTo>
                    <a:pt x="319" y="58"/>
                  </a:lnTo>
                  <a:lnTo>
                    <a:pt x="314" y="65"/>
                  </a:lnTo>
                  <a:lnTo>
                    <a:pt x="308" y="70"/>
                  </a:lnTo>
                  <a:lnTo>
                    <a:pt x="302" y="80"/>
                  </a:lnTo>
                  <a:lnTo>
                    <a:pt x="298" y="89"/>
                  </a:lnTo>
                  <a:lnTo>
                    <a:pt x="297" y="103"/>
                  </a:lnTo>
                  <a:lnTo>
                    <a:pt x="293" y="111"/>
                  </a:lnTo>
                  <a:lnTo>
                    <a:pt x="293" y="126"/>
                  </a:lnTo>
                  <a:lnTo>
                    <a:pt x="288" y="131"/>
                  </a:lnTo>
                  <a:lnTo>
                    <a:pt x="288" y="142"/>
                  </a:lnTo>
                  <a:lnTo>
                    <a:pt x="285" y="143"/>
                  </a:lnTo>
                  <a:lnTo>
                    <a:pt x="283" y="154"/>
                  </a:lnTo>
                  <a:lnTo>
                    <a:pt x="288" y="163"/>
                  </a:lnTo>
                  <a:lnTo>
                    <a:pt x="288" y="166"/>
                  </a:lnTo>
                  <a:lnTo>
                    <a:pt x="284" y="196"/>
                  </a:lnTo>
                  <a:lnTo>
                    <a:pt x="288" y="207"/>
                  </a:lnTo>
                  <a:lnTo>
                    <a:pt x="285" y="215"/>
                  </a:lnTo>
                  <a:lnTo>
                    <a:pt x="291" y="229"/>
                  </a:lnTo>
                  <a:lnTo>
                    <a:pt x="301" y="239"/>
                  </a:lnTo>
                  <a:lnTo>
                    <a:pt x="303" y="249"/>
                  </a:lnTo>
                  <a:lnTo>
                    <a:pt x="308" y="255"/>
                  </a:lnTo>
                  <a:lnTo>
                    <a:pt x="307" y="258"/>
                  </a:lnTo>
                  <a:lnTo>
                    <a:pt x="305" y="257"/>
                  </a:lnTo>
                  <a:lnTo>
                    <a:pt x="282" y="260"/>
                  </a:lnTo>
                  <a:lnTo>
                    <a:pt x="277" y="262"/>
                  </a:lnTo>
                  <a:lnTo>
                    <a:pt x="272" y="275"/>
                  </a:lnTo>
                  <a:lnTo>
                    <a:pt x="276" y="283"/>
                  </a:lnTo>
                  <a:lnTo>
                    <a:pt x="272" y="305"/>
                  </a:lnTo>
                  <a:lnTo>
                    <a:pt x="270" y="324"/>
                  </a:lnTo>
                  <a:lnTo>
                    <a:pt x="274" y="328"/>
                  </a:lnTo>
                  <a:lnTo>
                    <a:pt x="285" y="335"/>
                  </a:lnTo>
                  <a:lnTo>
                    <a:pt x="291" y="332"/>
                  </a:lnTo>
                  <a:lnTo>
                    <a:pt x="291" y="352"/>
                  </a:lnTo>
                  <a:lnTo>
                    <a:pt x="278" y="352"/>
                  </a:lnTo>
                  <a:lnTo>
                    <a:pt x="272" y="342"/>
                  </a:lnTo>
                  <a:lnTo>
                    <a:pt x="266" y="333"/>
                  </a:lnTo>
                  <a:lnTo>
                    <a:pt x="253" y="331"/>
                  </a:lnTo>
                  <a:lnTo>
                    <a:pt x="250" y="321"/>
                  </a:lnTo>
                  <a:lnTo>
                    <a:pt x="239" y="327"/>
                  </a:lnTo>
                  <a:lnTo>
                    <a:pt x="226" y="324"/>
                  </a:lnTo>
                  <a:lnTo>
                    <a:pt x="220" y="315"/>
                  </a:lnTo>
                  <a:lnTo>
                    <a:pt x="210" y="314"/>
                  </a:lnTo>
                  <a:lnTo>
                    <a:pt x="202" y="314"/>
                  </a:lnTo>
                  <a:lnTo>
                    <a:pt x="201" y="308"/>
                  </a:lnTo>
                  <a:lnTo>
                    <a:pt x="196" y="308"/>
                  </a:lnTo>
                  <a:lnTo>
                    <a:pt x="188" y="306"/>
                  </a:lnTo>
                  <a:lnTo>
                    <a:pt x="177" y="309"/>
                  </a:lnTo>
                  <a:lnTo>
                    <a:pt x="171" y="309"/>
                  </a:lnTo>
                  <a:lnTo>
                    <a:pt x="166" y="311"/>
                  </a:lnTo>
                  <a:lnTo>
                    <a:pt x="168" y="289"/>
                  </a:lnTo>
                  <a:lnTo>
                    <a:pt x="162" y="281"/>
                  </a:lnTo>
                  <a:lnTo>
                    <a:pt x="161" y="269"/>
                  </a:lnTo>
                  <a:lnTo>
                    <a:pt x="164" y="258"/>
                  </a:lnTo>
                  <a:lnTo>
                    <a:pt x="160" y="251"/>
                  </a:lnTo>
                  <a:lnTo>
                    <a:pt x="160" y="238"/>
                  </a:lnTo>
                  <a:lnTo>
                    <a:pt x="140" y="239"/>
                  </a:lnTo>
                  <a:lnTo>
                    <a:pt x="142" y="232"/>
                  </a:lnTo>
                  <a:lnTo>
                    <a:pt x="133" y="232"/>
                  </a:lnTo>
                  <a:lnTo>
                    <a:pt x="132" y="235"/>
                  </a:lnTo>
                  <a:lnTo>
                    <a:pt x="122" y="236"/>
                  </a:lnTo>
                  <a:lnTo>
                    <a:pt x="117" y="247"/>
                  </a:lnTo>
                  <a:lnTo>
                    <a:pt x="114" y="252"/>
                  </a:lnTo>
                  <a:lnTo>
                    <a:pt x="105" y="249"/>
                  </a:lnTo>
                  <a:lnTo>
                    <a:pt x="100" y="252"/>
                  </a:lnTo>
                  <a:lnTo>
                    <a:pt x="88" y="253"/>
                  </a:lnTo>
                  <a:lnTo>
                    <a:pt x="83" y="243"/>
                  </a:lnTo>
                  <a:lnTo>
                    <a:pt x="79" y="238"/>
                  </a:lnTo>
                  <a:lnTo>
                    <a:pt x="74" y="226"/>
                  </a:lnTo>
                  <a:lnTo>
                    <a:pt x="70" y="212"/>
                  </a:lnTo>
                  <a:lnTo>
                    <a:pt x="20" y="212"/>
                  </a:lnTo>
                  <a:lnTo>
                    <a:pt x="14" y="214"/>
                  </a:lnTo>
                  <a:lnTo>
                    <a:pt x="10" y="213"/>
                  </a:lnTo>
                  <a:lnTo>
                    <a:pt x="3" y="216"/>
                  </a:lnTo>
                  <a:lnTo>
                    <a:pt x="0" y="210"/>
                  </a:lnTo>
                  <a:lnTo>
                    <a:pt x="5" y="208"/>
                  </a:lnTo>
                  <a:lnTo>
                    <a:pt x="6" y="200"/>
                  </a:lnTo>
                  <a:lnTo>
                    <a:pt x="8" y="195"/>
                  </a:lnTo>
                  <a:lnTo>
                    <a:pt x="14" y="191"/>
                  </a:lnTo>
                  <a:lnTo>
                    <a:pt x="19" y="193"/>
                  </a:lnTo>
                  <a:lnTo>
                    <a:pt x="25" y="186"/>
                  </a:lnTo>
                  <a:lnTo>
                    <a:pt x="34" y="186"/>
                  </a:lnTo>
                  <a:lnTo>
                    <a:pt x="34" y="191"/>
                  </a:lnTo>
                  <a:lnTo>
                    <a:pt x="41" y="195"/>
                  </a:lnTo>
                  <a:lnTo>
                    <a:pt x="51" y="183"/>
                  </a:lnTo>
                  <a:lnTo>
                    <a:pt x="60" y="173"/>
                  </a:lnTo>
                  <a:lnTo>
                    <a:pt x="65" y="167"/>
                  </a:lnTo>
                  <a:lnTo>
                    <a:pt x="65" y="152"/>
                  </a:lnTo>
                  <a:lnTo>
                    <a:pt x="72" y="133"/>
                  </a:lnTo>
                  <a:lnTo>
                    <a:pt x="80" y="123"/>
                  </a:lnTo>
                  <a:lnTo>
                    <a:pt x="91" y="114"/>
                  </a:lnTo>
                  <a:lnTo>
                    <a:pt x="93" y="108"/>
                  </a:lnTo>
                  <a:lnTo>
                    <a:pt x="93" y="101"/>
                  </a:lnTo>
                  <a:lnTo>
                    <a:pt x="96" y="95"/>
                  </a:lnTo>
                  <a:lnTo>
                    <a:pt x="94" y="83"/>
                  </a:lnTo>
                  <a:lnTo>
                    <a:pt x="97" y="66"/>
                  </a:lnTo>
                  <a:lnTo>
                    <a:pt x="100" y="55"/>
                  </a:lnTo>
                  <a:lnTo>
                    <a:pt x="105" y="45"/>
                  </a:lnTo>
                  <a:lnTo>
                    <a:pt x="106" y="33"/>
                  </a:lnTo>
                  <a:lnTo>
                    <a:pt x="108" y="20"/>
                  </a:lnTo>
                  <a:lnTo>
                    <a:pt x="114" y="10"/>
                  </a:lnTo>
                  <a:lnTo>
                    <a:pt x="123" y="4"/>
                  </a:lnTo>
                  <a:lnTo>
                    <a:pt x="137" y="11"/>
                  </a:lnTo>
                  <a:lnTo>
                    <a:pt x="148" y="18"/>
                  </a:lnTo>
                  <a:lnTo>
                    <a:pt x="160" y="20"/>
                  </a:lnTo>
                  <a:lnTo>
                    <a:pt x="172" y="23"/>
                  </a:lnTo>
                  <a:lnTo>
                    <a:pt x="177" y="12"/>
                  </a:lnTo>
                  <a:lnTo>
                    <a:pt x="180" y="10"/>
                  </a:lnTo>
                  <a:lnTo>
                    <a:pt x="187" y="12"/>
                  </a:lnTo>
                  <a:lnTo>
                    <a:pt x="205" y="3"/>
                  </a:lnTo>
                  <a:lnTo>
                    <a:pt x="212" y="7"/>
                  </a:lnTo>
                  <a:lnTo>
                    <a:pt x="217" y="6"/>
                  </a:lnTo>
                  <a:lnTo>
                    <a:pt x="220" y="1"/>
                  </a:lnTo>
                  <a:lnTo>
                    <a:pt x="226" y="0"/>
                  </a:lnTo>
                  <a:lnTo>
                    <a:pt x="239" y="2"/>
                  </a:lnTo>
                  <a:lnTo>
                    <a:pt x="250" y="3"/>
                  </a:lnTo>
                  <a:lnTo>
                    <a:pt x="255" y="1"/>
                  </a:lnTo>
                  <a:lnTo>
                    <a:pt x="255" y="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12" name="Freeform 69">
              <a:extLst>
                <a:ext uri="{FF2B5EF4-FFF2-40B4-BE49-F238E27FC236}">
                  <a16:creationId xmlns:a16="http://schemas.microsoft.com/office/drawing/2014/main" id="{D79EED5B-5601-5358-DCDF-DA679146145B}"/>
                </a:ext>
              </a:extLst>
            </p:cNvPr>
            <p:cNvSpPr>
              <a:spLocks/>
            </p:cNvSpPr>
            <p:nvPr/>
          </p:nvSpPr>
          <p:spPr bwMode="auto">
            <a:xfrm>
              <a:off x="6015078" y="4430476"/>
              <a:ext cx="205225" cy="278640"/>
            </a:xfrm>
            <a:custGeom>
              <a:avLst/>
              <a:gdLst>
                <a:gd name="T0" fmla="*/ 123 w 123"/>
                <a:gd name="T1" fmla="*/ 4 h 167"/>
                <a:gd name="T2" fmla="*/ 122 w 123"/>
                <a:gd name="T3" fmla="*/ 16 h 167"/>
                <a:gd name="T4" fmla="*/ 117 w 123"/>
                <a:gd name="T5" fmla="*/ 26 h 167"/>
                <a:gd name="T6" fmla="*/ 114 w 123"/>
                <a:gd name="T7" fmla="*/ 37 h 167"/>
                <a:gd name="T8" fmla="*/ 111 w 123"/>
                <a:gd name="T9" fmla="*/ 54 h 167"/>
                <a:gd name="T10" fmla="*/ 113 w 123"/>
                <a:gd name="T11" fmla="*/ 66 h 167"/>
                <a:gd name="T12" fmla="*/ 110 w 123"/>
                <a:gd name="T13" fmla="*/ 72 h 167"/>
                <a:gd name="T14" fmla="*/ 110 w 123"/>
                <a:gd name="T15" fmla="*/ 79 h 167"/>
                <a:gd name="T16" fmla="*/ 108 w 123"/>
                <a:gd name="T17" fmla="*/ 85 h 167"/>
                <a:gd name="T18" fmla="*/ 97 w 123"/>
                <a:gd name="T19" fmla="*/ 94 h 167"/>
                <a:gd name="T20" fmla="*/ 89 w 123"/>
                <a:gd name="T21" fmla="*/ 104 h 167"/>
                <a:gd name="T22" fmla="*/ 82 w 123"/>
                <a:gd name="T23" fmla="*/ 123 h 167"/>
                <a:gd name="T24" fmla="*/ 82 w 123"/>
                <a:gd name="T25" fmla="*/ 138 h 167"/>
                <a:gd name="T26" fmla="*/ 77 w 123"/>
                <a:gd name="T27" fmla="*/ 144 h 167"/>
                <a:gd name="T28" fmla="*/ 68 w 123"/>
                <a:gd name="T29" fmla="*/ 154 h 167"/>
                <a:gd name="T30" fmla="*/ 58 w 123"/>
                <a:gd name="T31" fmla="*/ 166 h 167"/>
                <a:gd name="T32" fmla="*/ 51 w 123"/>
                <a:gd name="T33" fmla="*/ 162 h 167"/>
                <a:gd name="T34" fmla="*/ 51 w 123"/>
                <a:gd name="T35" fmla="*/ 157 h 167"/>
                <a:gd name="T36" fmla="*/ 42 w 123"/>
                <a:gd name="T37" fmla="*/ 157 h 167"/>
                <a:gd name="T38" fmla="*/ 36 w 123"/>
                <a:gd name="T39" fmla="*/ 164 h 167"/>
                <a:gd name="T40" fmla="*/ 31 w 123"/>
                <a:gd name="T41" fmla="*/ 162 h 167"/>
                <a:gd name="T42" fmla="*/ 25 w 123"/>
                <a:gd name="T43" fmla="*/ 155 h 167"/>
                <a:gd name="T44" fmla="*/ 20 w 123"/>
                <a:gd name="T45" fmla="*/ 159 h 167"/>
                <a:gd name="T46" fmla="*/ 13 w 123"/>
                <a:gd name="T47" fmla="*/ 167 h 167"/>
                <a:gd name="T48" fmla="*/ 0 w 123"/>
                <a:gd name="T49" fmla="*/ 147 h 167"/>
                <a:gd name="T50" fmla="*/ 12 w 123"/>
                <a:gd name="T51" fmla="*/ 136 h 167"/>
                <a:gd name="T52" fmla="*/ 6 w 123"/>
                <a:gd name="T53" fmla="*/ 123 h 167"/>
                <a:gd name="T54" fmla="*/ 12 w 123"/>
                <a:gd name="T55" fmla="*/ 119 h 167"/>
                <a:gd name="T56" fmla="*/ 23 w 123"/>
                <a:gd name="T57" fmla="*/ 117 h 167"/>
                <a:gd name="T58" fmla="*/ 24 w 123"/>
                <a:gd name="T59" fmla="*/ 108 h 167"/>
                <a:gd name="T60" fmla="*/ 34 w 123"/>
                <a:gd name="T61" fmla="*/ 117 h 167"/>
                <a:gd name="T62" fmla="*/ 48 w 123"/>
                <a:gd name="T63" fmla="*/ 118 h 167"/>
                <a:gd name="T64" fmla="*/ 54 w 123"/>
                <a:gd name="T65" fmla="*/ 109 h 167"/>
                <a:gd name="T66" fmla="*/ 55 w 123"/>
                <a:gd name="T67" fmla="*/ 97 h 167"/>
                <a:gd name="T68" fmla="*/ 54 w 123"/>
                <a:gd name="T69" fmla="*/ 82 h 167"/>
                <a:gd name="T70" fmla="*/ 45 w 123"/>
                <a:gd name="T71" fmla="*/ 70 h 167"/>
                <a:gd name="T72" fmla="*/ 53 w 123"/>
                <a:gd name="T73" fmla="*/ 48 h 167"/>
                <a:gd name="T74" fmla="*/ 49 w 123"/>
                <a:gd name="T75" fmla="*/ 45 h 167"/>
                <a:gd name="T76" fmla="*/ 37 w 123"/>
                <a:gd name="T77" fmla="*/ 46 h 167"/>
                <a:gd name="T78" fmla="*/ 31 w 123"/>
                <a:gd name="T79" fmla="*/ 36 h 167"/>
                <a:gd name="T80" fmla="*/ 33 w 123"/>
                <a:gd name="T81" fmla="*/ 28 h 167"/>
                <a:gd name="T82" fmla="*/ 54 w 123"/>
                <a:gd name="T83" fmla="*/ 29 h 167"/>
                <a:gd name="T84" fmla="*/ 68 w 123"/>
                <a:gd name="T85" fmla="*/ 34 h 167"/>
                <a:gd name="T86" fmla="*/ 81 w 123"/>
                <a:gd name="T87" fmla="*/ 38 h 167"/>
                <a:gd name="T88" fmla="*/ 82 w 123"/>
                <a:gd name="T89" fmla="*/ 28 h 167"/>
                <a:gd name="T90" fmla="*/ 91 w 123"/>
                <a:gd name="T91" fmla="*/ 10 h 167"/>
                <a:gd name="T92" fmla="*/ 101 w 123"/>
                <a:gd name="T93" fmla="*/ 0 h 167"/>
                <a:gd name="T94" fmla="*/ 112 w 123"/>
                <a:gd name="T95" fmla="*/ 3 h 167"/>
                <a:gd name="T96" fmla="*/ 123 w 123"/>
                <a:gd name="T97" fmla="*/ 4 h 167"/>
                <a:gd name="T98" fmla="*/ 123 w 123"/>
                <a:gd name="T99" fmla="*/ 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7">
                  <a:moveTo>
                    <a:pt x="123" y="4"/>
                  </a:moveTo>
                  <a:lnTo>
                    <a:pt x="122" y="16"/>
                  </a:lnTo>
                  <a:lnTo>
                    <a:pt x="117" y="26"/>
                  </a:lnTo>
                  <a:lnTo>
                    <a:pt x="114" y="37"/>
                  </a:lnTo>
                  <a:lnTo>
                    <a:pt x="111" y="54"/>
                  </a:lnTo>
                  <a:lnTo>
                    <a:pt x="113" y="66"/>
                  </a:lnTo>
                  <a:lnTo>
                    <a:pt x="110" y="72"/>
                  </a:lnTo>
                  <a:lnTo>
                    <a:pt x="110" y="79"/>
                  </a:lnTo>
                  <a:lnTo>
                    <a:pt x="108" y="85"/>
                  </a:lnTo>
                  <a:lnTo>
                    <a:pt x="97" y="94"/>
                  </a:lnTo>
                  <a:lnTo>
                    <a:pt x="89" y="104"/>
                  </a:lnTo>
                  <a:lnTo>
                    <a:pt x="82" y="123"/>
                  </a:lnTo>
                  <a:lnTo>
                    <a:pt x="82" y="138"/>
                  </a:lnTo>
                  <a:lnTo>
                    <a:pt x="77" y="144"/>
                  </a:lnTo>
                  <a:lnTo>
                    <a:pt x="68" y="154"/>
                  </a:lnTo>
                  <a:lnTo>
                    <a:pt x="58" y="166"/>
                  </a:lnTo>
                  <a:lnTo>
                    <a:pt x="51" y="162"/>
                  </a:lnTo>
                  <a:lnTo>
                    <a:pt x="51" y="157"/>
                  </a:lnTo>
                  <a:lnTo>
                    <a:pt x="42" y="157"/>
                  </a:lnTo>
                  <a:lnTo>
                    <a:pt x="36" y="164"/>
                  </a:lnTo>
                  <a:lnTo>
                    <a:pt x="31" y="162"/>
                  </a:lnTo>
                  <a:lnTo>
                    <a:pt x="25" y="155"/>
                  </a:lnTo>
                  <a:lnTo>
                    <a:pt x="20" y="159"/>
                  </a:lnTo>
                  <a:lnTo>
                    <a:pt x="13" y="167"/>
                  </a:lnTo>
                  <a:lnTo>
                    <a:pt x="0" y="147"/>
                  </a:lnTo>
                  <a:lnTo>
                    <a:pt x="12" y="136"/>
                  </a:lnTo>
                  <a:lnTo>
                    <a:pt x="6" y="123"/>
                  </a:lnTo>
                  <a:lnTo>
                    <a:pt x="12" y="119"/>
                  </a:lnTo>
                  <a:lnTo>
                    <a:pt x="23" y="117"/>
                  </a:lnTo>
                  <a:lnTo>
                    <a:pt x="24" y="108"/>
                  </a:lnTo>
                  <a:lnTo>
                    <a:pt x="34" y="117"/>
                  </a:lnTo>
                  <a:lnTo>
                    <a:pt x="48" y="118"/>
                  </a:lnTo>
                  <a:lnTo>
                    <a:pt x="54" y="109"/>
                  </a:lnTo>
                  <a:lnTo>
                    <a:pt x="55" y="97"/>
                  </a:lnTo>
                  <a:lnTo>
                    <a:pt x="54" y="82"/>
                  </a:lnTo>
                  <a:lnTo>
                    <a:pt x="45" y="70"/>
                  </a:lnTo>
                  <a:lnTo>
                    <a:pt x="53" y="48"/>
                  </a:lnTo>
                  <a:lnTo>
                    <a:pt x="49" y="45"/>
                  </a:lnTo>
                  <a:lnTo>
                    <a:pt x="37" y="46"/>
                  </a:lnTo>
                  <a:lnTo>
                    <a:pt x="31" y="36"/>
                  </a:lnTo>
                  <a:lnTo>
                    <a:pt x="33" y="28"/>
                  </a:lnTo>
                  <a:lnTo>
                    <a:pt x="54" y="29"/>
                  </a:lnTo>
                  <a:lnTo>
                    <a:pt x="68" y="34"/>
                  </a:lnTo>
                  <a:lnTo>
                    <a:pt x="81" y="38"/>
                  </a:lnTo>
                  <a:lnTo>
                    <a:pt x="82" y="28"/>
                  </a:lnTo>
                  <a:lnTo>
                    <a:pt x="91" y="10"/>
                  </a:lnTo>
                  <a:lnTo>
                    <a:pt x="101" y="0"/>
                  </a:lnTo>
                  <a:lnTo>
                    <a:pt x="112" y="3"/>
                  </a:lnTo>
                  <a:lnTo>
                    <a:pt x="123" y="4"/>
                  </a:lnTo>
                  <a:lnTo>
                    <a:pt x="123" y="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13" name="Freeform 70">
              <a:extLst>
                <a:ext uri="{FF2B5EF4-FFF2-40B4-BE49-F238E27FC236}">
                  <a16:creationId xmlns:a16="http://schemas.microsoft.com/office/drawing/2014/main" id="{3327513A-9A5B-A507-6A16-B1F249B1FB52}"/>
                </a:ext>
              </a:extLst>
            </p:cNvPr>
            <p:cNvSpPr>
              <a:spLocks/>
            </p:cNvSpPr>
            <p:nvPr/>
          </p:nvSpPr>
          <p:spPr bwMode="auto">
            <a:xfrm>
              <a:off x="3490630" y="4153505"/>
              <a:ext cx="340375" cy="532253"/>
            </a:xfrm>
            <a:custGeom>
              <a:avLst/>
              <a:gdLst>
                <a:gd name="T0" fmla="*/ 125 w 204"/>
                <a:gd name="T1" fmla="*/ 16 h 319"/>
                <a:gd name="T2" fmla="*/ 113 w 204"/>
                <a:gd name="T3" fmla="*/ 31 h 319"/>
                <a:gd name="T4" fmla="*/ 105 w 204"/>
                <a:gd name="T5" fmla="*/ 52 h 319"/>
                <a:gd name="T6" fmla="*/ 109 w 204"/>
                <a:gd name="T7" fmla="*/ 64 h 319"/>
                <a:gd name="T8" fmla="*/ 114 w 204"/>
                <a:gd name="T9" fmla="*/ 78 h 319"/>
                <a:gd name="T10" fmla="*/ 113 w 204"/>
                <a:gd name="T11" fmla="*/ 92 h 319"/>
                <a:gd name="T12" fmla="*/ 117 w 204"/>
                <a:gd name="T13" fmla="*/ 98 h 319"/>
                <a:gd name="T14" fmla="*/ 142 w 204"/>
                <a:gd name="T15" fmla="*/ 102 h 319"/>
                <a:gd name="T16" fmla="*/ 164 w 204"/>
                <a:gd name="T17" fmla="*/ 121 h 319"/>
                <a:gd name="T18" fmla="*/ 182 w 204"/>
                <a:gd name="T19" fmla="*/ 120 h 319"/>
                <a:gd name="T20" fmla="*/ 198 w 204"/>
                <a:gd name="T21" fmla="*/ 121 h 319"/>
                <a:gd name="T22" fmla="*/ 190 w 204"/>
                <a:gd name="T23" fmla="*/ 138 h 319"/>
                <a:gd name="T24" fmla="*/ 192 w 204"/>
                <a:gd name="T25" fmla="*/ 164 h 319"/>
                <a:gd name="T26" fmla="*/ 197 w 204"/>
                <a:gd name="T27" fmla="*/ 174 h 319"/>
                <a:gd name="T28" fmla="*/ 194 w 204"/>
                <a:gd name="T29" fmla="*/ 187 h 319"/>
                <a:gd name="T30" fmla="*/ 204 w 204"/>
                <a:gd name="T31" fmla="*/ 213 h 319"/>
                <a:gd name="T32" fmla="*/ 197 w 204"/>
                <a:gd name="T33" fmla="*/ 204 h 319"/>
                <a:gd name="T34" fmla="*/ 187 w 204"/>
                <a:gd name="T35" fmla="*/ 205 h 319"/>
                <a:gd name="T36" fmla="*/ 154 w 204"/>
                <a:gd name="T37" fmla="*/ 216 h 319"/>
                <a:gd name="T38" fmla="*/ 164 w 204"/>
                <a:gd name="T39" fmla="*/ 226 h 319"/>
                <a:gd name="T40" fmla="*/ 151 w 204"/>
                <a:gd name="T41" fmla="*/ 226 h 319"/>
                <a:gd name="T42" fmla="*/ 158 w 204"/>
                <a:gd name="T43" fmla="*/ 248 h 319"/>
                <a:gd name="T44" fmla="*/ 161 w 204"/>
                <a:gd name="T45" fmla="*/ 266 h 319"/>
                <a:gd name="T46" fmla="*/ 145 w 204"/>
                <a:gd name="T47" fmla="*/ 309 h 319"/>
                <a:gd name="T48" fmla="*/ 151 w 204"/>
                <a:gd name="T49" fmla="*/ 289 h 319"/>
                <a:gd name="T50" fmla="*/ 127 w 204"/>
                <a:gd name="T51" fmla="*/ 282 h 319"/>
                <a:gd name="T52" fmla="*/ 113 w 204"/>
                <a:gd name="T53" fmla="*/ 283 h 319"/>
                <a:gd name="T54" fmla="*/ 90 w 204"/>
                <a:gd name="T55" fmla="*/ 261 h 319"/>
                <a:gd name="T56" fmla="*/ 76 w 204"/>
                <a:gd name="T57" fmla="*/ 247 h 319"/>
                <a:gd name="T58" fmla="*/ 61 w 204"/>
                <a:gd name="T59" fmla="*/ 240 h 319"/>
                <a:gd name="T60" fmla="*/ 45 w 204"/>
                <a:gd name="T61" fmla="*/ 229 h 319"/>
                <a:gd name="T62" fmla="*/ 27 w 204"/>
                <a:gd name="T63" fmla="*/ 229 h 319"/>
                <a:gd name="T64" fmla="*/ 19 w 204"/>
                <a:gd name="T65" fmla="*/ 221 h 319"/>
                <a:gd name="T66" fmla="*/ 0 w 204"/>
                <a:gd name="T67" fmla="*/ 205 h 319"/>
                <a:gd name="T68" fmla="*/ 6 w 204"/>
                <a:gd name="T69" fmla="*/ 194 h 319"/>
                <a:gd name="T70" fmla="*/ 19 w 204"/>
                <a:gd name="T71" fmla="*/ 186 h 319"/>
                <a:gd name="T72" fmla="*/ 33 w 204"/>
                <a:gd name="T73" fmla="*/ 163 h 319"/>
                <a:gd name="T74" fmla="*/ 30 w 204"/>
                <a:gd name="T75" fmla="*/ 149 h 319"/>
                <a:gd name="T76" fmla="*/ 30 w 204"/>
                <a:gd name="T77" fmla="*/ 126 h 319"/>
                <a:gd name="T78" fmla="*/ 22 w 204"/>
                <a:gd name="T79" fmla="*/ 100 h 319"/>
                <a:gd name="T80" fmla="*/ 30 w 204"/>
                <a:gd name="T81" fmla="*/ 92 h 319"/>
                <a:gd name="T82" fmla="*/ 30 w 204"/>
                <a:gd name="T83" fmla="*/ 75 h 319"/>
                <a:gd name="T84" fmla="*/ 41 w 204"/>
                <a:gd name="T85" fmla="*/ 73 h 319"/>
                <a:gd name="T86" fmla="*/ 61 w 204"/>
                <a:gd name="T87" fmla="*/ 58 h 319"/>
                <a:gd name="T88" fmla="*/ 65 w 204"/>
                <a:gd name="T89" fmla="*/ 35 h 319"/>
                <a:gd name="T90" fmla="*/ 86 w 204"/>
                <a:gd name="T91" fmla="*/ 26 h 319"/>
                <a:gd name="T92" fmla="*/ 101 w 204"/>
                <a:gd name="T93" fmla="*/ 23 h 319"/>
                <a:gd name="T94" fmla="*/ 121 w 204"/>
                <a:gd name="T95" fmla="*/ 9 h 319"/>
                <a:gd name="T96" fmla="*/ 136 w 204"/>
                <a:gd name="T97" fmla="*/ 2 h 319"/>
                <a:gd name="T98" fmla="*/ 136 w 204"/>
                <a:gd name="T99" fmla="*/ 1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4" h="319">
                  <a:moveTo>
                    <a:pt x="136" y="13"/>
                  </a:moveTo>
                  <a:lnTo>
                    <a:pt x="125" y="16"/>
                  </a:lnTo>
                  <a:lnTo>
                    <a:pt x="120" y="26"/>
                  </a:lnTo>
                  <a:lnTo>
                    <a:pt x="113" y="31"/>
                  </a:lnTo>
                  <a:lnTo>
                    <a:pt x="108" y="38"/>
                  </a:lnTo>
                  <a:lnTo>
                    <a:pt x="105" y="52"/>
                  </a:lnTo>
                  <a:lnTo>
                    <a:pt x="100" y="63"/>
                  </a:lnTo>
                  <a:lnTo>
                    <a:pt x="109" y="64"/>
                  </a:lnTo>
                  <a:lnTo>
                    <a:pt x="110" y="73"/>
                  </a:lnTo>
                  <a:lnTo>
                    <a:pt x="114" y="78"/>
                  </a:lnTo>
                  <a:lnTo>
                    <a:pt x="115" y="85"/>
                  </a:lnTo>
                  <a:lnTo>
                    <a:pt x="113" y="92"/>
                  </a:lnTo>
                  <a:lnTo>
                    <a:pt x="113" y="96"/>
                  </a:lnTo>
                  <a:lnTo>
                    <a:pt x="117" y="98"/>
                  </a:lnTo>
                  <a:lnTo>
                    <a:pt x="121" y="104"/>
                  </a:lnTo>
                  <a:lnTo>
                    <a:pt x="142" y="102"/>
                  </a:lnTo>
                  <a:lnTo>
                    <a:pt x="153" y="104"/>
                  </a:lnTo>
                  <a:lnTo>
                    <a:pt x="164" y="121"/>
                  </a:lnTo>
                  <a:lnTo>
                    <a:pt x="170" y="119"/>
                  </a:lnTo>
                  <a:lnTo>
                    <a:pt x="182" y="120"/>
                  </a:lnTo>
                  <a:lnTo>
                    <a:pt x="192" y="118"/>
                  </a:lnTo>
                  <a:lnTo>
                    <a:pt x="198" y="121"/>
                  </a:lnTo>
                  <a:lnTo>
                    <a:pt x="194" y="131"/>
                  </a:lnTo>
                  <a:lnTo>
                    <a:pt x="190" y="138"/>
                  </a:lnTo>
                  <a:lnTo>
                    <a:pt x="189" y="152"/>
                  </a:lnTo>
                  <a:lnTo>
                    <a:pt x="192" y="164"/>
                  </a:lnTo>
                  <a:lnTo>
                    <a:pt x="196" y="169"/>
                  </a:lnTo>
                  <a:lnTo>
                    <a:pt x="197" y="174"/>
                  </a:lnTo>
                  <a:lnTo>
                    <a:pt x="188" y="183"/>
                  </a:lnTo>
                  <a:lnTo>
                    <a:pt x="194" y="187"/>
                  </a:lnTo>
                  <a:lnTo>
                    <a:pt x="198" y="195"/>
                  </a:lnTo>
                  <a:lnTo>
                    <a:pt x="204" y="213"/>
                  </a:lnTo>
                  <a:lnTo>
                    <a:pt x="200" y="215"/>
                  </a:lnTo>
                  <a:lnTo>
                    <a:pt x="197" y="204"/>
                  </a:lnTo>
                  <a:lnTo>
                    <a:pt x="193" y="198"/>
                  </a:lnTo>
                  <a:lnTo>
                    <a:pt x="187" y="205"/>
                  </a:lnTo>
                  <a:lnTo>
                    <a:pt x="154" y="204"/>
                  </a:lnTo>
                  <a:lnTo>
                    <a:pt x="154" y="216"/>
                  </a:lnTo>
                  <a:lnTo>
                    <a:pt x="164" y="218"/>
                  </a:lnTo>
                  <a:lnTo>
                    <a:pt x="164" y="226"/>
                  </a:lnTo>
                  <a:lnTo>
                    <a:pt x="160" y="223"/>
                  </a:lnTo>
                  <a:lnTo>
                    <a:pt x="151" y="226"/>
                  </a:lnTo>
                  <a:lnTo>
                    <a:pt x="150" y="240"/>
                  </a:lnTo>
                  <a:lnTo>
                    <a:pt x="158" y="248"/>
                  </a:lnTo>
                  <a:lnTo>
                    <a:pt x="161" y="258"/>
                  </a:lnTo>
                  <a:lnTo>
                    <a:pt x="161" y="266"/>
                  </a:lnTo>
                  <a:lnTo>
                    <a:pt x="154" y="319"/>
                  </a:lnTo>
                  <a:lnTo>
                    <a:pt x="145" y="309"/>
                  </a:lnTo>
                  <a:lnTo>
                    <a:pt x="141" y="309"/>
                  </a:lnTo>
                  <a:lnTo>
                    <a:pt x="151" y="289"/>
                  </a:lnTo>
                  <a:lnTo>
                    <a:pt x="138" y="280"/>
                  </a:lnTo>
                  <a:lnTo>
                    <a:pt x="127" y="282"/>
                  </a:lnTo>
                  <a:lnTo>
                    <a:pt x="121" y="278"/>
                  </a:lnTo>
                  <a:lnTo>
                    <a:pt x="113" y="283"/>
                  </a:lnTo>
                  <a:lnTo>
                    <a:pt x="100" y="280"/>
                  </a:lnTo>
                  <a:lnTo>
                    <a:pt x="90" y="261"/>
                  </a:lnTo>
                  <a:lnTo>
                    <a:pt x="81" y="256"/>
                  </a:lnTo>
                  <a:lnTo>
                    <a:pt x="76" y="247"/>
                  </a:lnTo>
                  <a:lnTo>
                    <a:pt x="65" y="238"/>
                  </a:lnTo>
                  <a:lnTo>
                    <a:pt x="61" y="240"/>
                  </a:lnTo>
                  <a:lnTo>
                    <a:pt x="53" y="235"/>
                  </a:lnTo>
                  <a:lnTo>
                    <a:pt x="45" y="229"/>
                  </a:lnTo>
                  <a:lnTo>
                    <a:pt x="41" y="232"/>
                  </a:lnTo>
                  <a:lnTo>
                    <a:pt x="27" y="229"/>
                  </a:lnTo>
                  <a:lnTo>
                    <a:pt x="22" y="221"/>
                  </a:lnTo>
                  <a:lnTo>
                    <a:pt x="19" y="221"/>
                  </a:lnTo>
                  <a:lnTo>
                    <a:pt x="2" y="211"/>
                  </a:lnTo>
                  <a:lnTo>
                    <a:pt x="0" y="205"/>
                  </a:lnTo>
                  <a:lnTo>
                    <a:pt x="7" y="203"/>
                  </a:lnTo>
                  <a:lnTo>
                    <a:pt x="6" y="194"/>
                  </a:lnTo>
                  <a:lnTo>
                    <a:pt x="10" y="187"/>
                  </a:lnTo>
                  <a:lnTo>
                    <a:pt x="19" y="186"/>
                  </a:lnTo>
                  <a:lnTo>
                    <a:pt x="26" y="174"/>
                  </a:lnTo>
                  <a:lnTo>
                    <a:pt x="33" y="163"/>
                  </a:lnTo>
                  <a:lnTo>
                    <a:pt x="27" y="159"/>
                  </a:lnTo>
                  <a:lnTo>
                    <a:pt x="30" y="149"/>
                  </a:lnTo>
                  <a:lnTo>
                    <a:pt x="27" y="131"/>
                  </a:lnTo>
                  <a:lnTo>
                    <a:pt x="30" y="126"/>
                  </a:lnTo>
                  <a:lnTo>
                    <a:pt x="28" y="110"/>
                  </a:lnTo>
                  <a:lnTo>
                    <a:pt x="22" y="100"/>
                  </a:lnTo>
                  <a:lnTo>
                    <a:pt x="24" y="90"/>
                  </a:lnTo>
                  <a:lnTo>
                    <a:pt x="30" y="92"/>
                  </a:lnTo>
                  <a:lnTo>
                    <a:pt x="33" y="86"/>
                  </a:lnTo>
                  <a:lnTo>
                    <a:pt x="30" y="75"/>
                  </a:lnTo>
                  <a:lnTo>
                    <a:pt x="32" y="72"/>
                  </a:lnTo>
                  <a:lnTo>
                    <a:pt x="41" y="73"/>
                  </a:lnTo>
                  <a:lnTo>
                    <a:pt x="54" y="60"/>
                  </a:lnTo>
                  <a:lnTo>
                    <a:pt x="61" y="58"/>
                  </a:lnTo>
                  <a:lnTo>
                    <a:pt x="61" y="51"/>
                  </a:lnTo>
                  <a:lnTo>
                    <a:pt x="65" y="35"/>
                  </a:lnTo>
                  <a:lnTo>
                    <a:pt x="76" y="26"/>
                  </a:lnTo>
                  <a:lnTo>
                    <a:pt x="86" y="26"/>
                  </a:lnTo>
                  <a:lnTo>
                    <a:pt x="87" y="22"/>
                  </a:lnTo>
                  <a:lnTo>
                    <a:pt x="101" y="23"/>
                  </a:lnTo>
                  <a:lnTo>
                    <a:pt x="114" y="14"/>
                  </a:lnTo>
                  <a:lnTo>
                    <a:pt x="121" y="9"/>
                  </a:lnTo>
                  <a:lnTo>
                    <a:pt x="130" y="0"/>
                  </a:lnTo>
                  <a:lnTo>
                    <a:pt x="136" y="2"/>
                  </a:lnTo>
                  <a:lnTo>
                    <a:pt x="139" y="6"/>
                  </a:lnTo>
                  <a:lnTo>
                    <a:pt x="136" y="13"/>
                  </a:lnTo>
                  <a:lnTo>
                    <a:pt x="136" y="1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14" name="Freeform 71">
              <a:extLst>
                <a:ext uri="{FF2B5EF4-FFF2-40B4-BE49-F238E27FC236}">
                  <a16:creationId xmlns:a16="http://schemas.microsoft.com/office/drawing/2014/main" id="{4CE34851-DEAB-C3CE-128F-9B7222799CD4}"/>
                </a:ext>
              </a:extLst>
            </p:cNvPr>
            <p:cNvSpPr>
              <a:spLocks/>
            </p:cNvSpPr>
            <p:nvPr/>
          </p:nvSpPr>
          <p:spPr bwMode="auto">
            <a:xfrm>
              <a:off x="3308765" y="4191881"/>
              <a:ext cx="91768" cy="95104"/>
            </a:xfrm>
            <a:custGeom>
              <a:avLst/>
              <a:gdLst>
                <a:gd name="T0" fmla="*/ 38 w 55"/>
                <a:gd name="T1" fmla="*/ 6 h 57"/>
                <a:gd name="T2" fmla="*/ 42 w 55"/>
                <a:gd name="T3" fmla="*/ 16 h 57"/>
                <a:gd name="T4" fmla="*/ 48 w 55"/>
                <a:gd name="T5" fmla="*/ 24 h 57"/>
                <a:gd name="T6" fmla="*/ 55 w 55"/>
                <a:gd name="T7" fmla="*/ 32 h 57"/>
                <a:gd name="T8" fmla="*/ 48 w 55"/>
                <a:gd name="T9" fmla="*/ 34 h 57"/>
                <a:gd name="T10" fmla="*/ 48 w 55"/>
                <a:gd name="T11" fmla="*/ 41 h 57"/>
                <a:gd name="T12" fmla="*/ 51 w 55"/>
                <a:gd name="T13" fmla="*/ 44 h 57"/>
                <a:gd name="T14" fmla="*/ 49 w 55"/>
                <a:gd name="T15" fmla="*/ 46 h 57"/>
                <a:gd name="T16" fmla="*/ 50 w 55"/>
                <a:gd name="T17" fmla="*/ 50 h 57"/>
                <a:gd name="T18" fmla="*/ 48 w 55"/>
                <a:gd name="T19" fmla="*/ 54 h 57"/>
                <a:gd name="T20" fmla="*/ 47 w 55"/>
                <a:gd name="T21" fmla="*/ 57 h 57"/>
                <a:gd name="T22" fmla="*/ 38 w 55"/>
                <a:gd name="T23" fmla="*/ 53 h 57"/>
                <a:gd name="T24" fmla="*/ 35 w 55"/>
                <a:gd name="T25" fmla="*/ 49 h 57"/>
                <a:gd name="T26" fmla="*/ 36 w 55"/>
                <a:gd name="T27" fmla="*/ 46 h 57"/>
                <a:gd name="T28" fmla="*/ 36 w 55"/>
                <a:gd name="T29" fmla="*/ 42 h 57"/>
                <a:gd name="T30" fmla="*/ 32 w 55"/>
                <a:gd name="T31" fmla="*/ 37 h 57"/>
                <a:gd name="T32" fmla="*/ 25 w 55"/>
                <a:gd name="T33" fmla="*/ 34 h 57"/>
                <a:gd name="T34" fmla="*/ 20 w 55"/>
                <a:gd name="T35" fmla="*/ 31 h 57"/>
                <a:gd name="T36" fmla="*/ 19 w 55"/>
                <a:gd name="T37" fmla="*/ 26 h 57"/>
                <a:gd name="T38" fmla="*/ 15 w 55"/>
                <a:gd name="T39" fmla="*/ 22 h 57"/>
                <a:gd name="T40" fmla="*/ 16 w 55"/>
                <a:gd name="T41" fmla="*/ 28 h 57"/>
                <a:gd name="T42" fmla="*/ 12 w 55"/>
                <a:gd name="T43" fmla="*/ 32 h 57"/>
                <a:gd name="T44" fmla="*/ 8 w 55"/>
                <a:gd name="T45" fmla="*/ 27 h 57"/>
                <a:gd name="T46" fmla="*/ 4 w 55"/>
                <a:gd name="T47" fmla="*/ 25 h 57"/>
                <a:gd name="T48" fmla="*/ 2 w 55"/>
                <a:gd name="T49" fmla="*/ 21 h 57"/>
                <a:gd name="T50" fmla="*/ 2 w 55"/>
                <a:gd name="T51" fmla="*/ 15 h 57"/>
                <a:gd name="T52" fmla="*/ 5 w 55"/>
                <a:gd name="T53" fmla="*/ 9 h 57"/>
                <a:gd name="T54" fmla="*/ 0 w 55"/>
                <a:gd name="T55" fmla="*/ 7 h 57"/>
                <a:gd name="T56" fmla="*/ 4 w 55"/>
                <a:gd name="T57" fmla="*/ 3 h 57"/>
                <a:gd name="T58" fmla="*/ 7 w 55"/>
                <a:gd name="T59" fmla="*/ 0 h 57"/>
                <a:gd name="T60" fmla="*/ 17 w 55"/>
                <a:gd name="T61" fmla="*/ 6 h 57"/>
                <a:gd name="T62" fmla="*/ 22 w 55"/>
                <a:gd name="T63" fmla="*/ 3 h 57"/>
                <a:gd name="T64" fmla="*/ 27 w 55"/>
                <a:gd name="T65" fmla="*/ 5 h 57"/>
                <a:gd name="T66" fmla="*/ 29 w 55"/>
                <a:gd name="T67" fmla="*/ 9 h 57"/>
                <a:gd name="T68" fmla="*/ 34 w 55"/>
                <a:gd name="T69" fmla="*/ 10 h 57"/>
                <a:gd name="T70" fmla="*/ 38 w 55"/>
                <a:gd name="T71" fmla="*/ 6 h 57"/>
                <a:gd name="T72" fmla="*/ 38 w 55"/>
                <a:gd name="T73"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5" h="57">
                  <a:moveTo>
                    <a:pt x="38" y="6"/>
                  </a:moveTo>
                  <a:lnTo>
                    <a:pt x="42" y="16"/>
                  </a:lnTo>
                  <a:lnTo>
                    <a:pt x="48" y="24"/>
                  </a:lnTo>
                  <a:lnTo>
                    <a:pt x="55" y="32"/>
                  </a:lnTo>
                  <a:lnTo>
                    <a:pt x="48" y="34"/>
                  </a:lnTo>
                  <a:lnTo>
                    <a:pt x="48" y="41"/>
                  </a:lnTo>
                  <a:lnTo>
                    <a:pt x="51" y="44"/>
                  </a:lnTo>
                  <a:lnTo>
                    <a:pt x="49" y="46"/>
                  </a:lnTo>
                  <a:lnTo>
                    <a:pt x="50" y="50"/>
                  </a:lnTo>
                  <a:lnTo>
                    <a:pt x="48" y="54"/>
                  </a:lnTo>
                  <a:lnTo>
                    <a:pt x="47" y="57"/>
                  </a:lnTo>
                  <a:lnTo>
                    <a:pt x="38" y="53"/>
                  </a:lnTo>
                  <a:lnTo>
                    <a:pt x="35" y="49"/>
                  </a:lnTo>
                  <a:lnTo>
                    <a:pt x="36" y="46"/>
                  </a:lnTo>
                  <a:lnTo>
                    <a:pt x="36" y="42"/>
                  </a:lnTo>
                  <a:lnTo>
                    <a:pt x="32" y="37"/>
                  </a:lnTo>
                  <a:lnTo>
                    <a:pt x="25" y="34"/>
                  </a:lnTo>
                  <a:lnTo>
                    <a:pt x="20" y="31"/>
                  </a:lnTo>
                  <a:lnTo>
                    <a:pt x="19" y="26"/>
                  </a:lnTo>
                  <a:lnTo>
                    <a:pt x="15" y="22"/>
                  </a:lnTo>
                  <a:lnTo>
                    <a:pt x="16" y="28"/>
                  </a:lnTo>
                  <a:lnTo>
                    <a:pt x="12" y="32"/>
                  </a:lnTo>
                  <a:lnTo>
                    <a:pt x="8" y="27"/>
                  </a:lnTo>
                  <a:lnTo>
                    <a:pt x="4" y="25"/>
                  </a:lnTo>
                  <a:lnTo>
                    <a:pt x="2" y="21"/>
                  </a:lnTo>
                  <a:lnTo>
                    <a:pt x="2" y="15"/>
                  </a:lnTo>
                  <a:lnTo>
                    <a:pt x="5" y="9"/>
                  </a:lnTo>
                  <a:lnTo>
                    <a:pt x="0" y="7"/>
                  </a:lnTo>
                  <a:lnTo>
                    <a:pt x="4" y="3"/>
                  </a:lnTo>
                  <a:lnTo>
                    <a:pt x="7" y="0"/>
                  </a:lnTo>
                  <a:lnTo>
                    <a:pt x="17" y="6"/>
                  </a:lnTo>
                  <a:lnTo>
                    <a:pt x="22" y="3"/>
                  </a:lnTo>
                  <a:lnTo>
                    <a:pt x="27" y="5"/>
                  </a:lnTo>
                  <a:lnTo>
                    <a:pt x="29" y="9"/>
                  </a:lnTo>
                  <a:lnTo>
                    <a:pt x="34" y="10"/>
                  </a:lnTo>
                  <a:lnTo>
                    <a:pt x="38" y="6"/>
                  </a:lnTo>
                  <a:lnTo>
                    <a:pt x="38" y="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15" name="Freeform 72">
              <a:extLst>
                <a:ext uri="{FF2B5EF4-FFF2-40B4-BE49-F238E27FC236}">
                  <a16:creationId xmlns:a16="http://schemas.microsoft.com/office/drawing/2014/main" id="{A85F188A-0E3A-F863-0050-B4F105DE1112}"/>
                </a:ext>
              </a:extLst>
            </p:cNvPr>
            <p:cNvSpPr>
              <a:spLocks/>
            </p:cNvSpPr>
            <p:nvPr/>
          </p:nvSpPr>
          <p:spPr bwMode="auto">
            <a:xfrm>
              <a:off x="3373834" y="3813130"/>
              <a:ext cx="290320" cy="105115"/>
            </a:xfrm>
            <a:custGeom>
              <a:avLst/>
              <a:gdLst>
                <a:gd name="T0" fmla="*/ 89 w 174"/>
                <a:gd name="T1" fmla="*/ 8 h 63"/>
                <a:gd name="T2" fmla="*/ 94 w 174"/>
                <a:gd name="T3" fmla="*/ 15 h 63"/>
                <a:gd name="T4" fmla="*/ 110 w 174"/>
                <a:gd name="T5" fmla="*/ 13 h 63"/>
                <a:gd name="T6" fmla="*/ 115 w 174"/>
                <a:gd name="T7" fmla="*/ 17 h 63"/>
                <a:gd name="T8" fmla="*/ 128 w 174"/>
                <a:gd name="T9" fmla="*/ 29 h 63"/>
                <a:gd name="T10" fmla="*/ 137 w 174"/>
                <a:gd name="T11" fmla="*/ 38 h 63"/>
                <a:gd name="T12" fmla="*/ 143 w 174"/>
                <a:gd name="T13" fmla="*/ 37 h 63"/>
                <a:gd name="T14" fmla="*/ 151 w 174"/>
                <a:gd name="T15" fmla="*/ 42 h 63"/>
                <a:gd name="T16" fmla="*/ 150 w 174"/>
                <a:gd name="T17" fmla="*/ 47 h 63"/>
                <a:gd name="T18" fmla="*/ 162 w 174"/>
                <a:gd name="T19" fmla="*/ 47 h 63"/>
                <a:gd name="T20" fmla="*/ 174 w 174"/>
                <a:gd name="T21" fmla="*/ 55 h 63"/>
                <a:gd name="T22" fmla="*/ 171 w 174"/>
                <a:gd name="T23" fmla="*/ 59 h 63"/>
                <a:gd name="T24" fmla="*/ 160 w 174"/>
                <a:gd name="T25" fmla="*/ 62 h 63"/>
                <a:gd name="T26" fmla="*/ 149 w 174"/>
                <a:gd name="T27" fmla="*/ 63 h 63"/>
                <a:gd name="T28" fmla="*/ 137 w 174"/>
                <a:gd name="T29" fmla="*/ 62 h 63"/>
                <a:gd name="T30" fmla="*/ 114 w 174"/>
                <a:gd name="T31" fmla="*/ 63 h 63"/>
                <a:gd name="T32" fmla="*/ 126 w 174"/>
                <a:gd name="T33" fmla="*/ 53 h 63"/>
                <a:gd name="T34" fmla="*/ 120 w 174"/>
                <a:gd name="T35" fmla="*/ 47 h 63"/>
                <a:gd name="T36" fmla="*/ 109 w 174"/>
                <a:gd name="T37" fmla="*/ 47 h 63"/>
                <a:gd name="T38" fmla="*/ 104 w 174"/>
                <a:gd name="T39" fmla="*/ 41 h 63"/>
                <a:gd name="T40" fmla="*/ 102 w 174"/>
                <a:gd name="T41" fmla="*/ 30 h 63"/>
                <a:gd name="T42" fmla="*/ 92 w 174"/>
                <a:gd name="T43" fmla="*/ 31 h 63"/>
                <a:gd name="T44" fmla="*/ 77 w 174"/>
                <a:gd name="T45" fmla="*/ 26 h 63"/>
                <a:gd name="T46" fmla="*/ 73 w 174"/>
                <a:gd name="T47" fmla="*/ 22 h 63"/>
                <a:gd name="T48" fmla="*/ 52 w 174"/>
                <a:gd name="T49" fmla="*/ 19 h 63"/>
                <a:gd name="T50" fmla="*/ 46 w 174"/>
                <a:gd name="T51" fmla="*/ 15 h 63"/>
                <a:gd name="T52" fmla="*/ 54 w 174"/>
                <a:gd name="T53" fmla="*/ 10 h 63"/>
                <a:gd name="T54" fmla="*/ 37 w 174"/>
                <a:gd name="T55" fmla="*/ 10 h 63"/>
                <a:gd name="T56" fmla="*/ 24 w 174"/>
                <a:gd name="T57" fmla="*/ 19 h 63"/>
                <a:gd name="T58" fmla="*/ 17 w 174"/>
                <a:gd name="T59" fmla="*/ 19 h 63"/>
                <a:gd name="T60" fmla="*/ 15 w 174"/>
                <a:gd name="T61" fmla="*/ 25 h 63"/>
                <a:gd name="T62" fmla="*/ 6 w 174"/>
                <a:gd name="T63" fmla="*/ 27 h 63"/>
                <a:gd name="T64" fmla="*/ 0 w 174"/>
                <a:gd name="T65" fmla="*/ 25 h 63"/>
                <a:gd name="T66" fmla="*/ 9 w 174"/>
                <a:gd name="T67" fmla="*/ 19 h 63"/>
                <a:gd name="T68" fmla="*/ 14 w 174"/>
                <a:gd name="T69" fmla="*/ 12 h 63"/>
                <a:gd name="T70" fmla="*/ 21 w 174"/>
                <a:gd name="T71" fmla="*/ 7 h 63"/>
                <a:gd name="T72" fmla="*/ 30 w 174"/>
                <a:gd name="T73" fmla="*/ 4 h 63"/>
                <a:gd name="T74" fmla="*/ 43 w 174"/>
                <a:gd name="T75" fmla="*/ 2 h 63"/>
                <a:gd name="T76" fmla="*/ 47 w 174"/>
                <a:gd name="T77" fmla="*/ 0 h 63"/>
                <a:gd name="T78" fmla="*/ 61 w 174"/>
                <a:gd name="T79" fmla="*/ 2 h 63"/>
                <a:gd name="T80" fmla="*/ 74 w 174"/>
                <a:gd name="T81" fmla="*/ 2 h 63"/>
                <a:gd name="T82" fmla="*/ 89 w 174"/>
                <a:gd name="T83" fmla="*/ 8 h 63"/>
                <a:gd name="T84" fmla="*/ 89 w 174"/>
                <a:gd name="T85" fmla="*/ 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3">
                  <a:moveTo>
                    <a:pt x="89" y="8"/>
                  </a:moveTo>
                  <a:lnTo>
                    <a:pt x="94" y="15"/>
                  </a:lnTo>
                  <a:lnTo>
                    <a:pt x="110" y="13"/>
                  </a:lnTo>
                  <a:lnTo>
                    <a:pt x="115" y="17"/>
                  </a:lnTo>
                  <a:lnTo>
                    <a:pt x="128" y="29"/>
                  </a:lnTo>
                  <a:lnTo>
                    <a:pt x="137" y="38"/>
                  </a:lnTo>
                  <a:lnTo>
                    <a:pt x="143" y="37"/>
                  </a:lnTo>
                  <a:lnTo>
                    <a:pt x="151" y="42"/>
                  </a:lnTo>
                  <a:lnTo>
                    <a:pt x="150" y="47"/>
                  </a:lnTo>
                  <a:lnTo>
                    <a:pt x="162" y="47"/>
                  </a:lnTo>
                  <a:lnTo>
                    <a:pt x="174" y="55"/>
                  </a:lnTo>
                  <a:lnTo>
                    <a:pt x="171" y="59"/>
                  </a:lnTo>
                  <a:lnTo>
                    <a:pt x="160" y="62"/>
                  </a:lnTo>
                  <a:lnTo>
                    <a:pt x="149" y="63"/>
                  </a:lnTo>
                  <a:lnTo>
                    <a:pt x="137" y="62"/>
                  </a:lnTo>
                  <a:lnTo>
                    <a:pt x="114" y="63"/>
                  </a:lnTo>
                  <a:lnTo>
                    <a:pt x="126" y="53"/>
                  </a:lnTo>
                  <a:lnTo>
                    <a:pt x="120" y="47"/>
                  </a:lnTo>
                  <a:lnTo>
                    <a:pt x="109" y="47"/>
                  </a:lnTo>
                  <a:lnTo>
                    <a:pt x="104" y="41"/>
                  </a:lnTo>
                  <a:lnTo>
                    <a:pt x="102" y="30"/>
                  </a:lnTo>
                  <a:lnTo>
                    <a:pt x="92" y="31"/>
                  </a:lnTo>
                  <a:lnTo>
                    <a:pt x="77" y="26"/>
                  </a:lnTo>
                  <a:lnTo>
                    <a:pt x="73" y="22"/>
                  </a:lnTo>
                  <a:lnTo>
                    <a:pt x="52" y="19"/>
                  </a:lnTo>
                  <a:lnTo>
                    <a:pt x="46" y="15"/>
                  </a:lnTo>
                  <a:lnTo>
                    <a:pt x="54" y="10"/>
                  </a:lnTo>
                  <a:lnTo>
                    <a:pt x="37" y="10"/>
                  </a:lnTo>
                  <a:lnTo>
                    <a:pt x="24" y="19"/>
                  </a:lnTo>
                  <a:lnTo>
                    <a:pt x="17" y="19"/>
                  </a:lnTo>
                  <a:lnTo>
                    <a:pt x="15" y="25"/>
                  </a:lnTo>
                  <a:lnTo>
                    <a:pt x="6" y="27"/>
                  </a:lnTo>
                  <a:lnTo>
                    <a:pt x="0" y="25"/>
                  </a:lnTo>
                  <a:lnTo>
                    <a:pt x="9" y="19"/>
                  </a:lnTo>
                  <a:lnTo>
                    <a:pt x="14" y="12"/>
                  </a:lnTo>
                  <a:lnTo>
                    <a:pt x="21" y="7"/>
                  </a:lnTo>
                  <a:lnTo>
                    <a:pt x="30" y="4"/>
                  </a:lnTo>
                  <a:lnTo>
                    <a:pt x="43" y="2"/>
                  </a:lnTo>
                  <a:lnTo>
                    <a:pt x="47" y="0"/>
                  </a:lnTo>
                  <a:lnTo>
                    <a:pt x="61" y="2"/>
                  </a:lnTo>
                  <a:lnTo>
                    <a:pt x="74" y="2"/>
                  </a:lnTo>
                  <a:lnTo>
                    <a:pt x="89" y="8"/>
                  </a:lnTo>
                  <a:lnTo>
                    <a:pt x="89" y="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16" name="Freeform 73">
              <a:extLst>
                <a:ext uri="{FF2B5EF4-FFF2-40B4-BE49-F238E27FC236}">
                  <a16:creationId xmlns:a16="http://schemas.microsoft.com/office/drawing/2014/main" id="{F85DD291-9628-AE04-B143-6C1868CA3483}"/>
                </a:ext>
              </a:extLst>
            </p:cNvPr>
            <p:cNvSpPr>
              <a:spLocks/>
            </p:cNvSpPr>
            <p:nvPr/>
          </p:nvSpPr>
          <p:spPr bwMode="auto">
            <a:xfrm>
              <a:off x="6000061" y="2933829"/>
              <a:ext cx="163513" cy="78419"/>
            </a:xfrm>
            <a:custGeom>
              <a:avLst/>
              <a:gdLst>
                <a:gd name="T0" fmla="*/ 40 w 98"/>
                <a:gd name="T1" fmla="*/ 0 h 47"/>
                <a:gd name="T2" fmla="*/ 47 w 98"/>
                <a:gd name="T3" fmla="*/ 6 h 47"/>
                <a:gd name="T4" fmla="*/ 58 w 98"/>
                <a:gd name="T5" fmla="*/ 8 h 47"/>
                <a:gd name="T6" fmla="*/ 57 w 98"/>
                <a:gd name="T7" fmla="*/ 13 h 47"/>
                <a:gd name="T8" fmla="*/ 66 w 98"/>
                <a:gd name="T9" fmla="*/ 17 h 47"/>
                <a:gd name="T10" fmla="*/ 67 w 98"/>
                <a:gd name="T11" fmla="*/ 12 h 47"/>
                <a:gd name="T12" fmla="*/ 77 w 98"/>
                <a:gd name="T13" fmla="*/ 14 h 47"/>
                <a:gd name="T14" fmla="*/ 80 w 98"/>
                <a:gd name="T15" fmla="*/ 20 h 47"/>
                <a:gd name="T16" fmla="*/ 91 w 98"/>
                <a:gd name="T17" fmla="*/ 20 h 47"/>
                <a:gd name="T18" fmla="*/ 98 w 98"/>
                <a:gd name="T19" fmla="*/ 30 h 47"/>
                <a:gd name="T20" fmla="*/ 94 w 98"/>
                <a:gd name="T21" fmla="*/ 30 h 47"/>
                <a:gd name="T22" fmla="*/ 91 w 98"/>
                <a:gd name="T23" fmla="*/ 33 h 47"/>
                <a:gd name="T24" fmla="*/ 89 w 98"/>
                <a:gd name="T25" fmla="*/ 34 h 47"/>
                <a:gd name="T26" fmla="*/ 88 w 98"/>
                <a:gd name="T27" fmla="*/ 38 h 47"/>
                <a:gd name="T28" fmla="*/ 85 w 98"/>
                <a:gd name="T29" fmla="*/ 39 h 47"/>
                <a:gd name="T30" fmla="*/ 85 w 98"/>
                <a:gd name="T31" fmla="*/ 41 h 47"/>
                <a:gd name="T32" fmla="*/ 80 w 98"/>
                <a:gd name="T33" fmla="*/ 43 h 47"/>
                <a:gd name="T34" fmla="*/ 74 w 98"/>
                <a:gd name="T35" fmla="*/ 43 h 47"/>
                <a:gd name="T36" fmla="*/ 72 w 98"/>
                <a:gd name="T37" fmla="*/ 46 h 47"/>
                <a:gd name="T38" fmla="*/ 65 w 98"/>
                <a:gd name="T39" fmla="*/ 43 h 47"/>
                <a:gd name="T40" fmla="*/ 58 w 98"/>
                <a:gd name="T41" fmla="*/ 44 h 47"/>
                <a:gd name="T42" fmla="*/ 46 w 98"/>
                <a:gd name="T43" fmla="*/ 38 h 47"/>
                <a:gd name="T44" fmla="*/ 41 w 98"/>
                <a:gd name="T45" fmla="*/ 40 h 47"/>
                <a:gd name="T46" fmla="*/ 33 w 98"/>
                <a:gd name="T47" fmla="*/ 47 h 47"/>
                <a:gd name="T48" fmla="*/ 22 w 98"/>
                <a:gd name="T49" fmla="*/ 41 h 47"/>
                <a:gd name="T50" fmla="*/ 13 w 98"/>
                <a:gd name="T51" fmla="*/ 34 h 47"/>
                <a:gd name="T52" fmla="*/ 6 w 98"/>
                <a:gd name="T53" fmla="*/ 29 h 47"/>
                <a:gd name="T54" fmla="*/ 3 w 98"/>
                <a:gd name="T55" fmla="*/ 21 h 47"/>
                <a:gd name="T56" fmla="*/ 0 w 98"/>
                <a:gd name="T57" fmla="*/ 16 h 47"/>
                <a:gd name="T58" fmla="*/ 11 w 98"/>
                <a:gd name="T59" fmla="*/ 12 h 47"/>
                <a:gd name="T60" fmla="*/ 15 w 98"/>
                <a:gd name="T61" fmla="*/ 7 h 47"/>
                <a:gd name="T62" fmla="*/ 26 w 98"/>
                <a:gd name="T63" fmla="*/ 3 h 47"/>
                <a:gd name="T64" fmla="*/ 29 w 98"/>
                <a:gd name="T65" fmla="*/ 0 h 47"/>
                <a:gd name="T66" fmla="*/ 33 w 98"/>
                <a:gd name="T67" fmla="*/ 2 h 47"/>
                <a:gd name="T68" fmla="*/ 40 w 98"/>
                <a:gd name="T69" fmla="*/ 0 h 47"/>
                <a:gd name="T70" fmla="*/ 40 w 98"/>
                <a:gd name="T7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8" h="47">
                  <a:moveTo>
                    <a:pt x="40" y="0"/>
                  </a:moveTo>
                  <a:lnTo>
                    <a:pt x="47" y="6"/>
                  </a:lnTo>
                  <a:lnTo>
                    <a:pt x="58" y="8"/>
                  </a:lnTo>
                  <a:lnTo>
                    <a:pt x="57" y="13"/>
                  </a:lnTo>
                  <a:lnTo>
                    <a:pt x="66" y="17"/>
                  </a:lnTo>
                  <a:lnTo>
                    <a:pt x="67" y="12"/>
                  </a:lnTo>
                  <a:lnTo>
                    <a:pt x="77" y="14"/>
                  </a:lnTo>
                  <a:lnTo>
                    <a:pt x="80" y="20"/>
                  </a:lnTo>
                  <a:lnTo>
                    <a:pt x="91" y="20"/>
                  </a:lnTo>
                  <a:lnTo>
                    <a:pt x="98" y="30"/>
                  </a:lnTo>
                  <a:lnTo>
                    <a:pt x="94" y="30"/>
                  </a:lnTo>
                  <a:lnTo>
                    <a:pt x="91" y="33"/>
                  </a:lnTo>
                  <a:lnTo>
                    <a:pt x="89" y="34"/>
                  </a:lnTo>
                  <a:lnTo>
                    <a:pt x="88" y="38"/>
                  </a:lnTo>
                  <a:lnTo>
                    <a:pt x="85" y="39"/>
                  </a:lnTo>
                  <a:lnTo>
                    <a:pt x="85" y="41"/>
                  </a:lnTo>
                  <a:lnTo>
                    <a:pt x="80" y="43"/>
                  </a:lnTo>
                  <a:lnTo>
                    <a:pt x="74" y="43"/>
                  </a:lnTo>
                  <a:lnTo>
                    <a:pt x="72" y="46"/>
                  </a:lnTo>
                  <a:lnTo>
                    <a:pt x="65" y="43"/>
                  </a:lnTo>
                  <a:lnTo>
                    <a:pt x="58" y="44"/>
                  </a:lnTo>
                  <a:lnTo>
                    <a:pt x="46" y="38"/>
                  </a:lnTo>
                  <a:lnTo>
                    <a:pt x="41" y="40"/>
                  </a:lnTo>
                  <a:lnTo>
                    <a:pt x="33" y="47"/>
                  </a:lnTo>
                  <a:lnTo>
                    <a:pt x="22" y="41"/>
                  </a:lnTo>
                  <a:lnTo>
                    <a:pt x="13" y="34"/>
                  </a:lnTo>
                  <a:lnTo>
                    <a:pt x="6" y="29"/>
                  </a:lnTo>
                  <a:lnTo>
                    <a:pt x="3" y="21"/>
                  </a:lnTo>
                  <a:lnTo>
                    <a:pt x="0" y="16"/>
                  </a:lnTo>
                  <a:lnTo>
                    <a:pt x="11" y="12"/>
                  </a:lnTo>
                  <a:lnTo>
                    <a:pt x="15" y="7"/>
                  </a:lnTo>
                  <a:lnTo>
                    <a:pt x="26" y="3"/>
                  </a:lnTo>
                  <a:lnTo>
                    <a:pt x="29" y="0"/>
                  </a:lnTo>
                  <a:lnTo>
                    <a:pt x="33" y="2"/>
                  </a:lnTo>
                  <a:lnTo>
                    <a:pt x="40" y="0"/>
                  </a:lnTo>
                  <a:lnTo>
                    <a:pt x="40"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17" name="Freeform 74">
              <a:extLst>
                <a:ext uri="{FF2B5EF4-FFF2-40B4-BE49-F238E27FC236}">
                  <a16:creationId xmlns:a16="http://schemas.microsoft.com/office/drawing/2014/main" id="{6EDF438C-B6B3-CC84-3FB9-6956D91A2486}"/>
                </a:ext>
              </a:extLst>
            </p:cNvPr>
            <p:cNvSpPr>
              <a:spLocks/>
            </p:cNvSpPr>
            <p:nvPr/>
          </p:nvSpPr>
          <p:spPr bwMode="auto">
            <a:xfrm>
              <a:off x="5848226" y="2817034"/>
              <a:ext cx="218574" cy="235258"/>
            </a:xfrm>
            <a:custGeom>
              <a:avLst/>
              <a:gdLst>
                <a:gd name="T0" fmla="*/ 114 w 131"/>
                <a:gd name="T1" fmla="*/ 22 h 141"/>
                <a:gd name="T2" fmla="*/ 117 w 131"/>
                <a:gd name="T3" fmla="*/ 31 h 141"/>
                <a:gd name="T4" fmla="*/ 114 w 131"/>
                <a:gd name="T5" fmla="*/ 36 h 141"/>
                <a:gd name="T6" fmla="*/ 120 w 131"/>
                <a:gd name="T7" fmla="*/ 42 h 141"/>
                <a:gd name="T8" fmla="*/ 124 w 131"/>
                <a:gd name="T9" fmla="*/ 52 h 141"/>
                <a:gd name="T10" fmla="*/ 123 w 131"/>
                <a:gd name="T11" fmla="*/ 59 h 141"/>
                <a:gd name="T12" fmla="*/ 131 w 131"/>
                <a:gd name="T13" fmla="*/ 70 h 141"/>
                <a:gd name="T14" fmla="*/ 124 w 131"/>
                <a:gd name="T15" fmla="*/ 72 h 141"/>
                <a:gd name="T16" fmla="*/ 120 w 131"/>
                <a:gd name="T17" fmla="*/ 70 h 141"/>
                <a:gd name="T18" fmla="*/ 117 w 131"/>
                <a:gd name="T19" fmla="*/ 73 h 141"/>
                <a:gd name="T20" fmla="*/ 106 w 131"/>
                <a:gd name="T21" fmla="*/ 77 h 141"/>
                <a:gd name="T22" fmla="*/ 102 w 131"/>
                <a:gd name="T23" fmla="*/ 82 h 141"/>
                <a:gd name="T24" fmla="*/ 91 w 131"/>
                <a:gd name="T25" fmla="*/ 86 h 141"/>
                <a:gd name="T26" fmla="*/ 94 w 131"/>
                <a:gd name="T27" fmla="*/ 91 h 141"/>
                <a:gd name="T28" fmla="*/ 97 w 131"/>
                <a:gd name="T29" fmla="*/ 99 h 141"/>
                <a:gd name="T30" fmla="*/ 104 w 131"/>
                <a:gd name="T31" fmla="*/ 104 h 141"/>
                <a:gd name="T32" fmla="*/ 113 w 131"/>
                <a:gd name="T33" fmla="*/ 111 h 141"/>
                <a:gd name="T34" fmla="*/ 108 w 131"/>
                <a:gd name="T35" fmla="*/ 120 h 141"/>
                <a:gd name="T36" fmla="*/ 103 w 131"/>
                <a:gd name="T37" fmla="*/ 122 h 141"/>
                <a:gd name="T38" fmla="*/ 106 w 131"/>
                <a:gd name="T39" fmla="*/ 134 h 141"/>
                <a:gd name="T40" fmla="*/ 105 w 131"/>
                <a:gd name="T41" fmla="*/ 138 h 141"/>
                <a:gd name="T42" fmla="*/ 100 w 131"/>
                <a:gd name="T43" fmla="*/ 133 h 141"/>
                <a:gd name="T44" fmla="*/ 93 w 131"/>
                <a:gd name="T45" fmla="*/ 133 h 141"/>
                <a:gd name="T46" fmla="*/ 83 w 131"/>
                <a:gd name="T47" fmla="*/ 136 h 141"/>
                <a:gd name="T48" fmla="*/ 69 w 131"/>
                <a:gd name="T49" fmla="*/ 136 h 141"/>
                <a:gd name="T50" fmla="*/ 68 w 131"/>
                <a:gd name="T51" fmla="*/ 141 h 141"/>
                <a:gd name="T52" fmla="*/ 60 w 131"/>
                <a:gd name="T53" fmla="*/ 136 h 141"/>
                <a:gd name="T54" fmla="*/ 56 w 131"/>
                <a:gd name="T55" fmla="*/ 136 h 141"/>
                <a:gd name="T56" fmla="*/ 40 w 131"/>
                <a:gd name="T57" fmla="*/ 130 h 141"/>
                <a:gd name="T58" fmla="*/ 37 w 131"/>
                <a:gd name="T59" fmla="*/ 135 h 141"/>
                <a:gd name="T60" fmla="*/ 24 w 131"/>
                <a:gd name="T61" fmla="*/ 135 h 141"/>
                <a:gd name="T62" fmla="*/ 25 w 131"/>
                <a:gd name="T63" fmla="*/ 122 h 141"/>
                <a:gd name="T64" fmla="*/ 32 w 131"/>
                <a:gd name="T65" fmla="*/ 109 h 141"/>
                <a:gd name="T66" fmla="*/ 11 w 131"/>
                <a:gd name="T67" fmla="*/ 105 h 141"/>
                <a:gd name="T68" fmla="*/ 4 w 131"/>
                <a:gd name="T69" fmla="*/ 101 h 141"/>
                <a:gd name="T70" fmla="*/ 4 w 131"/>
                <a:gd name="T71" fmla="*/ 93 h 141"/>
                <a:gd name="T72" fmla="*/ 1 w 131"/>
                <a:gd name="T73" fmla="*/ 88 h 141"/>
                <a:gd name="T74" fmla="*/ 3 w 131"/>
                <a:gd name="T75" fmla="*/ 76 h 141"/>
                <a:gd name="T76" fmla="*/ 0 w 131"/>
                <a:gd name="T77" fmla="*/ 56 h 141"/>
                <a:gd name="T78" fmla="*/ 8 w 131"/>
                <a:gd name="T79" fmla="*/ 56 h 141"/>
                <a:gd name="T80" fmla="*/ 11 w 131"/>
                <a:gd name="T81" fmla="*/ 50 h 141"/>
                <a:gd name="T82" fmla="*/ 14 w 131"/>
                <a:gd name="T83" fmla="*/ 33 h 141"/>
                <a:gd name="T84" fmla="*/ 11 w 131"/>
                <a:gd name="T85" fmla="*/ 27 h 141"/>
                <a:gd name="T86" fmla="*/ 14 w 131"/>
                <a:gd name="T87" fmla="*/ 23 h 141"/>
                <a:gd name="T88" fmla="*/ 26 w 131"/>
                <a:gd name="T89" fmla="*/ 22 h 141"/>
                <a:gd name="T90" fmla="*/ 29 w 131"/>
                <a:gd name="T91" fmla="*/ 26 h 141"/>
                <a:gd name="T92" fmla="*/ 38 w 131"/>
                <a:gd name="T93" fmla="*/ 17 h 141"/>
                <a:gd name="T94" fmla="*/ 34 w 131"/>
                <a:gd name="T95" fmla="*/ 10 h 141"/>
                <a:gd name="T96" fmla="*/ 33 w 131"/>
                <a:gd name="T97" fmla="*/ 0 h 141"/>
                <a:gd name="T98" fmla="*/ 44 w 131"/>
                <a:gd name="T99" fmla="*/ 3 h 141"/>
                <a:gd name="T100" fmla="*/ 52 w 131"/>
                <a:gd name="T101" fmla="*/ 0 h 141"/>
                <a:gd name="T102" fmla="*/ 53 w 131"/>
                <a:gd name="T103" fmla="*/ 7 h 141"/>
                <a:gd name="T104" fmla="*/ 68 w 131"/>
                <a:gd name="T105" fmla="*/ 11 h 141"/>
                <a:gd name="T106" fmla="*/ 68 w 131"/>
                <a:gd name="T107" fmla="*/ 18 h 141"/>
                <a:gd name="T108" fmla="*/ 82 w 131"/>
                <a:gd name="T109" fmla="*/ 14 h 141"/>
                <a:gd name="T110" fmla="*/ 90 w 131"/>
                <a:gd name="T111" fmla="*/ 9 h 141"/>
                <a:gd name="T112" fmla="*/ 106 w 131"/>
                <a:gd name="T113" fmla="*/ 16 h 141"/>
                <a:gd name="T114" fmla="*/ 114 w 131"/>
                <a:gd name="T115" fmla="*/ 22 h 141"/>
                <a:gd name="T116" fmla="*/ 114 w 131"/>
                <a:gd name="T117" fmla="*/ 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 h="141">
                  <a:moveTo>
                    <a:pt x="114" y="22"/>
                  </a:moveTo>
                  <a:lnTo>
                    <a:pt x="117" y="31"/>
                  </a:lnTo>
                  <a:lnTo>
                    <a:pt x="114" y="36"/>
                  </a:lnTo>
                  <a:lnTo>
                    <a:pt x="120" y="42"/>
                  </a:lnTo>
                  <a:lnTo>
                    <a:pt x="124" y="52"/>
                  </a:lnTo>
                  <a:lnTo>
                    <a:pt x="123" y="59"/>
                  </a:lnTo>
                  <a:lnTo>
                    <a:pt x="131" y="70"/>
                  </a:lnTo>
                  <a:lnTo>
                    <a:pt x="124" y="72"/>
                  </a:lnTo>
                  <a:lnTo>
                    <a:pt x="120" y="70"/>
                  </a:lnTo>
                  <a:lnTo>
                    <a:pt x="117" y="73"/>
                  </a:lnTo>
                  <a:lnTo>
                    <a:pt x="106" y="77"/>
                  </a:lnTo>
                  <a:lnTo>
                    <a:pt x="102" y="82"/>
                  </a:lnTo>
                  <a:lnTo>
                    <a:pt x="91" y="86"/>
                  </a:lnTo>
                  <a:lnTo>
                    <a:pt x="94" y="91"/>
                  </a:lnTo>
                  <a:lnTo>
                    <a:pt x="97" y="99"/>
                  </a:lnTo>
                  <a:lnTo>
                    <a:pt x="104" y="104"/>
                  </a:lnTo>
                  <a:lnTo>
                    <a:pt x="113" y="111"/>
                  </a:lnTo>
                  <a:lnTo>
                    <a:pt x="108" y="120"/>
                  </a:lnTo>
                  <a:lnTo>
                    <a:pt x="103" y="122"/>
                  </a:lnTo>
                  <a:lnTo>
                    <a:pt x="106" y="134"/>
                  </a:lnTo>
                  <a:lnTo>
                    <a:pt x="105" y="138"/>
                  </a:lnTo>
                  <a:lnTo>
                    <a:pt x="100" y="133"/>
                  </a:lnTo>
                  <a:lnTo>
                    <a:pt x="93" y="133"/>
                  </a:lnTo>
                  <a:lnTo>
                    <a:pt x="83" y="136"/>
                  </a:lnTo>
                  <a:lnTo>
                    <a:pt x="69" y="136"/>
                  </a:lnTo>
                  <a:lnTo>
                    <a:pt x="68" y="141"/>
                  </a:lnTo>
                  <a:lnTo>
                    <a:pt x="60" y="136"/>
                  </a:lnTo>
                  <a:lnTo>
                    <a:pt x="56" y="136"/>
                  </a:lnTo>
                  <a:lnTo>
                    <a:pt x="40" y="130"/>
                  </a:lnTo>
                  <a:lnTo>
                    <a:pt x="37" y="135"/>
                  </a:lnTo>
                  <a:lnTo>
                    <a:pt x="24" y="135"/>
                  </a:lnTo>
                  <a:lnTo>
                    <a:pt x="25" y="122"/>
                  </a:lnTo>
                  <a:lnTo>
                    <a:pt x="32" y="109"/>
                  </a:lnTo>
                  <a:lnTo>
                    <a:pt x="11" y="105"/>
                  </a:lnTo>
                  <a:lnTo>
                    <a:pt x="4" y="101"/>
                  </a:lnTo>
                  <a:lnTo>
                    <a:pt x="4" y="93"/>
                  </a:lnTo>
                  <a:lnTo>
                    <a:pt x="1" y="88"/>
                  </a:lnTo>
                  <a:lnTo>
                    <a:pt x="3" y="76"/>
                  </a:lnTo>
                  <a:lnTo>
                    <a:pt x="0" y="56"/>
                  </a:lnTo>
                  <a:lnTo>
                    <a:pt x="8" y="56"/>
                  </a:lnTo>
                  <a:lnTo>
                    <a:pt x="11" y="50"/>
                  </a:lnTo>
                  <a:lnTo>
                    <a:pt x="14" y="33"/>
                  </a:lnTo>
                  <a:lnTo>
                    <a:pt x="11" y="27"/>
                  </a:lnTo>
                  <a:lnTo>
                    <a:pt x="14" y="23"/>
                  </a:lnTo>
                  <a:lnTo>
                    <a:pt x="26" y="22"/>
                  </a:lnTo>
                  <a:lnTo>
                    <a:pt x="29" y="26"/>
                  </a:lnTo>
                  <a:lnTo>
                    <a:pt x="38" y="17"/>
                  </a:lnTo>
                  <a:lnTo>
                    <a:pt x="34" y="10"/>
                  </a:lnTo>
                  <a:lnTo>
                    <a:pt x="33" y="0"/>
                  </a:lnTo>
                  <a:lnTo>
                    <a:pt x="44" y="3"/>
                  </a:lnTo>
                  <a:lnTo>
                    <a:pt x="52" y="0"/>
                  </a:lnTo>
                  <a:lnTo>
                    <a:pt x="53" y="7"/>
                  </a:lnTo>
                  <a:lnTo>
                    <a:pt x="68" y="11"/>
                  </a:lnTo>
                  <a:lnTo>
                    <a:pt x="68" y="18"/>
                  </a:lnTo>
                  <a:lnTo>
                    <a:pt x="82" y="14"/>
                  </a:lnTo>
                  <a:lnTo>
                    <a:pt x="90" y="9"/>
                  </a:lnTo>
                  <a:lnTo>
                    <a:pt x="106" y="16"/>
                  </a:lnTo>
                  <a:lnTo>
                    <a:pt x="114" y="22"/>
                  </a:lnTo>
                  <a:lnTo>
                    <a:pt x="114" y="2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18" name="Freeform 75">
              <a:extLst>
                <a:ext uri="{FF2B5EF4-FFF2-40B4-BE49-F238E27FC236}">
                  <a16:creationId xmlns:a16="http://schemas.microsoft.com/office/drawing/2014/main" id="{B7EBD170-CA9F-2F16-E3FC-E651F40FCF25}"/>
                </a:ext>
              </a:extLst>
            </p:cNvPr>
            <p:cNvSpPr>
              <a:spLocks/>
            </p:cNvSpPr>
            <p:nvPr/>
          </p:nvSpPr>
          <p:spPr bwMode="auto">
            <a:xfrm>
              <a:off x="6862677" y="4145163"/>
              <a:ext cx="46718" cy="56729"/>
            </a:xfrm>
            <a:custGeom>
              <a:avLst/>
              <a:gdLst>
                <a:gd name="T0" fmla="*/ 25 w 28"/>
                <a:gd name="T1" fmla="*/ 24 h 34"/>
                <a:gd name="T2" fmla="*/ 19 w 28"/>
                <a:gd name="T3" fmla="*/ 34 h 34"/>
                <a:gd name="T4" fmla="*/ 16 w 28"/>
                <a:gd name="T5" fmla="*/ 31 h 34"/>
                <a:gd name="T6" fmla="*/ 12 w 28"/>
                <a:gd name="T7" fmla="*/ 32 h 34"/>
                <a:gd name="T8" fmla="*/ 2 w 28"/>
                <a:gd name="T9" fmla="*/ 32 h 34"/>
                <a:gd name="T10" fmla="*/ 2 w 28"/>
                <a:gd name="T11" fmla="*/ 26 h 34"/>
                <a:gd name="T12" fmla="*/ 0 w 28"/>
                <a:gd name="T13" fmla="*/ 20 h 34"/>
                <a:gd name="T14" fmla="*/ 6 w 28"/>
                <a:gd name="T15" fmla="*/ 11 h 34"/>
                <a:gd name="T16" fmla="*/ 11 w 28"/>
                <a:gd name="T17" fmla="*/ 3 h 34"/>
                <a:gd name="T18" fmla="*/ 19 w 28"/>
                <a:gd name="T19" fmla="*/ 5 h 34"/>
                <a:gd name="T20" fmla="*/ 24 w 28"/>
                <a:gd name="T21" fmla="*/ 0 h 34"/>
                <a:gd name="T22" fmla="*/ 28 w 28"/>
                <a:gd name="T23" fmla="*/ 6 h 34"/>
                <a:gd name="T24" fmla="*/ 28 w 28"/>
                <a:gd name="T25" fmla="*/ 14 h 34"/>
                <a:gd name="T26" fmla="*/ 18 w 28"/>
                <a:gd name="T27" fmla="*/ 19 h 34"/>
                <a:gd name="T28" fmla="*/ 25 w 28"/>
                <a:gd name="T29" fmla="*/ 24 h 34"/>
                <a:gd name="T30" fmla="*/ 25 w 28"/>
                <a:gd name="T31"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4">
                  <a:moveTo>
                    <a:pt x="25" y="24"/>
                  </a:moveTo>
                  <a:lnTo>
                    <a:pt x="19" y="34"/>
                  </a:lnTo>
                  <a:lnTo>
                    <a:pt x="16" y="31"/>
                  </a:lnTo>
                  <a:lnTo>
                    <a:pt x="12" y="32"/>
                  </a:lnTo>
                  <a:lnTo>
                    <a:pt x="2" y="32"/>
                  </a:lnTo>
                  <a:lnTo>
                    <a:pt x="2" y="26"/>
                  </a:lnTo>
                  <a:lnTo>
                    <a:pt x="0" y="20"/>
                  </a:lnTo>
                  <a:lnTo>
                    <a:pt x="6" y="11"/>
                  </a:lnTo>
                  <a:lnTo>
                    <a:pt x="11" y="3"/>
                  </a:lnTo>
                  <a:lnTo>
                    <a:pt x="19" y="5"/>
                  </a:lnTo>
                  <a:lnTo>
                    <a:pt x="24" y="0"/>
                  </a:lnTo>
                  <a:lnTo>
                    <a:pt x="28" y="6"/>
                  </a:lnTo>
                  <a:lnTo>
                    <a:pt x="28" y="14"/>
                  </a:lnTo>
                  <a:lnTo>
                    <a:pt x="18" y="19"/>
                  </a:lnTo>
                  <a:lnTo>
                    <a:pt x="25" y="24"/>
                  </a:lnTo>
                  <a:lnTo>
                    <a:pt x="25" y="2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19" name="Freeform 76">
              <a:extLst>
                <a:ext uri="{FF2B5EF4-FFF2-40B4-BE49-F238E27FC236}">
                  <a16:creationId xmlns:a16="http://schemas.microsoft.com/office/drawing/2014/main" id="{07BD3286-2DA4-5F17-2BC5-57D613504E83}"/>
                </a:ext>
              </a:extLst>
            </p:cNvPr>
            <p:cNvSpPr>
              <a:spLocks/>
            </p:cNvSpPr>
            <p:nvPr/>
          </p:nvSpPr>
          <p:spPr bwMode="auto">
            <a:xfrm>
              <a:off x="5956679" y="2781996"/>
              <a:ext cx="41712" cy="40044"/>
            </a:xfrm>
            <a:custGeom>
              <a:avLst/>
              <a:gdLst>
                <a:gd name="T0" fmla="*/ 25 w 25"/>
                <a:gd name="T1" fmla="*/ 10 h 24"/>
                <a:gd name="T2" fmla="*/ 18 w 25"/>
                <a:gd name="T3" fmla="*/ 24 h 24"/>
                <a:gd name="T4" fmla="*/ 3 w 25"/>
                <a:gd name="T5" fmla="*/ 14 h 24"/>
                <a:gd name="T6" fmla="*/ 0 w 25"/>
                <a:gd name="T7" fmla="*/ 6 h 24"/>
                <a:gd name="T8" fmla="*/ 21 w 25"/>
                <a:gd name="T9" fmla="*/ 0 h 24"/>
                <a:gd name="T10" fmla="*/ 25 w 25"/>
                <a:gd name="T11" fmla="*/ 10 h 24"/>
              </a:gdLst>
              <a:ahLst/>
              <a:cxnLst>
                <a:cxn ang="0">
                  <a:pos x="T0" y="T1"/>
                </a:cxn>
                <a:cxn ang="0">
                  <a:pos x="T2" y="T3"/>
                </a:cxn>
                <a:cxn ang="0">
                  <a:pos x="T4" y="T5"/>
                </a:cxn>
                <a:cxn ang="0">
                  <a:pos x="T6" y="T7"/>
                </a:cxn>
                <a:cxn ang="0">
                  <a:pos x="T8" y="T9"/>
                </a:cxn>
                <a:cxn ang="0">
                  <a:pos x="T10" y="T11"/>
                </a:cxn>
              </a:cxnLst>
              <a:rect l="0" t="0" r="r" b="b"/>
              <a:pathLst>
                <a:path w="25" h="24">
                  <a:moveTo>
                    <a:pt x="25" y="10"/>
                  </a:moveTo>
                  <a:lnTo>
                    <a:pt x="18" y="24"/>
                  </a:lnTo>
                  <a:lnTo>
                    <a:pt x="3" y="14"/>
                  </a:lnTo>
                  <a:lnTo>
                    <a:pt x="0" y="6"/>
                  </a:lnTo>
                  <a:lnTo>
                    <a:pt x="21" y="0"/>
                  </a:lnTo>
                  <a:lnTo>
                    <a:pt x="25" y="1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20" name="Freeform 77">
              <a:extLst>
                <a:ext uri="{FF2B5EF4-FFF2-40B4-BE49-F238E27FC236}">
                  <a16:creationId xmlns:a16="http://schemas.microsoft.com/office/drawing/2014/main" id="{29F2BB0E-F1B3-4FA2-DE60-8A7530DC0F44}"/>
                </a:ext>
              </a:extLst>
            </p:cNvPr>
            <p:cNvSpPr>
              <a:spLocks/>
            </p:cNvSpPr>
            <p:nvPr/>
          </p:nvSpPr>
          <p:spPr bwMode="auto">
            <a:xfrm>
              <a:off x="5891609" y="2735277"/>
              <a:ext cx="65071" cy="86762"/>
            </a:xfrm>
            <a:custGeom>
              <a:avLst/>
              <a:gdLst>
                <a:gd name="T0" fmla="*/ 26 w 39"/>
                <a:gd name="T1" fmla="*/ 49 h 52"/>
                <a:gd name="T2" fmla="*/ 18 w 39"/>
                <a:gd name="T3" fmla="*/ 52 h 52"/>
                <a:gd name="T4" fmla="*/ 7 w 39"/>
                <a:gd name="T5" fmla="*/ 49 h 52"/>
                <a:gd name="T6" fmla="*/ 0 w 39"/>
                <a:gd name="T7" fmla="*/ 39 h 52"/>
                <a:gd name="T8" fmla="*/ 0 w 39"/>
                <a:gd name="T9" fmla="*/ 21 h 52"/>
                <a:gd name="T10" fmla="*/ 1 w 39"/>
                <a:gd name="T11" fmla="*/ 17 h 52"/>
                <a:gd name="T12" fmla="*/ 5 w 39"/>
                <a:gd name="T13" fmla="*/ 11 h 52"/>
                <a:gd name="T14" fmla="*/ 17 w 39"/>
                <a:gd name="T15" fmla="*/ 10 h 52"/>
                <a:gd name="T16" fmla="*/ 22 w 39"/>
                <a:gd name="T17" fmla="*/ 5 h 52"/>
                <a:gd name="T18" fmla="*/ 32 w 39"/>
                <a:gd name="T19" fmla="*/ 0 h 52"/>
                <a:gd name="T20" fmla="*/ 32 w 39"/>
                <a:gd name="T21" fmla="*/ 9 h 52"/>
                <a:gd name="T22" fmla="*/ 28 w 39"/>
                <a:gd name="T23" fmla="*/ 15 h 52"/>
                <a:gd name="T24" fmla="*/ 31 w 39"/>
                <a:gd name="T25" fmla="*/ 19 h 52"/>
                <a:gd name="T26" fmla="*/ 39 w 39"/>
                <a:gd name="T27" fmla="*/ 22 h 52"/>
                <a:gd name="T28" fmla="*/ 36 w 39"/>
                <a:gd name="T29" fmla="*/ 29 h 52"/>
                <a:gd name="T30" fmla="*/ 31 w 39"/>
                <a:gd name="T31" fmla="*/ 28 h 52"/>
                <a:gd name="T32" fmla="*/ 22 w 39"/>
                <a:gd name="T33" fmla="*/ 40 h 52"/>
                <a:gd name="T34" fmla="*/ 26 w 39"/>
                <a:gd name="T35"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52">
                  <a:moveTo>
                    <a:pt x="26" y="49"/>
                  </a:moveTo>
                  <a:lnTo>
                    <a:pt x="18" y="52"/>
                  </a:lnTo>
                  <a:lnTo>
                    <a:pt x="7" y="49"/>
                  </a:lnTo>
                  <a:lnTo>
                    <a:pt x="0" y="39"/>
                  </a:lnTo>
                  <a:lnTo>
                    <a:pt x="0" y="21"/>
                  </a:lnTo>
                  <a:lnTo>
                    <a:pt x="1" y="17"/>
                  </a:lnTo>
                  <a:lnTo>
                    <a:pt x="5" y="11"/>
                  </a:lnTo>
                  <a:lnTo>
                    <a:pt x="17" y="10"/>
                  </a:lnTo>
                  <a:lnTo>
                    <a:pt x="22" y="5"/>
                  </a:lnTo>
                  <a:lnTo>
                    <a:pt x="32" y="0"/>
                  </a:lnTo>
                  <a:lnTo>
                    <a:pt x="32" y="9"/>
                  </a:lnTo>
                  <a:lnTo>
                    <a:pt x="28" y="15"/>
                  </a:lnTo>
                  <a:lnTo>
                    <a:pt x="31" y="19"/>
                  </a:lnTo>
                  <a:lnTo>
                    <a:pt x="39" y="22"/>
                  </a:lnTo>
                  <a:lnTo>
                    <a:pt x="36" y="29"/>
                  </a:lnTo>
                  <a:lnTo>
                    <a:pt x="31" y="28"/>
                  </a:lnTo>
                  <a:lnTo>
                    <a:pt x="22" y="40"/>
                  </a:lnTo>
                  <a:lnTo>
                    <a:pt x="26" y="4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21" name="Freeform 78">
              <a:extLst>
                <a:ext uri="{FF2B5EF4-FFF2-40B4-BE49-F238E27FC236}">
                  <a16:creationId xmlns:a16="http://schemas.microsoft.com/office/drawing/2014/main" id="{27A5EDF0-15DA-7F99-8B86-EECE4DFF9390}"/>
                </a:ext>
              </a:extLst>
            </p:cNvPr>
            <p:cNvSpPr>
              <a:spLocks/>
            </p:cNvSpPr>
            <p:nvPr/>
          </p:nvSpPr>
          <p:spPr bwMode="auto">
            <a:xfrm>
              <a:off x="3719215" y="3918246"/>
              <a:ext cx="100111" cy="71746"/>
            </a:xfrm>
            <a:custGeom>
              <a:avLst/>
              <a:gdLst>
                <a:gd name="T0" fmla="*/ 3 w 60"/>
                <a:gd name="T1" fmla="*/ 35 h 43"/>
                <a:gd name="T2" fmla="*/ 4 w 60"/>
                <a:gd name="T3" fmla="*/ 30 h 43"/>
                <a:gd name="T4" fmla="*/ 0 w 60"/>
                <a:gd name="T5" fmla="*/ 24 h 43"/>
                <a:gd name="T6" fmla="*/ 4 w 60"/>
                <a:gd name="T7" fmla="*/ 21 h 43"/>
                <a:gd name="T8" fmla="*/ 7 w 60"/>
                <a:gd name="T9" fmla="*/ 13 h 43"/>
                <a:gd name="T10" fmla="*/ 6 w 60"/>
                <a:gd name="T11" fmla="*/ 3 h 43"/>
                <a:gd name="T12" fmla="*/ 8 w 60"/>
                <a:gd name="T13" fmla="*/ 0 h 43"/>
                <a:gd name="T14" fmla="*/ 21 w 60"/>
                <a:gd name="T15" fmla="*/ 0 h 43"/>
                <a:gd name="T16" fmla="*/ 30 w 60"/>
                <a:gd name="T17" fmla="*/ 4 h 43"/>
                <a:gd name="T18" fmla="*/ 35 w 60"/>
                <a:gd name="T19" fmla="*/ 4 h 43"/>
                <a:gd name="T20" fmla="*/ 37 w 60"/>
                <a:gd name="T21" fmla="*/ 11 h 43"/>
                <a:gd name="T22" fmla="*/ 47 w 60"/>
                <a:gd name="T23" fmla="*/ 10 h 43"/>
                <a:gd name="T24" fmla="*/ 45 w 60"/>
                <a:gd name="T25" fmla="*/ 16 h 43"/>
                <a:gd name="T26" fmla="*/ 53 w 60"/>
                <a:gd name="T27" fmla="*/ 17 h 43"/>
                <a:gd name="T28" fmla="*/ 60 w 60"/>
                <a:gd name="T29" fmla="*/ 24 h 43"/>
                <a:gd name="T30" fmla="*/ 53 w 60"/>
                <a:gd name="T31" fmla="*/ 32 h 43"/>
                <a:gd name="T32" fmla="*/ 45 w 60"/>
                <a:gd name="T33" fmla="*/ 27 h 43"/>
                <a:gd name="T34" fmla="*/ 38 w 60"/>
                <a:gd name="T35" fmla="*/ 28 h 43"/>
                <a:gd name="T36" fmla="*/ 33 w 60"/>
                <a:gd name="T37" fmla="*/ 27 h 43"/>
                <a:gd name="T38" fmla="*/ 29 w 60"/>
                <a:gd name="T39" fmla="*/ 31 h 43"/>
                <a:gd name="T40" fmla="*/ 23 w 60"/>
                <a:gd name="T41" fmla="*/ 32 h 43"/>
                <a:gd name="T42" fmla="*/ 21 w 60"/>
                <a:gd name="T43" fmla="*/ 27 h 43"/>
                <a:gd name="T44" fmla="*/ 15 w 60"/>
                <a:gd name="T45" fmla="*/ 30 h 43"/>
                <a:gd name="T46" fmla="*/ 7 w 60"/>
                <a:gd name="T47" fmla="*/ 43 h 43"/>
                <a:gd name="T48" fmla="*/ 3 w 60"/>
                <a:gd name="T49" fmla="*/ 40 h 43"/>
                <a:gd name="T50" fmla="*/ 3 w 60"/>
                <a:gd name="T51" fmla="*/ 35 h 43"/>
                <a:gd name="T52" fmla="*/ 3 w 60"/>
                <a:gd name="T53"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3">
                  <a:moveTo>
                    <a:pt x="3" y="35"/>
                  </a:moveTo>
                  <a:lnTo>
                    <a:pt x="4" y="30"/>
                  </a:lnTo>
                  <a:lnTo>
                    <a:pt x="0" y="24"/>
                  </a:lnTo>
                  <a:lnTo>
                    <a:pt x="4" y="21"/>
                  </a:lnTo>
                  <a:lnTo>
                    <a:pt x="7" y="13"/>
                  </a:lnTo>
                  <a:lnTo>
                    <a:pt x="6" y="3"/>
                  </a:lnTo>
                  <a:lnTo>
                    <a:pt x="8" y="0"/>
                  </a:lnTo>
                  <a:lnTo>
                    <a:pt x="21" y="0"/>
                  </a:lnTo>
                  <a:lnTo>
                    <a:pt x="30" y="4"/>
                  </a:lnTo>
                  <a:lnTo>
                    <a:pt x="35" y="4"/>
                  </a:lnTo>
                  <a:lnTo>
                    <a:pt x="37" y="11"/>
                  </a:lnTo>
                  <a:lnTo>
                    <a:pt x="47" y="10"/>
                  </a:lnTo>
                  <a:lnTo>
                    <a:pt x="45" y="16"/>
                  </a:lnTo>
                  <a:lnTo>
                    <a:pt x="53" y="17"/>
                  </a:lnTo>
                  <a:lnTo>
                    <a:pt x="60" y="24"/>
                  </a:lnTo>
                  <a:lnTo>
                    <a:pt x="53" y="32"/>
                  </a:lnTo>
                  <a:lnTo>
                    <a:pt x="45" y="27"/>
                  </a:lnTo>
                  <a:lnTo>
                    <a:pt x="38" y="28"/>
                  </a:lnTo>
                  <a:lnTo>
                    <a:pt x="33" y="27"/>
                  </a:lnTo>
                  <a:lnTo>
                    <a:pt x="29" y="31"/>
                  </a:lnTo>
                  <a:lnTo>
                    <a:pt x="23" y="32"/>
                  </a:lnTo>
                  <a:lnTo>
                    <a:pt x="21" y="27"/>
                  </a:lnTo>
                  <a:lnTo>
                    <a:pt x="15" y="30"/>
                  </a:lnTo>
                  <a:lnTo>
                    <a:pt x="7" y="43"/>
                  </a:lnTo>
                  <a:lnTo>
                    <a:pt x="3" y="40"/>
                  </a:lnTo>
                  <a:lnTo>
                    <a:pt x="3" y="35"/>
                  </a:lnTo>
                  <a:lnTo>
                    <a:pt x="3" y="35"/>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22" name="Freeform 79">
              <a:extLst>
                <a:ext uri="{FF2B5EF4-FFF2-40B4-BE49-F238E27FC236}">
                  <a16:creationId xmlns:a16="http://schemas.microsoft.com/office/drawing/2014/main" id="{3DC064F9-1B30-AA28-5FEC-D65755B14F8E}"/>
                </a:ext>
              </a:extLst>
            </p:cNvPr>
            <p:cNvSpPr>
              <a:spLocks/>
            </p:cNvSpPr>
            <p:nvPr/>
          </p:nvSpPr>
          <p:spPr bwMode="auto">
            <a:xfrm>
              <a:off x="5467808" y="3370978"/>
              <a:ext cx="563956" cy="573964"/>
            </a:xfrm>
            <a:custGeom>
              <a:avLst/>
              <a:gdLst>
                <a:gd name="T0" fmla="*/ 274 w 338"/>
                <a:gd name="T1" fmla="*/ 3 h 344"/>
                <a:gd name="T2" fmla="*/ 271 w 338"/>
                <a:gd name="T3" fmla="*/ 13 h 344"/>
                <a:gd name="T4" fmla="*/ 274 w 338"/>
                <a:gd name="T5" fmla="*/ 31 h 344"/>
                <a:gd name="T6" fmla="*/ 271 w 338"/>
                <a:gd name="T7" fmla="*/ 47 h 344"/>
                <a:gd name="T8" fmla="*/ 261 w 338"/>
                <a:gd name="T9" fmla="*/ 58 h 344"/>
                <a:gd name="T10" fmla="*/ 262 w 338"/>
                <a:gd name="T11" fmla="*/ 72 h 344"/>
                <a:gd name="T12" fmla="*/ 276 w 338"/>
                <a:gd name="T13" fmla="*/ 83 h 344"/>
                <a:gd name="T14" fmla="*/ 276 w 338"/>
                <a:gd name="T15" fmla="*/ 87 h 344"/>
                <a:gd name="T16" fmla="*/ 286 w 338"/>
                <a:gd name="T17" fmla="*/ 95 h 344"/>
                <a:gd name="T18" fmla="*/ 294 w 338"/>
                <a:gd name="T19" fmla="*/ 130 h 344"/>
                <a:gd name="T20" fmla="*/ 299 w 338"/>
                <a:gd name="T21" fmla="*/ 147 h 344"/>
                <a:gd name="T22" fmla="*/ 301 w 338"/>
                <a:gd name="T23" fmla="*/ 155 h 344"/>
                <a:gd name="T24" fmla="*/ 299 w 338"/>
                <a:gd name="T25" fmla="*/ 170 h 344"/>
                <a:gd name="T26" fmla="*/ 299 w 338"/>
                <a:gd name="T27" fmla="*/ 179 h 344"/>
                <a:gd name="T28" fmla="*/ 298 w 338"/>
                <a:gd name="T29" fmla="*/ 190 h 344"/>
                <a:gd name="T30" fmla="*/ 299 w 338"/>
                <a:gd name="T31" fmla="*/ 201 h 344"/>
                <a:gd name="T32" fmla="*/ 293 w 338"/>
                <a:gd name="T33" fmla="*/ 210 h 344"/>
                <a:gd name="T34" fmla="*/ 303 w 338"/>
                <a:gd name="T35" fmla="*/ 224 h 344"/>
                <a:gd name="T36" fmla="*/ 304 w 338"/>
                <a:gd name="T37" fmla="*/ 232 h 344"/>
                <a:gd name="T38" fmla="*/ 310 w 338"/>
                <a:gd name="T39" fmla="*/ 242 h 344"/>
                <a:gd name="T40" fmla="*/ 317 w 338"/>
                <a:gd name="T41" fmla="*/ 238 h 344"/>
                <a:gd name="T42" fmla="*/ 331 w 338"/>
                <a:gd name="T43" fmla="*/ 247 h 344"/>
                <a:gd name="T44" fmla="*/ 338 w 338"/>
                <a:gd name="T45" fmla="*/ 259 h 344"/>
                <a:gd name="T46" fmla="*/ 282 w 338"/>
                <a:gd name="T47" fmla="*/ 296 h 344"/>
                <a:gd name="T48" fmla="*/ 235 w 338"/>
                <a:gd name="T49" fmla="*/ 333 h 344"/>
                <a:gd name="T50" fmla="*/ 212 w 338"/>
                <a:gd name="T51" fmla="*/ 341 h 344"/>
                <a:gd name="T52" fmla="*/ 194 w 338"/>
                <a:gd name="T53" fmla="*/ 344 h 344"/>
                <a:gd name="T54" fmla="*/ 194 w 338"/>
                <a:gd name="T55" fmla="*/ 332 h 344"/>
                <a:gd name="T56" fmla="*/ 185 w 338"/>
                <a:gd name="T57" fmla="*/ 328 h 344"/>
                <a:gd name="T58" fmla="*/ 175 w 338"/>
                <a:gd name="T59" fmla="*/ 323 h 344"/>
                <a:gd name="T60" fmla="*/ 171 w 338"/>
                <a:gd name="T61" fmla="*/ 314 h 344"/>
                <a:gd name="T62" fmla="*/ 116 w 338"/>
                <a:gd name="T63" fmla="*/ 272 h 344"/>
                <a:gd name="T64" fmla="*/ 61 w 338"/>
                <a:gd name="T65" fmla="*/ 231 h 344"/>
                <a:gd name="T66" fmla="*/ 0 w 338"/>
                <a:gd name="T67" fmla="*/ 185 h 344"/>
                <a:gd name="T68" fmla="*/ 0 w 338"/>
                <a:gd name="T69" fmla="*/ 181 h 344"/>
                <a:gd name="T70" fmla="*/ 1 w 338"/>
                <a:gd name="T71" fmla="*/ 180 h 344"/>
                <a:gd name="T72" fmla="*/ 1 w 338"/>
                <a:gd name="T73" fmla="*/ 158 h 344"/>
                <a:gd name="T74" fmla="*/ 28 w 338"/>
                <a:gd name="T75" fmla="*/ 144 h 344"/>
                <a:gd name="T76" fmla="*/ 43 w 338"/>
                <a:gd name="T77" fmla="*/ 141 h 344"/>
                <a:gd name="T78" fmla="*/ 57 w 338"/>
                <a:gd name="T79" fmla="*/ 135 h 344"/>
                <a:gd name="T80" fmla="*/ 63 w 338"/>
                <a:gd name="T81" fmla="*/ 126 h 344"/>
                <a:gd name="T82" fmla="*/ 82 w 338"/>
                <a:gd name="T83" fmla="*/ 118 h 344"/>
                <a:gd name="T84" fmla="*/ 83 w 338"/>
                <a:gd name="T85" fmla="*/ 104 h 344"/>
                <a:gd name="T86" fmla="*/ 92 w 338"/>
                <a:gd name="T87" fmla="*/ 102 h 344"/>
                <a:gd name="T88" fmla="*/ 100 w 338"/>
                <a:gd name="T89" fmla="*/ 95 h 344"/>
                <a:gd name="T90" fmla="*/ 120 w 338"/>
                <a:gd name="T91" fmla="*/ 93 h 344"/>
                <a:gd name="T92" fmla="*/ 123 w 338"/>
                <a:gd name="T93" fmla="*/ 85 h 344"/>
                <a:gd name="T94" fmla="*/ 120 w 338"/>
                <a:gd name="T95" fmla="*/ 81 h 344"/>
                <a:gd name="T96" fmla="*/ 114 w 338"/>
                <a:gd name="T97" fmla="*/ 61 h 344"/>
                <a:gd name="T98" fmla="*/ 113 w 338"/>
                <a:gd name="T99" fmla="*/ 49 h 344"/>
                <a:gd name="T100" fmla="*/ 107 w 338"/>
                <a:gd name="T101" fmla="*/ 37 h 344"/>
                <a:gd name="T102" fmla="*/ 123 w 338"/>
                <a:gd name="T103" fmla="*/ 27 h 344"/>
                <a:gd name="T104" fmla="*/ 140 w 338"/>
                <a:gd name="T105" fmla="*/ 24 h 344"/>
                <a:gd name="T106" fmla="*/ 149 w 338"/>
                <a:gd name="T107" fmla="*/ 15 h 344"/>
                <a:gd name="T108" fmla="*/ 164 w 338"/>
                <a:gd name="T109" fmla="*/ 10 h 344"/>
                <a:gd name="T110" fmla="*/ 191 w 338"/>
                <a:gd name="T111" fmla="*/ 7 h 344"/>
                <a:gd name="T112" fmla="*/ 217 w 338"/>
                <a:gd name="T113" fmla="*/ 5 h 344"/>
                <a:gd name="T114" fmla="*/ 225 w 338"/>
                <a:gd name="T115" fmla="*/ 7 h 344"/>
                <a:gd name="T116" fmla="*/ 239 w 338"/>
                <a:gd name="T117" fmla="*/ 0 h 344"/>
                <a:gd name="T118" fmla="*/ 257 w 338"/>
                <a:gd name="T119" fmla="*/ 0 h 344"/>
                <a:gd name="T120" fmla="*/ 263 w 338"/>
                <a:gd name="T121" fmla="*/ 4 h 344"/>
                <a:gd name="T122" fmla="*/ 274 w 338"/>
                <a:gd name="T123" fmla="*/ 3 h 344"/>
                <a:gd name="T124" fmla="*/ 274 w 338"/>
                <a:gd name="T125" fmla="*/ 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8" h="344">
                  <a:moveTo>
                    <a:pt x="274" y="3"/>
                  </a:moveTo>
                  <a:lnTo>
                    <a:pt x="271" y="13"/>
                  </a:lnTo>
                  <a:lnTo>
                    <a:pt x="274" y="31"/>
                  </a:lnTo>
                  <a:lnTo>
                    <a:pt x="271" y="47"/>
                  </a:lnTo>
                  <a:lnTo>
                    <a:pt x="261" y="58"/>
                  </a:lnTo>
                  <a:lnTo>
                    <a:pt x="262" y="72"/>
                  </a:lnTo>
                  <a:lnTo>
                    <a:pt x="276" y="83"/>
                  </a:lnTo>
                  <a:lnTo>
                    <a:pt x="276" y="87"/>
                  </a:lnTo>
                  <a:lnTo>
                    <a:pt x="286" y="95"/>
                  </a:lnTo>
                  <a:lnTo>
                    <a:pt x="294" y="130"/>
                  </a:lnTo>
                  <a:lnTo>
                    <a:pt x="299" y="147"/>
                  </a:lnTo>
                  <a:lnTo>
                    <a:pt x="301" y="155"/>
                  </a:lnTo>
                  <a:lnTo>
                    <a:pt x="299" y="170"/>
                  </a:lnTo>
                  <a:lnTo>
                    <a:pt x="299" y="179"/>
                  </a:lnTo>
                  <a:lnTo>
                    <a:pt x="298" y="190"/>
                  </a:lnTo>
                  <a:lnTo>
                    <a:pt x="299" y="201"/>
                  </a:lnTo>
                  <a:lnTo>
                    <a:pt x="293" y="210"/>
                  </a:lnTo>
                  <a:lnTo>
                    <a:pt x="303" y="224"/>
                  </a:lnTo>
                  <a:lnTo>
                    <a:pt x="304" y="232"/>
                  </a:lnTo>
                  <a:lnTo>
                    <a:pt x="310" y="242"/>
                  </a:lnTo>
                  <a:lnTo>
                    <a:pt x="317" y="238"/>
                  </a:lnTo>
                  <a:lnTo>
                    <a:pt x="331" y="247"/>
                  </a:lnTo>
                  <a:lnTo>
                    <a:pt x="338" y="259"/>
                  </a:lnTo>
                  <a:lnTo>
                    <a:pt x="282" y="296"/>
                  </a:lnTo>
                  <a:lnTo>
                    <a:pt x="235" y="333"/>
                  </a:lnTo>
                  <a:lnTo>
                    <a:pt x="212" y="341"/>
                  </a:lnTo>
                  <a:lnTo>
                    <a:pt x="194" y="344"/>
                  </a:lnTo>
                  <a:lnTo>
                    <a:pt x="194" y="332"/>
                  </a:lnTo>
                  <a:lnTo>
                    <a:pt x="185" y="328"/>
                  </a:lnTo>
                  <a:lnTo>
                    <a:pt x="175" y="323"/>
                  </a:lnTo>
                  <a:lnTo>
                    <a:pt x="171" y="314"/>
                  </a:lnTo>
                  <a:lnTo>
                    <a:pt x="116" y="272"/>
                  </a:lnTo>
                  <a:lnTo>
                    <a:pt x="61" y="231"/>
                  </a:lnTo>
                  <a:lnTo>
                    <a:pt x="0" y="185"/>
                  </a:lnTo>
                  <a:lnTo>
                    <a:pt x="0" y="181"/>
                  </a:lnTo>
                  <a:lnTo>
                    <a:pt x="1" y="180"/>
                  </a:lnTo>
                  <a:lnTo>
                    <a:pt x="1" y="158"/>
                  </a:lnTo>
                  <a:lnTo>
                    <a:pt x="28" y="144"/>
                  </a:lnTo>
                  <a:lnTo>
                    <a:pt x="43" y="141"/>
                  </a:lnTo>
                  <a:lnTo>
                    <a:pt x="57" y="135"/>
                  </a:lnTo>
                  <a:lnTo>
                    <a:pt x="63" y="126"/>
                  </a:lnTo>
                  <a:lnTo>
                    <a:pt x="82" y="118"/>
                  </a:lnTo>
                  <a:lnTo>
                    <a:pt x="83" y="104"/>
                  </a:lnTo>
                  <a:lnTo>
                    <a:pt x="92" y="102"/>
                  </a:lnTo>
                  <a:lnTo>
                    <a:pt x="100" y="95"/>
                  </a:lnTo>
                  <a:lnTo>
                    <a:pt x="120" y="93"/>
                  </a:lnTo>
                  <a:lnTo>
                    <a:pt x="123" y="85"/>
                  </a:lnTo>
                  <a:lnTo>
                    <a:pt x="120" y="81"/>
                  </a:lnTo>
                  <a:lnTo>
                    <a:pt x="114" y="61"/>
                  </a:lnTo>
                  <a:lnTo>
                    <a:pt x="113" y="49"/>
                  </a:lnTo>
                  <a:lnTo>
                    <a:pt x="107" y="37"/>
                  </a:lnTo>
                  <a:lnTo>
                    <a:pt x="123" y="27"/>
                  </a:lnTo>
                  <a:lnTo>
                    <a:pt x="140" y="24"/>
                  </a:lnTo>
                  <a:lnTo>
                    <a:pt x="149" y="15"/>
                  </a:lnTo>
                  <a:lnTo>
                    <a:pt x="164" y="10"/>
                  </a:lnTo>
                  <a:lnTo>
                    <a:pt x="191" y="7"/>
                  </a:lnTo>
                  <a:lnTo>
                    <a:pt x="217" y="5"/>
                  </a:lnTo>
                  <a:lnTo>
                    <a:pt x="225" y="7"/>
                  </a:lnTo>
                  <a:lnTo>
                    <a:pt x="239" y="0"/>
                  </a:lnTo>
                  <a:lnTo>
                    <a:pt x="257" y="0"/>
                  </a:lnTo>
                  <a:lnTo>
                    <a:pt x="263" y="4"/>
                  </a:lnTo>
                  <a:lnTo>
                    <a:pt x="274" y="3"/>
                  </a:lnTo>
                  <a:lnTo>
                    <a:pt x="274" y="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23" name="Freeform 80">
              <a:extLst>
                <a:ext uri="{FF2B5EF4-FFF2-40B4-BE49-F238E27FC236}">
                  <a16:creationId xmlns:a16="http://schemas.microsoft.com/office/drawing/2014/main" id="{1F292B3F-D81D-27CB-CF6E-45A750CF2D5D}"/>
                </a:ext>
              </a:extLst>
            </p:cNvPr>
            <p:cNvSpPr>
              <a:spLocks/>
            </p:cNvSpPr>
            <p:nvPr/>
          </p:nvSpPr>
          <p:spPr bwMode="auto">
            <a:xfrm>
              <a:off x="3435570" y="4505560"/>
              <a:ext cx="160176" cy="201889"/>
            </a:xfrm>
            <a:custGeom>
              <a:avLst/>
              <a:gdLst>
                <a:gd name="T0" fmla="*/ 94 w 96"/>
                <a:gd name="T1" fmla="*/ 29 h 121"/>
                <a:gd name="T2" fmla="*/ 96 w 96"/>
                <a:gd name="T3" fmla="*/ 44 h 121"/>
                <a:gd name="T4" fmla="*/ 91 w 96"/>
                <a:gd name="T5" fmla="*/ 55 h 121"/>
                <a:gd name="T6" fmla="*/ 73 w 96"/>
                <a:gd name="T7" fmla="*/ 75 h 121"/>
                <a:gd name="T8" fmla="*/ 53 w 96"/>
                <a:gd name="T9" fmla="*/ 83 h 121"/>
                <a:gd name="T10" fmla="*/ 43 w 96"/>
                <a:gd name="T11" fmla="*/ 100 h 121"/>
                <a:gd name="T12" fmla="*/ 40 w 96"/>
                <a:gd name="T13" fmla="*/ 112 h 121"/>
                <a:gd name="T14" fmla="*/ 32 w 96"/>
                <a:gd name="T15" fmla="*/ 121 h 121"/>
                <a:gd name="T16" fmla="*/ 24 w 96"/>
                <a:gd name="T17" fmla="*/ 111 h 121"/>
                <a:gd name="T18" fmla="*/ 17 w 96"/>
                <a:gd name="T19" fmla="*/ 109 h 121"/>
                <a:gd name="T20" fmla="*/ 10 w 96"/>
                <a:gd name="T21" fmla="*/ 110 h 121"/>
                <a:gd name="T22" fmla="*/ 9 w 96"/>
                <a:gd name="T23" fmla="*/ 104 h 121"/>
                <a:gd name="T24" fmla="*/ 14 w 96"/>
                <a:gd name="T25" fmla="*/ 99 h 121"/>
                <a:gd name="T26" fmla="*/ 12 w 96"/>
                <a:gd name="T27" fmla="*/ 91 h 121"/>
                <a:gd name="T28" fmla="*/ 20 w 96"/>
                <a:gd name="T29" fmla="*/ 77 h 121"/>
                <a:gd name="T30" fmla="*/ 17 w 96"/>
                <a:gd name="T31" fmla="*/ 68 h 121"/>
                <a:gd name="T32" fmla="*/ 11 w 96"/>
                <a:gd name="T33" fmla="*/ 77 h 121"/>
                <a:gd name="T34" fmla="*/ 0 w 96"/>
                <a:gd name="T35" fmla="*/ 69 h 121"/>
                <a:gd name="T36" fmla="*/ 3 w 96"/>
                <a:gd name="T37" fmla="*/ 64 h 121"/>
                <a:gd name="T38" fmla="*/ 0 w 96"/>
                <a:gd name="T39" fmla="*/ 46 h 121"/>
                <a:gd name="T40" fmla="*/ 6 w 96"/>
                <a:gd name="T41" fmla="*/ 43 h 121"/>
                <a:gd name="T42" fmla="*/ 9 w 96"/>
                <a:gd name="T43" fmla="*/ 31 h 121"/>
                <a:gd name="T44" fmla="*/ 15 w 96"/>
                <a:gd name="T45" fmla="*/ 19 h 121"/>
                <a:gd name="T46" fmla="*/ 15 w 96"/>
                <a:gd name="T47" fmla="*/ 12 h 121"/>
                <a:gd name="T48" fmla="*/ 24 w 96"/>
                <a:gd name="T49" fmla="*/ 7 h 121"/>
                <a:gd name="T50" fmla="*/ 35 w 96"/>
                <a:gd name="T51" fmla="*/ 0 h 121"/>
                <a:gd name="T52" fmla="*/ 52 w 96"/>
                <a:gd name="T53" fmla="*/ 10 h 121"/>
                <a:gd name="T54" fmla="*/ 55 w 96"/>
                <a:gd name="T55" fmla="*/ 10 h 121"/>
                <a:gd name="T56" fmla="*/ 60 w 96"/>
                <a:gd name="T57" fmla="*/ 18 h 121"/>
                <a:gd name="T58" fmla="*/ 74 w 96"/>
                <a:gd name="T59" fmla="*/ 21 h 121"/>
                <a:gd name="T60" fmla="*/ 78 w 96"/>
                <a:gd name="T61" fmla="*/ 18 h 121"/>
                <a:gd name="T62" fmla="*/ 86 w 96"/>
                <a:gd name="T63" fmla="*/ 24 h 121"/>
                <a:gd name="T64" fmla="*/ 94 w 96"/>
                <a:gd name="T65" fmla="*/ 29 h 121"/>
                <a:gd name="T66" fmla="*/ 94 w 96"/>
                <a:gd name="T67" fmla="*/ 2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6" h="121">
                  <a:moveTo>
                    <a:pt x="94" y="29"/>
                  </a:moveTo>
                  <a:lnTo>
                    <a:pt x="96" y="44"/>
                  </a:lnTo>
                  <a:lnTo>
                    <a:pt x="91" y="55"/>
                  </a:lnTo>
                  <a:lnTo>
                    <a:pt x="73" y="75"/>
                  </a:lnTo>
                  <a:lnTo>
                    <a:pt x="53" y="83"/>
                  </a:lnTo>
                  <a:lnTo>
                    <a:pt x="43" y="100"/>
                  </a:lnTo>
                  <a:lnTo>
                    <a:pt x="40" y="112"/>
                  </a:lnTo>
                  <a:lnTo>
                    <a:pt x="32" y="121"/>
                  </a:lnTo>
                  <a:lnTo>
                    <a:pt x="24" y="111"/>
                  </a:lnTo>
                  <a:lnTo>
                    <a:pt x="17" y="109"/>
                  </a:lnTo>
                  <a:lnTo>
                    <a:pt x="10" y="110"/>
                  </a:lnTo>
                  <a:lnTo>
                    <a:pt x="9" y="104"/>
                  </a:lnTo>
                  <a:lnTo>
                    <a:pt x="14" y="99"/>
                  </a:lnTo>
                  <a:lnTo>
                    <a:pt x="12" y="91"/>
                  </a:lnTo>
                  <a:lnTo>
                    <a:pt x="20" y="77"/>
                  </a:lnTo>
                  <a:lnTo>
                    <a:pt x="17" y="68"/>
                  </a:lnTo>
                  <a:lnTo>
                    <a:pt x="11" y="77"/>
                  </a:lnTo>
                  <a:lnTo>
                    <a:pt x="0" y="69"/>
                  </a:lnTo>
                  <a:lnTo>
                    <a:pt x="3" y="64"/>
                  </a:lnTo>
                  <a:lnTo>
                    <a:pt x="0" y="46"/>
                  </a:lnTo>
                  <a:lnTo>
                    <a:pt x="6" y="43"/>
                  </a:lnTo>
                  <a:lnTo>
                    <a:pt x="9" y="31"/>
                  </a:lnTo>
                  <a:lnTo>
                    <a:pt x="15" y="19"/>
                  </a:lnTo>
                  <a:lnTo>
                    <a:pt x="15" y="12"/>
                  </a:lnTo>
                  <a:lnTo>
                    <a:pt x="24" y="7"/>
                  </a:lnTo>
                  <a:lnTo>
                    <a:pt x="35" y="0"/>
                  </a:lnTo>
                  <a:lnTo>
                    <a:pt x="52" y="10"/>
                  </a:lnTo>
                  <a:lnTo>
                    <a:pt x="55" y="10"/>
                  </a:lnTo>
                  <a:lnTo>
                    <a:pt x="60" y="18"/>
                  </a:lnTo>
                  <a:lnTo>
                    <a:pt x="74" y="21"/>
                  </a:lnTo>
                  <a:lnTo>
                    <a:pt x="78" y="18"/>
                  </a:lnTo>
                  <a:lnTo>
                    <a:pt x="86" y="24"/>
                  </a:lnTo>
                  <a:lnTo>
                    <a:pt x="94" y="29"/>
                  </a:lnTo>
                  <a:lnTo>
                    <a:pt x="94" y="2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24" name="Freeform 81">
              <a:extLst>
                <a:ext uri="{FF2B5EF4-FFF2-40B4-BE49-F238E27FC236}">
                  <a16:creationId xmlns:a16="http://schemas.microsoft.com/office/drawing/2014/main" id="{AA066200-1698-877F-C908-862080D3D290}"/>
                </a:ext>
              </a:extLst>
            </p:cNvPr>
            <p:cNvSpPr>
              <a:spLocks/>
            </p:cNvSpPr>
            <p:nvPr/>
          </p:nvSpPr>
          <p:spPr bwMode="auto">
            <a:xfrm>
              <a:off x="6367132" y="3546169"/>
              <a:ext cx="347049" cy="303667"/>
            </a:xfrm>
            <a:custGeom>
              <a:avLst/>
              <a:gdLst>
                <a:gd name="T0" fmla="*/ 152 w 208"/>
                <a:gd name="T1" fmla="*/ 8 h 182"/>
                <a:gd name="T2" fmla="*/ 164 w 208"/>
                <a:gd name="T3" fmla="*/ 35 h 182"/>
                <a:gd name="T4" fmla="*/ 166 w 208"/>
                <a:gd name="T5" fmla="*/ 40 h 182"/>
                <a:gd name="T6" fmla="*/ 162 w 208"/>
                <a:gd name="T7" fmla="*/ 48 h 182"/>
                <a:gd name="T8" fmla="*/ 160 w 208"/>
                <a:gd name="T9" fmla="*/ 62 h 182"/>
                <a:gd name="T10" fmla="*/ 157 w 208"/>
                <a:gd name="T11" fmla="*/ 72 h 182"/>
                <a:gd name="T12" fmla="*/ 153 w 208"/>
                <a:gd name="T13" fmla="*/ 75 h 182"/>
                <a:gd name="T14" fmla="*/ 147 w 208"/>
                <a:gd name="T15" fmla="*/ 69 h 182"/>
                <a:gd name="T16" fmla="*/ 139 w 208"/>
                <a:gd name="T17" fmla="*/ 61 h 182"/>
                <a:gd name="T18" fmla="*/ 125 w 208"/>
                <a:gd name="T19" fmla="*/ 33 h 182"/>
                <a:gd name="T20" fmla="*/ 124 w 208"/>
                <a:gd name="T21" fmla="*/ 35 h 182"/>
                <a:gd name="T22" fmla="*/ 132 w 208"/>
                <a:gd name="T23" fmla="*/ 55 h 182"/>
                <a:gd name="T24" fmla="*/ 143 w 208"/>
                <a:gd name="T25" fmla="*/ 74 h 182"/>
                <a:gd name="T26" fmla="*/ 158 w 208"/>
                <a:gd name="T27" fmla="*/ 104 h 182"/>
                <a:gd name="T28" fmla="*/ 165 w 208"/>
                <a:gd name="T29" fmla="*/ 114 h 182"/>
                <a:gd name="T30" fmla="*/ 171 w 208"/>
                <a:gd name="T31" fmla="*/ 125 h 182"/>
                <a:gd name="T32" fmla="*/ 187 w 208"/>
                <a:gd name="T33" fmla="*/ 146 h 182"/>
                <a:gd name="T34" fmla="*/ 184 w 208"/>
                <a:gd name="T35" fmla="*/ 149 h 182"/>
                <a:gd name="T36" fmla="*/ 185 w 208"/>
                <a:gd name="T37" fmla="*/ 162 h 182"/>
                <a:gd name="T38" fmla="*/ 205 w 208"/>
                <a:gd name="T39" fmla="*/ 179 h 182"/>
                <a:gd name="T40" fmla="*/ 208 w 208"/>
                <a:gd name="T41" fmla="*/ 182 h 182"/>
                <a:gd name="T42" fmla="*/ 143 w 208"/>
                <a:gd name="T43" fmla="*/ 182 h 182"/>
                <a:gd name="T44" fmla="*/ 80 w 208"/>
                <a:gd name="T45" fmla="*/ 182 h 182"/>
                <a:gd name="T46" fmla="*/ 13 w 208"/>
                <a:gd name="T47" fmla="*/ 182 h 182"/>
                <a:gd name="T48" fmla="*/ 10 w 208"/>
                <a:gd name="T49" fmla="*/ 113 h 182"/>
                <a:gd name="T50" fmla="*/ 6 w 208"/>
                <a:gd name="T51" fmla="*/ 45 h 182"/>
                <a:gd name="T52" fmla="*/ 0 w 208"/>
                <a:gd name="T53" fmla="*/ 30 h 182"/>
                <a:gd name="T54" fmla="*/ 4 w 208"/>
                <a:gd name="T55" fmla="*/ 18 h 182"/>
                <a:gd name="T56" fmla="*/ 1 w 208"/>
                <a:gd name="T57" fmla="*/ 10 h 182"/>
                <a:gd name="T58" fmla="*/ 5 w 208"/>
                <a:gd name="T59" fmla="*/ 0 h 182"/>
                <a:gd name="T60" fmla="*/ 27 w 208"/>
                <a:gd name="T61" fmla="*/ 0 h 182"/>
                <a:gd name="T62" fmla="*/ 43 w 208"/>
                <a:gd name="T63" fmla="*/ 5 h 182"/>
                <a:gd name="T64" fmla="*/ 60 w 208"/>
                <a:gd name="T65" fmla="*/ 10 h 182"/>
                <a:gd name="T66" fmla="*/ 67 w 208"/>
                <a:gd name="T67" fmla="*/ 13 h 182"/>
                <a:gd name="T68" fmla="*/ 79 w 208"/>
                <a:gd name="T69" fmla="*/ 8 h 182"/>
                <a:gd name="T70" fmla="*/ 85 w 208"/>
                <a:gd name="T71" fmla="*/ 2 h 182"/>
                <a:gd name="T72" fmla="*/ 99 w 208"/>
                <a:gd name="T73" fmla="*/ 1 h 182"/>
                <a:gd name="T74" fmla="*/ 111 w 208"/>
                <a:gd name="T75" fmla="*/ 3 h 182"/>
                <a:gd name="T76" fmla="*/ 116 w 208"/>
                <a:gd name="T77" fmla="*/ 13 h 182"/>
                <a:gd name="T78" fmla="*/ 120 w 208"/>
                <a:gd name="T79" fmla="*/ 6 h 182"/>
                <a:gd name="T80" fmla="*/ 132 w 208"/>
                <a:gd name="T81" fmla="*/ 10 h 182"/>
                <a:gd name="T82" fmla="*/ 145 w 208"/>
                <a:gd name="T83" fmla="*/ 12 h 182"/>
                <a:gd name="T84" fmla="*/ 152 w 208"/>
                <a:gd name="T85" fmla="*/ 8 h 182"/>
                <a:gd name="T86" fmla="*/ 152 w 208"/>
                <a:gd name="T87"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8" h="182">
                  <a:moveTo>
                    <a:pt x="152" y="8"/>
                  </a:moveTo>
                  <a:lnTo>
                    <a:pt x="164" y="35"/>
                  </a:lnTo>
                  <a:lnTo>
                    <a:pt x="166" y="40"/>
                  </a:lnTo>
                  <a:lnTo>
                    <a:pt x="162" y="48"/>
                  </a:lnTo>
                  <a:lnTo>
                    <a:pt x="160" y="62"/>
                  </a:lnTo>
                  <a:lnTo>
                    <a:pt x="157" y="72"/>
                  </a:lnTo>
                  <a:lnTo>
                    <a:pt x="153" y="75"/>
                  </a:lnTo>
                  <a:lnTo>
                    <a:pt x="147" y="69"/>
                  </a:lnTo>
                  <a:lnTo>
                    <a:pt x="139" y="61"/>
                  </a:lnTo>
                  <a:lnTo>
                    <a:pt x="125" y="33"/>
                  </a:lnTo>
                  <a:lnTo>
                    <a:pt x="124" y="35"/>
                  </a:lnTo>
                  <a:lnTo>
                    <a:pt x="132" y="55"/>
                  </a:lnTo>
                  <a:lnTo>
                    <a:pt x="143" y="74"/>
                  </a:lnTo>
                  <a:lnTo>
                    <a:pt x="158" y="104"/>
                  </a:lnTo>
                  <a:lnTo>
                    <a:pt x="165" y="114"/>
                  </a:lnTo>
                  <a:lnTo>
                    <a:pt x="171" y="125"/>
                  </a:lnTo>
                  <a:lnTo>
                    <a:pt x="187" y="146"/>
                  </a:lnTo>
                  <a:lnTo>
                    <a:pt x="184" y="149"/>
                  </a:lnTo>
                  <a:lnTo>
                    <a:pt x="185" y="162"/>
                  </a:lnTo>
                  <a:lnTo>
                    <a:pt x="205" y="179"/>
                  </a:lnTo>
                  <a:lnTo>
                    <a:pt x="208" y="182"/>
                  </a:lnTo>
                  <a:lnTo>
                    <a:pt x="143" y="182"/>
                  </a:lnTo>
                  <a:lnTo>
                    <a:pt x="80" y="182"/>
                  </a:lnTo>
                  <a:lnTo>
                    <a:pt x="13" y="182"/>
                  </a:lnTo>
                  <a:lnTo>
                    <a:pt x="10" y="113"/>
                  </a:lnTo>
                  <a:lnTo>
                    <a:pt x="6" y="45"/>
                  </a:lnTo>
                  <a:lnTo>
                    <a:pt x="0" y="30"/>
                  </a:lnTo>
                  <a:lnTo>
                    <a:pt x="4" y="18"/>
                  </a:lnTo>
                  <a:lnTo>
                    <a:pt x="1" y="10"/>
                  </a:lnTo>
                  <a:lnTo>
                    <a:pt x="5" y="0"/>
                  </a:lnTo>
                  <a:lnTo>
                    <a:pt x="27" y="0"/>
                  </a:lnTo>
                  <a:lnTo>
                    <a:pt x="43" y="5"/>
                  </a:lnTo>
                  <a:lnTo>
                    <a:pt x="60" y="10"/>
                  </a:lnTo>
                  <a:lnTo>
                    <a:pt x="67" y="13"/>
                  </a:lnTo>
                  <a:lnTo>
                    <a:pt x="79" y="8"/>
                  </a:lnTo>
                  <a:lnTo>
                    <a:pt x="85" y="2"/>
                  </a:lnTo>
                  <a:lnTo>
                    <a:pt x="99" y="1"/>
                  </a:lnTo>
                  <a:lnTo>
                    <a:pt x="111" y="3"/>
                  </a:lnTo>
                  <a:lnTo>
                    <a:pt x="116" y="13"/>
                  </a:lnTo>
                  <a:lnTo>
                    <a:pt x="120" y="6"/>
                  </a:lnTo>
                  <a:lnTo>
                    <a:pt x="132" y="10"/>
                  </a:lnTo>
                  <a:lnTo>
                    <a:pt x="145" y="12"/>
                  </a:lnTo>
                  <a:lnTo>
                    <a:pt x="152" y="8"/>
                  </a:lnTo>
                  <a:lnTo>
                    <a:pt x="152" y="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25" name="Freeform 82">
              <a:extLst>
                <a:ext uri="{FF2B5EF4-FFF2-40B4-BE49-F238E27FC236}">
                  <a16:creationId xmlns:a16="http://schemas.microsoft.com/office/drawing/2014/main" id="{25E8E91A-59DC-FAA3-095D-FF7D9733CC2A}"/>
                </a:ext>
              </a:extLst>
            </p:cNvPr>
            <p:cNvSpPr>
              <a:spLocks/>
            </p:cNvSpPr>
            <p:nvPr/>
          </p:nvSpPr>
          <p:spPr bwMode="auto">
            <a:xfrm>
              <a:off x="6710844" y="3978313"/>
              <a:ext cx="191878" cy="175192"/>
            </a:xfrm>
            <a:custGeom>
              <a:avLst/>
              <a:gdLst>
                <a:gd name="T0" fmla="*/ 115 w 115"/>
                <a:gd name="T1" fmla="*/ 100 h 105"/>
                <a:gd name="T2" fmla="*/ 110 w 115"/>
                <a:gd name="T3" fmla="*/ 105 h 105"/>
                <a:gd name="T4" fmla="*/ 102 w 115"/>
                <a:gd name="T5" fmla="*/ 103 h 105"/>
                <a:gd name="T6" fmla="*/ 96 w 115"/>
                <a:gd name="T7" fmla="*/ 97 h 105"/>
                <a:gd name="T8" fmla="*/ 89 w 115"/>
                <a:gd name="T9" fmla="*/ 86 h 105"/>
                <a:gd name="T10" fmla="*/ 82 w 115"/>
                <a:gd name="T11" fmla="*/ 80 h 105"/>
                <a:gd name="T12" fmla="*/ 77 w 115"/>
                <a:gd name="T13" fmla="*/ 74 h 105"/>
                <a:gd name="T14" fmla="*/ 62 w 115"/>
                <a:gd name="T15" fmla="*/ 66 h 105"/>
                <a:gd name="T16" fmla="*/ 50 w 115"/>
                <a:gd name="T17" fmla="*/ 66 h 105"/>
                <a:gd name="T18" fmla="*/ 47 w 115"/>
                <a:gd name="T19" fmla="*/ 62 h 105"/>
                <a:gd name="T20" fmla="*/ 37 w 115"/>
                <a:gd name="T21" fmla="*/ 66 h 105"/>
                <a:gd name="T22" fmla="*/ 26 w 115"/>
                <a:gd name="T23" fmla="*/ 57 h 105"/>
                <a:gd name="T24" fmla="*/ 22 w 115"/>
                <a:gd name="T25" fmla="*/ 71 h 105"/>
                <a:gd name="T26" fmla="*/ 2 w 115"/>
                <a:gd name="T27" fmla="*/ 68 h 105"/>
                <a:gd name="T28" fmla="*/ 0 w 115"/>
                <a:gd name="T29" fmla="*/ 60 h 105"/>
                <a:gd name="T30" fmla="*/ 6 w 115"/>
                <a:gd name="T31" fmla="*/ 32 h 105"/>
                <a:gd name="T32" fmla="*/ 7 w 115"/>
                <a:gd name="T33" fmla="*/ 20 h 105"/>
                <a:gd name="T34" fmla="*/ 12 w 115"/>
                <a:gd name="T35" fmla="*/ 14 h 105"/>
                <a:gd name="T36" fmla="*/ 24 w 115"/>
                <a:gd name="T37" fmla="*/ 11 h 105"/>
                <a:gd name="T38" fmla="*/ 32 w 115"/>
                <a:gd name="T39" fmla="*/ 0 h 105"/>
                <a:gd name="T40" fmla="*/ 42 w 115"/>
                <a:gd name="T41" fmla="*/ 22 h 105"/>
                <a:gd name="T42" fmla="*/ 48 w 115"/>
                <a:gd name="T43" fmla="*/ 39 h 105"/>
                <a:gd name="T44" fmla="*/ 58 w 115"/>
                <a:gd name="T45" fmla="*/ 48 h 105"/>
                <a:gd name="T46" fmla="*/ 82 w 115"/>
                <a:gd name="T47" fmla="*/ 66 h 105"/>
                <a:gd name="T48" fmla="*/ 91 w 115"/>
                <a:gd name="T49" fmla="*/ 77 h 105"/>
                <a:gd name="T50" fmla="*/ 101 w 115"/>
                <a:gd name="T51" fmla="*/ 88 h 105"/>
                <a:gd name="T52" fmla="*/ 106 w 115"/>
                <a:gd name="T53" fmla="*/ 95 h 105"/>
                <a:gd name="T54" fmla="*/ 115 w 115"/>
                <a:gd name="T55" fmla="*/ 100 h 105"/>
                <a:gd name="T56" fmla="*/ 115 w 115"/>
                <a:gd name="T57" fmla="*/ 10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05">
                  <a:moveTo>
                    <a:pt x="115" y="100"/>
                  </a:moveTo>
                  <a:lnTo>
                    <a:pt x="110" y="105"/>
                  </a:lnTo>
                  <a:lnTo>
                    <a:pt x="102" y="103"/>
                  </a:lnTo>
                  <a:lnTo>
                    <a:pt x="96" y="97"/>
                  </a:lnTo>
                  <a:lnTo>
                    <a:pt x="89" y="86"/>
                  </a:lnTo>
                  <a:lnTo>
                    <a:pt x="82" y="80"/>
                  </a:lnTo>
                  <a:lnTo>
                    <a:pt x="77" y="74"/>
                  </a:lnTo>
                  <a:lnTo>
                    <a:pt x="62" y="66"/>
                  </a:lnTo>
                  <a:lnTo>
                    <a:pt x="50" y="66"/>
                  </a:lnTo>
                  <a:lnTo>
                    <a:pt x="47" y="62"/>
                  </a:lnTo>
                  <a:lnTo>
                    <a:pt x="37" y="66"/>
                  </a:lnTo>
                  <a:lnTo>
                    <a:pt x="26" y="57"/>
                  </a:lnTo>
                  <a:lnTo>
                    <a:pt x="22" y="71"/>
                  </a:lnTo>
                  <a:lnTo>
                    <a:pt x="2" y="68"/>
                  </a:lnTo>
                  <a:lnTo>
                    <a:pt x="0" y="60"/>
                  </a:lnTo>
                  <a:lnTo>
                    <a:pt x="6" y="32"/>
                  </a:lnTo>
                  <a:lnTo>
                    <a:pt x="7" y="20"/>
                  </a:lnTo>
                  <a:lnTo>
                    <a:pt x="12" y="14"/>
                  </a:lnTo>
                  <a:lnTo>
                    <a:pt x="24" y="11"/>
                  </a:lnTo>
                  <a:lnTo>
                    <a:pt x="32" y="0"/>
                  </a:lnTo>
                  <a:lnTo>
                    <a:pt x="42" y="22"/>
                  </a:lnTo>
                  <a:lnTo>
                    <a:pt x="48" y="39"/>
                  </a:lnTo>
                  <a:lnTo>
                    <a:pt x="58" y="48"/>
                  </a:lnTo>
                  <a:lnTo>
                    <a:pt x="82" y="66"/>
                  </a:lnTo>
                  <a:lnTo>
                    <a:pt x="91" y="77"/>
                  </a:lnTo>
                  <a:lnTo>
                    <a:pt x="101" y="88"/>
                  </a:lnTo>
                  <a:lnTo>
                    <a:pt x="106" y="95"/>
                  </a:lnTo>
                  <a:lnTo>
                    <a:pt x="115" y="100"/>
                  </a:lnTo>
                  <a:lnTo>
                    <a:pt x="115" y="10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26" name="Freeform 83">
              <a:extLst>
                <a:ext uri="{FF2B5EF4-FFF2-40B4-BE49-F238E27FC236}">
                  <a16:creationId xmlns:a16="http://schemas.microsoft.com/office/drawing/2014/main" id="{E9D1FD47-8AC5-6822-C2AE-3B1F47290E8E}"/>
                </a:ext>
              </a:extLst>
            </p:cNvPr>
            <p:cNvSpPr>
              <a:spLocks/>
            </p:cNvSpPr>
            <p:nvPr/>
          </p:nvSpPr>
          <p:spPr bwMode="auto">
            <a:xfrm>
              <a:off x="6228646" y="2680218"/>
              <a:ext cx="108453" cy="63404"/>
            </a:xfrm>
            <a:custGeom>
              <a:avLst/>
              <a:gdLst>
                <a:gd name="T0" fmla="*/ 63 w 65"/>
                <a:gd name="T1" fmla="*/ 2 h 38"/>
                <a:gd name="T2" fmla="*/ 65 w 65"/>
                <a:gd name="T3" fmla="*/ 5 h 38"/>
                <a:gd name="T4" fmla="*/ 57 w 65"/>
                <a:gd name="T5" fmla="*/ 15 h 38"/>
                <a:gd name="T6" fmla="*/ 65 w 65"/>
                <a:gd name="T7" fmla="*/ 32 h 38"/>
                <a:gd name="T8" fmla="*/ 60 w 65"/>
                <a:gd name="T9" fmla="*/ 38 h 38"/>
                <a:gd name="T10" fmla="*/ 49 w 65"/>
                <a:gd name="T11" fmla="*/ 38 h 38"/>
                <a:gd name="T12" fmla="*/ 35 w 65"/>
                <a:gd name="T13" fmla="*/ 31 h 38"/>
                <a:gd name="T14" fmla="*/ 29 w 65"/>
                <a:gd name="T15" fmla="*/ 29 h 38"/>
                <a:gd name="T16" fmla="*/ 18 w 65"/>
                <a:gd name="T17" fmla="*/ 32 h 38"/>
                <a:gd name="T18" fmla="*/ 17 w 65"/>
                <a:gd name="T19" fmla="*/ 21 h 38"/>
                <a:gd name="T20" fmla="*/ 13 w 65"/>
                <a:gd name="T21" fmla="*/ 24 h 38"/>
                <a:gd name="T22" fmla="*/ 3 w 65"/>
                <a:gd name="T23" fmla="*/ 18 h 38"/>
                <a:gd name="T24" fmla="*/ 0 w 65"/>
                <a:gd name="T25" fmla="*/ 7 h 38"/>
                <a:gd name="T26" fmla="*/ 17 w 65"/>
                <a:gd name="T27" fmla="*/ 2 h 38"/>
                <a:gd name="T28" fmla="*/ 34 w 65"/>
                <a:gd name="T29" fmla="*/ 0 h 38"/>
                <a:gd name="T30" fmla="*/ 49 w 65"/>
                <a:gd name="T31" fmla="*/ 3 h 38"/>
                <a:gd name="T32" fmla="*/ 63 w 65"/>
                <a:gd name="T33" fmla="*/ 2 h 38"/>
                <a:gd name="T34" fmla="*/ 63 w 65"/>
                <a:gd name="T3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38">
                  <a:moveTo>
                    <a:pt x="63" y="2"/>
                  </a:moveTo>
                  <a:lnTo>
                    <a:pt x="65" y="5"/>
                  </a:lnTo>
                  <a:lnTo>
                    <a:pt x="57" y="15"/>
                  </a:lnTo>
                  <a:lnTo>
                    <a:pt x="65" y="32"/>
                  </a:lnTo>
                  <a:lnTo>
                    <a:pt x="60" y="38"/>
                  </a:lnTo>
                  <a:lnTo>
                    <a:pt x="49" y="38"/>
                  </a:lnTo>
                  <a:lnTo>
                    <a:pt x="35" y="31"/>
                  </a:lnTo>
                  <a:lnTo>
                    <a:pt x="29" y="29"/>
                  </a:lnTo>
                  <a:lnTo>
                    <a:pt x="18" y="32"/>
                  </a:lnTo>
                  <a:lnTo>
                    <a:pt x="17" y="21"/>
                  </a:lnTo>
                  <a:lnTo>
                    <a:pt x="13" y="24"/>
                  </a:lnTo>
                  <a:lnTo>
                    <a:pt x="3" y="18"/>
                  </a:lnTo>
                  <a:lnTo>
                    <a:pt x="0" y="7"/>
                  </a:lnTo>
                  <a:lnTo>
                    <a:pt x="17" y="2"/>
                  </a:lnTo>
                  <a:lnTo>
                    <a:pt x="34" y="0"/>
                  </a:lnTo>
                  <a:lnTo>
                    <a:pt x="49" y="3"/>
                  </a:lnTo>
                  <a:lnTo>
                    <a:pt x="63" y="2"/>
                  </a:lnTo>
                  <a:lnTo>
                    <a:pt x="63" y="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27" name="Freeform 84">
              <a:extLst>
                <a:ext uri="{FF2B5EF4-FFF2-40B4-BE49-F238E27FC236}">
                  <a16:creationId xmlns:a16="http://schemas.microsoft.com/office/drawing/2014/main" id="{E55E6924-810C-D1A8-47DF-CEA4BA51DB08}"/>
                </a:ext>
              </a:extLst>
            </p:cNvPr>
            <p:cNvSpPr>
              <a:spLocks/>
            </p:cNvSpPr>
            <p:nvPr/>
          </p:nvSpPr>
          <p:spPr bwMode="auto">
            <a:xfrm>
              <a:off x="6624081" y="4073416"/>
              <a:ext cx="413790" cy="367071"/>
            </a:xfrm>
            <a:custGeom>
              <a:avLst/>
              <a:gdLst>
                <a:gd name="T0" fmla="*/ 102 w 248"/>
                <a:gd name="T1" fmla="*/ 9 h 220"/>
                <a:gd name="T2" fmla="*/ 114 w 248"/>
                <a:gd name="T3" fmla="*/ 9 h 220"/>
                <a:gd name="T4" fmla="*/ 129 w 248"/>
                <a:gd name="T5" fmla="*/ 17 h 220"/>
                <a:gd name="T6" fmla="*/ 134 w 248"/>
                <a:gd name="T7" fmla="*/ 23 h 220"/>
                <a:gd name="T8" fmla="*/ 141 w 248"/>
                <a:gd name="T9" fmla="*/ 29 h 220"/>
                <a:gd name="T10" fmla="*/ 148 w 248"/>
                <a:gd name="T11" fmla="*/ 40 h 220"/>
                <a:gd name="T12" fmla="*/ 154 w 248"/>
                <a:gd name="T13" fmla="*/ 46 h 220"/>
                <a:gd name="T14" fmla="*/ 149 w 248"/>
                <a:gd name="T15" fmla="*/ 54 h 220"/>
                <a:gd name="T16" fmla="*/ 143 w 248"/>
                <a:gd name="T17" fmla="*/ 63 h 220"/>
                <a:gd name="T18" fmla="*/ 145 w 248"/>
                <a:gd name="T19" fmla="*/ 69 h 220"/>
                <a:gd name="T20" fmla="*/ 145 w 248"/>
                <a:gd name="T21" fmla="*/ 75 h 220"/>
                <a:gd name="T22" fmla="*/ 155 w 248"/>
                <a:gd name="T23" fmla="*/ 75 h 220"/>
                <a:gd name="T24" fmla="*/ 159 w 248"/>
                <a:gd name="T25" fmla="*/ 74 h 220"/>
                <a:gd name="T26" fmla="*/ 162 w 248"/>
                <a:gd name="T27" fmla="*/ 77 h 220"/>
                <a:gd name="T28" fmla="*/ 159 w 248"/>
                <a:gd name="T29" fmla="*/ 84 h 220"/>
                <a:gd name="T30" fmla="*/ 165 w 248"/>
                <a:gd name="T31" fmla="*/ 94 h 220"/>
                <a:gd name="T32" fmla="*/ 172 w 248"/>
                <a:gd name="T33" fmla="*/ 103 h 220"/>
                <a:gd name="T34" fmla="*/ 179 w 248"/>
                <a:gd name="T35" fmla="*/ 111 h 220"/>
                <a:gd name="T36" fmla="*/ 234 w 248"/>
                <a:gd name="T37" fmla="*/ 133 h 220"/>
                <a:gd name="T38" fmla="*/ 248 w 248"/>
                <a:gd name="T39" fmla="*/ 133 h 220"/>
                <a:gd name="T40" fmla="*/ 202 w 248"/>
                <a:gd name="T41" fmla="*/ 190 h 220"/>
                <a:gd name="T42" fmla="*/ 180 w 248"/>
                <a:gd name="T43" fmla="*/ 191 h 220"/>
                <a:gd name="T44" fmla="*/ 165 w 248"/>
                <a:gd name="T45" fmla="*/ 204 h 220"/>
                <a:gd name="T46" fmla="*/ 155 w 248"/>
                <a:gd name="T47" fmla="*/ 204 h 220"/>
                <a:gd name="T48" fmla="*/ 151 w 248"/>
                <a:gd name="T49" fmla="*/ 211 h 220"/>
                <a:gd name="T50" fmla="*/ 139 w 248"/>
                <a:gd name="T51" fmla="*/ 211 h 220"/>
                <a:gd name="T52" fmla="*/ 132 w 248"/>
                <a:gd name="T53" fmla="*/ 204 h 220"/>
                <a:gd name="T54" fmla="*/ 117 w 248"/>
                <a:gd name="T55" fmla="*/ 212 h 220"/>
                <a:gd name="T56" fmla="*/ 112 w 248"/>
                <a:gd name="T57" fmla="*/ 220 h 220"/>
                <a:gd name="T58" fmla="*/ 101 w 248"/>
                <a:gd name="T59" fmla="*/ 218 h 220"/>
                <a:gd name="T60" fmla="*/ 97 w 248"/>
                <a:gd name="T61" fmla="*/ 216 h 220"/>
                <a:gd name="T62" fmla="*/ 93 w 248"/>
                <a:gd name="T63" fmla="*/ 217 h 220"/>
                <a:gd name="T64" fmla="*/ 88 w 248"/>
                <a:gd name="T65" fmla="*/ 217 h 220"/>
                <a:gd name="T66" fmla="*/ 66 w 248"/>
                <a:gd name="T67" fmla="*/ 200 h 220"/>
                <a:gd name="T68" fmla="*/ 54 w 248"/>
                <a:gd name="T69" fmla="*/ 200 h 220"/>
                <a:gd name="T70" fmla="*/ 49 w 248"/>
                <a:gd name="T71" fmla="*/ 194 h 220"/>
                <a:gd name="T72" fmla="*/ 48 w 248"/>
                <a:gd name="T73" fmla="*/ 183 h 220"/>
                <a:gd name="T74" fmla="*/ 40 w 248"/>
                <a:gd name="T75" fmla="*/ 180 h 220"/>
                <a:gd name="T76" fmla="*/ 30 w 248"/>
                <a:gd name="T77" fmla="*/ 160 h 220"/>
                <a:gd name="T78" fmla="*/ 22 w 248"/>
                <a:gd name="T79" fmla="*/ 155 h 220"/>
                <a:gd name="T80" fmla="*/ 19 w 248"/>
                <a:gd name="T81" fmla="*/ 148 h 220"/>
                <a:gd name="T82" fmla="*/ 10 w 248"/>
                <a:gd name="T83" fmla="*/ 138 h 220"/>
                <a:gd name="T84" fmla="*/ 0 w 248"/>
                <a:gd name="T85" fmla="*/ 137 h 220"/>
                <a:gd name="T86" fmla="*/ 5 w 248"/>
                <a:gd name="T87" fmla="*/ 126 h 220"/>
                <a:gd name="T88" fmla="*/ 14 w 248"/>
                <a:gd name="T89" fmla="*/ 126 h 220"/>
                <a:gd name="T90" fmla="*/ 17 w 248"/>
                <a:gd name="T91" fmla="*/ 120 h 220"/>
                <a:gd name="T92" fmla="*/ 16 w 248"/>
                <a:gd name="T93" fmla="*/ 105 h 220"/>
                <a:gd name="T94" fmla="*/ 16 w 248"/>
                <a:gd name="T95" fmla="*/ 103 h 220"/>
                <a:gd name="T96" fmla="*/ 20 w 248"/>
                <a:gd name="T97" fmla="*/ 83 h 220"/>
                <a:gd name="T98" fmla="*/ 28 w 248"/>
                <a:gd name="T99" fmla="*/ 77 h 220"/>
                <a:gd name="T100" fmla="*/ 30 w 248"/>
                <a:gd name="T101" fmla="*/ 70 h 220"/>
                <a:gd name="T102" fmla="*/ 37 w 248"/>
                <a:gd name="T103" fmla="*/ 55 h 220"/>
                <a:gd name="T104" fmla="*/ 46 w 248"/>
                <a:gd name="T105" fmla="*/ 46 h 220"/>
                <a:gd name="T106" fmla="*/ 52 w 248"/>
                <a:gd name="T107" fmla="*/ 27 h 220"/>
                <a:gd name="T108" fmla="*/ 54 w 248"/>
                <a:gd name="T109" fmla="*/ 11 h 220"/>
                <a:gd name="T110" fmla="*/ 74 w 248"/>
                <a:gd name="T111" fmla="*/ 14 h 220"/>
                <a:gd name="T112" fmla="*/ 78 w 248"/>
                <a:gd name="T113" fmla="*/ 0 h 220"/>
                <a:gd name="T114" fmla="*/ 89 w 248"/>
                <a:gd name="T115" fmla="*/ 9 h 220"/>
                <a:gd name="T116" fmla="*/ 99 w 248"/>
                <a:gd name="T117" fmla="*/ 5 h 220"/>
                <a:gd name="T118" fmla="*/ 102 w 248"/>
                <a:gd name="T119" fmla="*/ 9 h 220"/>
                <a:gd name="T120" fmla="*/ 102 w 248"/>
                <a:gd name="T121" fmla="*/ 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8" h="220">
                  <a:moveTo>
                    <a:pt x="102" y="9"/>
                  </a:moveTo>
                  <a:lnTo>
                    <a:pt x="114" y="9"/>
                  </a:lnTo>
                  <a:lnTo>
                    <a:pt x="129" y="17"/>
                  </a:lnTo>
                  <a:lnTo>
                    <a:pt x="134" y="23"/>
                  </a:lnTo>
                  <a:lnTo>
                    <a:pt x="141" y="29"/>
                  </a:lnTo>
                  <a:lnTo>
                    <a:pt x="148" y="40"/>
                  </a:lnTo>
                  <a:lnTo>
                    <a:pt x="154" y="46"/>
                  </a:lnTo>
                  <a:lnTo>
                    <a:pt x="149" y="54"/>
                  </a:lnTo>
                  <a:lnTo>
                    <a:pt x="143" y="63"/>
                  </a:lnTo>
                  <a:lnTo>
                    <a:pt x="145" y="69"/>
                  </a:lnTo>
                  <a:lnTo>
                    <a:pt x="145" y="75"/>
                  </a:lnTo>
                  <a:lnTo>
                    <a:pt x="155" y="75"/>
                  </a:lnTo>
                  <a:lnTo>
                    <a:pt x="159" y="74"/>
                  </a:lnTo>
                  <a:lnTo>
                    <a:pt x="162" y="77"/>
                  </a:lnTo>
                  <a:lnTo>
                    <a:pt x="159" y="84"/>
                  </a:lnTo>
                  <a:lnTo>
                    <a:pt x="165" y="94"/>
                  </a:lnTo>
                  <a:lnTo>
                    <a:pt x="172" y="103"/>
                  </a:lnTo>
                  <a:lnTo>
                    <a:pt x="179" y="111"/>
                  </a:lnTo>
                  <a:lnTo>
                    <a:pt x="234" y="133"/>
                  </a:lnTo>
                  <a:lnTo>
                    <a:pt x="248" y="133"/>
                  </a:lnTo>
                  <a:lnTo>
                    <a:pt x="202" y="190"/>
                  </a:lnTo>
                  <a:lnTo>
                    <a:pt x="180" y="191"/>
                  </a:lnTo>
                  <a:lnTo>
                    <a:pt x="165" y="204"/>
                  </a:lnTo>
                  <a:lnTo>
                    <a:pt x="155" y="204"/>
                  </a:lnTo>
                  <a:lnTo>
                    <a:pt x="151" y="211"/>
                  </a:lnTo>
                  <a:lnTo>
                    <a:pt x="139" y="211"/>
                  </a:lnTo>
                  <a:lnTo>
                    <a:pt x="132" y="204"/>
                  </a:lnTo>
                  <a:lnTo>
                    <a:pt x="117" y="212"/>
                  </a:lnTo>
                  <a:lnTo>
                    <a:pt x="112" y="220"/>
                  </a:lnTo>
                  <a:lnTo>
                    <a:pt x="101" y="218"/>
                  </a:lnTo>
                  <a:lnTo>
                    <a:pt x="97" y="216"/>
                  </a:lnTo>
                  <a:lnTo>
                    <a:pt x="93" y="217"/>
                  </a:lnTo>
                  <a:lnTo>
                    <a:pt x="88" y="217"/>
                  </a:lnTo>
                  <a:lnTo>
                    <a:pt x="66" y="200"/>
                  </a:lnTo>
                  <a:lnTo>
                    <a:pt x="54" y="200"/>
                  </a:lnTo>
                  <a:lnTo>
                    <a:pt x="49" y="194"/>
                  </a:lnTo>
                  <a:lnTo>
                    <a:pt x="48" y="183"/>
                  </a:lnTo>
                  <a:lnTo>
                    <a:pt x="40" y="180"/>
                  </a:lnTo>
                  <a:lnTo>
                    <a:pt x="30" y="160"/>
                  </a:lnTo>
                  <a:lnTo>
                    <a:pt x="22" y="155"/>
                  </a:lnTo>
                  <a:lnTo>
                    <a:pt x="19" y="148"/>
                  </a:lnTo>
                  <a:lnTo>
                    <a:pt x="10" y="138"/>
                  </a:lnTo>
                  <a:lnTo>
                    <a:pt x="0" y="137"/>
                  </a:lnTo>
                  <a:lnTo>
                    <a:pt x="5" y="126"/>
                  </a:lnTo>
                  <a:lnTo>
                    <a:pt x="14" y="126"/>
                  </a:lnTo>
                  <a:lnTo>
                    <a:pt x="17" y="120"/>
                  </a:lnTo>
                  <a:lnTo>
                    <a:pt x="16" y="105"/>
                  </a:lnTo>
                  <a:lnTo>
                    <a:pt x="16" y="103"/>
                  </a:lnTo>
                  <a:lnTo>
                    <a:pt x="20" y="83"/>
                  </a:lnTo>
                  <a:lnTo>
                    <a:pt x="28" y="77"/>
                  </a:lnTo>
                  <a:lnTo>
                    <a:pt x="30" y="70"/>
                  </a:lnTo>
                  <a:lnTo>
                    <a:pt x="37" y="55"/>
                  </a:lnTo>
                  <a:lnTo>
                    <a:pt x="46" y="46"/>
                  </a:lnTo>
                  <a:lnTo>
                    <a:pt x="52" y="27"/>
                  </a:lnTo>
                  <a:lnTo>
                    <a:pt x="54" y="11"/>
                  </a:lnTo>
                  <a:lnTo>
                    <a:pt x="74" y="14"/>
                  </a:lnTo>
                  <a:lnTo>
                    <a:pt x="78" y="0"/>
                  </a:lnTo>
                  <a:lnTo>
                    <a:pt x="89" y="9"/>
                  </a:lnTo>
                  <a:lnTo>
                    <a:pt x="99" y="5"/>
                  </a:lnTo>
                  <a:lnTo>
                    <a:pt x="102" y="9"/>
                  </a:lnTo>
                  <a:lnTo>
                    <a:pt x="102" y="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28" name="Freeform 85">
              <a:extLst>
                <a:ext uri="{FF2B5EF4-FFF2-40B4-BE49-F238E27FC236}">
                  <a16:creationId xmlns:a16="http://schemas.microsoft.com/office/drawing/2014/main" id="{FD0845DD-A5FE-DBB6-8349-3A4884B68760}"/>
                </a:ext>
              </a:extLst>
            </p:cNvPr>
            <p:cNvSpPr>
              <a:spLocks/>
            </p:cNvSpPr>
            <p:nvPr/>
          </p:nvSpPr>
          <p:spPr bwMode="auto">
            <a:xfrm>
              <a:off x="6123531" y="2386560"/>
              <a:ext cx="265292" cy="286983"/>
            </a:xfrm>
            <a:custGeom>
              <a:avLst/>
              <a:gdLst>
                <a:gd name="T0" fmla="*/ 97 w 159"/>
                <a:gd name="T1" fmla="*/ 17 h 172"/>
                <a:gd name="T2" fmla="*/ 98 w 159"/>
                <a:gd name="T3" fmla="*/ 29 h 172"/>
                <a:gd name="T4" fmla="*/ 120 w 159"/>
                <a:gd name="T5" fmla="*/ 39 h 172"/>
                <a:gd name="T6" fmla="*/ 112 w 159"/>
                <a:gd name="T7" fmla="*/ 51 h 172"/>
                <a:gd name="T8" fmla="*/ 131 w 159"/>
                <a:gd name="T9" fmla="*/ 70 h 172"/>
                <a:gd name="T10" fmla="*/ 126 w 159"/>
                <a:gd name="T11" fmla="*/ 85 h 172"/>
                <a:gd name="T12" fmla="*/ 140 w 159"/>
                <a:gd name="T13" fmla="*/ 97 h 172"/>
                <a:gd name="T14" fmla="*/ 137 w 159"/>
                <a:gd name="T15" fmla="*/ 109 h 172"/>
                <a:gd name="T16" fmla="*/ 159 w 159"/>
                <a:gd name="T17" fmla="*/ 120 h 172"/>
                <a:gd name="T18" fmla="*/ 157 w 159"/>
                <a:gd name="T19" fmla="*/ 129 h 172"/>
                <a:gd name="T20" fmla="*/ 146 w 159"/>
                <a:gd name="T21" fmla="*/ 138 h 172"/>
                <a:gd name="T22" fmla="*/ 123 w 159"/>
                <a:gd name="T23" fmla="*/ 160 h 172"/>
                <a:gd name="T24" fmla="*/ 99 w 159"/>
                <a:gd name="T25" fmla="*/ 162 h 172"/>
                <a:gd name="T26" fmla="*/ 77 w 159"/>
                <a:gd name="T27" fmla="*/ 168 h 172"/>
                <a:gd name="T28" fmla="*/ 55 w 159"/>
                <a:gd name="T29" fmla="*/ 172 h 172"/>
                <a:gd name="T30" fmla="*/ 46 w 159"/>
                <a:gd name="T31" fmla="*/ 163 h 172"/>
                <a:gd name="T32" fmla="*/ 32 w 159"/>
                <a:gd name="T33" fmla="*/ 157 h 172"/>
                <a:gd name="T34" fmla="*/ 32 w 159"/>
                <a:gd name="T35" fmla="*/ 140 h 172"/>
                <a:gd name="T36" fmla="*/ 23 w 159"/>
                <a:gd name="T37" fmla="*/ 124 h 172"/>
                <a:gd name="T38" fmla="*/ 29 w 159"/>
                <a:gd name="T39" fmla="*/ 114 h 172"/>
                <a:gd name="T40" fmla="*/ 38 w 159"/>
                <a:gd name="T41" fmla="*/ 104 h 172"/>
                <a:gd name="T42" fmla="*/ 64 w 159"/>
                <a:gd name="T43" fmla="*/ 86 h 172"/>
                <a:gd name="T44" fmla="*/ 72 w 159"/>
                <a:gd name="T45" fmla="*/ 82 h 172"/>
                <a:gd name="T46" fmla="*/ 69 w 159"/>
                <a:gd name="T47" fmla="*/ 74 h 172"/>
                <a:gd name="T48" fmla="*/ 50 w 159"/>
                <a:gd name="T49" fmla="*/ 67 h 172"/>
                <a:gd name="T50" fmla="*/ 45 w 159"/>
                <a:gd name="T51" fmla="*/ 60 h 172"/>
                <a:gd name="T52" fmla="*/ 39 w 159"/>
                <a:gd name="T53" fmla="*/ 35 h 172"/>
                <a:gd name="T54" fmla="*/ 18 w 159"/>
                <a:gd name="T55" fmla="*/ 24 h 172"/>
                <a:gd name="T56" fmla="*/ 0 w 159"/>
                <a:gd name="T57" fmla="*/ 17 h 172"/>
                <a:gd name="T58" fmla="*/ 6 w 159"/>
                <a:gd name="T59" fmla="*/ 12 h 172"/>
                <a:gd name="T60" fmla="*/ 22 w 159"/>
                <a:gd name="T61" fmla="*/ 20 h 172"/>
                <a:gd name="T62" fmla="*/ 37 w 159"/>
                <a:gd name="T63" fmla="*/ 20 h 172"/>
                <a:gd name="T64" fmla="*/ 52 w 159"/>
                <a:gd name="T65" fmla="*/ 24 h 172"/>
                <a:gd name="T66" fmla="*/ 61 w 159"/>
                <a:gd name="T67" fmla="*/ 17 h 172"/>
                <a:gd name="T68" fmla="*/ 65 w 159"/>
                <a:gd name="T69" fmla="*/ 5 h 172"/>
                <a:gd name="T70" fmla="*/ 82 w 159"/>
                <a:gd name="T71" fmla="*/ 0 h 172"/>
                <a:gd name="T72" fmla="*/ 100 w 159"/>
                <a:gd name="T73" fmla="*/ 6 h 172"/>
                <a:gd name="T74" fmla="*/ 97 w 159"/>
                <a:gd name="T75" fmla="*/ 17 h 172"/>
                <a:gd name="T76" fmla="*/ 97 w 159"/>
                <a:gd name="T77" fmla="*/ 1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9" h="172">
                  <a:moveTo>
                    <a:pt x="97" y="17"/>
                  </a:moveTo>
                  <a:lnTo>
                    <a:pt x="98" y="29"/>
                  </a:lnTo>
                  <a:lnTo>
                    <a:pt x="120" y="39"/>
                  </a:lnTo>
                  <a:lnTo>
                    <a:pt x="112" y="51"/>
                  </a:lnTo>
                  <a:lnTo>
                    <a:pt x="131" y="70"/>
                  </a:lnTo>
                  <a:lnTo>
                    <a:pt x="126" y="85"/>
                  </a:lnTo>
                  <a:lnTo>
                    <a:pt x="140" y="97"/>
                  </a:lnTo>
                  <a:lnTo>
                    <a:pt x="137" y="109"/>
                  </a:lnTo>
                  <a:lnTo>
                    <a:pt x="159" y="120"/>
                  </a:lnTo>
                  <a:lnTo>
                    <a:pt x="157" y="129"/>
                  </a:lnTo>
                  <a:lnTo>
                    <a:pt x="146" y="138"/>
                  </a:lnTo>
                  <a:lnTo>
                    <a:pt x="123" y="160"/>
                  </a:lnTo>
                  <a:lnTo>
                    <a:pt x="99" y="162"/>
                  </a:lnTo>
                  <a:lnTo>
                    <a:pt x="77" y="168"/>
                  </a:lnTo>
                  <a:lnTo>
                    <a:pt x="55" y="172"/>
                  </a:lnTo>
                  <a:lnTo>
                    <a:pt x="46" y="163"/>
                  </a:lnTo>
                  <a:lnTo>
                    <a:pt x="32" y="157"/>
                  </a:lnTo>
                  <a:lnTo>
                    <a:pt x="32" y="140"/>
                  </a:lnTo>
                  <a:lnTo>
                    <a:pt x="23" y="124"/>
                  </a:lnTo>
                  <a:lnTo>
                    <a:pt x="29" y="114"/>
                  </a:lnTo>
                  <a:lnTo>
                    <a:pt x="38" y="104"/>
                  </a:lnTo>
                  <a:lnTo>
                    <a:pt x="64" y="86"/>
                  </a:lnTo>
                  <a:lnTo>
                    <a:pt x="72" y="82"/>
                  </a:lnTo>
                  <a:lnTo>
                    <a:pt x="69" y="74"/>
                  </a:lnTo>
                  <a:lnTo>
                    <a:pt x="50" y="67"/>
                  </a:lnTo>
                  <a:lnTo>
                    <a:pt x="45" y="60"/>
                  </a:lnTo>
                  <a:lnTo>
                    <a:pt x="39" y="35"/>
                  </a:lnTo>
                  <a:lnTo>
                    <a:pt x="18" y="24"/>
                  </a:lnTo>
                  <a:lnTo>
                    <a:pt x="0" y="17"/>
                  </a:lnTo>
                  <a:lnTo>
                    <a:pt x="6" y="12"/>
                  </a:lnTo>
                  <a:lnTo>
                    <a:pt x="22" y="20"/>
                  </a:lnTo>
                  <a:lnTo>
                    <a:pt x="37" y="20"/>
                  </a:lnTo>
                  <a:lnTo>
                    <a:pt x="52" y="24"/>
                  </a:lnTo>
                  <a:lnTo>
                    <a:pt x="61" y="17"/>
                  </a:lnTo>
                  <a:lnTo>
                    <a:pt x="65" y="5"/>
                  </a:lnTo>
                  <a:lnTo>
                    <a:pt x="82" y="0"/>
                  </a:lnTo>
                  <a:lnTo>
                    <a:pt x="100" y="6"/>
                  </a:lnTo>
                  <a:lnTo>
                    <a:pt x="97" y="17"/>
                  </a:lnTo>
                  <a:lnTo>
                    <a:pt x="97" y="17"/>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29" name="Freeform 86">
              <a:extLst>
                <a:ext uri="{FF2B5EF4-FFF2-40B4-BE49-F238E27FC236}">
                  <a16:creationId xmlns:a16="http://schemas.microsoft.com/office/drawing/2014/main" id="{139444DE-FCAD-D8AB-5663-4B5011ACC358}"/>
                </a:ext>
              </a:extLst>
            </p:cNvPr>
            <p:cNvSpPr>
              <a:spLocks/>
            </p:cNvSpPr>
            <p:nvPr/>
          </p:nvSpPr>
          <p:spPr bwMode="auto">
            <a:xfrm>
              <a:off x="5950005" y="4475527"/>
              <a:ext cx="156841" cy="200221"/>
            </a:xfrm>
            <a:custGeom>
              <a:avLst/>
              <a:gdLst>
                <a:gd name="T0" fmla="*/ 72 w 94"/>
                <a:gd name="T1" fmla="*/ 1 h 120"/>
                <a:gd name="T2" fmla="*/ 70 w 94"/>
                <a:gd name="T3" fmla="*/ 9 h 120"/>
                <a:gd name="T4" fmla="*/ 76 w 94"/>
                <a:gd name="T5" fmla="*/ 19 h 120"/>
                <a:gd name="T6" fmla="*/ 88 w 94"/>
                <a:gd name="T7" fmla="*/ 18 h 120"/>
                <a:gd name="T8" fmla="*/ 92 w 94"/>
                <a:gd name="T9" fmla="*/ 21 h 120"/>
                <a:gd name="T10" fmla="*/ 84 w 94"/>
                <a:gd name="T11" fmla="*/ 43 h 120"/>
                <a:gd name="T12" fmla="*/ 93 w 94"/>
                <a:gd name="T13" fmla="*/ 55 h 120"/>
                <a:gd name="T14" fmla="*/ 94 w 94"/>
                <a:gd name="T15" fmla="*/ 70 h 120"/>
                <a:gd name="T16" fmla="*/ 93 w 94"/>
                <a:gd name="T17" fmla="*/ 82 h 120"/>
                <a:gd name="T18" fmla="*/ 87 w 94"/>
                <a:gd name="T19" fmla="*/ 91 h 120"/>
                <a:gd name="T20" fmla="*/ 73 w 94"/>
                <a:gd name="T21" fmla="*/ 90 h 120"/>
                <a:gd name="T22" fmla="*/ 63 w 94"/>
                <a:gd name="T23" fmla="*/ 81 h 120"/>
                <a:gd name="T24" fmla="*/ 62 w 94"/>
                <a:gd name="T25" fmla="*/ 90 h 120"/>
                <a:gd name="T26" fmla="*/ 51 w 94"/>
                <a:gd name="T27" fmla="*/ 92 h 120"/>
                <a:gd name="T28" fmla="*/ 45 w 94"/>
                <a:gd name="T29" fmla="*/ 96 h 120"/>
                <a:gd name="T30" fmla="*/ 51 w 94"/>
                <a:gd name="T31" fmla="*/ 109 h 120"/>
                <a:gd name="T32" fmla="*/ 39 w 94"/>
                <a:gd name="T33" fmla="*/ 120 h 120"/>
                <a:gd name="T34" fmla="*/ 22 w 94"/>
                <a:gd name="T35" fmla="*/ 101 h 120"/>
                <a:gd name="T36" fmla="*/ 10 w 94"/>
                <a:gd name="T37" fmla="*/ 85 h 120"/>
                <a:gd name="T38" fmla="*/ 0 w 94"/>
                <a:gd name="T39" fmla="*/ 65 h 120"/>
                <a:gd name="T40" fmla="*/ 1 w 94"/>
                <a:gd name="T41" fmla="*/ 59 h 120"/>
                <a:gd name="T42" fmla="*/ 5 w 94"/>
                <a:gd name="T43" fmla="*/ 53 h 120"/>
                <a:gd name="T44" fmla="*/ 8 w 94"/>
                <a:gd name="T45" fmla="*/ 39 h 120"/>
                <a:gd name="T46" fmla="*/ 12 w 94"/>
                <a:gd name="T47" fmla="*/ 25 h 120"/>
                <a:gd name="T48" fmla="*/ 17 w 94"/>
                <a:gd name="T49" fmla="*/ 24 h 120"/>
                <a:gd name="T50" fmla="*/ 42 w 94"/>
                <a:gd name="T51" fmla="*/ 24 h 120"/>
                <a:gd name="T52" fmla="*/ 42 w 94"/>
                <a:gd name="T53" fmla="*/ 1 h 120"/>
                <a:gd name="T54" fmla="*/ 50 w 94"/>
                <a:gd name="T55" fmla="*/ 0 h 120"/>
                <a:gd name="T56" fmla="*/ 60 w 94"/>
                <a:gd name="T57" fmla="*/ 2 h 120"/>
                <a:gd name="T58" fmla="*/ 70 w 94"/>
                <a:gd name="T59" fmla="*/ 0 h 120"/>
                <a:gd name="T60" fmla="*/ 72 w 94"/>
                <a:gd name="T61" fmla="*/ 1 h 120"/>
                <a:gd name="T62" fmla="*/ 72 w 94"/>
                <a:gd name="T63" fmla="*/ 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 h="120">
                  <a:moveTo>
                    <a:pt x="72" y="1"/>
                  </a:moveTo>
                  <a:lnTo>
                    <a:pt x="70" y="9"/>
                  </a:lnTo>
                  <a:lnTo>
                    <a:pt x="76" y="19"/>
                  </a:lnTo>
                  <a:lnTo>
                    <a:pt x="88" y="18"/>
                  </a:lnTo>
                  <a:lnTo>
                    <a:pt x="92" y="21"/>
                  </a:lnTo>
                  <a:lnTo>
                    <a:pt x="84" y="43"/>
                  </a:lnTo>
                  <a:lnTo>
                    <a:pt x="93" y="55"/>
                  </a:lnTo>
                  <a:lnTo>
                    <a:pt x="94" y="70"/>
                  </a:lnTo>
                  <a:lnTo>
                    <a:pt x="93" y="82"/>
                  </a:lnTo>
                  <a:lnTo>
                    <a:pt x="87" y="91"/>
                  </a:lnTo>
                  <a:lnTo>
                    <a:pt x="73" y="90"/>
                  </a:lnTo>
                  <a:lnTo>
                    <a:pt x="63" y="81"/>
                  </a:lnTo>
                  <a:lnTo>
                    <a:pt x="62" y="90"/>
                  </a:lnTo>
                  <a:lnTo>
                    <a:pt x="51" y="92"/>
                  </a:lnTo>
                  <a:lnTo>
                    <a:pt x="45" y="96"/>
                  </a:lnTo>
                  <a:lnTo>
                    <a:pt x="51" y="109"/>
                  </a:lnTo>
                  <a:lnTo>
                    <a:pt x="39" y="120"/>
                  </a:lnTo>
                  <a:lnTo>
                    <a:pt x="22" y="101"/>
                  </a:lnTo>
                  <a:lnTo>
                    <a:pt x="10" y="85"/>
                  </a:lnTo>
                  <a:lnTo>
                    <a:pt x="0" y="65"/>
                  </a:lnTo>
                  <a:lnTo>
                    <a:pt x="1" y="59"/>
                  </a:lnTo>
                  <a:lnTo>
                    <a:pt x="5" y="53"/>
                  </a:lnTo>
                  <a:lnTo>
                    <a:pt x="8" y="39"/>
                  </a:lnTo>
                  <a:lnTo>
                    <a:pt x="12" y="25"/>
                  </a:lnTo>
                  <a:lnTo>
                    <a:pt x="17" y="24"/>
                  </a:lnTo>
                  <a:lnTo>
                    <a:pt x="42" y="24"/>
                  </a:lnTo>
                  <a:lnTo>
                    <a:pt x="42" y="1"/>
                  </a:lnTo>
                  <a:lnTo>
                    <a:pt x="50" y="0"/>
                  </a:lnTo>
                  <a:lnTo>
                    <a:pt x="60" y="2"/>
                  </a:lnTo>
                  <a:lnTo>
                    <a:pt x="70" y="0"/>
                  </a:lnTo>
                  <a:lnTo>
                    <a:pt x="72" y="1"/>
                  </a:lnTo>
                  <a:lnTo>
                    <a:pt x="72" y="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30" name="Freeform 87">
              <a:extLst>
                <a:ext uri="{FF2B5EF4-FFF2-40B4-BE49-F238E27FC236}">
                  <a16:creationId xmlns:a16="http://schemas.microsoft.com/office/drawing/2014/main" id="{7D4A7FE6-D00C-D3B3-2BFF-DDEFC1FCBFD4}"/>
                </a:ext>
              </a:extLst>
            </p:cNvPr>
            <p:cNvSpPr>
              <a:spLocks/>
            </p:cNvSpPr>
            <p:nvPr/>
          </p:nvSpPr>
          <p:spPr bwMode="auto">
            <a:xfrm>
              <a:off x="5524538" y="2810361"/>
              <a:ext cx="46718" cy="40044"/>
            </a:xfrm>
            <a:custGeom>
              <a:avLst/>
              <a:gdLst>
                <a:gd name="T0" fmla="*/ 20 w 28"/>
                <a:gd name="T1" fmla="*/ 24 h 24"/>
                <a:gd name="T2" fmla="*/ 9 w 28"/>
                <a:gd name="T3" fmla="*/ 20 h 24"/>
                <a:gd name="T4" fmla="*/ 0 w 28"/>
                <a:gd name="T5" fmla="*/ 20 h 24"/>
                <a:gd name="T6" fmla="*/ 4 w 28"/>
                <a:gd name="T7" fmla="*/ 11 h 24"/>
                <a:gd name="T8" fmla="*/ 1 w 28"/>
                <a:gd name="T9" fmla="*/ 1 h 24"/>
                <a:gd name="T10" fmla="*/ 13 w 28"/>
                <a:gd name="T11" fmla="*/ 0 h 24"/>
                <a:gd name="T12" fmla="*/ 28 w 28"/>
                <a:gd name="T13" fmla="*/ 12 h 24"/>
                <a:gd name="T14" fmla="*/ 20 w 28"/>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24">
                  <a:moveTo>
                    <a:pt x="20" y="24"/>
                  </a:moveTo>
                  <a:lnTo>
                    <a:pt x="9" y="20"/>
                  </a:lnTo>
                  <a:lnTo>
                    <a:pt x="0" y="20"/>
                  </a:lnTo>
                  <a:lnTo>
                    <a:pt x="4" y="11"/>
                  </a:lnTo>
                  <a:lnTo>
                    <a:pt x="1" y="1"/>
                  </a:lnTo>
                  <a:lnTo>
                    <a:pt x="13" y="0"/>
                  </a:lnTo>
                  <a:lnTo>
                    <a:pt x="28" y="12"/>
                  </a:lnTo>
                  <a:lnTo>
                    <a:pt x="20" y="2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31" name="Freeform 88">
              <a:extLst>
                <a:ext uri="{FF2B5EF4-FFF2-40B4-BE49-F238E27FC236}">
                  <a16:creationId xmlns:a16="http://schemas.microsoft.com/office/drawing/2014/main" id="{B6365568-6A98-E9C5-1ED2-739D0F96AADA}"/>
                </a:ext>
              </a:extLst>
            </p:cNvPr>
            <p:cNvSpPr>
              <a:spLocks/>
            </p:cNvSpPr>
            <p:nvPr/>
          </p:nvSpPr>
          <p:spPr bwMode="auto">
            <a:xfrm>
              <a:off x="5562913" y="2708580"/>
              <a:ext cx="180199" cy="260285"/>
            </a:xfrm>
            <a:custGeom>
              <a:avLst/>
              <a:gdLst>
                <a:gd name="T0" fmla="*/ 43 w 108"/>
                <a:gd name="T1" fmla="*/ 0 h 156"/>
                <a:gd name="T2" fmla="*/ 28 w 108"/>
                <a:gd name="T3" fmla="*/ 19 h 156"/>
                <a:gd name="T4" fmla="*/ 43 w 108"/>
                <a:gd name="T5" fmla="*/ 17 h 156"/>
                <a:gd name="T6" fmla="*/ 57 w 108"/>
                <a:gd name="T7" fmla="*/ 17 h 156"/>
                <a:gd name="T8" fmla="*/ 54 w 108"/>
                <a:gd name="T9" fmla="*/ 31 h 156"/>
                <a:gd name="T10" fmla="*/ 41 w 108"/>
                <a:gd name="T11" fmla="*/ 47 h 156"/>
                <a:gd name="T12" fmla="*/ 55 w 108"/>
                <a:gd name="T13" fmla="*/ 48 h 156"/>
                <a:gd name="T14" fmla="*/ 57 w 108"/>
                <a:gd name="T15" fmla="*/ 50 h 156"/>
                <a:gd name="T16" fmla="*/ 68 w 108"/>
                <a:gd name="T17" fmla="*/ 71 h 156"/>
                <a:gd name="T18" fmla="*/ 78 w 108"/>
                <a:gd name="T19" fmla="*/ 74 h 156"/>
                <a:gd name="T20" fmla="*/ 87 w 108"/>
                <a:gd name="T21" fmla="*/ 95 h 156"/>
                <a:gd name="T22" fmla="*/ 91 w 108"/>
                <a:gd name="T23" fmla="*/ 102 h 156"/>
                <a:gd name="T24" fmla="*/ 108 w 108"/>
                <a:gd name="T25" fmla="*/ 105 h 156"/>
                <a:gd name="T26" fmla="*/ 107 w 108"/>
                <a:gd name="T27" fmla="*/ 117 h 156"/>
                <a:gd name="T28" fmla="*/ 100 w 108"/>
                <a:gd name="T29" fmla="*/ 123 h 156"/>
                <a:gd name="T30" fmla="*/ 105 w 108"/>
                <a:gd name="T31" fmla="*/ 132 h 156"/>
                <a:gd name="T32" fmla="*/ 92 w 108"/>
                <a:gd name="T33" fmla="*/ 141 h 156"/>
                <a:gd name="T34" fmla="*/ 73 w 108"/>
                <a:gd name="T35" fmla="*/ 141 h 156"/>
                <a:gd name="T36" fmla="*/ 48 w 108"/>
                <a:gd name="T37" fmla="*/ 147 h 156"/>
                <a:gd name="T38" fmla="*/ 42 w 108"/>
                <a:gd name="T39" fmla="*/ 143 h 156"/>
                <a:gd name="T40" fmla="*/ 31 w 108"/>
                <a:gd name="T41" fmla="*/ 151 h 156"/>
                <a:gd name="T42" fmla="*/ 18 w 108"/>
                <a:gd name="T43" fmla="*/ 150 h 156"/>
                <a:gd name="T44" fmla="*/ 8 w 108"/>
                <a:gd name="T45" fmla="*/ 156 h 156"/>
                <a:gd name="T46" fmla="*/ 0 w 108"/>
                <a:gd name="T47" fmla="*/ 153 h 156"/>
                <a:gd name="T48" fmla="*/ 22 w 108"/>
                <a:gd name="T49" fmla="*/ 133 h 156"/>
                <a:gd name="T50" fmla="*/ 35 w 108"/>
                <a:gd name="T51" fmla="*/ 130 h 156"/>
                <a:gd name="T52" fmla="*/ 12 w 108"/>
                <a:gd name="T53" fmla="*/ 127 h 156"/>
                <a:gd name="T54" fmla="*/ 8 w 108"/>
                <a:gd name="T55" fmla="*/ 119 h 156"/>
                <a:gd name="T56" fmla="*/ 24 w 108"/>
                <a:gd name="T57" fmla="*/ 113 h 156"/>
                <a:gd name="T58" fmla="*/ 17 w 108"/>
                <a:gd name="T59" fmla="*/ 104 h 156"/>
                <a:gd name="T60" fmla="*/ 20 w 108"/>
                <a:gd name="T61" fmla="*/ 92 h 156"/>
                <a:gd name="T62" fmla="*/ 40 w 108"/>
                <a:gd name="T63" fmla="*/ 93 h 156"/>
                <a:gd name="T64" fmla="*/ 43 w 108"/>
                <a:gd name="T65" fmla="*/ 83 h 156"/>
                <a:gd name="T66" fmla="*/ 34 w 108"/>
                <a:gd name="T67" fmla="*/ 72 h 156"/>
                <a:gd name="T68" fmla="*/ 33 w 108"/>
                <a:gd name="T69" fmla="*/ 72 h 156"/>
                <a:gd name="T70" fmla="*/ 17 w 108"/>
                <a:gd name="T71" fmla="*/ 68 h 156"/>
                <a:gd name="T72" fmla="*/ 13 w 108"/>
                <a:gd name="T73" fmla="*/ 64 h 156"/>
                <a:gd name="T74" fmla="*/ 18 w 108"/>
                <a:gd name="T75" fmla="*/ 55 h 156"/>
                <a:gd name="T76" fmla="*/ 14 w 108"/>
                <a:gd name="T77" fmla="*/ 50 h 156"/>
                <a:gd name="T78" fmla="*/ 6 w 108"/>
                <a:gd name="T79" fmla="*/ 59 h 156"/>
                <a:gd name="T80" fmla="*/ 6 w 108"/>
                <a:gd name="T81" fmla="*/ 41 h 156"/>
                <a:gd name="T82" fmla="*/ 0 w 108"/>
                <a:gd name="T83" fmla="*/ 33 h 156"/>
                <a:gd name="T84" fmla="*/ 5 w 108"/>
                <a:gd name="T85" fmla="*/ 15 h 156"/>
                <a:gd name="T86" fmla="*/ 17 w 108"/>
                <a:gd name="T87" fmla="*/ 0 h 156"/>
                <a:gd name="T88" fmla="*/ 27 w 108"/>
                <a:gd name="T89" fmla="*/ 1 h 156"/>
                <a:gd name="T90" fmla="*/ 43 w 108"/>
                <a:gd name="T9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8" h="156">
                  <a:moveTo>
                    <a:pt x="43" y="0"/>
                  </a:moveTo>
                  <a:lnTo>
                    <a:pt x="28" y="19"/>
                  </a:lnTo>
                  <a:lnTo>
                    <a:pt x="43" y="17"/>
                  </a:lnTo>
                  <a:lnTo>
                    <a:pt x="57" y="17"/>
                  </a:lnTo>
                  <a:lnTo>
                    <a:pt x="54" y="31"/>
                  </a:lnTo>
                  <a:lnTo>
                    <a:pt x="41" y="47"/>
                  </a:lnTo>
                  <a:lnTo>
                    <a:pt x="55" y="48"/>
                  </a:lnTo>
                  <a:lnTo>
                    <a:pt x="57" y="50"/>
                  </a:lnTo>
                  <a:lnTo>
                    <a:pt x="68" y="71"/>
                  </a:lnTo>
                  <a:lnTo>
                    <a:pt x="78" y="74"/>
                  </a:lnTo>
                  <a:lnTo>
                    <a:pt x="87" y="95"/>
                  </a:lnTo>
                  <a:lnTo>
                    <a:pt x="91" y="102"/>
                  </a:lnTo>
                  <a:lnTo>
                    <a:pt x="108" y="105"/>
                  </a:lnTo>
                  <a:lnTo>
                    <a:pt x="107" y="117"/>
                  </a:lnTo>
                  <a:lnTo>
                    <a:pt x="100" y="123"/>
                  </a:lnTo>
                  <a:lnTo>
                    <a:pt x="105" y="132"/>
                  </a:lnTo>
                  <a:lnTo>
                    <a:pt x="92" y="141"/>
                  </a:lnTo>
                  <a:lnTo>
                    <a:pt x="73" y="141"/>
                  </a:lnTo>
                  <a:lnTo>
                    <a:pt x="48" y="147"/>
                  </a:lnTo>
                  <a:lnTo>
                    <a:pt x="42" y="143"/>
                  </a:lnTo>
                  <a:lnTo>
                    <a:pt x="31" y="151"/>
                  </a:lnTo>
                  <a:lnTo>
                    <a:pt x="18" y="150"/>
                  </a:lnTo>
                  <a:lnTo>
                    <a:pt x="8" y="156"/>
                  </a:lnTo>
                  <a:lnTo>
                    <a:pt x="0" y="153"/>
                  </a:lnTo>
                  <a:lnTo>
                    <a:pt x="22" y="133"/>
                  </a:lnTo>
                  <a:lnTo>
                    <a:pt x="35" y="130"/>
                  </a:lnTo>
                  <a:lnTo>
                    <a:pt x="12" y="127"/>
                  </a:lnTo>
                  <a:lnTo>
                    <a:pt x="8" y="119"/>
                  </a:lnTo>
                  <a:lnTo>
                    <a:pt x="24" y="113"/>
                  </a:lnTo>
                  <a:lnTo>
                    <a:pt x="17" y="104"/>
                  </a:lnTo>
                  <a:lnTo>
                    <a:pt x="20" y="92"/>
                  </a:lnTo>
                  <a:lnTo>
                    <a:pt x="40" y="93"/>
                  </a:lnTo>
                  <a:lnTo>
                    <a:pt x="43" y="83"/>
                  </a:lnTo>
                  <a:lnTo>
                    <a:pt x="34" y="72"/>
                  </a:lnTo>
                  <a:lnTo>
                    <a:pt x="33" y="72"/>
                  </a:lnTo>
                  <a:lnTo>
                    <a:pt x="17" y="68"/>
                  </a:lnTo>
                  <a:lnTo>
                    <a:pt x="13" y="64"/>
                  </a:lnTo>
                  <a:lnTo>
                    <a:pt x="18" y="55"/>
                  </a:lnTo>
                  <a:lnTo>
                    <a:pt x="14" y="50"/>
                  </a:lnTo>
                  <a:lnTo>
                    <a:pt x="6" y="59"/>
                  </a:lnTo>
                  <a:lnTo>
                    <a:pt x="6" y="41"/>
                  </a:lnTo>
                  <a:lnTo>
                    <a:pt x="0" y="33"/>
                  </a:lnTo>
                  <a:lnTo>
                    <a:pt x="5" y="15"/>
                  </a:lnTo>
                  <a:lnTo>
                    <a:pt x="17" y="0"/>
                  </a:lnTo>
                  <a:lnTo>
                    <a:pt x="27" y="1"/>
                  </a:lnTo>
                  <a:lnTo>
                    <a:pt x="43"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32" name="Freeform 89">
              <a:extLst>
                <a:ext uri="{FF2B5EF4-FFF2-40B4-BE49-F238E27FC236}">
                  <a16:creationId xmlns:a16="http://schemas.microsoft.com/office/drawing/2014/main" id="{DDC82498-5685-2A1E-6A91-8F80AA423489}"/>
                </a:ext>
              </a:extLst>
            </p:cNvPr>
            <p:cNvSpPr>
              <a:spLocks/>
            </p:cNvSpPr>
            <p:nvPr/>
          </p:nvSpPr>
          <p:spPr bwMode="auto">
            <a:xfrm>
              <a:off x="6715850" y="3167419"/>
              <a:ext cx="183536" cy="78419"/>
            </a:xfrm>
            <a:custGeom>
              <a:avLst/>
              <a:gdLst>
                <a:gd name="T0" fmla="*/ 73 w 110"/>
                <a:gd name="T1" fmla="*/ 17 h 47"/>
                <a:gd name="T2" fmla="*/ 87 w 110"/>
                <a:gd name="T3" fmla="*/ 20 h 47"/>
                <a:gd name="T4" fmla="*/ 94 w 110"/>
                <a:gd name="T5" fmla="*/ 28 h 47"/>
                <a:gd name="T6" fmla="*/ 104 w 110"/>
                <a:gd name="T7" fmla="*/ 32 h 47"/>
                <a:gd name="T8" fmla="*/ 101 w 110"/>
                <a:gd name="T9" fmla="*/ 35 h 47"/>
                <a:gd name="T10" fmla="*/ 110 w 110"/>
                <a:gd name="T11" fmla="*/ 45 h 47"/>
                <a:gd name="T12" fmla="*/ 109 w 110"/>
                <a:gd name="T13" fmla="*/ 47 h 47"/>
                <a:gd name="T14" fmla="*/ 100 w 110"/>
                <a:gd name="T15" fmla="*/ 46 h 47"/>
                <a:gd name="T16" fmla="*/ 88 w 110"/>
                <a:gd name="T17" fmla="*/ 40 h 47"/>
                <a:gd name="T18" fmla="*/ 84 w 110"/>
                <a:gd name="T19" fmla="*/ 44 h 47"/>
                <a:gd name="T20" fmla="*/ 64 w 110"/>
                <a:gd name="T21" fmla="*/ 47 h 47"/>
                <a:gd name="T22" fmla="*/ 47 w 110"/>
                <a:gd name="T23" fmla="*/ 37 h 47"/>
                <a:gd name="T24" fmla="*/ 31 w 110"/>
                <a:gd name="T25" fmla="*/ 38 h 47"/>
                <a:gd name="T26" fmla="*/ 32 w 110"/>
                <a:gd name="T27" fmla="*/ 30 h 47"/>
                <a:gd name="T28" fmla="*/ 26 w 110"/>
                <a:gd name="T29" fmla="*/ 18 h 47"/>
                <a:gd name="T30" fmla="*/ 16 w 110"/>
                <a:gd name="T31" fmla="*/ 11 h 47"/>
                <a:gd name="T32" fmla="*/ 7 w 110"/>
                <a:gd name="T33" fmla="*/ 9 h 47"/>
                <a:gd name="T34" fmla="*/ 0 w 110"/>
                <a:gd name="T35" fmla="*/ 3 h 47"/>
                <a:gd name="T36" fmla="*/ 2 w 110"/>
                <a:gd name="T37" fmla="*/ 0 h 47"/>
                <a:gd name="T38" fmla="*/ 15 w 110"/>
                <a:gd name="T39" fmla="*/ 3 h 47"/>
                <a:gd name="T40" fmla="*/ 38 w 110"/>
                <a:gd name="T41" fmla="*/ 6 h 47"/>
                <a:gd name="T42" fmla="*/ 60 w 110"/>
                <a:gd name="T43" fmla="*/ 16 h 47"/>
                <a:gd name="T44" fmla="*/ 64 w 110"/>
                <a:gd name="T45" fmla="*/ 20 h 47"/>
                <a:gd name="T46" fmla="*/ 73 w 110"/>
                <a:gd name="T47" fmla="*/ 17 h 47"/>
                <a:gd name="T48" fmla="*/ 73 w 110"/>
                <a:gd name="T49" fmla="*/ 1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47">
                  <a:moveTo>
                    <a:pt x="73" y="17"/>
                  </a:moveTo>
                  <a:lnTo>
                    <a:pt x="87" y="20"/>
                  </a:lnTo>
                  <a:lnTo>
                    <a:pt x="94" y="28"/>
                  </a:lnTo>
                  <a:lnTo>
                    <a:pt x="104" y="32"/>
                  </a:lnTo>
                  <a:lnTo>
                    <a:pt x="101" y="35"/>
                  </a:lnTo>
                  <a:lnTo>
                    <a:pt x="110" y="45"/>
                  </a:lnTo>
                  <a:lnTo>
                    <a:pt x="109" y="47"/>
                  </a:lnTo>
                  <a:lnTo>
                    <a:pt x="100" y="46"/>
                  </a:lnTo>
                  <a:lnTo>
                    <a:pt x="88" y="40"/>
                  </a:lnTo>
                  <a:lnTo>
                    <a:pt x="84" y="44"/>
                  </a:lnTo>
                  <a:lnTo>
                    <a:pt x="64" y="47"/>
                  </a:lnTo>
                  <a:lnTo>
                    <a:pt x="47" y="37"/>
                  </a:lnTo>
                  <a:lnTo>
                    <a:pt x="31" y="38"/>
                  </a:lnTo>
                  <a:lnTo>
                    <a:pt x="32" y="30"/>
                  </a:lnTo>
                  <a:lnTo>
                    <a:pt x="26" y="18"/>
                  </a:lnTo>
                  <a:lnTo>
                    <a:pt x="16" y="11"/>
                  </a:lnTo>
                  <a:lnTo>
                    <a:pt x="7" y="9"/>
                  </a:lnTo>
                  <a:lnTo>
                    <a:pt x="0" y="3"/>
                  </a:lnTo>
                  <a:lnTo>
                    <a:pt x="2" y="0"/>
                  </a:lnTo>
                  <a:lnTo>
                    <a:pt x="15" y="3"/>
                  </a:lnTo>
                  <a:lnTo>
                    <a:pt x="38" y="6"/>
                  </a:lnTo>
                  <a:lnTo>
                    <a:pt x="60" y="16"/>
                  </a:lnTo>
                  <a:lnTo>
                    <a:pt x="64" y="20"/>
                  </a:lnTo>
                  <a:lnTo>
                    <a:pt x="73" y="17"/>
                  </a:lnTo>
                  <a:lnTo>
                    <a:pt x="73" y="17"/>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33" name="Freeform 90">
              <a:extLst>
                <a:ext uri="{FF2B5EF4-FFF2-40B4-BE49-F238E27FC236}">
                  <a16:creationId xmlns:a16="http://schemas.microsoft.com/office/drawing/2014/main" id="{3F91848F-8946-1A60-1135-70127C07B01F}"/>
                </a:ext>
              </a:extLst>
            </p:cNvPr>
            <p:cNvSpPr>
              <a:spLocks/>
            </p:cNvSpPr>
            <p:nvPr/>
          </p:nvSpPr>
          <p:spPr bwMode="auto">
            <a:xfrm>
              <a:off x="5612967" y="4196885"/>
              <a:ext cx="121801" cy="201889"/>
            </a:xfrm>
            <a:custGeom>
              <a:avLst/>
              <a:gdLst>
                <a:gd name="T0" fmla="*/ 55 w 73"/>
                <a:gd name="T1" fmla="*/ 1 h 121"/>
                <a:gd name="T2" fmla="*/ 53 w 73"/>
                <a:gd name="T3" fmla="*/ 7 h 121"/>
                <a:gd name="T4" fmla="*/ 61 w 73"/>
                <a:gd name="T5" fmla="*/ 17 h 121"/>
                <a:gd name="T6" fmla="*/ 61 w 73"/>
                <a:gd name="T7" fmla="*/ 31 h 121"/>
                <a:gd name="T8" fmla="*/ 62 w 73"/>
                <a:gd name="T9" fmla="*/ 46 h 121"/>
                <a:gd name="T10" fmla="*/ 67 w 73"/>
                <a:gd name="T11" fmla="*/ 53 h 121"/>
                <a:gd name="T12" fmla="*/ 62 w 73"/>
                <a:gd name="T13" fmla="*/ 70 h 121"/>
                <a:gd name="T14" fmla="*/ 64 w 73"/>
                <a:gd name="T15" fmla="*/ 80 h 121"/>
                <a:gd name="T16" fmla="*/ 68 w 73"/>
                <a:gd name="T17" fmla="*/ 92 h 121"/>
                <a:gd name="T18" fmla="*/ 73 w 73"/>
                <a:gd name="T19" fmla="*/ 98 h 121"/>
                <a:gd name="T20" fmla="*/ 46 w 73"/>
                <a:gd name="T21" fmla="*/ 109 h 121"/>
                <a:gd name="T22" fmla="*/ 36 w 73"/>
                <a:gd name="T23" fmla="*/ 116 h 121"/>
                <a:gd name="T24" fmla="*/ 21 w 73"/>
                <a:gd name="T25" fmla="*/ 121 h 121"/>
                <a:gd name="T26" fmla="*/ 7 w 73"/>
                <a:gd name="T27" fmla="*/ 116 h 121"/>
                <a:gd name="T28" fmla="*/ 7 w 73"/>
                <a:gd name="T29" fmla="*/ 109 h 121"/>
                <a:gd name="T30" fmla="*/ 0 w 73"/>
                <a:gd name="T31" fmla="*/ 92 h 121"/>
                <a:gd name="T32" fmla="*/ 4 w 73"/>
                <a:gd name="T33" fmla="*/ 71 h 121"/>
                <a:gd name="T34" fmla="*/ 12 w 73"/>
                <a:gd name="T35" fmla="*/ 54 h 121"/>
                <a:gd name="T36" fmla="*/ 7 w 73"/>
                <a:gd name="T37" fmla="*/ 28 h 121"/>
                <a:gd name="T38" fmla="*/ 4 w 73"/>
                <a:gd name="T39" fmla="*/ 13 h 121"/>
                <a:gd name="T40" fmla="*/ 5 w 73"/>
                <a:gd name="T41" fmla="*/ 3 h 121"/>
                <a:gd name="T42" fmla="*/ 34 w 73"/>
                <a:gd name="T43" fmla="*/ 1 h 121"/>
                <a:gd name="T44" fmla="*/ 41 w 73"/>
                <a:gd name="T45" fmla="*/ 3 h 121"/>
                <a:gd name="T46" fmla="*/ 47 w 73"/>
                <a:gd name="T47" fmla="*/ 0 h 121"/>
                <a:gd name="T48" fmla="*/ 55 w 73"/>
                <a:gd name="T49" fmla="*/ 1 h 121"/>
                <a:gd name="T50" fmla="*/ 55 w 73"/>
                <a:gd name="T51" fmla="*/ 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121">
                  <a:moveTo>
                    <a:pt x="55" y="1"/>
                  </a:moveTo>
                  <a:lnTo>
                    <a:pt x="53" y="7"/>
                  </a:lnTo>
                  <a:lnTo>
                    <a:pt x="61" y="17"/>
                  </a:lnTo>
                  <a:lnTo>
                    <a:pt x="61" y="31"/>
                  </a:lnTo>
                  <a:lnTo>
                    <a:pt x="62" y="46"/>
                  </a:lnTo>
                  <a:lnTo>
                    <a:pt x="67" y="53"/>
                  </a:lnTo>
                  <a:lnTo>
                    <a:pt x="62" y="70"/>
                  </a:lnTo>
                  <a:lnTo>
                    <a:pt x="64" y="80"/>
                  </a:lnTo>
                  <a:lnTo>
                    <a:pt x="68" y="92"/>
                  </a:lnTo>
                  <a:lnTo>
                    <a:pt x="73" y="98"/>
                  </a:lnTo>
                  <a:lnTo>
                    <a:pt x="46" y="109"/>
                  </a:lnTo>
                  <a:lnTo>
                    <a:pt x="36" y="116"/>
                  </a:lnTo>
                  <a:lnTo>
                    <a:pt x="21" y="121"/>
                  </a:lnTo>
                  <a:lnTo>
                    <a:pt x="7" y="116"/>
                  </a:lnTo>
                  <a:lnTo>
                    <a:pt x="7" y="109"/>
                  </a:lnTo>
                  <a:lnTo>
                    <a:pt x="0" y="92"/>
                  </a:lnTo>
                  <a:lnTo>
                    <a:pt x="4" y="71"/>
                  </a:lnTo>
                  <a:lnTo>
                    <a:pt x="12" y="54"/>
                  </a:lnTo>
                  <a:lnTo>
                    <a:pt x="7" y="28"/>
                  </a:lnTo>
                  <a:lnTo>
                    <a:pt x="4" y="13"/>
                  </a:lnTo>
                  <a:lnTo>
                    <a:pt x="5" y="3"/>
                  </a:lnTo>
                  <a:lnTo>
                    <a:pt x="34" y="1"/>
                  </a:lnTo>
                  <a:lnTo>
                    <a:pt x="41" y="3"/>
                  </a:lnTo>
                  <a:lnTo>
                    <a:pt x="47" y="0"/>
                  </a:lnTo>
                  <a:lnTo>
                    <a:pt x="55" y="1"/>
                  </a:lnTo>
                  <a:lnTo>
                    <a:pt x="55" y="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34" name="Freeform 91">
              <a:extLst>
                <a:ext uri="{FF2B5EF4-FFF2-40B4-BE49-F238E27FC236}">
                  <a16:creationId xmlns:a16="http://schemas.microsoft.com/office/drawing/2014/main" id="{FDAEB482-2FE7-56BD-C6C5-AF68E76D4856}"/>
                </a:ext>
              </a:extLst>
            </p:cNvPr>
            <p:cNvSpPr>
              <a:spLocks/>
            </p:cNvSpPr>
            <p:nvPr/>
          </p:nvSpPr>
          <p:spPr bwMode="auto">
            <a:xfrm>
              <a:off x="5282605" y="4150168"/>
              <a:ext cx="201889" cy="166851"/>
            </a:xfrm>
            <a:custGeom>
              <a:avLst/>
              <a:gdLst>
                <a:gd name="T0" fmla="*/ 61 w 121"/>
                <a:gd name="T1" fmla="*/ 9 h 100"/>
                <a:gd name="T2" fmla="*/ 68 w 121"/>
                <a:gd name="T3" fmla="*/ 7 h 100"/>
                <a:gd name="T4" fmla="*/ 76 w 121"/>
                <a:gd name="T5" fmla="*/ 12 h 100"/>
                <a:gd name="T6" fmla="*/ 87 w 121"/>
                <a:gd name="T7" fmla="*/ 10 h 100"/>
                <a:gd name="T8" fmla="*/ 97 w 121"/>
                <a:gd name="T9" fmla="*/ 4 h 100"/>
                <a:gd name="T10" fmla="*/ 104 w 121"/>
                <a:gd name="T11" fmla="*/ 9 h 100"/>
                <a:gd name="T12" fmla="*/ 112 w 121"/>
                <a:gd name="T13" fmla="*/ 22 h 100"/>
                <a:gd name="T14" fmla="*/ 108 w 121"/>
                <a:gd name="T15" fmla="*/ 34 h 100"/>
                <a:gd name="T16" fmla="*/ 114 w 121"/>
                <a:gd name="T17" fmla="*/ 34 h 100"/>
                <a:gd name="T18" fmla="*/ 118 w 121"/>
                <a:gd name="T19" fmla="*/ 45 h 100"/>
                <a:gd name="T20" fmla="*/ 114 w 121"/>
                <a:gd name="T21" fmla="*/ 53 h 100"/>
                <a:gd name="T22" fmla="*/ 121 w 121"/>
                <a:gd name="T23" fmla="*/ 76 h 100"/>
                <a:gd name="T24" fmla="*/ 114 w 121"/>
                <a:gd name="T25" fmla="*/ 81 h 100"/>
                <a:gd name="T26" fmla="*/ 114 w 121"/>
                <a:gd name="T27" fmla="*/ 93 h 100"/>
                <a:gd name="T28" fmla="*/ 106 w 121"/>
                <a:gd name="T29" fmla="*/ 92 h 100"/>
                <a:gd name="T30" fmla="*/ 98 w 121"/>
                <a:gd name="T31" fmla="*/ 100 h 100"/>
                <a:gd name="T32" fmla="*/ 96 w 121"/>
                <a:gd name="T33" fmla="*/ 88 h 100"/>
                <a:gd name="T34" fmla="*/ 85 w 121"/>
                <a:gd name="T35" fmla="*/ 79 h 100"/>
                <a:gd name="T36" fmla="*/ 77 w 121"/>
                <a:gd name="T37" fmla="*/ 80 h 100"/>
                <a:gd name="T38" fmla="*/ 74 w 121"/>
                <a:gd name="T39" fmla="*/ 68 h 100"/>
                <a:gd name="T40" fmla="*/ 71 w 121"/>
                <a:gd name="T41" fmla="*/ 54 h 100"/>
                <a:gd name="T42" fmla="*/ 53 w 121"/>
                <a:gd name="T43" fmla="*/ 48 h 100"/>
                <a:gd name="T44" fmla="*/ 45 w 121"/>
                <a:gd name="T45" fmla="*/ 52 h 100"/>
                <a:gd name="T46" fmla="*/ 40 w 121"/>
                <a:gd name="T47" fmla="*/ 61 h 100"/>
                <a:gd name="T48" fmla="*/ 23 w 121"/>
                <a:gd name="T49" fmla="*/ 59 h 100"/>
                <a:gd name="T50" fmla="*/ 13 w 121"/>
                <a:gd name="T51" fmla="*/ 48 h 100"/>
                <a:gd name="T52" fmla="*/ 7 w 121"/>
                <a:gd name="T53" fmla="*/ 37 h 100"/>
                <a:gd name="T54" fmla="*/ 0 w 121"/>
                <a:gd name="T55" fmla="*/ 29 h 100"/>
                <a:gd name="T56" fmla="*/ 12 w 121"/>
                <a:gd name="T57" fmla="*/ 20 h 100"/>
                <a:gd name="T58" fmla="*/ 20 w 121"/>
                <a:gd name="T59" fmla="*/ 17 h 100"/>
                <a:gd name="T60" fmla="*/ 22 w 121"/>
                <a:gd name="T61" fmla="*/ 8 h 100"/>
                <a:gd name="T62" fmla="*/ 24 w 121"/>
                <a:gd name="T63" fmla="*/ 0 h 100"/>
                <a:gd name="T64" fmla="*/ 44 w 121"/>
                <a:gd name="T65" fmla="*/ 4 h 100"/>
                <a:gd name="T66" fmla="*/ 48 w 121"/>
                <a:gd name="T67" fmla="*/ 2 h 100"/>
                <a:gd name="T68" fmla="*/ 60 w 121"/>
                <a:gd name="T69" fmla="*/ 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00">
                  <a:moveTo>
                    <a:pt x="60" y="2"/>
                  </a:moveTo>
                  <a:lnTo>
                    <a:pt x="61" y="9"/>
                  </a:lnTo>
                  <a:lnTo>
                    <a:pt x="64" y="9"/>
                  </a:lnTo>
                  <a:lnTo>
                    <a:pt x="68" y="7"/>
                  </a:lnTo>
                  <a:lnTo>
                    <a:pt x="71" y="7"/>
                  </a:lnTo>
                  <a:lnTo>
                    <a:pt x="76" y="12"/>
                  </a:lnTo>
                  <a:lnTo>
                    <a:pt x="82" y="14"/>
                  </a:lnTo>
                  <a:lnTo>
                    <a:pt x="87" y="10"/>
                  </a:lnTo>
                  <a:lnTo>
                    <a:pt x="93" y="7"/>
                  </a:lnTo>
                  <a:lnTo>
                    <a:pt x="97" y="4"/>
                  </a:lnTo>
                  <a:lnTo>
                    <a:pt x="100" y="5"/>
                  </a:lnTo>
                  <a:lnTo>
                    <a:pt x="104" y="9"/>
                  </a:lnTo>
                  <a:lnTo>
                    <a:pt x="105" y="14"/>
                  </a:lnTo>
                  <a:lnTo>
                    <a:pt x="112" y="22"/>
                  </a:lnTo>
                  <a:lnTo>
                    <a:pt x="109" y="27"/>
                  </a:lnTo>
                  <a:lnTo>
                    <a:pt x="108" y="34"/>
                  </a:lnTo>
                  <a:lnTo>
                    <a:pt x="112" y="31"/>
                  </a:lnTo>
                  <a:lnTo>
                    <a:pt x="114" y="34"/>
                  </a:lnTo>
                  <a:lnTo>
                    <a:pt x="113" y="40"/>
                  </a:lnTo>
                  <a:lnTo>
                    <a:pt x="118" y="45"/>
                  </a:lnTo>
                  <a:lnTo>
                    <a:pt x="115" y="46"/>
                  </a:lnTo>
                  <a:lnTo>
                    <a:pt x="114" y="53"/>
                  </a:lnTo>
                  <a:lnTo>
                    <a:pt x="117" y="60"/>
                  </a:lnTo>
                  <a:lnTo>
                    <a:pt x="121" y="76"/>
                  </a:lnTo>
                  <a:lnTo>
                    <a:pt x="115" y="78"/>
                  </a:lnTo>
                  <a:lnTo>
                    <a:pt x="114" y="81"/>
                  </a:lnTo>
                  <a:lnTo>
                    <a:pt x="115" y="85"/>
                  </a:lnTo>
                  <a:lnTo>
                    <a:pt x="114" y="93"/>
                  </a:lnTo>
                  <a:lnTo>
                    <a:pt x="111" y="93"/>
                  </a:lnTo>
                  <a:lnTo>
                    <a:pt x="106" y="92"/>
                  </a:lnTo>
                  <a:lnTo>
                    <a:pt x="103" y="100"/>
                  </a:lnTo>
                  <a:lnTo>
                    <a:pt x="98" y="100"/>
                  </a:lnTo>
                  <a:lnTo>
                    <a:pt x="95" y="96"/>
                  </a:lnTo>
                  <a:lnTo>
                    <a:pt x="96" y="88"/>
                  </a:lnTo>
                  <a:lnTo>
                    <a:pt x="89" y="77"/>
                  </a:lnTo>
                  <a:lnTo>
                    <a:pt x="85" y="79"/>
                  </a:lnTo>
                  <a:lnTo>
                    <a:pt x="81" y="80"/>
                  </a:lnTo>
                  <a:lnTo>
                    <a:pt x="77" y="80"/>
                  </a:lnTo>
                  <a:lnTo>
                    <a:pt x="77" y="74"/>
                  </a:lnTo>
                  <a:lnTo>
                    <a:pt x="74" y="68"/>
                  </a:lnTo>
                  <a:lnTo>
                    <a:pt x="75" y="62"/>
                  </a:lnTo>
                  <a:lnTo>
                    <a:pt x="71" y="54"/>
                  </a:lnTo>
                  <a:lnTo>
                    <a:pt x="66" y="48"/>
                  </a:lnTo>
                  <a:lnTo>
                    <a:pt x="53" y="48"/>
                  </a:lnTo>
                  <a:lnTo>
                    <a:pt x="49" y="51"/>
                  </a:lnTo>
                  <a:lnTo>
                    <a:pt x="45" y="52"/>
                  </a:lnTo>
                  <a:lnTo>
                    <a:pt x="42" y="56"/>
                  </a:lnTo>
                  <a:lnTo>
                    <a:pt x="40" y="61"/>
                  </a:lnTo>
                  <a:lnTo>
                    <a:pt x="31" y="70"/>
                  </a:lnTo>
                  <a:lnTo>
                    <a:pt x="23" y="59"/>
                  </a:lnTo>
                  <a:lnTo>
                    <a:pt x="17" y="51"/>
                  </a:lnTo>
                  <a:lnTo>
                    <a:pt x="13" y="48"/>
                  </a:lnTo>
                  <a:lnTo>
                    <a:pt x="8" y="45"/>
                  </a:lnTo>
                  <a:lnTo>
                    <a:pt x="7" y="37"/>
                  </a:lnTo>
                  <a:lnTo>
                    <a:pt x="5" y="32"/>
                  </a:lnTo>
                  <a:lnTo>
                    <a:pt x="0" y="29"/>
                  </a:lnTo>
                  <a:lnTo>
                    <a:pt x="7" y="20"/>
                  </a:lnTo>
                  <a:lnTo>
                    <a:pt x="12" y="20"/>
                  </a:lnTo>
                  <a:lnTo>
                    <a:pt x="17" y="17"/>
                  </a:lnTo>
                  <a:lnTo>
                    <a:pt x="20" y="17"/>
                  </a:lnTo>
                  <a:lnTo>
                    <a:pt x="23" y="14"/>
                  </a:lnTo>
                  <a:lnTo>
                    <a:pt x="22" y="8"/>
                  </a:lnTo>
                  <a:lnTo>
                    <a:pt x="23" y="6"/>
                  </a:lnTo>
                  <a:lnTo>
                    <a:pt x="24" y="0"/>
                  </a:lnTo>
                  <a:lnTo>
                    <a:pt x="32" y="0"/>
                  </a:lnTo>
                  <a:lnTo>
                    <a:pt x="44" y="4"/>
                  </a:lnTo>
                  <a:lnTo>
                    <a:pt x="48" y="4"/>
                  </a:lnTo>
                  <a:lnTo>
                    <a:pt x="48" y="2"/>
                  </a:lnTo>
                  <a:lnTo>
                    <a:pt x="58" y="3"/>
                  </a:lnTo>
                  <a:lnTo>
                    <a:pt x="60" y="2"/>
                  </a:lnTo>
                  <a:lnTo>
                    <a:pt x="60" y="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35" name="Freeform 92">
              <a:extLst>
                <a:ext uri="{FF2B5EF4-FFF2-40B4-BE49-F238E27FC236}">
                  <a16:creationId xmlns:a16="http://schemas.microsoft.com/office/drawing/2014/main" id="{ED4DCEF1-5DD9-CAB0-7CD4-6503076E6D9F}"/>
                </a:ext>
              </a:extLst>
            </p:cNvPr>
            <p:cNvSpPr>
              <a:spLocks/>
            </p:cNvSpPr>
            <p:nvPr/>
          </p:nvSpPr>
          <p:spPr bwMode="auto">
            <a:xfrm>
              <a:off x="5234217" y="4108455"/>
              <a:ext cx="85093" cy="23359"/>
            </a:xfrm>
            <a:custGeom>
              <a:avLst/>
              <a:gdLst>
                <a:gd name="T0" fmla="*/ 0 w 51"/>
                <a:gd name="T1" fmla="*/ 14 h 14"/>
                <a:gd name="T2" fmla="*/ 3 w 51"/>
                <a:gd name="T3" fmla="*/ 5 h 14"/>
                <a:gd name="T4" fmla="*/ 21 w 51"/>
                <a:gd name="T5" fmla="*/ 5 h 14"/>
                <a:gd name="T6" fmla="*/ 25 w 51"/>
                <a:gd name="T7" fmla="*/ 0 h 14"/>
                <a:gd name="T8" fmla="*/ 30 w 51"/>
                <a:gd name="T9" fmla="*/ 0 h 14"/>
                <a:gd name="T10" fmla="*/ 37 w 51"/>
                <a:gd name="T11" fmla="*/ 5 h 14"/>
                <a:gd name="T12" fmla="*/ 42 w 51"/>
                <a:gd name="T13" fmla="*/ 5 h 14"/>
                <a:gd name="T14" fmla="*/ 48 w 51"/>
                <a:gd name="T15" fmla="*/ 2 h 14"/>
                <a:gd name="T16" fmla="*/ 51 w 51"/>
                <a:gd name="T17" fmla="*/ 7 h 14"/>
                <a:gd name="T18" fmla="*/ 43 w 51"/>
                <a:gd name="T19" fmla="*/ 11 h 14"/>
                <a:gd name="T20" fmla="*/ 36 w 51"/>
                <a:gd name="T21" fmla="*/ 11 h 14"/>
                <a:gd name="T22" fmla="*/ 29 w 51"/>
                <a:gd name="T23" fmla="*/ 7 h 14"/>
                <a:gd name="T24" fmla="*/ 23 w 51"/>
                <a:gd name="T25" fmla="*/ 11 h 14"/>
                <a:gd name="T26" fmla="*/ 20 w 51"/>
                <a:gd name="T27" fmla="*/ 11 h 14"/>
                <a:gd name="T28" fmla="*/ 16 w 51"/>
                <a:gd name="T29" fmla="*/ 14 h 14"/>
                <a:gd name="T30" fmla="*/ 0 w 51"/>
                <a:gd name="T31" fmla="*/ 14 h 14"/>
                <a:gd name="T32" fmla="*/ 0 w 51"/>
                <a:gd name="T3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14">
                  <a:moveTo>
                    <a:pt x="0" y="14"/>
                  </a:moveTo>
                  <a:lnTo>
                    <a:pt x="3" y="5"/>
                  </a:lnTo>
                  <a:lnTo>
                    <a:pt x="21" y="5"/>
                  </a:lnTo>
                  <a:lnTo>
                    <a:pt x="25" y="0"/>
                  </a:lnTo>
                  <a:lnTo>
                    <a:pt x="30" y="0"/>
                  </a:lnTo>
                  <a:lnTo>
                    <a:pt x="37" y="5"/>
                  </a:lnTo>
                  <a:lnTo>
                    <a:pt x="42" y="5"/>
                  </a:lnTo>
                  <a:lnTo>
                    <a:pt x="48" y="2"/>
                  </a:lnTo>
                  <a:lnTo>
                    <a:pt x="51" y="7"/>
                  </a:lnTo>
                  <a:lnTo>
                    <a:pt x="43" y="11"/>
                  </a:lnTo>
                  <a:lnTo>
                    <a:pt x="36" y="11"/>
                  </a:lnTo>
                  <a:lnTo>
                    <a:pt x="29" y="7"/>
                  </a:lnTo>
                  <a:lnTo>
                    <a:pt x="23" y="11"/>
                  </a:lnTo>
                  <a:lnTo>
                    <a:pt x="20" y="11"/>
                  </a:lnTo>
                  <a:lnTo>
                    <a:pt x="16" y="14"/>
                  </a:lnTo>
                  <a:lnTo>
                    <a:pt x="0" y="14"/>
                  </a:lnTo>
                  <a:lnTo>
                    <a:pt x="0" y="1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36" name="Freeform 93">
              <a:extLst>
                <a:ext uri="{FF2B5EF4-FFF2-40B4-BE49-F238E27FC236}">
                  <a16:creationId xmlns:a16="http://schemas.microsoft.com/office/drawing/2014/main" id="{655D8109-BEE8-3A08-F5C1-77783AB08C62}"/>
                </a:ext>
              </a:extLst>
            </p:cNvPr>
            <p:cNvSpPr>
              <a:spLocks/>
            </p:cNvSpPr>
            <p:nvPr/>
          </p:nvSpPr>
          <p:spPr bwMode="auto">
            <a:xfrm>
              <a:off x="5239222" y="4148499"/>
              <a:ext cx="83426" cy="50055"/>
            </a:xfrm>
            <a:custGeom>
              <a:avLst/>
              <a:gdLst>
                <a:gd name="T0" fmla="*/ 50 w 50"/>
                <a:gd name="T1" fmla="*/ 1 h 30"/>
                <a:gd name="T2" fmla="*/ 49 w 50"/>
                <a:gd name="T3" fmla="*/ 7 h 30"/>
                <a:gd name="T4" fmla="*/ 48 w 50"/>
                <a:gd name="T5" fmla="*/ 9 h 30"/>
                <a:gd name="T6" fmla="*/ 49 w 50"/>
                <a:gd name="T7" fmla="*/ 15 h 30"/>
                <a:gd name="T8" fmla="*/ 46 w 50"/>
                <a:gd name="T9" fmla="*/ 18 h 30"/>
                <a:gd name="T10" fmla="*/ 43 w 50"/>
                <a:gd name="T11" fmla="*/ 18 h 30"/>
                <a:gd name="T12" fmla="*/ 38 w 50"/>
                <a:gd name="T13" fmla="*/ 21 h 30"/>
                <a:gd name="T14" fmla="*/ 33 w 50"/>
                <a:gd name="T15" fmla="*/ 21 h 30"/>
                <a:gd name="T16" fmla="*/ 26 w 50"/>
                <a:gd name="T17" fmla="*/ 30 h 30"/>
                <a:gd name="T18" fmla="*/ 17 w 50"/>
                <a:gd name="T19" fmla="*/ 22 h 30"/>
                <a:gd name="T20" fmla="*/ 10 w 50"/>
                <a:gd name="T21" fmla="*/ 21 h 30"/>
                <a:gd name="T22" fmla="*/ 6 w 50"/>
                <a:gd name="T23" fmla="*/ 15 h 30"/>
                <a:gd name="T24" fmla="*/ 6 w 50"/>
                <a:gd name="T25" fmla="*/ 12 h 30"/>
                <a:gd name="T26" fmla="*/ 1 w 50"/>
                <a:gd name="T27" fmla="*/ 9 h 30"/>
                <a:gd name="T28" fmla="*/ 0 w 50"/>
                <a:gd name="T29" fmla="*/ 4 h 30"/>
                <a:gd name="T30" fmla="*/ 9 w 50"/>
                <a:gd name="T31" fmla="*/ 1 h 30"/>
                <a:gd name="T32" fmla="*/ 14 w 50"/>
                <a:gd name="T33" fmla="*/ 2 h 30"/>
                <a:gd name="T34" fmla="*/ 19 w 50"/>
                <a:gd name="T35" fmla="*/ 0 h 30"/>
                <a:gd name="T36" fmla="*/ 50 w 50"/>
                <a:gd name="T37" fmla="*/ 1 h 30"/>
                <a:gd name="T38" fmla="*/ 50 w 50"/>
                <a:gd name="T3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0">
                  <a:moveTo>
                    <a:pt x="50" y="1"/>
                  </a:moveTo>
                  <a:lnTo>
                    <a:pt x="49" y="7"/>
                  </a:lnTo>
                  <a:lnTo>
                    <a:pt x="48" y="9"/>
                  </a:lnTo>
                  <a:lnTo>
                    <a:pt x="49" y="15"/>
                  </a:lnTo>
                  <a:lnTo>
                    <a:pt x="46" y="18"/>
                  </a:lnTo>
                  <a:lnTo>
                    <a:pt x="43" y="18"/>
                  </a:lnTo>
                  <a:lnTo>
                    <a:pt x="38" y="21"/>
                  </a:lnTo>
                  <a:lnTo>
                    <a:pt x="33" y="21"/>
                  </a:lnTo>
                  <a:lnTo>
                    <a:pt x="26" y="30"/>
                  </a:lnTo>
                  <a:lnTo>
                    <a:pt x="17" y="22"/>
                  </a:lnTo>
                  <a:lnTo>
                    <a:pt x="10" y="21"/>
                  </a:lnTo>
                  <a:lnTo>
                    <a:pt x="6" y="15"/>
                  </a:lnTo>
                  <a:lnTo>
                    <a:pt x="6" y="12"/>
                  </a:lnTo>
                  <a:lnTo>
                    <a:pt x="1" y="9"/>
                  </a:lnTo>
                  <a:lnTo>
                    <a:pt x="0" y="4"/>
                  </a:lnTo>
                  <a:lnTo>
                    <a:pt x="9" y="1"/>
                  </a:lnTo>
                  <a:lnTo>
                    <a:pt x="14" y="2"/>
                  </a:lnTo>
                  <a:lnTo>
                    <a:pt x="19" y="0"/>
                  </a:lnTo>
                  <a:lnTo>
                    <a:pt x="50" y="1"/>
                  </a:lnTo>
                  <a:lnTo>
                    <a:pt x="50" y="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37" name="Freeform 94">
              <a:extLst>
                <a:ext uri="{FF2B5EF4-FFF2-40B4-BE49-F238E27FC236}">
                  <a16:creationId xmlns:a16="http://schemas.microsoft.com/office/drawing/2014/main" id="{51A4FE0E-58CD-302B-750C-34A6F4B3B825}"/>
                </a:ext>
              </a:extLst>
            </p:cNvPr>
            <p:cNvSpPr>
              <a:spLocks/>
            </p:cNvSpPr>
            <p:nvPr/>
          </p:nvSpPr>
          <p:spPr bwMode="auto">
            <a:xfrm>
              <a:off x="5963354" y="4477194"/>
              <a:ext cx="56729" cy="40044"/>
            </a:xfrm>
            <a:custGeom>
              <a:avLst/>
              <a:gdLst>
                <a:gd name="T0" fmla="*/ 34 w 34"/>
                <a:gd name="T1" fmla="*/ 0 h 24"/>
                <a:gd name="T2" fmla="*/ 34 w 34"/>
                <a:gd name="T3" fmla="*/ 23 h 24"/>
                <a:gd name="T4" fmla="*/ 9 w 34"/>
                <a:gd name="T5" fmla="*/ 23 h 24"/>
                <a:gd name="T6" fmla="*/ 4 w 34"/>
                <a:gd name="T7" fmla="*/ 24 h 24"/>
                <a:gd name="T8" fmla="*/ 0 w 34"/>
                <a:gd name="T9" fmla="*/ 21 h 24"/>
                <a:gd name="T10" fmla="*/ 6 w 34"/>
                <a:gd name="T11" fmla="*/ 0 h 24"/>
                <a:gd name="T12" fmla="*/ 34 w 34"/>
                <a:gd name="T13" fmla="*/ 0 h 24"/>
                <a:gd name="T14" fmla="*/ 34 w 34"/>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24">
                  <a:moveTo>
                    <a:pt x="34" y="0"/>
                  </a:moveTo>
                  <a:lnTo>
                    <a:pt x="34" y="23"/>
                  </a:lnTo>
                  <a:lnTo>
                    <a:pt x="9" y="23"/>
                  </a:lnTo>
                  <a:lnTo>
                    <a:pt x="4" y="24"/>
                  </a:lnTo>
                  <a:lnTo>
                    <a:pt x="0" y="21"/>
                  </a:lnTo>
                  <a:lnTo>
                    <a:pt x="6" y="0"/>
                  </a:lnTo>
                  <a:lnTo>
                    <a:pt x="34" y="0"/>
                  </a:lnTo>
                  <a:lnTo>
                    <a:pt x="34"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38" name="Freeform 95">
              <a:extLst>
                <a:ext uri="{FF2B5EF4-FFF2-40B4-BE49-F238E27FC236}">
                  <a16:creationId xmlns:a16="http://schemas.microsoft.com/office/drawing/2014/main" id="{AC29150F-568D-F9FB-716C-6579B161F5D1}"/>
                </a:ext>
              </a:extLst>
            </p:cNvPr>
            <p:cNvSpPr>
              <a:spLocks/>
            </p:cNvSpPr>
            <p:nvPr/>
          </p:nvSpPr>
          <p:spPr bwMode="auto">
            <a:xfrm>
              <a:off x="6323751" y="3416026"/>
              <a:ext cx="73415" cy="23359"/>
            </a:xfrm>
            <a:custGeom>
              <a:avLst/>
              <a:gdLst>
                <a:gd name="T0" fmla="*/ 3 w 44"/>
                <a:gd name="T1" fmla="*/ 0 h 14"/>
                <a:gd name="T2" fmla="*/ 12 w 44"/>
                <a:gd name="T3" fmla="*/ 6 h 14"/>
                <a:gd name="T4" fmla="*/ 24 w 44"/>
                <a:gd name="T5" fmla="*/ 6 h 14"/>
                <a:gd name="T6" fmla="*/ 36 w 44"/>
                <a:gd name="T7" fmla="*/ 6 h 14"/>
                <a:gd name="T8" fmla="*/ 36 w 44"/>
                <a:gd name="T9" fmla="*/ 10 h 14"/>
                <a:gd name="T10" fmla="*/ 44 w 44"/>
                <a:gd name="T11" fmla="*/ 8 h 14"/>
                <a:gd name="T12" fmla="*/ 43 w 44"/>
                <a:gd name="T13" fmla="*/ 13 h 14"/>
                <a:gd name="T14" fmla="*/ 20 w 44"/>
                <a:gd name="T15" fmla="*/ 14 h 14"/>
                <a:gd name="T16" fmla="*/ 20 w 44"/>
                <a:gd name="T17" fmla="*/ 11 h 14"/>
                <a:gd name="T18" fmla="*/ 0 w 44"/>
                <a:gd name="T19" fmla="*/ 8 h 14"/>
                <a:gd name="T20" fmla="*/ 3 w 44"/>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14">
                  <a:moveTo>
                    <a:pt x="3" y="0"/>
                  </a:moveTo>
                  <a:lnTo>
                    <a:pt x="12" y="6"/>
                  </a:lnTo>
                  <a:lnTo>
                    <a:pt x="24" y="6"/>
                  </a:lnTo>
                  <a:lnTo>
                    <a:pt x="36" y="6"/>
                  </a:lnTo>
                  <a:lnTo>
                    <a:pt x="36" y="10"/>
                  </a:lnTo>
                  <a:lnTo>
                    <a:pt x="44" y="8"/>
                  </a:lnTo>
                  <a:lnTo>
                    <a:pt x="43" y="13"/>
                  </a:lnTo>
                  <a:lnTo>
                    <a:pt x="20" y="14"/>
                  </a:lnTo>
                  <a:lnTo>
                    <a:pt x="20" y="11"/>
                  </a:lnTo>
                  <a:lnTo>
                    <a:pt x="0" y="8"/>
                  </a:lnTo>
                  <a:lnTo>
                    <a:pt x="3"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39" name="Freeform 96">
              <a:extLst>
                <a:ext uri="{FF2B5EF4-FFF2-40B4-BE49-F238E27FC236}">
                  <a16:creationId xmlns:a16="http://schemas.microsoft.com/office/drawing/2014/main" id="{1F890640-5C56-9132-CA97-8264C4CC3016}"/>
                </a:ext>
              </a:extLst>
            </p:cNvPr>
            <p:cNvSpPr>
              <a:spLocks/>
            </p:cNvSpPr>
            <p:nvPr/>
          </p:nvSpPr>
          <p:spPr bwMode="auto">
            <a:xfrm>
              <a:off x="6223640" y="3222480"/>
              <a:ext cx="161845" cy="170188"/>
            </a:xfrm>
            <a:custGeom>
              <a:avLst/>
              <a:gdLst>
                <a:gd name="T0" fmla="*/ 90 w 97"/>
                <a:gd name="T1" fmla="*/ 19 h 102"/>
                <a:gd name="T2" fmla="*/ 80 w 97"/>
                <a:gd name="T3" fmla="*/ 19 h 102"/>
                <a:gd name="T4" fmla="*/ 72 w 97"/>
                <a:gd name="T5" fmla="*/ 16 h 102"/>
                <a:gd name="T6" fmla="*/ 54 w 97"/>
                <a:gd name="T7" fmla="*/ 22 h 102"/>
                <a:gd name="T8" fmla="*/ 66 w 97"/>
                <a:gd name="T9" fmla="*/ 32 h 102"/>
                <a:gd name="T10" fmla="*/ 58 w 97"/>
                <a:gd name="T11" fmla="*/ 36 h 102"/>
                <a:gd name="T12" fmla="*/ 50 w 97"/>
                <a:gd name="T13" fmla="*/ 36 h 102"/>
                <a:gd name="T14" fmla="*/ 40 w 97"/>
                <a:gd name="T15" fmla="*/ 25 h 102"/>
                <a:gd name="T16" fmla="*/ 38 w 97"/>
                <a:gd name="T17" fmla="*/ 30 h 102"/>
                <a:gd name="T18" fmla="*/ 43 w 97"/>
                <a:gd name="T19" fmla="*/ 41 h 102"/>
                <a:gd name="T20" fmla="*/ 52 w 97"/>
                <a:gd name="T21" fmla="*/ 50 h 102"/>
                <a:gd name="T22" fmla="*/ 46 w 97"/>
                <a:gd name="T23" fmla="*/ 54 h 102"/>
                <a:gd name="T24" fmla="*/ 55 w 97"/>
                <a:gd name="T25" fmla="*/ 62 h 102"/>
                <a:gd name="T26" fmla="*/ 63 w 97"/>
                <a:gd name="T27" fmla="*/ 68 h 102"/>
                <a:gd name="T28" fmla="*/ 65 w 97"/>
                <a:gd name="T29" fmla="*/ 79 h 102"/>
                <a:gd name="T30" fmla="*/ 50 w 97"/>
                <a:gd name="T31" fmla="*/ 74 h 102"/>
                <a:gd name="T32" fmla="*/ 55 w 97"/>
                <a:gd name="T33" fmla="*/ 84 h 102"/>
                <a:gd name="T34" fmla="*/ 46 w 97"/>
                <a:gd name="T35" fmla="*/ 85 h 102"/>
                <a:gd name="T36" fmla="*/ 53 w 97"/>
                <a:gd name="T37" fmla="*/ 102 h 102"/>
                <a:gd name="T38" fmla="*/ 43 w 97"/>
                <a:gd name="T39" fmla="*/ 102 h 102"/>
                <a:gd name="T40" fmla="*/ 29 w 97"/>
                <a:gd name="T41" fmla="*/ 94 h 102"/>
                <a:gd name="T42" fmla="*/ 22 w 97"/>
                <a:gd name="T43" fmla="*/ 79 h 102"/>
                <a:gd name="T44" fmla="*/ 17 w 97"/>
                <a:gd name="T45" fmla="*/ 67 h 102"/>
                <a:gd name="T46" fmla="*/ 11 w 97"/>
                <a:gd name="T47" fmla="*/ 58 h 102"/>
                <a:gd name="T48" fmla="*/ 2 w 97"/>
                <a:gd name="T49" fmla="*/ 47 h 102"/>
                <a:gd name="T50" fmla="*/ 0 w 97"/>
                <a:gd name="T51" fmla="*/ 42 h 102"/>
                <a:gd name="T52" fmla="*/ 7 w 97"/>
                <a:gd name="T53" fmla="*/ 33 h 102"/>
                <a:gd name="T54" fmla="*/ 7 w 97"/>
                <a:gd name="T55" fmla="*/ 26 h 102"/>
                <a:gd name="T56" fmla="*/ 12 w 97"/>
                <a:gd name="T57" fmla="*/ 24 h 102"/>
                <a:gd name="T58" fmla="*/ 12 w 97"/>
                <a:gd name="T59" fmla="*/ 19 h 102"/>
                <a:gd name="T60" fmla="*/ 22 w 97"/>
                <a:gd name="T61" fmla="*/ 17 h 102"/>
                <a:gd name="T62" fmla="*/ 28 w 97"/>
                <a:gd name="T63" fmla="*/ 13 h 102"/>
                <a:gd name="T64" fmla="*/ 36 w 97"/>
                <a:gd name="T65" fmla="*/ 13 h 102"/>
                <a:gd name="T66" fmla="*/ 38 w 97"/>
                <a:gd name="T67" fmla="*/ 10 h 102"/>
                <a:gd name="T68" fmla="*/ 41 w 97"/>
                <a:gd name="T69" fmla="*/ 9 h 102"/>
                <a:gd name="T70" fmla="*/ 52 w 97"/>
                <a:gd name="T71" fmla="*/ 10 h 102"/>
                <a:gd name="T72" fmla="*/ 64 w 97"/>
                <a:gd name="T73" fmla="*/ 4 h 102"/>
                <a:gd name="T74" fmla="*/ 76 w 97"/>
                <a:gd name="T75" fmla="*/ 11 h 102"/>
                <a:gd name="T76" fmla="*/ 89 w 97"/>
                <a:gd name="T77" fmla="*/ 10 h 102"/>
                <a:gd name="T78" fmla="*/ 89 w 97"/>
                <a:gd name="T79" fmla="*/ 0 h 102"/>
                <a:gd name="T80" fmla="*/ 97 w 97"/>
                <a:gd name="T81" fmla="*/ 5 h 102"/>
                <a:gd name="T82" fmla="*/ 93 w 97"/>
                <a:gd name="T83" fmla="*/ 17 h 102"/>
                <a:gd name="T84" fmla="*/ 90 w 97"/>
                <a:gd name="T85" fmla="*/ 1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02">
                  <a:moveTo>
                    <a:pt x="90" y="19"/>
                  </a:moveTo>
                  <a:lnTo>
                    <a:pt x="80" y="19"/>
                  </a:lnTo>
                  <a:lnTo>
                    <a:pt x="72" y="16"/>
                  </a:lnTo>
                  <a:lnTo>
                    <a:pt x="54" y="22"/>
                  </a:lnTo>
                  <a:lnTo>
                    <a:pt x="66" y="32"/>
                  </a:lnTo>
                  <a:lnTo>
                    <a:pt x="58" y="36"/>
                  </a:lnTo>
                  <a:lnTo>
                    <a:pt x="50" y="36"/>
                  </a:lnTo>
                  <a:lnTo>
                    <a:pt x="40" y="25"/>
                  </a:lnTo>
                  <a:lnTo>
                    <a:pt x="38" y="30"/>
                  </a:lnTo>
                  <a:lnTo>
                    <a:pt x="43" y="41"/>
                  </a:lnTo>
                  <a:lnTo>
                    <a:pt x="52" y="50"/>
                  </a:lnTo>
                  <a:lnTo>
                    <a:pt x="46" y="54"/>
                  </a:lnTo>
                  <a:lnTo>
                    <a:pt x="55" y="62"/>
                  </a:lnTo>
                  <a:lnTo>
                    <a:pt x="63" y="68"/>
                  </a:lnTo>
                  <a:lnTo>
                    <a:pt x="65" y="79"/>
                  </a:lnTo>
                  <a:lnTo>
                    <a:pt x="50" y="74"/>
                  </a:lnTo>
                  <a:lnTo>
                    <a:pt x="55" y="84"/>
                  </a:lnTo>
                  <a:lnTo>
                    <a:pt x="46" y="85"/>
                  </a:lnTo>
                  <a:lnTo>
                    <a:pt x="53" y="102"/>
                  </a:lnTo>
                  <a:lnTo>
                    <a:pt x="43" y="102"/>
                  </a:lnTo>
                  <a:lnTo>
                    <a:pt x="29" y="94"/>
                  </a:lnTo>
                  <a:lnTo>
                    <a:pt x="22" y="79"/>
                  </a:lnTo>
                  <a:lnTo>
                    <a:pt x="17" y="67"/>
                  </a:lnTo>
                  <a:lnTo>
                    <a:pt x="11" y="58"/>
                  </a:lnTo>
                  <a:lnTo>
                    <a:pt x="2" y="47"/>
                  </a:lnTo>
                  <a:lnTo>
                    <a:pt x="0" y="42"/>
                  </a:lnTo>
                  <a:lnTo>
                    <a:pt x="7" y="33"/>
                  </a:lnTo>
                  <a:lnTo>
                    <a:pt x="7" y="26"/>
                  </a:lnTo>
                  <a:lnTo>
                    <a:pt x="12" y="24"/>
                  </a:lnTo>
                  <a:lnTo>
                    <a:pt x="12" y="19"/>
                  </a:lnTo>
                  <a:lnTo>
                    <a:pt x="22" y="17"/>
                  </a:lnTo>
                  <a:lnTo>
                    <a:pt x="28" y="13"/>
                  </a:lnTo>
                  <a:lnTo>
                    <a:pt x="36" y="13"/>
                  </a:lnTo>
                  <a:lnTo>
                    <a:pt x="38" y="10"/>
                  </a:lnTo>
                  <a:lnTo>
                    <a:pt x="41" y="9"/>
                  </a:lnTo>
                  <a:lnTo>
                    <a:pt x="52" y="10"/>
                  </a:lnTo>
                  <a:lnTo>
                    <a:pt x="64" y="4"/>
                  </a:lnTo>
                  <a:lnTo>
                    <a:pt x="76" y="11"/>
                  </a:lnTo>
                  <a:lnTo>
                    <a:pt x="89" y="10"/>
                  </a:lnTo>
                  <a:lnTo>
                    <a:pt x="89" y="0"/>
                  </a:lnTo>
                  <a:lnTo>
                    <a:pt x="97" y="5"/>
                  </a:lnTo>
                  <a:lnTo>
                    <a:pt x="93" y="17"/>
                  </a:lnTo>
                  <a:lnTo>
                    <a:pt x="90" y="1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40" name="Freeform 97">
              <a:extLst>
                <a:ext uri="{FF2B5EF4-FFF2-40B4-BE49-F238E27FC236}">
                  <a16:creationId xmlns:a16="http://schemas.microsoft.com/office/drawing/2014/main" id="{63B2556F-BCC6-DAB0-EF75-A7EA349CDDCD}"/>
                </a:ext>
              </a:extLst>
            </p:cNvPr>
            <p:cNvSpPr>
              <a:spLocks/>
            </p:cNvSpPr>
            <p:nvPr/>
          </p:nvSpPr>
          <p:spPr bwMode="auto">
            <a:xfrm>
              <a:off x="4384950" y="2072882"/>
              <a:ext cx="1111223" cy="595654"/>
            </a:xfrm>
            <a:custGeom>
              <a:avLst/>
              <a:gdLst>
                <a:gd name="T0" fmla="*/ 563 w 666"/>
                <a:gd name="T1" fmla="*/ 14 h 357"/>
                <a:gd name="T2" fmla="*/ 474 w 666"/>
                <a:gd name="T3" fmla="*/ 18 h 357"/>
                <a:gd name="T4" fmla="*/ 560 w 666"/>
                <a:gd name="T5" fmla="*/ 17 h 357"/>
                <a:gd name="T6" fmla="*/ 580 w 666"/>
                <a:gd name="T7" fmla="*/ 24 h 357"/>
                <a:gd name="T8" fmla="*/ 666 w 666"/>
                <a:gd name="T9" fmla="*/ 27 h 357"/>
                <a:gd name="T10" fmla="*/ 582 w 666"/>
                <a:gd name="T11" fmla="*/ 41 h 357"/>
                <a:gd name="T12" fmla="*/ 580 w 666"/>
                <a:gd name="T13" fmla="*/ 60 h 357"/>
                <a:gd name="T14" fmla="*/ 570 w 666"/>
                <a:gd name="T15" fmla="*/ 85 h 357"/>
                <a:gd name="T16" fmla="*/ 569 w 666"/>
                <a:gd name="T17" fmla="*/ 110 h 357"/>
                <a:gd name="T18" fmla="*/ 543 w 666"/>
                <a:gd name="T19" fmla="*/ 125 h 357"/>
                <a:gd name="T20" fmla="*/ 534 w 666"/>
                <a:gd name="T21" fmla="*/ 139 h 357"/>
                <a:gd name="T22" fmla="*/ 529 w 666"/>
                <a:gd name="T23" fmla="*/ 156 h 357"/>
                <a:gd name="T24" fmla="*/ 515 w 666"/>
                <a:gd name="T25" fmla="*/ 157 h 357"/>
                <a:gd name="T26" fmla="*/ 508 w 666"/>
                <a:gd name="T27" fmla="*/ 182 h 357"/>
                <a:gd name="T28" fmla="*/ 489 w 666"/>
                <a:gd name="T29" fmla="*/ 178 h 357"/>
                <a:gd name="T30" fmla="*/ 521 w 666"/>
                <a:gd name="T31" fmla="*/ 188 h 357"/>
                <a:gd name="T32" fmla="*/ 412 w 666"/>
                <a:gd name="T33" fmla="*/ 220 h 357"/>
                <a:gd name="T34" fmla="*/ 361 w 666"/>
                <a:gd name="T35" fmla="*/ 244 h 357"/>
                <a:gd name="T36" fmla="*/ 304 w 666"/>
                <a:gd name="T37" fmla="*/ 260 h 357"/>
                <a:gd name="T38" fmla="*/ 267 w 666"/>
                <a:gd name="T39" fmla="*/ 286 h 357"/>
                <a:gd name="T40" fmla="*/ 232 w 666"/>
                <a:gd name="T41" fmla="*/ 325 h 357"/>
                <a:gd name="T42" fmla="*/ 190 w 666"/>
                <a:gd name="T43" fmla="*/ 357 h 357"/>
                <a:gd name="T44" fmla="*/ 139 w 666"/>
                <a:gd name="T45" fmla="*/ 333 h 357"/>
                <a:gd name="T46" fmla="*/ 120 w 666"/>
                <a:gd name="T47" fmla="*/ 284 h 357"/>
                <a:gd name="T48" fmla="*/ 124 w 666"/>
                <a:gd name="T49" fmla="*/ 242 h 357"/>
                <a:gd name="T50" fmla="*/ 160 w 666"/>
                <a:gd name="T51" fmla="*/ 211 h 357"/>
                <a:gd name="T52" fmla="*/ 160 w 666"/>
                <a:gd name="T53" fmla="*/ 197 h 357"/>
                <a:gd name="T54" fmla="*/ 127 w 666"/>
                <a:gd name="T55" fmla="*/ 197 h 357"/>
                <a:gd name="T56" fmla="*/ 152 w 666"/>
                <a:gd name="T57" fmla="*/ 177 h 357"/>
                <a:gd name="T58" fmla="*/ 151 w 666"/>
                <a:gd name="T59" fmla="*/ 166 h 357"/>
                <a:gd name="T60" fmla="*/ 151 w 666"/>
                <a:gd name="T61" fmla="*/ 150 h 357"/>
                <a:gd name="T62" fmla="*/ 139 w 666"/>
                <a:gd name="T63" fmla="*/ 117 h 357"/>
                <a:gd name="T64" fmla="*/ 109 w 666"/>
                <a:gd name="T65" fmla="*/ 97 h 357"/>
                <a:gd name="T66" fmla="*/ 28 w 666"/>
                <a:gd name="T67" fmla="*/ 98 h 357"/>
                <a:gd name="T68" fmla="*/ 40 w 666"/>
                <a:gd name="T69" fmla="*/ 80 h 357"/>
                <a:gd name="T70" fmla="*/ 0 w 666"/>
                <a:gd name="T71" fmla="*/ 69 h 357"/>
                <a:gd name="T72" fmla="*/ 98 w 666"/>
                <a:gd name="T73" fmla="*/ 51 h 357"/>
                <a:gd name="T74" fmla="*/ 96 w 666"/>
                <a:gd name="T75" fmla="*/ 37 h 357"/>
                <a:gd name="T76" fmla="*/ 156 w 666"/>
                <a:gd name="T77" fmla="*/ 21 h 357"/>
                <a:gd name="T78" fmla="*/ 246 w 666"/>
                <a:gd name="T79" fmla="*/ 17 h 357"/>
                <a:gd name="T80" fmla="*/ 307 w 666"/>
                <a:gd name="T81" fmla="*/ 18 h 357"/>
                <a:gd name="T82" fmla="*/ 318 w 666"/>
                <a:gd name="T83" fmla="*/ 17 h 357"/>
                <a:gd name="T84" fmla="*/ 395 w 666"/>
                <a:gd name="T85" fmla="*/ 5 h 357"/>
                <a:gd name="T86" fmla="*/ 523 w 666"/>
                <a:gd name="T87" fmla="*/ 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6" h="357">
                  <a:moveTo>
                    <a:pt x="523" y="2"/>
                  </a:moveTo>
                  <a:lnTo>
                    <a:pt x="583" y="11"/>
                  </a:lnTo>
                  <a:lnTo>
                    <a:pt x="563" y="14"/>
                  </a:lnTo>
                  <a:lnTo>
                    <a:pt x="524" y="15"/>
                  </a:lnTo>
                  <a:lnTo>
                    <a:pt x="469" y="17"/>
                  </a:lnTo>
                  <a:lnTo>
                    <a:pt x="474" y="18"/>
                  </a:lnTo>
                  <a:lnTo>
                    <a:pt x="510" y="17"/>
                  </a:lnTo>
                  <a:lnTo>
                    <a:pt x="539" y="21"/>
                  </a:lnTo>
                  <a:lnTo>
                    <a:pt x="560" y="17"/>
                  </a:lnTo>
                  <a:lnTo>
                    <a:pt x="566" y="22"/>
                  </a:lnTo>
                  <a:lnTo>
                    <a:pt x="553" y="28"/>
                  </a:lnTo>
                  <a:lnTo>
                    <a:pt x="580" y="24"/>
                  </a:lnTo>
                  <a:lnTo>
                    <a:pt x="631" y="20"/>
                  </a:lnTo>
                  <a:lnTo>
                    <a:pt x="660" y="22"/>
                  </a:lnTo>
                  <a:lnTo>
                    <a:pt x="666" y="27"/>
                  </a:lnTo>
                  <a:lnTo>
                    <a:pt x="622" y="36"/>
                  </a:lnTo>
                  <a:lnTo>
                    <a:pt x="615" y="39"/>
                  </a:lnTo>
                  <a:lnTo>
                    <a:pt x="582" y="41"/>
                  </a:lnTo>
                  <a:lnTo>
                    <a:pt x="606" y="42"/>
                  </a:lnTo>
                  <a:lnTo>
                    <a:pt x="591" y="51"/>
                  </a:lnTo>
                  <a:lnTo>
                    <a:pt x="580" y="60"/>
                  </a:lnTo>
                  <a:lnTo>
                    <a:pt x="577" y="75"/>
                  </a:lnTo>
                  <a:lnTo>
                    <a:pt x="588" y="85"/>
                  </a:lnTo>
                  <a:lnTo>
                    <a:pt x="570" y="85"/>
                  </a:lnTo>
                  <a:lnTo>
                    <a:pt x="551" y="89"/>
                  </a:lnTo>
                  <a:lnTo>
                    <a:pt x="570" y="97"/>
                  </a:lnTo>
                  <a:lnTo>
                    <a:pt x="569" y="110"/>
                  </a:lnTo>
                  <a:lnTo>
                    <a:pt x="557" y="111"/>
                  </a:lnTo>
                  <a:lnTo>
                    <a:pt x="569" y="124"/>
                  </a:lnTo>
                  <a:lnTo>
                    <a:pt x="543" y="125"/>
                  </a:lnTo>
                  <a:lnTo>
                    <a:pt x="555" y="131"/>
                  </a:lnTo>
                  <a:lnTo>
                    <a:pt x="551" y="137"/>
                  </a:lnTo>
                  <a:lnTo>
                    <a:pt x="534" y="139"/>
                  </a:lnTo>
                  <a:lnTo>
                    <a:pt x="518" y="139"/>
                  </a:lnTo>
                  <a:lnTo>
                    <a:pt x="530" y="149"/>
                  </a:lnTo>
                  <a:lnTo>
                    <a:pt x="529" y="156"/>
                  </a:lnTo>
                  <a:lnTo>
                    <a:pt x="506" y="150"/>
                  </a:lnTo>
                  <a:lnTo>
                    <a:pt x="500" y="154"/>
                  </a:lnTo>
                  <a:lnTo>
                    <a:pt x="515" y="157"/>
                  </a:lnTo>
                  <a:lnTo>
                    <a:pt x="528" y="167"/>
                  </a:lnTo>
                  <a:lnTo>
                    <a:pt x="530" y="179"/>
                  </a:lnTo>
                  <a:lnTo>
                    <a:pt x="508" y="182"/>
                  </a:lnTo>
                  <a:lnTo>
                    <a:pt x="500" y="177"/>
                  </a:lnTo>
                  <a:lnTo>
                    <a:pt x="487" y="168"/>
                  </a:lnTo>
                  <a:lnTo>
                    <a:pt x="489" y="178"/>
                  </a:lnTo>
                  <a:lnTo>
                    <a:pt x="473" y="187"/>
                  </a:lnTo>
                  <a:lnTo>
                    <a:pt x="505" y="187"/>
                  </a:lnTo>
                  <a:lnTo>
                    <a:pt x="521" y="188"/>
                  </a:lnTo>
                  <a:lnTo>
                    <a:pt x="486" y="202"/>
                  </a:lnTo>
                  <a:lnTo>
                    <a:pt x="449" y="215"/>
                  </a:lnTo>
                  <a:lnTo>
                    <a:pt x="412" y="220"/>
                  </a:lnTo>
                  <a:lnTo>
                    <a:pt x="398" y="220"/>
                  </a:lnTo>
                  <a:lnTo>
                    <a:pt x="384" y="227"/>
                  </a:lnTo>
                  <a:lnTo>
                    <a:pt x="361" y="244"/>
                  </a:lnTo>
                  <a:lnTo>
                    <a:pt x="332" y="255"/>
                  </a:lnTo>
                  <a:lnTo>
                    <a:pt x="323" y="257"/>
                  </a:lnTo>
                  <a:lnTo>
                    <a:pt x="304" y="260"/>
                  </a:lnTo>
                  <a:lnTo>
                    <a:pt x="285" y="264"/>
                  </a:lnTo>
                  <a:lnTo>
                    <a:pt x="271" y="274"/>
                  </a:lnTo>
                  <a:lnTo>
                    <a:pt x="267" y="286"/>
                  </a:lnTo>
                  <a:lnTo>
                    <a:pt x="256" y="297"/>
                  </a:lnTo>
                  <a:lnTo>
                    <a:pt x="231" y="311"/>
                  </a:lnTo>
                  <a:lnTo>
                    <a:pt x="232" y="325"/>
                  </a:lnTo>
                  <a:lnTo>
                    <a:pt x="221" y="339"/>
                  </a:lnTo>
                  <a:lnTo>
                    <a:pt x="209" y="356"/>
                  </a:lnTo>
                  <a:lnTo>
                    <a:pt x="190" y="357"/>
                  </a:lnTo>
                  <a:lnTo>
                    <a:pt x="175" y="342"/>
                  </a:lnTo>
                  <a:lnTo>
                    <a:pt x="148" y="342"/>
                  </a:lnTo>
                  <a:lnTo>
                    <a:pt x="139" y="333"/>
                  </a:lnTo>
                  <a:lnTo>
                    <a:pt x="136" y="316"/>
                  </a:lnTo>
                  <a:lnTo>
                    <a:pt x="122" y="295"/>
                  </a:lnTo>
                  <a:lnTo>
                    <a:pt x="120" y="284"/>
                  </a:lnTo>
                  <a:lnTo>
                    <a:pt x="124" y="268"/>
                  </a:lnTo>
                  <a:lnTo>
                    <a:pt x="114" y="254"/>
                  </a:lnTo>
                  <a:lnTo>
                    <a:pt x="124" y="242"/>
                  </a:lnTo>
                  <a:lnTo>
                    <a:pt x="118" y="236"/>
                  </a:lnTo>
                  <a:lnTo>
                    <a:pt x="139" y="217"/>
                  </a:lnTo>
                  <a:lnTo>
                    <a:pt x="160" y="211"/>
                  </a:lnTo>
                  <a:lnTo>
                    <a:pt x="167" y="204"/>
                  </a:lnTo>
                  <a:lnTo>
                    <a:pt x="176" y="191"/>
                  </a:lnTo>
                  <a:lnTo>
                    <a:pt x="160" y="197"/>
                  </a:lnTo>
                  <a:lnTo>
                    <a:pt x="152" y="199"/>
                  </a:lnTo>
                  <a:lnTo>
                    <a:pt x="140" y="202"/>
                  </a:lnTo>
                  <a:lnTo>
                    <a:pt x="127" y="197"/>
                  </a:lnTo>
                  <a:lnTo>
                    <a:pt x="132" y="185"/>
                  </a:lnTo>
                  <a:lnTo>
                    <a:pt x="141" y="177"/>
                  </a:lnTo>
                  <a:lnTo>
                    <a:pt x="152" y="177"/>
                  </a:lnTo>
                  <a:lnTo>
                    <a:pt x="175" y="181"/>
                  </a:lnTo>
                  <a:lnTo>
                    <a:pt x="158" y="171"/>
                  </a:lnTo>
                  <a:lnTo>
                    <a:pt x="151" y="166"/>
                  </a:lnTo>
                  <a:lnTo>
                    <a:pt x="138" y="168"/>
                  </a:lnTo>
                  <a:lnTo>
                    <a:pt x="130" y="164"/>
                  </a:lnTo>
                  <a:lnTo>
                    <a:pt x="151" y="150"/>
                  </a:lnTo>
                  <a:lnTo>
                    <a:pt x="147" y="144"/>
                  </a:lnTo>
                  <a:lnTo>
                    <a:pt x="144" y="134"/>
                  </a:lnTo>
                  <a:lnTo>
                    <a:pt x="139" y="117"/>
                  </a:lnTo>
                  <a:lnTo>
                    <a:pt x="129" y="112"/>
                  </a:lnTo>
                  <a:lnTo>
                    <a:pt x="133" y="105"/>
                  </a:lnTo>
                  <a:lnTo>
                    <a:pt x="109" y="97"/>
                  </a:lnTo>
                  <a:lnTo>
                    <a:pt x="86" y="96"/>
                  </a:lnTo>
                  <a:lnTo>
                    <a:pt x="56" y="97"/>
                  </a:lnTo>
                  <a:lnTo>
                    <a:pt x="28" y="98"/>
                  </a:lnTo>
                  <a:lnTo>
                    <a:pt x="19" y="93"/>
                  </a:lnTo>
                  <a:lnTo>
                    <a:pt x="7" y="84"/>
                  </a:lnTo>
                  <a:lnTo>
                    <a:pt x="40" y="80"/>
                  </a:lnTo>
                  <a:lnTo>
                    <a:pt x="63" y="79"/>
                  </a:lnTo>
                  <a:lnTo>
                    <a:pt x="19" y="75"/>
                  </a:lnTo>
                  <a:lnTo>
                    <a:pt x="0" y="69"/>
                  </a:lnTo>
                  <a:lnTo>
                    <a:pt x="7" y="64"/>
                  </a:lnTo>
                  <a:lnTo>
                    <a:pt x="53" y="57"/>
                  </a:lnTo>
                  <a:lnTo>
                    <a:pt x="98" y="51"/>
                  </a:lnTo>
                  <a:lnTo>
                    <a:pt x="106" y="46"/>
                  </a:lnTo>
                  <a:lnTo>
                    <a:pt x="82" y="42"/>
                  </a:lnTo>
                  <a:lnTo>
                    <a:pt x="96" y="37"/>
                  </a:lnTo>
                  <a:lnTo>
                    <a:pt x="139" y="28"/>
                  </a:lnTo>
                  <a:lnTo>
                    <a:pt x="156" y="27"/>
                  </a:lnTo>
                  <a:lnTo>
                    <a:pt x="156" y="21"/>
                  </a:lnTo>
                  <a:lnTo>
                    <a:pt x="182" y="18"/>
                  </a:lnTo>
                  <a:lnTo>
                    <a:pt x="215" y="17"/>
                  </a:lnTo>
                  <a:lnTo>
                    <a:pt x="246" y="17"/>
                  </a:lnTo>
                  <a:lnTo>
                    <a:pt x="254" y="20"/>
                  </a:lnTo>
                  <a:lnTo>
                    <a:pt x="286" y="14"/>
                  </a:lnTo>
                  <a:lnTo>
                    <a:pt x="307" y="18"/>
                  </a:lnTo>
                  <a:lnTo>
                    <a:pt x="320" y="19"/>
                  </a:lnTo>
                  <a:lnTo>
                    <a:pt x="338" y="22"/>
                  </a:lnTo>
                  <a:lnTo>
                    <a:pt x="318" y="17"/>
                  </a:lnTo>
                  <a:lnTo>
                    <a:pt x="324" y="11"/>
                  </a:lnTo>
                  <a:lnTo>
                    <a:pt x="361" y="5"/>
                  </a:lnTo>
                  <a:lnTo>
                    <a:pt x="395" y="5"/>
                  </a:lnTo>
                  <a:lnTo>
                    <a:pt x="410" y="1"/>
                  </a:lnTo>
                  <a:lnTo>
                    <a:pt x="446" y="0"/>
                  </a:lnTo>
                  <a:lnTo>
                    <a:pt x="523" y="2"/>
                  </a:lnTo>
                  <a:lnTo>
                    <a:pt x="523" y="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41" name="Freeform 98">
              <a:extLst>
                <a:ext uri="{FF2B5EF4-FFF2-40B4-BE49-F238E27FC236}">
                  <a16:creationId xmlns:a16="http://schemas.microsoft.com/office/drawing/2014/main" id="{1A753DB4-07FE-0E63-909F-D70C9E6E64CE}"/>
                </a:ext>
              </a:extLst>
            </p:cNvPr>
            <p:cNvSpPr>
              <a:spLocks/>
            </p:cNvSpPr>
            <p:nvPr/>
          </p:nvSpPr>
          <p:spPr bwMode="auto">
            <a:xfrm>
              <a:off x="3143582" y="3983317"/>
              <a:ext cx="115127" cy="128474"/>
            </a:xfrm>
            <a:custGeom>
              <a:avLst/>
              <a:gdLst>
                <a:gd name="T0" fmla="*/ 59 w 69"/>
                <a:gd name="T1" fmla="*/ 0 h 77"/>
                <a:gd name="T2" fmla="*/ 57 w 69"/>
                <a:gd name="T3" fmla="*/ 15 h 77"/>
                <a:gd name="T4" fmla="*/ 53 w 69"/>
                <a:gd name="T5" fmla="*/ 37 h 77"/>
                <a:gd name="T6" fmla="*/ 58 w 69"/>
                <a:gd name="T7" fmla="*/ 37 h 77"/>
                <a:gd name="T8" fmla="*/ 63 w 69"/>
                <a:gd name="T9" fmla="*/ 40 h 77"/>
                <a:gd name="T10" fmla="*/ 64 w 69"/>
                <a:gd name="T11" fmla="*/ 37 h 77"/>
                <a:gd name="T12" fmla="*/ 69 w 69"/>
                <a:gd name="T13" fmla="*/ 40 h 77"/>
                <a:gd name="T14" fmla="*/ 61 w 69"/>
                <a:gd name="T15" fmla="*/ 47 h 77"/>
                <a:gd name="T16" fmla="*/ 53 w 69"/>
                <a:gd name="T17" fmla="*/ 52 h 77"/>
                <a:gd name="T18" fmla="*/ 51 w 69"/>
                <a:gd name="T19" fmla="*/ 56 h 77"/>
                <a:gd name="T20" fmla="*/ 52 w 69"/>
                <a:gd name="T21" fmla="*/ 60 h 77"/>
                <a:gd name="T22" fmla="*/ 48 w 69"/>
                <a:gd name="T23" fmla="*/ 65 h 77"/>
                <a:gd name="T24" fmla="*/ 44 w 69"/>
                <a:gd name="T25" fmla="*/ 65 h 77"/>
                <a:gd name="T26" fmla="*/ 44 w 69"/>
                <a:gd name="T27" fmla="*/ 68 h 77"/>
                <a:gd name="T28" fmla="*/ 41 w 69"/>
                <a:gd name="T29" fmla="*/ 70 h 77"/>
                <a:gd name="T30" fmla="*/ 35 w 69"/>
                <a:gd name="T31" fmla="*/ 75 h 77"/>
                <a:gd name="T32" fmla="*/ 34 w 69"/>
                <a:gd name="T33" fmla="*/ 77 h 77"/>
                <a:gd name="T34" fmla="*/ 26 w 69"/>
                <a:gd name="T35" fmla="*/ 74 h 77"/>
                <a:gd name="T36" fmla="*/ 16 w 69"/>
                <a:gd name="T37" fmla="*/ 74 h 77"/>
                <a:gd name="T38" fmla="*/ 8 w 69"/>
                <a:gd name="T39" fmla="*/ 70 h 77"/>
                <a:gd name="T40" fmla="*/ 0 w 69"/>
                <a:gd name="T41" fmla="*/ 63 h 77"/>
                <a:gd name="T42" fmla="*/ 1 w 69"/>
                <a:gd name="T43" fmla="*/ 57 h 77"/>
                <a:gd name="T44" fmla="*/ 4 w 69"/>
                <a:gd name="T45" fmla="*/ 52 h 77"/>
                <a:gd name="T46" fmla="*/ 1 w 69"/>
                <a:gd name="T47" fmla="*/ 49 h 77"/>
                <a:gd name="T48" fmla="*/ 11 w 69"/>
                <a:gd name="T49" fmla="*/ 34 h 77"/>
                <a:gd name="T50" fmla="*/ 33 w 69"/>
                <a:gd name="T51" fmla="*/ 34 h 77"/>
                <a:gd name="T52" fmla="*/ 34 w 69"/>
                <a:gd name="T53" fmla="*/ 27 h 77"/>
                <a:gd name="T54" fmla="*/ 32 w 69"/>
                <a:gd name="T55" fmla="*/ 25 h 77"/>
                <a:gd name="T56" fmla="*/ 30 w 69"/>
                <a:gd name="T57" fmla="*/ 22 h 77"/>
                <a:gd name="T58" fmla="*/ 24 w 69"/>
                <a:gd name="T59" fmla="*/ 17 h 77"/>
                <a:gd name="T60" fmla="*/ 19 w 69"/>
                <a:gd name="T61" fmla="*/ 11 h 77"/>
                <a:gd name="T62" fmla="*/ 27 w 69"/>
                <a:gd name="T63" fmla="*/ 11 h 77"/>
                <a:gd name="T64" fmla="*/ 28 w 69"/>
                <a:gd name="T65" fmla="*/ 0 h 77"/>
                <a:gd name="T66" fmla="*/ 44 w 69"/>
                <a:gd name="T67" fmla="*/ 0 h 77"/>
                <a:gd name="T68" fmla="*/ 59 w 69"/>
                <a:gd name="T69" fmla="*/ 0 h 77"/>
                <a:gd name="T70" fmla="*/ 59 w 69"/>
                <a:gd name="T7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77">
                  <a:moveTo>
                    <a:pt x="59" y="0"/>
                  </a:moveTo>
                  <a:lnTo>
                    <a:pt x="57" y="15"/>
                  </a:lnTo>
                  <a:lnTo>
                    <a:pt x="53" y="37"/>
                  </a:lnTo>
                  <a:lnTo>
                    <a:pt x="58" y="37"/>
                  </a:lnTo>
                  <a:lnTo>
                    <a:pt x="63" y="40"/>
                  </a:lnTo>
                  <a:lnTo>
                    <a:pt x="64" y="37"/>
                  </a:lnTo>
                  <a:lnTo>
                    <a:pt x="69" y="40"/>
                  </a:lnTo>
                  <a:lnTo>
                    <a:pt x="61" y="47"/>
                  </a:lnTo>
                  <a:lnTo>
                    <a:pt x="53" y="52"/>
                  </a:lnTo>
                  <a:lnTo>
                    <a:pt x="51" y="56"/>
                  </a:lnTo>
                  <a:lnTo>
                    <a:pt x="52" y="60"/>
                  </a:lnTo>
                  <a:lnTo>
                    <a:pt x="48" y="65"/>
                  </a:lnTo>
                  <a:lnTo>
                    <a:pt x="44" y="65"/>
                  </a:lnTo>
                  <a:lnTo>
                    <a:pt x="44" y="68"/>
                  </a:lnTo>
                  <a:lnTo>
                    <a:pt x="41" y="70"/>
                  </a:lnTo>
                  <a:lnTo>
                    <a:pt x="35" y="75"/>
                  </a:lnTo>
                  <a:lnTo>
                    <a:pt x="34" y="77"/>
                  </a:lnTo>
                  <a:lnTo>
                    <a:pt x="26" y="74"/>
                  </a:lnTo>
                  <a:lnTo>
                    <a:pt x="16" y="74"/>
                  </a:lnTo>
                  <a:lnTo>
                    <a:pt x="8" y="70"/>
                  </a:lnTo>
                  <a:lnTo>
                    <a:pt x="0" y="63"/>
                  </a:lnTo>
                  <a:lnTo>
                    <a:pt x="1" y="57"/>
                  </a:lnTo>
                  <a:lnTo>
                    <a:pt x="4" y="52"/>
                  </a:lnTo>
                  <a:lnTo>
                    <a:pt x="1" y="49"/>
                  </a:lnTo>
                  <a:lnTo>
                    <a:pt x="11" y="34"/>
                  </a:lnTo>
                  <a:lnTo>
                    <a:pt x="33" y="34"/>
                  </a:lnTo>
                  <a:lnTo>
                    <a:pt x="34" y="27"/>
                  </a:lnTo>
                  <a:lnTo>
                    <a:pt x="32" y="25"/>
                  </a:lnTo>
                  <a:lnTo>
                    <a:pt x="30" y="22"/>
                  </a:lnTo>
                  <a:lnTo>
                    <a:pt x="24" y="17"/>
                  </a:lnTo>
                  <a:lnTo>
                    <a:pt x="19" y="11"/>
                  </a:lnTo>
                  <a:lnTo>
                    <a:pt x="27" y="11"/>
                  </a:lnTo>
                  <a:lnTo>
                    <a:pt x="28" y="0"/>
                  </a:lnTo>
                  <a:lnTo>
                    <a:pt x="44" y="0"/>
                  </a:lnTo>
                  <a:lnTo>
                    <a:pt x="59" y="0"/>
                  </a:lnTo>
                  <a:lnTo>
                    <a:pt x="59"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42" name="Freeform 99">
              <a:extLst>
                <a:ext uri="{FF2B5EF4-FFF2-40B4-BE49-F238E27FC236}">
                  <a16:creationId xmlns:a16="http://schemas.microsoft.com/office/drawing/2014/main" id="{99121D7A-149D-A5E3-356E-FE4BC5D2A175}"/>
                </a:ext>
              </a:extLst>
            </p:cNvPr>
            <p:cNvSpPr>
              <a:spLocks/>
            </p:cNvSpPr>
            <p:nvPr/>
          </p:nvSpPr>
          <p:spPr bwMode="auto">
            <a:xfrm>
              <a:off x="3986176" y="4283648"/>
              <a:ext cx="133479" cy="225247"/>
            </a:xfrm>
            <a:custGeom>
              <a:avLst/>
              <a:gdLst>
                <a:gd name="T0" fmla="*/ 72 w 80"/>
                <a:gd name="T1" fmla="*/ 45 h 135"/>
                <a:gd name="T2" fmla="*/ 69 w 80"/>
                <a:gd name="T3" fmla="*/ 62 h 135"/>
                <a:gd name="T4" fmla="*/ 58 w 80"/>
                <a:gd name="T5" fmla="*/ 68 h 135"/>
                <a:gd name="T6" fmla="*/ 59 w 80"/>
                <a:gd name="T7" fmla="*/ 72 h 135"/>
                <a:gd name="T8" fmla="*/ 55 w 80"/>
                <a:gd name="T9" fmla="*/ 82 h 135"/>
                <a:gd name="T10" fmla="*/ 63 w 80"/>
                <a:gd name="T11" fmla="*/ 96 h 135"/>
                <a:gd name="T12" fmla="*/ 68 w 80"/>
                <a:gd name="T13" fmla="*/ 96 h 135"/>
                <a:gd name="T14" fmla="*/ 70 w 80"/>
                <a:gd name="T15" fmla="*/ 106 h 135"/>
                <a:gd name="T16" fmla="*/ 80 w 80"/>
                <a:gd name="T17" fmla="*/ 122 h 135"/>
                <a:gd name="T18" fmla="*/ 76 w 80"/>
                <a:gd name="T19" fmla="*/ 124 h 135"/>
                <a:gd name="T20" fmla="*/ 67 w 80"/>
                <a:gd name="T21" fmla="*/ 122 h 135"/>
                <a:gd name="T22" fmla="*/ 61 w 80"/>
                <a:gd name="T23" fmla="*/ 127 h 135"/>
                <a:gd name="T24" fmla="*/ 54 w 80"/>
                <a:gd name="T25" fmla="*/ 130 h 135"/>
                <a:gd name="T26" fmla="*/ 48 w 80"/>
                <a:gd name="T27" fmla="*/ 131 h 135"/>
                <a:gd name="T28" fmla="*/ 47 w 80"/>
                <a:gd name="T29" fmla="*/ 135 h 135"/>
                <a:gd name="T30" fmla="*/ 38 w 80"/>
                <a:gd name="T31" fmla="*/ 134 h 135"/>
                <a:gd name="T32" fmla="*/ 28 w 80"/>
                <a:gd name="T33" fmla="*/ 125 h 135"/>
                <a:gd name="T34" fmla="*/ 27 w 80"/>
                <a:gd name="T35" fmla="*/ 117 h 135"/>
                <a:gd name="T36" fmla="*/ 23 w 80"/>
                <a:gd name="T37" fmla="*/ 106 h 135"/>
                <a:gd name="T38" fmla="*/ 26 w 80"/>
                <a:gd name="T39" fmla="*/ 91 h 135"/>
                <a:gd name="T40" fmla="*/ 30 w 80"/>
                <a:gd name="T41" fmla="*/ 84 h 135"/>
                <a:gd name="T42" fmla="*/ 27 w 80"/>
                <a:gd name="T43" fmla="*/ 75 h 135"/>
                <a:gd name="T44" fmla="*/ 21 w 80"/>
                <a:gd name="T45" fmla="*/ 72 h 135"/>
                <a:gd name="T46" fmla="*/ 24 w 80"/>
                <a:gd name="T47" fmla="*/ 63 h 135"/>
                <a:gd name="T48" fmla="*/ 20 w 80"/>
                <a:gd name="T49" fmla="*/ 60 h 135"/>
                <a:gd name="T50" fmla="*/ 11 w 80"/>
                <a:gd name="T51" fmla="*/ 60 h 135"/>
                <a:gd name="T52" fmla="*/ 0 w 80"/>
                <a:gd name="T53" fmla="*/ 45 h 135"/>
                <a:gd name="T54" fmla="*/ 5 w 80"/>
                <a:gd name="T55" fmla="*/ 40 h 135"/>
                <a:gd name="T56" fmla="*/ 5 w 80"/>
                <a:gd name="T57" fmla="*/ 31 h 135"/>
                <a:gd name="T58" fmla="*/ 15 w 80"/>
                <a:gd name="T59" fmla="*/ 28 h 135"/>
                <a:gd name="T60" fmla="*/ 19 w 80"/>
                <a:gd name="T61" fmla="*/ 25 h 135"/>
                <a:gd name="T62" fmla="*/ 14 w 80"/>
                <a:gd name="T63" fmla="*/ 18 h 135"/>
                <a:gd name="T64" fmla="*/ 15 w 80"/>
                <a:gd name="T65" fmla="*/ 11 h 135"/>
                <a:gd name="T66" fmla="*/ 30 w 80"/>
                <a:gd name="T67" fmla="*/ 0 h 135"/>
                <a:gd name="T68" fmla="*/ 40 w 80"/>
                <a:gd name="T69" fmla="*/ 7 h 135"/>
                <a:gd name="T70" fmla="*/ 50 w 80"/>
                <a:gd name="T71" fmla="*/ 19 h 135"/>
                <a:gd name="T72" fmla="*/ 50 w 80"/>
                <a:gd name="T73" fmla="*/ 29 h 135"/>
                <a:gd name="T74" fmla="*/ 56 w 80"/>
                <a:gd name="T75" fmla="*/ 29 h 135"/>
                <a:gd name="T76" fmla="*/ 65 w 80"/>
                <a:gd name="T77" fmla="*/ 39 h 135"/>
                <a:gd name="T78" fmla="*/ 72 w 80"/>
                <a:gd name="T79" fmla="*/ 45 h 135"/>
                <a:gd name="T80" fmla="*/ 72 w 80"/>
                <a:gd name="T81" fmla="*/ 4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135">
                  <a:moveTo>
                    <a:pt x="72" y="45"/>
                  </a:moveTo>
                  <a:lnTo>
                    <a:pt x="69" y="62"/>
                  </a:lnTo>
                  <a:lnTo>
                    <a:pt x="58" y="68"/>
                  </a:lnTo>
                  <a:lnTo>
                    <a:pt x="59" y="72"/>
                  </a:lnTo>
                  <a:lnTo>
                    <a:pt x="55" y="82"/>
                  </a:lnTo>
                  <a:lnTo>
                    <a:pt x="63" y="96"/>
                  </a:lnTo>
                  <a:lnTo>
                    <a:pt x="68" y="96"/>
                  </a:lnTo>
                  <a:lnTo>
                    <a:pt x="70" y="106"/>
                  </a:lnTo>
                  <a:lnTo>
                    <a:pt x="80" y="122"/>
                  </a:lnTo>
                  <a:lnTo>
                    <a:pt x="76" y="124"/>
                  </a:lnTo>
                  <a:lnTo>
                    <a:pt x="67" y="122"/>
                  </a:lnTo>
                  <a:lnTo>
                    <a:pt x="61" y="127"/>
                  </a:lnTo>
                  <a:lnTo>
                    <a:pt x="54" y="130"/>
                  </a:lnTo>
                  <a:lnTo>
                    <a:pt x="48" y="131"/>
                  </a:lnTo>
                  <a:lnTo>
                    <a:pt x="47" y="135"/>
                  </a:lnTo>
                  <a:lnTo>
                    <a:pt x="38" y="134"/>
                  </a:lnTo>
                  <a:lnTo>
                    <a:pt x="28" y="125"/>
                  </a:lnTo>
                  <a:lnTo>
                    <a:pt x="27" y="117"/>
                  </a:lnTo>
                  <a:lnTo>
                    <a:pt x="23" y="106"/>
                  </a:lnTo>
                  <a:lnTo>
                    <a:pt x="26" y="91"/>
                  </a:lnTo>
                  <a:lnTo>
                    <a:pt x="30" y="84"/>
                  </a:lnTo>
                  <a:lnTo>
                    <a:pt x="27" y="75"/>
                  </a:lnTo>
                  <a:lnTo>
                    <a:pt x="21" y="72"/>
                  </a:lnTo>
                  <a:lnTo>
                    <a:pt x="24" y="63"/>
                  </a:lnTo>
                  <a:lnTo>
                    <a:pt x="20" y="60"/>
                  </a:lnTo>
                  <a:lnTo>
                    <a:pt x="11" y="60"/>
                  </a:lnTo>
                  <a:lnTo>
                    <a:pt x="0" y="45"/>
                  </a:lnTo>
                  <a:lnTo>
                    <a:pt x="5" y="40"/>
                  </a:lnTo>
                  <a:lnTo>
                    <a:pt x="5" y="31"/>
                  </a:lnTo>
                  <a:lnTo>
                    <a:pt x="15" y="28"/>
                  </a:lnTo>
                  <a:lnTo>
                    <a:pt x="19" y="25"/>
                  </a:lnTo>
                  <a:lnTo>
                    <a:pt x="14" y="18"/>
                  </a:lnTo>
                  <a:lnTo>
                    <a:pt x="15" y="11"/>
                  </a:lnTo>
                  <a:lnTo>
                    <a:pt x="30" y="0"/>
                  </a:lnTo>
                  <a:lnTo>
                    <a:pt x="40" y="7"/>
                  </a:lnTo>
                  <a:lnTo>
                    <a:pt x="50" y="19"/>
                  </a:lnTo>
                  <a:lnTo>
                    <a:pt x="50" y="29"/>
                  </a:lnTo>
                  <a:lnTo>
                    <a:pt x="56" y="29"/>
                  </a:lnTo>
                  <a:lnTo>
                    <a:pt x="65" y="39"/>
                  </a:lnTo>
                  <a:lnTo>
                    <a:pt x="72" y="45"/>
                  </a:lnTo>
                  <a:lnTo>
                    <a:pt x="72" y="45"/>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43" name="Freeform 100">
              <a:extLst>
                <a:ext uri="{FF2B5EF4-FFF2-40B4-BE49-F238E27FC236}">
                  <a16:creationId xmlns:a16="http://schemas.microsoft.com/office/drawing/2014/main" id="{5736597E-BB5F-71A5-A805-A902833A1EB2}"/>
                </a:ext>
              </a:extLst>
            </p:cNvPr>
            <p:cNvSpPr>
              <a:spLocks/>
            </p:cNvSpPr>
            <p:nvPr/>
          </p:nvSpPr>
          <p:spPr bwMode="auto">
            <a:xfrm>
              <a:off x="3223669" y="4040046"/>
              <a:ext cx="173524" cy="96773"/>
            </a:xfrm>
            <a:custGeom>
              <a:avLst/>
              <a:gdLst>
                <a:gd name="T0" fmla="*/ 104 w 104"/>
                <a:gd name="T1" fmla="*/ 20 h 58"/>
                <a:gd name="T2" fmla="*/ 99 w 104"/>
                <a:gd name="T3" fmla="*/ 20 h 58"/>
                <a:gd name="T4" fmla="*/ 96 w 104"/>
                <a:gd name="T5" fmla="*/ 22 h 58"/>
                <a:gd name="T6" fmla="*/ 90 w 104"/>
                <a:gd name="T7" fmla="*/ 24 h 58"/>
                <a:gd name="T8" fmla="*/ 86 w 104"/>
                <a:gd name="T9" fmla="*/ 24 h 58"/>
                <a:gd name="T10" fmla="*/ 82 w 104"/>
                <a:gd name="T11" fmla="*/ 27 h 58"/>
                <a:gd name="T12" fmla="*/ 79 w 104"/>
                <a:gd name="T13" fmla="*/ 26 h 58"/>
                <a:gd name="T14" fmla="*/ 76 w 104"/>
                <a:gd name="T15" fmla="*/ 23 h 58"/>
                <a:gd name="T16" fmla="*/ 74 w 104"/>
                <a:gd name="T17" fmla="*/ 24 h 58"/>
                <a:gd name="T18" fmla="*/ 71 w 104"/>
                <a:gd name="T19" fmla="*/ 29 h 58"/>
                <a:gd name="T20" fmla="*/ 70 w 104"/>
                <a:gd name="T21" fmla="*/ 28 h 58"/>
                <a:gd name="T22" fmla="*/ 70 w 104"/>
                <a:gd name="T23" fmla="*/ 32 h 58"/>
                <a:gd name="T24" fmla="*/ 63 w 104"/>
                <a:gd name="T25" fmla="*/ 37 h 58"/>
                <a:gd name="T26" fmla="*/ 59 w 104"/>
                <a:gd name="T27" fmla="*/ 40 h 58"/>
                <a:gd name="T28" fmla="*/ 58 w 104"/>
                <a:gd name="T29" fmla="*/ 42 h 58"/>
                <a:gd name="T30" fmla="*/ 53 w 104"/>
                <a:gd name="T31" fmla="*/ 38 h 58"/>
                <a:gd name="T32" fmla="*/ 49 w 104"/>
                <a:gd name="T33" fmla="*/ 43 h 58"/>
                <a:gd name="T34" fmla="*/ 46 w 104"/>
                <a:gd name="T35" fmla="*/ 43 h 58"/>
                <a:gd name="T36" fmla="*/ 42 w 104"/>
                <a:gd name="T37" fmla="*/ 43 h 58"/>
                <a:gd name="T38" fmla="*/ 42 w 104"/>
                <a:gd name="T39" fmla="*/ 53 h 58"/>
                <a:gd name="T40" fmla="*/ 39 w 104"/>
                <a:gd name="T41" fmla="*/ 53 h 58"/>
                <a:gd name="T42" fmla="*/ 36 w 104"/>
                <a:gd name="T43" fmla="*/ 57 h 58"/>
                <a:gd name="T44" fmla="*/ 31 w 104"/>
                <a:gd name="T45" fmla="*/ 58 h 58"/>
                <a:gd name="T46" fmla="*/ 29 w 104"/>
                <a:gd name="T47" fmla="*/ 52 h 58"/>
                <a:gd name="T48" fmla="*/ 24 w 104"/>
                <a:gd name="T49" fmla="*/ 51 h 58"/>
                <a:gd name="T50" fmla="*/ 26 w 104"/>
                <a:gd name="T51" fmla="*/ 43 h 58"/>
                <a:gd name="T52" fmla="*/ 24 w 104"/>
                <a:gd name="T53" fmla="*/ 40 h 58"/>
                <a:gd name="T54" fmla="*/ 20 w 104"/>
                <a:gd name="T55" fmla="*/ 40 h 58"/>
                <a:gd name="T56" fmla="*/ 13 w 104"/>
                <a:gd name="T57" fmla="*/ 42 h 58"/>
                <a:gd name="T58" fmla="*/ 13 w 104"/>
                <a:gd name="T59" fmla="*/ 39 h 58"/>
                <a:gd name="T60" fmla="*/ 8 w 104"/>
                <a:gd name="T61" fmla="*/ 36 h 58"/>
                <a:gd name="T62" fmla="*/ 5 w 104"/>
                <a:gd name="T63" fmla="*/ 32 h 58"/>
                <a:gd name="T64" fmla="*/ 0 w 104"/>
                <a:gd name="T65" fmla="*/ 31 h 58"/>
                <a:gd name="T66" fmla="*/ 4 w 104"/>
                <a:gd name="T67" fmla="*/ 26 h 58"/>
                <a:gd name="T68" fmla="*/ 3 w 104"/>
                <a:gd name="T69" fmla="*/ 22 h 58"/>
                <a:gd name="T70" fmla="*/ 5 w 104"/>
                <a:gd name="T71" fmla="*/ 18 h 58"/>
                <a:gd name="T72" fmla="*/ 13 w 104"/>
                <a:gd name="T73" fmla="*/ 13 h 58"/>
                <a:gd name="T74" fmla="*/ 21 w 104"/>
                <a:gd name="T75" fmla="*/ 6 h 58"/>
                <a:gd name="T76" fmla="*/ 23 w 104"/>
                <a:gd name="T77" fmla="*/ 6 h 58"/>
                <a:gd name="T78" fmla="*/ 27 w 104"/>
                <a:gd name="T79" fmla="*/ 3 h 58"/>
                <a:gd name="T80" fmla="*/ 31 w 104"/>
                <a:gd name="T81" fmla="*/ 3 h 58"/>
                <a:gd name="T82" fmla="*/ 33 w 104"/>
                <a:gd name="T83" fmla="*/ 5 h 58"/>
                <a:gd name="T84" fmla="*/ 36 w 104"/>
                <a:gd name="T85" fmla="*/ 3 h 58"/>
                <a:gd name="T86" fmla="*/ 43 w 104"/>
                <a:gd name="T87" fmla="*/ 6 h 58"/>
                <a:gd name="T88" fmla="*/ 51 w 104"/>
                <a:gd name="T89" fmla="*/ 5 h 58"/>
                <a:gd name="T90" fmla="*/ 56 w 104"/>
                <a:gd name="T91" fmla="*/ 3 h 58"/>
                <a:gd name="T92" fmla="*/ 59 w 104"/>
                <a:gd name="T93" fmla="*/ 0 h 58"/>
                <a:gd name="T94" fmla="*/ 64 w 104"/>
                <a:gd name="T95" fmla="*/ 2 h 58"/>
                <a:gd name="T96" fmla="*/ 68 w 104"/>
                <a:gd name="T97" fmla="*/ 3 h 58"/>
                <a:gd name="T98" fmla="*/ 72 w 104"/>
                <a:gd name="T99" fmla="*/ 3 h 58"/>
                <a:gd name="T100" fmla="*/ 76 w 104"/>
                <a:gd name="T101" fmla="*/ 0 h 58"/>
                <a:gd name="T102" fmla="*/ 83 w 104"/>
                <a:gd name="T103" fmla="*/ 3 h 58"/>
                <a:gd name="T104" fmla="*/ 85 w 104"/>
                <a:gd name="T105" fmla="*/ 4 h 58"/>
                <a:gd name="T106" fmla="*/ 90 w 104"/>
                <a:gd name="T107" fmla="*/ 8 h 58"/>
                <a:gd name="T108" fmla="*/ 95 w 104"/>
                <a:gd name="T109" fmla="*/ 11 h 58"/>
                <a:gd name="T110" fmla="*/ 100 w 104"/>
                <a:gd name="T111" fmla="*/ 14 h 58"/>
                <a:gd name="T112" fmla="*/ 104 w 104"/>
                <a:gd name="T113" fmla="*/ 20 h 58"/>
                <a:gd name="T114" fmla="*/ 104 w 104"/>
                <a:gd name="T115" fmla="*/ 2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 h="58">
                  <a:moveTo>
                    <a:pt x="104" y="20"/>
                  </a:moveTo>
                  <a:lnTo>
                    <a:pt x="99" y="20"/>
                  </a:lnTo>
                  <a:lnTo>
                    <a:pt x="96" y="22"/>
                  </a:lnTo>
                  <a:lnTo>
                    <a:pt x="90" y="24"/>
                  </a:lnTo>
                  <a:lnTo>
                    <a:pt x="86" y="24"/>
                  </a:lnTo>
                  <a:lnTo>
                    <a:pt x="82" y="27"/>
                  </a:lnTo>
                  <a:lnTo>
                    <a:pt x="79" y="26"/>
                  </a:lnTo>
                  <a:lnTo>
                    <a:pt x="76" y="23"/>
                  </a:lnTo>
                  <a:lnTo>
                    <a:pt x="74" y="24"/>
                  </a:lnTo>
                  <a:lnTo>
                    <a:pt x="71" y="29"/>
                  </a:lnTo>
                  <a:lnTo>
                    <a:pt x="70" y="28"/>
                  </a:lnTo>
                  <a:lnTo>
                    <a:pt x="70" y="32"/>
                  </a:lnTo>
                  <a:lnTo>
                    <a:pt x="63" y="37"/>
                  </a:lnTo>
                  <a:lnTo>
                    <a:pt x="59" y="40"/>
                  </a:lnTo>
                  <a:lnTo>
                    <a:pt x="58" y="42"/>
                  </a:lnTo>
                  <a:lnTo>
                    <a:pt x="53" y="38"/>
                  </a:lnTo>
                  <a:lnTo>
                    <a:pt x="49" y="43"/>
                  </a:lnTo>
                  <a:lnTo>
                    <a:pt x="46" y="43"/>
                  </a:lnTo>
                  <a:lnTo>
                    <a:pt x="42" y="43"/>
                  </a:lnTo>
                  <a:lnTo>
                    <a:pt x="42" y="53"/>
                  </a:lnTo>
                  <a:lnTo>
                    <a:pt x="39" y="53"/>
                  </a:lnTo>
                  <a:lnTo>
                    <a:pt x="36" y="57"/>
                  </a:lnTo>
                  <a:lnTo>
                    <a:pt x="31" y="58"/>
                  </a:lnTo>
                  <a:lnTo>
                    <a:pt x="29" y="52"/>
                  </a:lnTo>
                  <a:lnTo>
                    <a:pt x="24" y="51"/>
                  </a:lnTo>
                  <a:lnTo>
                    <a:pt x="26" y="43"/>
                  </a:lnTo>
                  <a:lnTo>
                    <a:pt x="24" y="40"/>
                  </a:lnTo>
                  <a:lnTo>
                    <a:pt x="20" y="40"/>
                  </a:lnTo>
                  <a:lnTo>
                    <a:pt x="13" y="42"/>
                  </a:lnTo>
                  <a:lnTo>
                    <a:pt x="13" y="39"/>
                  </a:lnTo>
                  <a:lnTo>
                    <a:pt x="8" y="36"/>
                  </a:lnTo>
                  <a:lnTo>
                    <a:pt x="5" y="32"/>
                  </a:lnTo>
                  <a:lnTo>
                    <a:pt x="0" y="31"/>
                  </a:lnTo>
                  <a:lnTo>
                    <a:pt x="4" y="26"/>
                  </a:lnTo>
                  <a:lnTo>
                    <a:pt x="3" y="22"/>
                  </a:lnTo>
                  <a:lnTo>
                    <a:pt x="5" y="18"/>
                  </a:lnTo>
                  <a:lnTo>
                    <a:pt x="13" y="13"/>
                  </a:lnTo>
                  <a:lnTo>
                    <a:pt x="21" y="6"/>
                  </a:lnTo>
                  <a:lnTo>
                    <a:pt x="23" y="6"/>
                  </a:lnTo>
                  <a:lnTo>
                    <a:pt x="27" y="3"/>
                  </a:lnTo>
                  <a:lnTo>
                    <a:pt x="31" y="3"/>
                  </a:lnTo>
                  <a:lnTo>
                    <a:pt x="33" y="5"/>
                  </a:lnTo>
                  <a:lnTo>
                    <a:pt x="36" y="3"/>
                  </a:lnTo>
                  <a:lnTo>
                    <a:pt x="43" y="6"/>
                  </a:lnTo>
                  <a:lnTo>
                    <a:pt x="51" y="5"/>
                  </a:lnTo>
                  <a:lnTo>
                    <a:pt x="56" y="3"/>
                  </a:lnTo>
                  <a:lnTo>
                    <a:pt x="59" y="0"/>
                  </a:lnTo>
                  <a:lnTo>
                    <a:pt x="64" y="2"/>
                  </a:lnTo>
                  <a:lnTo>
                    <a:pt x="68" y="3"/>
                  </a:lnTo>
                  <a:lnTo>
                    <a:pt x="72" y="3"/>
                  </a:lnTo>
                  <a:lnTo>
                    <a:pt x="76" y="0"/>
                  </a:lnTo>
                  <a:lnTo>
                    <a:pt x="83" y="3"/>
                  </a:lnTo>
                  <a:lnTo>
                    <a:pt x="85" y="4"/>
                  </a:lnTo>
                  <a:lnTo>
                    <a:pt x="90" y="8"/>
                  </a:lnTo>
                  <a:lnTo>
                    <a:pt x="95" y="11"/>
                  </a:lnTo>
                  <a:lnTo>
                    <a:pt x="100" y="14"/>
                  </a:lnTo>
                  <a:lnTo>
                    <a:pt x="104" y="20"/>
                  </a:lnTo>
                  <a:lnTo>
                    <a:pt x="104" y="2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44" name="Freeform 101">
              <a:extLst>
                <a:ext uri="{FF2B5EF4-FFF2-40B4-BE49-F238E27FC236}">
                  <a16:creationId xmlns:a16="http://schemas.microsoft.com/office/drawing/2014/main" id="{4BEB2106-3C48-BD38-8B8A-277D0373BF41}"/>
                </a:ext>
              </a:extLst>
            </p:cNvPr>
            <p:cNvSpPr>
              <a:spLocks/>
            </p:cNvSpPr>
            <p:nvPr/>
          </p:nvSpPr>
          <p:spPr bwMode="auto">
            <a:xfrm>
              <a:off x="6046778" y="3077322"/>
              <a:ext cx="143491" cy="123468"/>
            </a:xfrm>
            <a:custGeom>
              <a:avLst/>
              <a:gdLst>
                <a:gd name="T0" fmla="*/ 76 w 86"/>
                <a:gd name="T1" fmla="*/ 10 h 74"/>
                <a:gd name="T2" fmla="*/ 81 w 86"/>
                <a:gd name="T3" fmla="*/ 17 h 74"/>
                <a:gd name="T4" fmla="*/ 86 w 86"/>
                <a:gd name="T5" fmla="*/ 23 h 74"/>
                <a:gd name="T6" fmla="*/ 81 w 86"/>
                <a:gd name="T7" fmla="*/ 30 h 74"/>
                <a:gd name="T8" fmla="*/ 73 w 86"/>
                <a:gd name="T9" fmla="*/ 26 h 74"/>
                <a:gd name="T10" fmla="*/ 63 w 86"/>
                <a:gd name="T11" fmla="*/ 26 h 74"/>
                <a:gd name="T12" fmla="*/ 49 w 86"/>
                <a:gd name="T13" fmla="*/ 23 h 74"/>
                <a:gd name="T14" fmla="*/ 43 w 86"/>
                <a:gd name="T15" fmla="*/ 23 h 74"/>
                <a:gd name="T16" fmla="*/ 40 w 86"/>
                <a:gd name="T17" fmla="*/ 28 h 74"/>
                <a:gd name="T18" fmla="*/ 34 w 86"/>
                <a:gd name="T19" fmla="*/ 23 h 74"/>
                <a:gd name="T20" fmla="*/ 32 w 86"/>
                <a:gd name="T21" fmla="*/ 31 h 74"/>
                <a:gd name="T22" fmla="*/ 40 w 86"/>
                <a:gd name="T23" fmla="*/ 40 h 74"/>
                <a:gd name="T24" fmla="*/ 44 w 86"/>
                <a:gd name="T25" fmla="*/ 46 h 74"/>
                <a:gd name="T26" fmla="*/ 51 w 86"/>
                <a:gd name="T27" fmla="*/ 52 h 74"/>
                <a:gd name="T28" fmla="*/ 57 w 86"/>
                <a:gd name="T29" fmla="*/ 57 h 74"/>
                <a:gd name="T30" fmla="*/ 63 w 86"/>
                <a:gd name="T31" fmla="*/ 65 h 74"/>
                <a:gd name="T32" fmla="*/ 78 w 86"/>
                <a:gd name="T33" fmla="*/ 72 h 74"/>
                <a:gd name="T34" fmla="*/ 76 w 86"/>
                <a:gd name="T35" fmla="*/ 74 h 74"/>
                <a:gd name="T36" fmla="*/ 61 w 86"/>
                <a:gd name="T37" fmla="*/ 68 h 74"/>
                <a:gd name="T38" fmla="*/ 52 w 86"/>
                <a:gd name="T39" fmla="*/ 61 h 74"/>
                <a:gd name="T40" fmla="*/ 38 w 86"/>
                <a:gd name="T41" fmla="*/ 55 h 74"/>
                <a:gd name="T42" fmla="*/ 24 w 86"/>
                <a:gd name="T43" fmla="*/ 42 h 74"/>
                <a:gd name="T44" fmla="*/ 26 w 86"/>
                <a:gd name="T45" fmla="*/ 40 h 74"/>
                <a:gd name="T46" fmla="*/ 19 w 86"/>
                <a:gd name="T47" fmla="*/ 32 h 74"/>
                <a:gd name="T48" fmla="*/ 18 w 86"/>
                <a:gd name="T49" fmla="*/ 26 h 74"/>
                <a:gd name="T50" fmla="*/ 9 w 86"/>
                <a:gd name="T51" fmla="*/ 23 h 74"/>
                <a:gd name="T52" fmla="*/ 4 w 86"/>
                <a:gd name="T53" fmla="*/ 31 h 74"/>
                <a:gd name="T54" fmla="*/ 0 w 86"/>
                <a:gd name="T55" fmla="*/ 25 h 74"/>
                <a:gd name="T56" fmla="*/ 0 w 86"/>
                <a:gd name="T57" fmla="*/ 18 h 74"/>
                <a:gd name="T58" fmla="*/ 0 w 86"/>
                <a:gd name="T59" fmla="*/ 18 h 74"/>
                <a:gd name="T60" fmla="*/ 11 w 86"/>
                <a:gd name="T61" fmla="*/ 19 h 74"/>
                <a:gd name="T62" fmla="*/ 13 w 86"/>
                <a:gd name="T63" fmla="*/ 16 h 74"/>
                <a:gd name="T64" fmla="*/ 18 w 86"/>
                <a:gd name="T65" fmla="*/ 19 h 74"/>
                <a:gd name="T66" fmla="*/ 24 w 86"/>
                <a:gd name="T67" fmla="*/ 19 h 74"/>
                <a:gd name="T68" fmla="*/ 24 w 86"/>
                <a:gd name="T69" fmla="*/ 14 h 74"/>
                <a:gd name="T70" fmla="*/ 29 w 86"/>
                <a:gd name="T71" fmla="*/ 12 h 74"/>
                <a:gd name="T72" fmla="*/ 30 w 86"/>
                <a:gd name="T73" fmla="*/ 4 h 74"/>
                <a:gd name="T74" fmla="*/ 41 w 86"/>
                <a:gd name="T75" fmla="*/ 0 h 74"/>
                <a:gd name="T76" fmla="*/ 46 w 86"/>
                <a:gd name="T77" fmla="*/ 2 h 74"/>
                <a:gd name="T78" fmla="*/ 58 w 86"/>
                <a:gd name="T79" fmla="*/ 10 h 74"/>
                <a:gd name="T80" fmla="*/ 71 w 86"/>
                <a:gd name="T81" fmla="*/ 13 h 74"/>
                <a:gd name="T82" fmla="*/ 76 w 86"/>
                <a:gd name="T83" fmla="*/ 10 h 74"/>
                <a:gd name="T84" fmla="*/ 76 w 86"/>
                <a:gd name="T85" fmla="*/ 1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74">
                  <a:moveTo>
                    <a:pt x="76" y="10"/>
                  </a:moveTo>
                  <a:lnTo>
                    <a:pt x="81" y="17"/>
                  </a:lnTo>
                  <a:lnTo>
                    <a:pt x="86" y="23"/>
                  </a:lnTo>
                  <a:lnTo>
                    <a:pt x="81" y="30"/>
                  </a:lnTo>
                  <a:lnTo>
                    <a:pt x="73" y="26"/>
                  </a:lnTo>
                  <a:lnTo>
                    <a:pt x="63" y="26"/>
                  </a:lnTo>
                  <a:lnTo>
                    <a:pt x="49" y="23"/>
                  </a:lnTo>
                  <a:lnTo>
                    <a:pt x="43" y="23"/>
                  </a:lnTo>
                  <a:lnTo>
                    <a:pt x="40" y="28"/>
                  </a:lnTo>
                  <a:lnTo>
                    <a:pt x="34" y="23"/>
                  </a:lnTo>
                  <a:lnTo>
                    <a:pt x="32" y="31"/>
                  </a:lnTo>
                  <a:lnTo>
                    <a:pt x="40" y="40"/>
                  </a:lnTo>
                  <a:lnTo>
                    <a:pt x="44" y="46"/>
                  </a:lnTo>
                  <a:lnTo>
                    <a:pt x="51" y="52"/>
                  </a:lnTo>
                  <a:lnTo>
                    <a:pt x="57" y="57"/>
                  </a:lnTo>
                  <a:lnTo>
                    <a:pt x="63" y="65"/>
                  </a:lnTo>
                  <a:lnTo>
                    <a:pt x="78" y="72"/>
                  </a:lnTo>
                  <a:lnTo>
                    <a:pt x="76" y="74"/>
                  </a:lnTo>
                  <a:lnTo>
                    <a:pt x="61" y="68"/>
                  </a:lnTo>
                  <a:lnTo>
                    <a:pt x="52" y="61"/>
                  </a:lnTo>
                  <a:lnTo>
                    <a:pt x="38" y="55"/>
                  </a:lnTo>
                  <a:lnTo>
                    <a:pt x="24" y="42"/>
                  </a:lnTo>
                  <a:lnTo>
                    <a:pt x="26" y="40"/>
                  </a:lnTo>
                  <a:lnTo>
                    <a:pt x="19" y="32"/>
                  </a:lnTo>
                  <a:lnTo>
                    <a:pt x="18" y="26"/>
                  </a:lnTo>
                  <a:lnTo>
                    <a:pt x="9" y="23"/>
                  </a:lnTo>
                  <a:lnTo>
                    <a:pt x="4" y="31"/>
                  </a:lnTo>
                  <a:lnTo>
                    <a:pt x="0" y="25"/>
                  </a:lnTo>
                  <a:lnTo>
                    <a:pt x="0" y="18"/>
                  </a:lnTo>
                  <a:lnTo>
                    <a:pt x="0" y="18"/>
                  </a:lnTo>
                  <a:lnTo>
                    <a:pt x="11" y="19"/>
                  </a:lnTo>
                  <a:lnTo>
                    <a:pt x="13" y="16"/>
                  </a:lnTo>
                  <a:lnTo>
                    <a:pt x="18" y="19"/>
                  </a:lnTo>
                  <a:lnTo>
                    <a:pt x="24" y="19"/>
                  </a:lnTo>
                  <a:lnTo>
                    <a:pt x="24" y="14"/>
                  </a:lnTo>
                  <a:lnTo>
                    <a:pt x="29" y="12"/>
                  </a:lnTo>
                  <a:lnTo>
                    <a:pt x="30" y="4"/>
                  </a:lnTo>
                  <a:lnTo>
                    <a:pt x="41" y="0"/>
                  </a:lnTo>
                  <a:lnTo>
                    <a:pt x="46" y="2"/>
                  </a:lnTo>
                  <a:lnTo>
                    <a:pt x="58" y="10"/>
                  </a:lnTo>
                  <a:lnTo>
                    <a:pt x="71" y="13"/>
                  </a:lnTo>
                  <a:lnTo>
                    <a:pt x="76" y="10"/>
                  </a:lnTo>
                  <a:lnTo>
                    <a:pt x="76" y="1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45" name="Freeform 102">
              <a:extLst>
                <a:ext uri="{FF2B5EF4-FFF2-40B4-BE49-F238E27FC236}">
                  <a16:creationId xmlns:a16="http://schemas.microsoft.com/office/drawing/2014/main" id="{7073A354-0E94-1FD4-4B26-5467A32CD614}"/>
                </a:ext>
              </a:extLst>
            </p:cNvPr>
            <p:cNvSpPr>
              <a:spLocks/>
            </p:cNvSpPr>
            <p:nvPr/>
          </p:nvSpPr>
          <p:spPr bwMode="auto">
            <a:xfrm>
              <a:off x="3649139" y="3916577"/>
              <a:ext cx="81757" cy="60067"/>
            </a:xfrm>
            <a:custGeom>
              <a:avLst/>
              <a:gdLst>
                <a:gd name="T0" fmla="*/ 48 w 49"/>
                <a:gd name="T1" fmla="*/ 4 h 36"/>
                <a:gd name="T2" fmla="*/ 49 w 49"/>
                <a:gd name="T3" fmla="*/ 14 h 36"/>
                <a:gd name="T4" fmla="*/ 46 w 49"/>
                <a:gd name="T5" fmla="*/ 22 h 36"/>
                <a:gd name="T6" fmla="*/ 42 w 49"/>
                <a:gd name="T7" fmla="*/ 25 h 36"/>
                <a:gd name="T8" fmla="*/ 46 w 49"/>
                <a:gd name="T9" fmla="*/ 31 h 36"/>
                <a:gd name="T10" fmla="*/ 45 w 49"/>
                <a:gd name="T11" fmla="*/ 36 h 36"/>
                <a:gd name="T12" fmla="*/ 34 w 49"/>
                <a:gd name="T13" fmla="*/ 33 h 36"/>
                <a:gd name="T14" fmla="*/ 26 w 49"/>
                <a:gd name="T15" fmla="*/ 34 h 36"/>
                <a:gd name="T16" fmla="*/ 16 w 49"/>
                <a:gd name="T17" fmla="*/ 33 h 36"/>
                <a:gd name="T18" fmla="*/ 8 w 49"/>
                <a:gd name="T19" fmla="*/ 36 h 36"/>
                <a:gd name="T20" fmla="*/ 0 w 49"/>
                <a:gd name="T21" fmla="*/ 30 h 36"/>
                <a:gd name="T22" fmla="*/ 2 w 49"/>
                <a:gd name="T23" fmla="*/ 24 h 36"/>
                <a:gd name="T24" fmla="*/ 17 w 49"/>
                <a:gd name="T25" fmla="*/ 27 h 36"/>
                <a:gd name="T26" fmla="*/ 29 w 49"/>
                <a:gd name="T27" fmla="*/ 28 h 36"/>
                <a:gd name="T28" fmla="*/ 35 w 49"/>
                <a:gd name="T29" fmla="*/ 24 h 36"/>
                <a:gd name="T30" fmla="*/ 29 w 49"/>
                <a:gd name="T31" fmla="*/ 16 h 36"/>
                <a:gd name="T32" fmla="*/ 30 w 49"/>
                <a:gd name="T33" fmla="*/ 8 h 36"/>
                <a:gd name="T34" fmla="*/ 20 w 49"/>
                <a:gd name="T35" fmla="*/ 5 h 36"/>
                <a:gd name="T36" fmla="*/ 24 w 49"/>
                <a:gd name="T37" fmla="*/ 0 h 36"/>
                <a:gd name="T38" fmla="*/ 34 w 49"/>
                <a:gd name="T39" fmla="*/ 1 h 36"/>
                <a:gd name="T40" fmla="*/ 48 w 49"/>
                <a:gd name="T41"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36">
                  <a:moveTo>
                    <a:pt x="48" y="4"/>
                  </a:moveTo>
                  <a:lnTo>
                    <a:pt x="49" y="14"/>
                  </a:lnTo>
                  <a:lnTo>
                    <a:pt x="46" y="22"/>
                  </a:lnTo>
                  <a:lnTo>
                    <a:pt x="42" y="25"/>
                  </a:lnTo>
                  <a:lnTo>
                    <a:pt x="46" y="31"/>
                  </a:lnTo>
                  <a:lnTo>
                    <a:pt x="45" y="36"/>
                  </a:lnTo>
                  <a:lnTo>
                    <a:pt x="34" y="33"/>
                  </a:lnTo>
                  <a:lnTo>
                    <a:pt x="26" y="34"/>
                  </a:lnTo>
                  <a:lnTo>
                    <a:pt x="16" y="33"/>
                  </a:lnTo>
                  <a:lnTo>
                    <a:pt x="8" y="36"/>
                  </a:lnTo>
                  <a:lnTo>
                    <a:pt x="0" y="30"/>
                  </a:lnTo>
                  <a:lnTo>
                    <a:pt x="2" y="24"/>
                  </a:lnTo>
                  <a:lnTo>
                    <a:pt x="17" y="27"/>
                  </a:lnTo>
                  <a:lnTo>
                    <a:pt x="29" y="28"/>
                  </a:lnTo>
                  <a:lnTo>
                    <a:pt x="35" y="24"/>
                  </a:lnTo>
                  <a:lnTo>
                    <a:pt x="29" y="16"/>
                  </a:lnTo>
                  <a:lnTo>
                    <a:pt x="30" y="8"/>
                  </a:lnTo>
                  <a:lnTo>
                    <a:pt x="20" y="5"/>
                  </a:lnTo>
                  <a:lnTo>
                    <a:pt x="24" y="0"/>
                  </a:lnTo>
                  <a:lnTo>
                    <a:pt x="34" y="1"/>
                  </a:lnTo>
                  <a:lnTo>
                    <a:pt x="48" y="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46" name="Freeform 117">
              <a:extLst>
                <a:ext uri="{FF2B5EF4-FFF2-40B4-BE49-F238E27FC236}">
                  <a16:creationId xmlns:a16="http://schemas.microsoft.com/office/drawing/2014/main" id="{988BD9FA-082A-2C0B-DF16-DE506A85B628}"/>
                </a:ext>
              </a:extLst>
            </p:cNvPr>
            <p:cNvSpPr>
              <a:spLocks/>
            </p:cNvSpPr>
            <p:nvPr/>
          </p:nvSpPr>
          <p:spPr bwMode="auto">
            <a:xfrm>
              <a:off x="7566788" y="3422700"/>
              <a:ext cx="774187" cy="874296"/>
            </a:xfrm>
            <a:custGeom>
              <a:avLst/>
              <a:gdLst>
                <a:gd name="T0" fmla="*/ 179 w 464"/>
                <a:gd name="T1" fmla="*/ 127 h 524"/>
                <a:gd name="T2" fmla="*/ 236 w 464"/>
                <a:gd name="T3" fmla="*/ 154 h 524"/>
                <a:gd name="T4" fmla="*/ 283 w 464"/>
                <a:gd name="T5" fmla="*/ 168 h 524"/>
                <a:gd name="T6" fmla="*/ 318 w 464"/>
                <a:gd name="T7" fmla="*/ 165 h 524"/>
                <a:gd name="T8" fmla="*/ 322 w 464"/>
                <a:gd name="T9" fmla="*/ 141 h 524"/>
                <a:gd name="T10" fmla="*/ 344 w 464"/>
                <a:gd name="T11" fmla="*/ 167 h 524"/>
                <a:gd name="T12" fmla="*/ 381 w 464"/>
                <a:gd name="T13" fmla="*/ 164 h 524"/>
                <a:gd name="T14" fmla="*/ 384 w 464"/>
                <a:gd name="T15" fmla="*/ 144 h 524"/>
                <a:gd name="T16" fmla="*/ 426 w 464"/>
                <a:gd name="T17" fmla="*/ 123 h 524"/>
                <a:gd name="T18" fmla="*/ 442 w 464"/>
                <a:gd name="T19" fmla="*/ 135 h 524"/>
                <a:gd name="T20" fmla="*/ 458 w 464"/>
                <a:gd name="T21" fmla="*/ 148 h 524"/>
                <a:gd name="T22" fmla="*/ 432 w 464"/>
                <a:gd name="T23" fmla="*/ 170 h 524"/>
                <a:gd name="T24" fmla="*/ 430 w 464"/>
                <a:gd name="T25" fmla="*/ 206 h 524"/>
                <a:gd name="T26" fmla="*/ 413 w 464"/>
                <a:gd name="T27" fmla="*/ 237 h 524"/>
                <a:gd name="T28" fmla="*/ 406 w 464"/>
                <a:gd name="T29" fmla="*/ 256 h 524"/>
                <a:gd name="T30" fmla="*/ 388 w 464"/>
                <a:gd name="T31" fmla="*/ 238 h 524"/>
                <a:gd name="T32" fmla="*/ 388 w 464"/>
                <a:gd name="T33" fmla="*/ 216 h 524"/>
                <a:gd name="T34" fmla="*/ 367 w 464"/>
                <a:gd name="T35" fmla="*/ 197 h 524"/>
                <a:gd name="T36" fmla="*/ 340 w 464"/>
                <a:gd name="T37" fmla="*/ 180 h 524"/>
                <a:gd name="T38" fmla="*/ 336 w 464"/>
                <a:gd name="T39" fmla="*/ 195 h 524"/>
                <a:gd name="T40" fmla="*/ 335 w 464"/>
                <a:gd name="T41" fmla="*/ 214 h 524"/>
                <a:gd name="T42" fmla="*/ 347 w 464"/>
                <a:gd name="T43" fmla="*/ 256 h 524"/>
                <a:gd name="T44" fmla="*/ 314 w 464"/>
                <a:gd name="T45" fmla="*/ 266 h 524"/>
                <a:gd name="T46" fmla="*/ 287 w 464"/>
                <a:gd name="T47" fmla="*/ 304 h 524"/>
                <a:gd name="T48" fmla="*/ 246 w 464"/>
                <a:gd name="T49" fmla="*/ 351 h 524"/>
                <a:gd name="T50" fmla="*/ 225 w 464"/>
                <a:gd name="T51" fmla="*/ 372 h 524"/>
                <a:gd name="T52" fmla="*/ 219 w 464"/>
                <a:gd name="T53" fmla="*/ 412 h 524"/>
                <a:gd name="T54" fmla="*/ 218 w 464"/>
                <a:gd name="T55" fmla="*/ 478 h 524"/>
                <a:gd name="T56" fmla="*/ 207 w 464"/>
                <a:gd name="T57" fmla="*/ 500 h 524"/>
                <a:gd name="T58" fmla="*/ 181 w 464"/>
                <a:gd name="T59" fmla="*/ 524 h 524"/>
                <a:gd name="T60" fmla="*/ 148 w 464"/>
                <a:gd name="T61" fmla="*/ 460 h 524"/>
                <a:gd name="T62" fmla="*/ 125 w 464"/>
                <a:gd name="T63" fmla="*/ 409 h 524"/>
                <a:gd name="T64" fmla="*/ 93 w 464"/>
                <a:gd name="T65" fmla="*/ 334 h 524"/>
                <a:gd name="T66" fmla="*/ 79 w 464"/>
                <a:gd name="T67" fmla="*/ 269 h 524"/>
                <a:gd name="T68" fmla="*/ 19 w 464"/>
                <a:gd name="T69" fmla="*/ 255 h 524"/>
                <a:gd name="T70" fmla="*/ 0 w 464"/>
                <a:gd name="T71" fmla="*/ 224 h 524"/>
                <a:gd name="T72" fmla="*/ 40 w 464"/>
                <a:gd name="T73" fmla="*/ 196 h 524"/>
                <a:gd name="T74" fmla="*/ 14 w 464"/>
                <a:gd name="T75" fmla="*/ 163 h 524"/>
                <a:gd name="T76" fmla="*/ 61 w 464"/>
                <a:gd name="T77" fmla="*/ 124 h 524"/>
                <a:gd name="T78" fmla="*/ 76 w 464"/>
                <a:gd name="T79" fmla="*/ 72 h 524"/>
                <a:gd name="T80" fmla="*/ 64 w 464"/>
                <a:gd name="T81" fmla="*/ 39 h 524"/>
                <a:gd name="T82" fmla="*/ 85 w 464"/>
                <a:gd name="T83" fmla="*/ 19 h 524"/>
                <a:gd name="T84" fmla="*/ 136 w 464"/>
                <a:gd name="T85" fmla="*/ 22 h 524"/>
                <a:gd name="T86" fmla="*/ 149 w 464"/>
                <a:gd name="T87" fmla="*/ 57 h 524"/>
                <a:gd name="T88" fmla="*/ 165 w 464"/>
                <a:gd name="T89" fmla="*/ 87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4" h="524">
                  <a:moveTo>
                    <a:pt x="190" y="101"/>
                  </a:moveTo>
                  <a:lnTo>
                    <a:pt x="182" y="110"/>
                  </a:lnTo>
                  <a:lnTo>
                    <a:pt x="179" y="127"/>
                  </a:lnTo>
                  <a:lnTo>
                    <a:pt x="196" y="135"/>
                  </a:lnTo>
                  <a:lnTo>
                    <a:pt x="213" y="144"/>
                  </a:lnTo>
                  <a:lnTo>
                    <a:pt x="236" y="154"/>
                  </a:lnTo>
                  <a:lnTo>
                    <a:pt x="259" y="157"/>
                  </a:lnTo>
                  <a:lnTo>
                    <a:pt x="270" y="167"/>
                  </a:lnTo>
                  <a:lnTo>
                    <a:pt x="283" y="168"/>
                  </a:lnTo>
                  <a:lnTo>
                    <a:pt x="304" y="173"/>
                  </a:lnTo>
                  <a:lnTo>
                    <a:pt x="317" y="173"/>
                  </a:lnTo>
                  <a:lnTo>
                    <a:pt x="318" y="165"/>
                  </a:lnTo>
                  <a:lnTo>
                    <a:pt x="313" y="153"/>
                  </a:lnTo>
                  <a:lnTo>
                    <a:pt x="313" y="145"/>
                  </a:lnTo>
                  <a:lnTo>
                    <a:pt x="322" y="141"/>
                  </a:lnTo>
                  <a:lnTo>
                    <a:pt x="326" y="156"/>
                  </a:lnTo>
                  <a:lnTo>
                    <a:pt x="327" y="159"/>
                  </a:lnTo>
                  <a:lnTo>
                    <a:pt x="344" y="167"/>
                  </a:lnTo>
                  <a:lnTo>
                    <a:pt x="353" y="164"/>
                  </a:lnTo>
                  <a:lnTo>
                    <a:pt x="367" y="165"/>
                  </a:lnTo>
                  <a:lnTo>
                    <a:pt x="381" y="164"/>
                  </a:lnTo>
                  <a:lnTo>
                    <a:pt x="379" y="153"/>
                  </a:lnTo>
                  <a:lnTo>
                    <a:pt x="371" y="147"/>
                  </a:lnTo>
                  <a:lnTo>
                    <a:pt x="384" y="144"/>
                  </a:lnTo>
                  <a:lnTo>
                    <a:pt x="396" y="130"/>
                  </a:lnTo>
                  <a:lnTo>
                    <a:pt x="411" y="119"/>
                  </a:lnTo>
                  <a:lnTo>
                    <a:pt x="426" y="123"/>
                  </a:lnTo>
                  <a:lnTo>
                    <a:pt x="436" y="115"/>
                  </a:lnTo>
                  <a:lnTo>
                    <a:pt x="446" y="127"/>
                  </a:lnTo>
                  <a:lnTo>
                    <a:pt x="442" y="135"/>
                  </a:lnTo>
                  <a:lnTo>
                    <a:pt x="461" y="138"/>
                  </a:lnTo>
                  <a:lnTo>
                    <a:pt x="464" y="144"/>
                  </a:lnTo>
                  <a:lnTo>
                    <a:pt x="458" y="148"/>
                  </a:lnTo>
                  <a:lnTo>
                    <a:pt x="462" y="160"/>
                  </a:lnTo>
                  <a:lnTo>
                    <a:pt x="450" y="156"/>
                  </a:lnTo>
                  <a:lnTo>
                    <a:pt x="432" y="170"/>
                  </a:lnTo>
                  <a:lnTo>
                    <a:pt x="434" y="181"/>
                  </a:lnTo>
                  <a:lnTo>
                    <a:pt x="428" y="196"/>
                  </a:lnTo>
                  <a:lnTo>
                    <a:pt x="430" y="206"/>
                  </a:lnTo>
                  <a:lnTo>
                    <a:pt x="424" y="221"/>
                  </a:lnTo>
                  <a:lnTo>
                    <a:pt x="411" y="217"/>
                  </a:lnTo>
                  <a:lnTo>
                    <a:pt x="413" y="237"/>
                  </a:lnTo>
                  <a:lnTo>
                    <a:pt x="410" y="243"/>
                  </a:lnTo>
                  <a:lnTo>
                    <a:pt x="413" y="251"/>
                  </a:lnTo>
                  <a:lnTo>
                    <a:pt x="406" y="256"/>
                  </a:lnTo>
                  <a:lnTo>
                    <a:pt x="393" y="225"/>
                  </a:lnTo>
                  <a:lnTo>
                    <a:pt x="389" y="225"/>
                  </a:lnTo>
                  <a:lnTo>
                    <a:pt x="388" y="238"/>
                  </a:lnTo>
                  <a:lnTo>
                    <a:pt x="377" y="228"/>
                  </a:lnTo>
                  <a:lnTo>
                    <a:pt x="381" y="217"/>
                  </a:lnTo>
                  <a:lnTo>
                    <a:pt x="388" y="216"/>
                  </a:lnTo>
                  <a:lnTo>
                    <a:pt x="393" y="200"/>
                  </a:lnTo>
                  <a:lnTo>
                    <a:pt x="382" y="197"/>
                  </a:lnTo>
                  <a:lnTo>
                    <a:pt x="367" y="197"/>
                  </a:lnTo>
                  <a:lnTo>
                    <a:pt x="351" y="194"/>
                  </a:lnTo>
                  <a:lnTo>
                    <a:pt x="348" y="181"/>
                  </a:lnTo>
                  <a:lnTo>
                    <a:pt x="340" y="180"/>
                  </a:lnTo>
                  <a:lnTo>
                    <a:pt x="325" y="172"/>
                  </a:lnTo>
                  <a:lnTo>
                    <a:pt x="322" y="185"/>
                  </a:lnTo>
                  <a:lnTo>
                    <a:pt x="336" y="195"/>
                  </a:lnTo>
                  <a:lnTo>
                    <a:pt x="327" y="202"/>
                  </a:lnTo>
                  <a:lnTo>
                    <a:pt x="324" y="209"/>
                  </a:lnTo>
                  <a:lnTo>
                    <a:pt x="335" y="214"/>
                  </a:lnTo>
                  <a:lnTo>
                    <a:pt x="334" y="225"/>
                  </a:lnTo>
                  <a:lnTo>
                    <a:pt x="341" y="240"/>
                  </a:lnTo>
                  <a:lnTo>
                    <a:pt x="347" y="256"/>
                  </a:lnTo>
                  <a:lnTo>
                    <a:pt x="345" y="262"/>
                  </a:lnTo>
                  <a:lnTo>
                    <a:pt x="333" y="262"/>
                  </a:lnTo>
                  <a:lnTo>
                    <a:pt x="314" y="266"/>
                  </a:lnTo>
                  <a:lnTo>
                    <a:pt x="317" y="280"/>
                  </a:lnTo>
                  <a:lnTo>
                    <a:pt x="310" y="292"/>
                  </a:lnTo>
                  <a:lnTo>
                    <a:pt x="287" y="304"/>
                  </a:lnTo>
                  <a:lnTo>
                    <a:pt x="272" y="327"/>
                  </a:lnTo>
                  <a:lnTo>
                    <a:pt x="261" y="339"/>
                  </a:lnTo>
                  <a:lnTo>
                    <a:pt x="246" y="351"/>
                  </a:lnTo>
                  <a:lnTo>
                    <a:pt x="247" y="360"/>
                  </a:lnTo>
                  <a:lnTo>
                    <a:pt x="239" y="364"/>
                  </a:lnTo>
                  <a:lnTo>
                    <a:pt x="225" y="372"/>
                  </a:lnTo>
                  <a:lnTo>
                    <a:pt x="217" y="373"/>
                  </a:lnTo>
                  <a:lnTo>
                    <a:pt x="213" y="387"/>
                  </a:lnTo>
                  <a:lnTo>
                    <a:pt x="219" y="412"/>
                  </a:lnTo>
                  <a:lnTo>
                    <a:pt x="221" y="427"/>
                  </a:lnTo>
                  <a:lnTo>
                    <a:pt x="216" y="446"/>
                  </a:lnTo>
                  <a:lnTo>
                    <a:pt x="218" y="478"/>
                  </a:lnTo>
                  <a:lnTo>
                    <a:pt x="209" y="478"/>
                  </a:lnTo>
                  <a:lnTo>
                    <a:pt x="202" y="493"/>
                  </a:lnTo>
                  <a:lnTo>
                    <a:pt x="207" y="500"/>
                  </a:lnTo>
                  <a:lnTo>
                    <a:pt x="193" y="505"/>
                  </a:lnTo>
                  <a:lnTo>
                    <a:pt x="188" y="518"/>
                  </a:lnTo>
                  <a:lnTo>
                    <a:pt x="181" y="524"/>
                  </a:lnTo>
                  <a:lnTo>
                    <a:pt x="165" y="506"/>
                  </a:lnTo>
                  <a:lnTo>
                    <a:pt x="156" y="479"/>
                  </a:lnTo>
                  <a:lnTo>
                    <a:pt x="148" y="460"/>
                  </a:lnTo>
                  <a:lnTo>
                    <a:pt x="142" y="451"/>
                  </a:lnTo>
                  <a:lnTo>
                    <a:pt x="131" y="433"/>
                  </a:lnTo>
                  <a:lnTo>
                    <a:pt x="125" y="409"/>
                  </a:lnTo>
                  <a:lnTo>
                    <a:pt x="122" y="397"/>
                  </a:lnTo>
                  <a:lnTo>
                    <a:pt x="104" y="371"/>
                  </a:lnTo>
                  <a:lnTo>
                    <a:pt x="93" y="334"/>
                  </a:lnTo>
                  <a:lnTo>
                    <a:pt x="86" y="310"/>
                  </a:lnTo>
                  <a:lnTo>
                    <a:pt x="83" y="287"/>
                  </a:lnTo>
                  <a:lnTo>
                    <a:pt x="79" y="269"/>
                  </a:lnTo>
                  <a:lnTo>
                    <a:pt x="56" y="280"/>
                  </a:lnTo>
                  <a:lnTo>
                    <a:pt x="44" y="278"/>
                  </a:lnTo>
                  <a:lnTo>
                    <a:pt x="19" y="255"/>
                  </a:lnTo>
                  <a:lnTo>
                    <a:pt x="27" y="248"/>
                  </a:lnTo>
                  <a:lnTo>
                    <a:pt x="21" y="241"/>
                  </a:lnTo>
                  <a:lnTo>
                    <a:pt x="0" y="224"/>
                  </a:lnTo>
                  <a:lnTo>
                    <a:pt x="10" y="212"/>
                  </a:lnTo>
                  <a:lnTo>
                    <a:pt x="45" y="212"/>
                  </a:lnTo>
                  <a:lnTo>
                    <a:pt x="40" y="196"/>
                  </a:lnTo>
                  <a:lnTo>
                    <a:pt x="30" y="186"/>
                  </a:lnTo>
                  <a:lnTo>
                    <a:pt x="25" y="171"/>
                  </a:lnTo>
                  <a:lnTo>
                    <a:pt x="14" y="163"/>
                  </a:lnTo>
                  <a:lnTo>
                    <a:pt x="28" y="142"/>
                  </a:lnTo>
                  <a:lnTo>
                    <a:pt x="48" y="144"/>
                  </a:lnTo>
                  <a:lnTo>
                    <a:pt x="61" y="124"/>
                  </a:lnTo>
                  <a:lnTo>
                    <a:pt x="68" y="105"/>
                  </a:lnTo>
                  <a:lnTo>
                    <a:pt x="79" y="86"/>
                  </a:lnTo>
                  <a:lnTo>
                    <a:pt x="76" y="72"/>
                  </a:lnTo>
                  <a:lnTo>
                    <a:pt x="88" y="61"/>
                  </a:lnTo>
                  <a:lnTo>
                    <a:pt x="72" y="52"/>
                  </a:lnTo>
                  <a:lnTo>
                    <a:pt x="64" y="39"/>
                  </a:lnTo>
                  <a:lnTo>
                    <a:pt x="53" y="22"/>
                  </a:lnTo>
                  <a:lnTo>
                    <a:pt x="59" y="14"/>
                  </a:lnTo>
                  <a:lnTo>
                    <a:pt x="85" y="19"/>
                  </a:lnTo>
                  <a:lnTo>
                    <a:pt x="102" y="16"/>
                  </a:lnTo>
                  <a:lnTo>
                    <a:pt x="113" y="0"/>
                  </a:lnTo>
                  <a:lnTo>
                    <a:pt x="136" y="22"/>
                  </a:lnTo>
                  <a:lnTo>
                    <a:pt x="138" y="38"/>
                  </a:lnTo>
                  <a:lnTo>
                    <a:pt x="147" y="47"/>
                  </a:lnTo>
                  <a:lnTo>
                    <a:pt x="149" y="57"/>
                  </a:lnTo>
                  <a:lnTo>
                    <a:pt x="136" y="55"/>
                  </a:lnTo>
                  <a:lnTo>
                    <a:pt x="146" y="76"/>
                  </a:lnTo>
                  <a:lnTo>
                    <a:pt x="165" y="87"/>
                  </a:lnTo>
                  <a:lnTo>
                    <a:pt x="190" y="101"/>
                  </a:lnTo>
                  <a:lnTo>
                    <a:pt x="190" y="10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7" name="Freeform 118">
              <a:extLst>
                <a:ext uri="{FF2B5EF4-FFF2-40B4-BE49-F238E27FC236}">
                  <a16:creationId xmlns:a16="http://schemas.microsoft.com/office/drawing/2014/main" id="{40DB1B6E-9786-9541-1BA6-9931290F7C8C}"/>
                </a:ext>
              </a:extLst>
            </p:cNvPr>
            <p:cNvSpPr>
              <a:spLocks/>
            </p:cNvSpPr>
            <p:nvPr/>
          </p:nvSpPr>
          <p:spPr bwMode="auto">
            <a:xfrm>
              <a:off x="5464472" y="2812029"/>
              <a:ext cx="96773" cy="105115"/>
            </a:xfrm>
            <a:custGeom>
              <a:avLst/>
              <a:gdLst>
                <a:gd name="T0" fmla="*/ 56 w 58"/>
                <a:gd name="T1" fmla="*/ 23 h 63"/>
                <a:gd name="T2" fmla="*/ 58 w 58"/>
                <a:gd name="T3" fmla="*/ 36 h 63"/>
                <a:gd name="T4" fmla="*/ 46 w 58"/>
                <a:gd name="T5" fmla="*/ 52 h 63"/>
                <a:gd name="T6" fmla="*/ 20 w 58"/>
                <a:gd name="T7" fmla="*/ 63 h 63"/>
                <a:gd name="T8" fmla="*/ 0 w 58"/>
                <a:gd name="T9" fmla="*/ 60 h 63"/>
                <a:gd name="T10" fmla="*/ 13 w 58"/>
                <a:gd name="T11" fmla="*/ 42 h 63"/>
                <a:gd name="T12" fmla="*/ 6 w 58"/>
                <a:gd name="T13" fmla="*/ 23 h 63"/>
                <a:gd name="T14" fmla="*/ 26 w 58"/>
                <a:gd name="T15" fmla="*/ 9 h 63"/>
                <a:gd name="T16" fmla="*/ 37 w 58"/>
                <a:gd name="T17" fmla="*/ 0 h 63"/>
                <a:gd name="T18" fmla="*/ 40 w 58"/>
                <a:gd name="T19" fmla="*/ 10 h 63"/>
                <a:gd name="T20" fmla="*/ 36 w 58"/>
                <a:gd name="T21" fmla="*/ 19 h 63"/>
                <a:gd name="T22" fmla="*/ 45 w 58"/>
                <a:gd name="T23" fmla="*/ 19 h 63"/>
                <a:gd name="T24" fmla="*/ 56 w 58"/>
                <a:gd name="T25" fmla="*/ 23 h 63"/>
                <a:gd name="T26" fmla="*/ 56 w 58"/>
                <a:gd name="T27" fmla="*/ 2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63">
                  <a:moveTo>
                    <a:pt x="56" y="23"/>
                  </a:moveTo>
                  <a:lnTo>
                    <a:pt x="58" y="36"/>
                  </a:lnTo>
                  <a:lnTo>
                    <a:pt x="46" y="52"/>
                  </a:lnTo>
                  <a:lnTo>
                    <a:pt x="20" y="63"/>
                  </a:lnTo>
                  <a:lnTo>
                    <a:pt x="0" y="60"/>
                  </a:lnTo>
                  <a:lnTo>
                    <a:pt x="13" y="42"/>
                  </a:lnTo>
                  <a:lnTo>
                    <a:pt x="6" y="23"/>
                  </a:lnTo>
                  <a:lnTo>
                    <a:pt x="26" y="9"/>
                  </a:lnTo>
                  <a:lnTo>
                    <a:pt x="37" y="0"/>
                  </a:lnTo>
                  <a:lnTo>
                    <a:pt x="40" y="10"/>
                  </a:lnTo>
                  <a:lnTo>
                    <a:pt x="36" y="19"/>
                  </a:lnTo>
                  <a:lnTo>
                    <a:pt x="45" y="19"/>
                  </a:lnTo>
                  <a:lnTo>
                    <a:pt x="56" y="23"/>
                  </a:lnTo>
                  <a:lnTo>
                    <a:pt x="56" y="2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48" name="Freeform 119">
              <a:extLst>
                <a:ext uri="{FF2B5EF4-FFF2-40B4-BE49-F238E27FC236}">
                  <a16:creationId xmlns:a16="http://schemas.microsoft.com/office/drawing/2014/main" id="{85623994-F75A-FEE9-D05F-CE5626B4D31A}"/>
                </a:ext>
              </a:extLst>
            </p:cNvPr>
            <p:cNvSpPr>
              <a:spLocks/>
            </p:cNvSpPr>
            <p:nvPr/>
          </p:nvSpPr>
          <p:spPr bwMode="auto">
            <a:xfrm>
              <a:off x="6845992" y="3289220"/>
              <a:ext cx="577302" cy="463844"/>
            </a:xfrm>
            <a:custGeom>
              <a:avLst/>
              <a:gdLst>
                <a:gd name="T0" fmla="*/ 39 w 346"/>
                <a:gd name="T1" fmla="*/ 18 h 278"/>
                <a:gd name="T2" fmla="*/ 61 w 346"/>
                <a:gd name="T3" fmla="*/ 2 h 278"/>
                <a:gd name="T4" fmla="*/ 63 w 346"/>
                <a:gd name="T5" fmla="*/ 17 h 278"/>
                <a:gd name="T6" fmla="*/ 78 w 346"/>
                <a:gd name="T7" fmla="*/ 26 h 278"/>
                <a:gd name="T8" fmla="*/ 101 w 346"/>
                <a:gd name="T9" fmla="*/ 44 h 278"/>
                <a:gd name="T10" fmla="*/ 137 w 346"/>
                <a:gd name="T11" fmla="*/ 57 h 278"/>
                <a:gd name="T12" fmla="*/ 161 w 346"/>
                <a:gd name="T13" fmla="*/ 47 h 278"/>
                <a:gd name="T14" fmla="*/ 183 w 346"/>
                <a:gd name="T15" fmla="*/ 33 h 278"/>
                <a:gd name="T16" fmla="*/ 200 w 346"/>
                <a:gd name="T17" fmla="*/ 30 h 278"/>
                <a:gd name="T18" fmla="*/ 231 w 346"/>
                <a:gd name="T19" fmla="*/ 42 h 278"/>
                <a:gd name="T20" fmla="*/ 265 w 346"/>
                <a:gd name="T21" fmla="*/ 60 h 278"/>
                <a:gd name="T22" fmla="*/ 282 w 346"/>
                <a:gd name="T23" fmla="*/ 77 h 278"/>
                <a:gd name="T24" fmla="*/ 278 w 346"/>
                <a:gd name="T25" fmla="*/ 114 h 278"/>
                <a:gd name="T26" fmla="*/ 281 w 346"/>
                <a:gd name="T27" fmla="*/ 127 h 278"/>
                <a:gd name="T28" fmla="*/ 293 w 346"/>
                <a:gd name="T29" fmla="*/ 155 h 278"/>
                <a:gd name="T30" fmla="*/ 309 w 346"/>
                <a:gd name="T31" fmla="*/ 170 h 278"/>
                <a:gd name="T32" fmla="*/ 306 w 346"/>
                <a:gd name="T33" fmla="*/ 198 h 278"/>
                <a:gd name="T34" fmla="*/ 332 w 346"/>
                <a:gd name="T35" fmla="*/ 218 h 278"/>
                <a:gd name="T36" fmla="*/ 343 w 346"/>
                <a:gd name="T37" fmla="*/ 237 h 278"/>
                <a:gd name="T38" fmla="*/ 323 w 346"/>
                <a:gd name="T39" fmla="*/ 256 h 278"/>
                <a:gd name="T40" fmla="*/ 289 w 346"/>
                <a:gd name="T41" fmla="*/ 273 h 278"/>
                <a:gd name="T42" fmla="*/ 252 w 346"/>
                <a:gd name="T43" fmla="*/ 265 h 278"/>
                <a:gd name="T44" fmla="*/ 234 w 346"/>
                <a:gd name="T45" fmla="*/ 239 h 278"/>
                <a:gd name="T46" fmla="*/ 206 w 346"/>
                <a:gd name="T47" fmla="*/ 251 h 278"/>
                <a:gd name="T48" fmla="*/ 167 w 346"/>
                <a:gd name="T49" fmla="*/ 230 h 278"/>
                <a:gd name="T50" fmla="*/ 138 w 346"/>
                <a:gd name="T51" fmla="*/ 207 h 278"/>
                <a:gd name="T52" fmla="*/ 115 w 346"/>
                <a:gd name="T53" fmla="*/ 184 h 278"/>
                <a:gd name="T54" fmla="*/ 98 w 346"/>
                <a:gd name="T55" fmla="*/ 186 h 278"/>
                <a:gd name="T56" fmla="*/ 86 w 346"/>
                <a:gd name="T57" fmla="*/ 166 h 278"/>
                <a:gd name="T58" fmla="*/ 82 w 346"/>
                <a:gd name="T59" fmla="*/ 152 h 278"/>
                <a:gd name="T60" fmla="*/ 51 w 346"/>
                <a:gd name="T61" fmla="*/ 127 h 278"/>
                <a:gd name="T62" fmla="*/ 38 w 346"/>
                <a:gd name="T63" fmla="*/ 94 h 278"/>
                <a:gd name="T64" fmla="*/ 43 w 346"/>
                <a:gd name="T65" fmla="*/ 76 h 278"/>
                <a:gd name="T66" fmla="*/ 18 w 346"/>
                <a:gd name="T67" fmla="*/ 48 h 278"/>
                <a:gd name="T68" fmla="*/ 9 w 346"/>
                <a:gd name="T69" fmla="*/ 27 h 278"/>
                <a:gd name="T70" fmla="*/ 9 w 346"/>
                <a:gd name="T71" fmla="*/ 0 h 278"/>
                <a:gd name="T72" fmla="*/ 23 w 346"/>
                <a:gd name="T73" fmla="*/ 16 h 278"/>
                <a:gd name="T74" fmla="*/ 34 w 346"/>
                <a:gd name="T75"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6" h="278">
                  <a:moveTo>
                    <a:pt x="34" y="19"/>
                  </a:moveTo>
                  <a:lnTo>
                    <a:pt x="39" y="18"/>
                  </a:lnTo>
                  <a:lnTo>
                    <a:pt x="55" y="4"/>
                  </a:lnTo>
                  <a:lnTo>
                    <a:pt x="61" y="2"/>
                  </a:lnTo>
                  <a:lnTo>
                    <a:pt x="66" y="8"/>
                  </a:lnTo>
                  <a:lnTo>
                    <a:pt x="63" y="17"/>
                  </a:lnTo>
                  <a:lnTo>
                    <a:pt x="74" y="27"/>
                  </a:lnTo>
                  <a:lnTo>
                    <a:pt x="78" y="26"/>
                  </a:lnTo>
                  <a:lnTo>
                    <a:pt x="86" y="40"/>
                  </a:lnTo>
                  <a:lnTo>
                    <a:pt x="101" y="44"/>
                  </a:lnTo>
                  <a:lnTo>
                    <a:pt x="114" y="53"/>
                  </a:lnTo>
                  <a:lnTo>
                    <a:pt x="137" y="57"/>
                  </a:lnTo>
                  <a:lnTo>
                    <a:pt x="160" y="52"/>
                  </a:lnTo>
                  <a:lnTo>
                    <a:pt x="161" y="47"/>
                  </a:lnTo>
                  <a:lnTo>
                    <a:pt x="174" y="44"/>
                  </a:lnTo>
                  <a:lnTo>
                    <a:pt x="183" y="33"/>
                  </a:lnTo>
                  <a:lnTo>
                    <a:pt x="194" y="33"/>
                  </a:lnTo>
                  <a:lnTo>
                    <a:pt x="200" y="30"/>
                  </a:lnTo>
                  <a:lnTo>
                    <a:pt x="211" y="32"/>
                  </a:lnTo>
                  <a:lnTo>
                    <a:pt x="231" y="42"/>
                  </a:lnTo>
                  <a:lnTo>
                    <a:pt x="243" y="44"/>
                  </a:lnTo>
                  <a:lnTo>
                    <a:pt x="265" y="60"/>
                  </a:lnTo>
                  <a:lnTo>
                    <a:pt x="277" y="61"/>
                  </a:lnTo>
                  <a:lnTo>
                    <a:pt x="282" y="77"/>
                  </a:lnTo>
                  <a:lnTo>
                    <a:pt x="280" y="101"/>
                  </a:lnTo>
                  <a:lnTo>
                    <a:pt x="278" y="114"/>
                  </a:lnTo>
                  <a:lnTo>
                    <a:pt x="286" y="117"/>
                  </a:lnTo>
                  <a:lnTo>
                    <a:pt x="281" y="127"/>
                  </a:lnTo>
                  <a:lnTo>
                    <a:pt x="289" y="143"/>
                  </a:lnTo>
                  <a:lnTo>
                    <a:pt x="293" y="155"/>
                  </a:lnTo>
                  <a:lnTo>
                    <a:pt x="306" y="159"/>
                  </a:lnTo>
                  <a:lnTo>
                    <a:pt x="309" y="170"/>
                  </a:lnTo>
                  <a:lnTo>
                    <a:pt x="297" y="187"/>
                  </a:lnTo>
                  <a:lnTo>
                    <a:pt x="306" y="198"/>
                  </a:lnTo>
                  <a:lnTo>
                    <a:pt x="315" y="209"/>
                  </a:lnTo>
                  <a:lnTo>
                    <a:pt x="332" y="218"/>
                  </a:lnTo>
                  <a:lnTo>
                    <a:pt x="334" y="234"/>
                  </a:lnTo>
                  <a:lnTo>
                    <a:pt x="343" y="237"/>
                  </a:lnTo>
                  <a:lnTo>
                    <a:pt x="346" y="246"/>
                  </a:lnTo>
                  <a:lnTo>
                    <a:pt x="323" y="256"/>
                  </a:lnTo>
                  <a:lnTo>
                    <a:pt x="320" y="278"/>
                  </a:lnTo>
                  <a:lnTo>
                    <a:pt x="289" y="273"/>
                  </a:lnTo>
                  <a:lnTo>
                    <a:pt x="270" y="268"/>
                  </a:lnTo>
                  <a:lnTo>
                    <a:pt x="252" y="265"/>
                  </a:lnTo>
                  <a:lnTo>
                    <a:pt x="242" y="242"/>
                  </a:lnTo>
                  <a:lnTo>
                    <a:pt x="234" y="239"/>
                  </a:lnTo>
                  <a:lnTo>
                    <a:pt x="221" y="242"/>
                  </a:lnTo>
                  <a:lnTo>
                    <a:pt x="206" y="251"/>
                  </a:lnTo>
                  <a:lnTo>
                    <a:pt x="186" y="245"/>
                  </a:lnTo>
                  <a:lnTo>
                    <a:pt x="167" y="230"/>
                  </a:lnTo>
                  <a:lnTo>
                    <a:pt x="151" y="225"/>
                  </a:lnTo>
                  <a:lnTo>
                    <a:pt x="138" y="207"/>
                  </a:lnTo>
                  <a:lnTo>
                    <a:pt x="123" y="182"/>
                  </a:lnTo>
                  <a:lnTo>
                    <a:pt x="115" y="184"/>
                  </a:lnTo>
                  <a:lnTo>
                    <a:pt x="103" y="179"/>
                  </a:lnTo>
                  <a:lnTo>
                    <a:pt x="98" y="186"/>
                  </a:lnTo>
                  <a:lnTo>
                    <a:pt x="88" y="176"/>
                  </a:lnTo>
                  <a:lnTo>
                    <a:pt x="86" y="166"/>
                  </a:lnTo>
                  <a:lnTo>
                    <a:pt x="81" y="166"/>
                  </a:lnTo>
                  <a:lnTo>
                    <a:pt x="82" y="152"/>
                  </a:lnTo>
                  <a:lnTo>
                    <a:pt x="72" y="138"/>
                  </a:lnTo>
                  <a:lnTo>
                    <a:pt x="51" y="127"/>
                  </a:lnTo>
                  <a:lnTo>
                    <a:pt x="37" y="109"/>
                  </a:lnTo>
                  <a:lnTo>
                    <a:pt x="38" y="94"/>
                  </a:lnTo>
                  <a:lnTo>
                    <a:pt x="46" y="87"/>
                  </a:lnTo>
                  <a:lnTo>
                    <a:pt x="43" y="76"/>
                  </a:lnTo>
                  <a:lnTo>
                    <a:pt x="32" y="70"/>
                  </a:lnTo>
                  <a:lnTo>
                    <a:pt x="18" y="48"/>
                  </a:lnTo>
                  <a:lnTo>
                    <a:pt x="6" y="33"/>
                  </a:lnTo>
                  <a:lnTo>
                    <a:pt x="9" y="27"/>
                  </a:lnTo>
                  <a:lnTo>
                    <a:pt x="0" y="5"/>
                  </a:lnTo>
                  <a:lnTo>
                    <a:pt x="9" y="0"/>
                  </a:lnTo>
                  <a:lnTo>
                    <a:pt x="13" y="7"/>
                  </a:lnTo>
                  <a:lnTo>
                    <a:pt x="23" y="16"/>
                  </a:lnTo>
                  <a:lnTo>
                    <a:pt x="34" y="19"/>
                  </a:lnTo>
                  <a:lnTo>
                    <a:pt x="34" y="1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49" name="Freeform 120">
              <a:extLst>
                <a:ext uri="{FF2B5EF4-FFF2-40B4-BE49-F238E27FC236}">
                  <a16:creationId xmlns:a16="http://schemas.microsoft.com/office/drawing/2014/main" id="{2B0C3383-573B-77A0-F8A5-3033B6B53FBD}"/>
                </a:ext>
              </a:extLst>
            </p:cNvPr>
            <p:cNvSpPr>
              <a:spLocks/>
            </p:cNvSpPr>
            <p:nvPr/>
          </p:nvSpPr>
          <p:spPr bwMode="auto">
            <a:xfrm>
              <a:off x="6734203" y="3362633"/>
              <a:ext cx="275303" cy="263624"/>
            </a:xfrm>
            <a:custGeom>
              <a:avLst/>
              <a:gdLst>
                <a:gd name="T0" fmla="*/ 85 w 165"/>
                <a:gd name="T1" fmla="*/ 4 h 158"/>
                <a:gd name="T2" fmla="*/ 99 w 165"/>
                <a:gd name="T3" fmla="*/ 26 h 158"/>
                <a:gd name="T4" fmla="*/ 110 w 165"/>
                <a:gd name="T5" fmla="*/ 32 h 158"/>
                <a:gd name="T6" fmla="*/ 113 w 165"/>
                <a:gd name="T7" fmla="*/ 43 h 158"/>
                <a:gd name="T8" fmla="*/ 105 w 165"/>
                <a:gd name="T9" fmla="*/ 50 h 158"/>
                <a:gd name="T10" fmla="*/ 104 w 165"/>
                <a:gd name="T11" fmla="*/ 65 h 158"/>
                <a:gd name="T12" fmla="*/ 118 w 165"/>
                <a:gd name="T13" fmla="*/ 83 h 158"/>
                <a:gd name="T14" fmla="*/ 139 w 165"/>
                <a:gd name="T15" fmla="*/ 94 h 158"/>
                <a:gd name="T16" fmla="*/ 149 w 165"/>
                <a:gd name="T17" fmla="*/ 108 h 158"/>
                <a:gd name="T18" fmla="*/ 148 w 165"/>
                <a:gd name="T19" fmla="*/ 122 h 158"/>
                <a:gd name="T20" fmla="*/ 153 w 165"/>
                <a:gd name="T21" fmla="*/ 122 h 158"/>
                <a:gd name="T22" fmla="*/ 155 w 165"/>
                <a:gd name="T23" fmla="*/ 132 h 158"/>
                <a:gd name="T24" fmla="*/ 165 w 165"/>
                <a:gd name="T25" fmla="*/ 142 h 158"/>
                <a:gd name="T26" fmla="*/ 156 w 165"/>
                <a:gd name="T27" fmla="*/ 141 h 158"/>
                <a:gd name="T28" fmla="*/ 145 w 165"/>
                <a:gd name="T29" fmla="*/ 139 h 158"/>
                <a:gd name="T30" fmla="*/ 135 w 165"/>
                <a:gd name="T31" fmla="*/ 158 h 158"/>
                <a:gd name="T32" fmla="*/ 105 w 165"/>
                <a:gd name="T33" fmla="*/ 156 h 158"/>
                <a:gd name="T34" fmla="*/ 55 w 165"/>
                <a:gd name="T35" fmla="*/ 118 h 158"/>
                <a:gd name="T36" fmla="*/ 30 w 165"/>
                <a:gd name="T37" fmla="*/ 104 h 158"/>
                <a:gd name="T38" fmla="*/ 9 w 165"/>
                <a:gd name="T39" fmla="*/ 99 h 158"/>
                <a:gd name="T40" fmla="*/ 0 w 165"/>
                <a:gd name="T41" fmla="*/ 76 h 158"/>
                <a:gd name="T42" fmla="*/ 33 w 165"/>
                <a:gd name="T43" fmla="*/ 56 h 158"/>
                <a:gd name="T44" fmla="*/ 36 w 165"/>
                <a:gd name="T45" fmla="*/ 33 h 158"/>
                <a:gd name="T46" fmla="*/ 32 w 165"/>
                <a:gd name="T47" fmla="*/ 20 h 158"/>
                <a:gd name="T48" fmla="*/ 40 w 165"/>
                <a:gd name="T49" fmla="*/ 15 h 158"/>
                <a:gd name="T50" fmla="*/ 46 w 165"/>
                <a:gd name="T51" fmla="*/ 3 h 158"/>
                <a:gd name="T52" fmla="*/ 53 w 165"/>
                <a:gd name="T53" fmla="*/ 0 h 158"/>
                <a:gd name="T54" fmla="*/ 71 w 165"/>
                <a:gd name="T55" fmla="*/ 3 h 158"/>
                <a:gd name="T56" fmla="*/ 77 w 165"/>
                <a:gd name="T57" fmla="*/ 7 h 158"/>
                <a:gd name="T58" fmla="*/ 85 w 165"/>
                <a:gd name="T59" fmla="*/ 4 h 158"/>
                <a:gd name="T60" fmla="*/ 85 w 165"/>
                <a:gd name="T61" fmla="*/ 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5" h="158">
                  <a:moveTo>
                    <a:pt x="85" y="4"/>
                  </a:moveTo>
                  <a:lnTo>
                    <a:pt x="99" y="26"/>
                  </a:lnTo>
                  <a:lnTo>
                    <a:pt x="110" y="32"/>
                  </a:lnTo>
                  <a:lnTo>
                    <a:pt x="113" y="43"/>
                  </a:lnTo>
                  <a:lnTo>
                    <a:pt x="105" y="50"/>
                  </a:lnTo>
                  <a:lnTo>
                    <a:pt x="104" y="65"/>
                  </a:lnTo>
                  <a:lnTo>
                    <a:pt x="118" y="83"/>
                  </a:lnTo>
                  <a:lnTo>
                    <a:pt x="139" y="94"/>
                  </a:lnTo>
                  <a:lnTo>
                    <a:pt x="149" y="108"/>
                  </a:lnTo>
                  <a:lnTo>
                    <a:pt x="148" y="122"/>
                  </a:lnTo>
                  <a:lnTo>
                    <a:pt x="153" y="122"/>
                  </a:lnTo>
                  <a:lnTo>
                    <a:pt x="155" y="132"/>
                  </a:lnTo>
                  <a:lnTo>
                    <a:pt x="165" y="142"/>
                  </a:lnTo>
                  <a:lnTo>
                    <a:pt x="156" y="141"/>
                  </a:lnTo>
                  <a:lnTo>
                    <a:pt x="145" y="139"/>
                  </a:lnTo>
                  <a:lnTo>
                    <a:pt x="135" y="158"/>
                  </a:lnTo>
                  <a:lnTo>
                    <a:pt x="105" y="156"/>
                  </a:lnTo>
                  <a:lnTo>
                    <a:pt x="55" y="118"/>
                  </a:lnTo>
                  <a:lnTo>
                    <a:pt x="30" y="104"/>
                  </a:lnTo>
                  <a:lnTo>
                    <a:pt x="9" y="99"/>
                  </a:lnTo>
                  <a:lnTo>
                    <a:pt x="0" y="76"/>
                  </a:lnTo>
                  <a:lnTo>
                    <a:pt x="33" y="56"/>
                  </a:lnTo>
                  <a:lnTo>
                    <a:pt x="36" y="33"/>
                  </a:lnTo>
                  <a:lnTo>
                    <a:pt x="32" y="20"/>
                  </a:lnTo>
                  <a:lnTo>
                    <a:pt x="40" y="15"/>
                  </a:lnTo>
                  <a:lnTo>
                    <a:pt x="46" y="3"/>
                  </a:lnTo>
                  <a:lnTo>
                    <a:pt x="53" y="0"/>
                  </a:lnTo>
                  <a:lnTo>
                    <a:pt x="71" y="3"/>
                  </a:lnTo>
                  <a:lnTo>
                    <a:pt x="77" y="7"/>
                  </a:lnTo>
                  <a:lnTo>
                    <a:pt x="85" y="4"/>
                  </a:lnTo>
                  <a:lnTo>
                    <a:pt x="85" y="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50" name="Freeform 121">
              <a:extLst>
                <a:ext uri="{FF2B5EF4-FFF2-40B4-BE49-F238E27FC236}">
                  <a16:creationId xmlns:a16="http://schemas.microsoft.com/office/drawing/2014/main" id="{7F061BD2-95CE-7AB6-B3F0-B22F9B29717B}"/>
                </a:ext>
              </a:extLst>
            </p:cNvPr>
            <p:cNvSpPr>
              <a:spLocks/>
            </p:cNvSpPr>
            <p:nvPr/>
          </p:nvSpPr>
          <p:spPr bwMode="auto">
            <a:xfrm>
              <a:off x="5189168" y="2483333"/>
              <a:ext cx="225247" cy="85092"/>
            </a:xfrm>
            <a:custGeom>
              <a:avLst/>
              <a:gdLst>
                <a:gd name="T0" fmla="*/ 126 w 135"/>
                <a:gd name="T1" fmla="*/ 2 h 51"/>
                <a:gd name="T2" fmla="*/ 122 w 135"/>
                <a:gd name="T3" fmla="*/ 12 h 51"/>
                <a:gd name="T4" fmla="*/ 135 w 135"/>
                <a:gd name="T5" fmla="*/ 24 h 51"/>
                <a:gd name="T6" fmla="*/ 117 w 135"/>
                <a:gd name="T7" fmla="*/ 36 h 51"/>
                <a:gd name="T8" fmla="*/ 78 w 135"/>
                <a:gd name="T9" fmla="*/ 48 h 51"/>
                <a:gd name="T10" fmla="*/ 67 w 135"/>
                <a:gd name="T11" fmla="*/ 51 h 51"/>
                <a:gd name="T12" fmla="*/ 50 w 135"/>
                <a:gd name="T13" fmla="*/ 48 h 51"/>
                <a:gd name="T14" fmla="*/ 15 w 135"/>
                <a:gd name="T15" fmla="*/ 43 h 51"/>
                <a:gd name="T16" fmla="*/ 29 w 135"/>
                <a:gd name="T17" fmla="*/ 36 h 51"/>
                <a:gd name="T18" fmla="*/ 2 w 135"/>
                <a:gd name="T19" fmla="*/ 28 h 51"/>
                <a:gd name="T20" fmla="*/ 26 w 135"/>
                <a:gd name="T21" fmla="*/ 25 h 51"/>
                <a:gd name="T22" fmla="*/ 26 w 135"/>
                <a:gd name="T23" fmla="*/ 19 h 51"/>
                <a:gd name="T24" fmla="*/ 0 w 135"/>
                <a:gd name="T25" fmla="*/ 16 h 51"/>
                <a:gd name="T26" fmla="*/ 10 w 135"/>
                <a:gd name="T27" fmla="*/ 5 h 51"/>
                <a:gd name="T28" fmla="*/ 30 w 135"/>
                <a:gd name="T29" fmla="*/ 2 h 51"/>
                <a:gd name="T30" fmla="*/ 48 w 135"/>
                <a:gd name="T31" fmla="*/ 13 h 51"/>
                <a:gd name="T32" fmla="*/ 69 w 135"/>
                <a:gd name="T33" fmla="*/ 5 h 51"/>
                <a:gd name="T34" fmla="*/ 84 w 135"/>
                <a:gd name="T35" fmla="*/ 9 h 51"/>
                <a:gd name="T36" fmla="*/ 105 w 135"/>
                <a:gd name="T37" fmla="*/ 0 h 51"/>
                <a:gd name="T38" fmla="*/ 126 w 135"/>
                <a:gd name="T39" fmla="*/ 2 h 51"/>
                <a:gd name="T40" fmla="*/ 126 w 135"/>
                <a:gd name="T41"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 h="51">
                  <a:moveTo>
                    <a:pt x="126" y="2"/>
                  </a:moveTo>
                  <a:lnTo>
                    <a:pt x="122" y="12"/>
                  </a:lnTo>
                  <a:lnTo>
                    <a:pt x="135" y="24"/>
                  </a:lnTo>
                  <a:lnTo>
                    <a:pt x="117" y="36"/>
                  </a:lnTo>
                  <a:lnTo>
                    <a:pt x="78" y="48"/>
                  </a:lnTo>
                  <a:lnTo>
                    <a:pt x="67" y="51"/>
                  </a:lnTo>
                  <a:lnTo>
                    <a:pt x="50" y="48"/>
                  </a:lnTo>
                  <a:lnTo>
                    <a:pt x="15" y="43"/>
                  </a:lnTo>
                  <a:lnTo>
                    <a:pt x="29" y="36"/>
                  </a:lnTo>
                  <a:lnTo>
                    <a:pt x="2" y="28"/>
                  </a:lnTo>
                  <a:lnTo>
                    <a:pt x="26" y="25"/>
                  </a:lnTo>
                  <a:lnTo>
                    <a:pt x="26" y="19"/>
                  </a:lnTo>
                  <a:lnTo>
                    <a:pt x="0" y="16"/>
                  </a:lnTo>
                  <a:lnTo>
                    <a:pt x="10" y="5"/>
                  </a:lnTo>
                  <a:lnTo>
                    <a:pt x="30" y="2"/>
                  </a:lnTo>
                  <a:lnTo>
                    <a:pt x="48" y="13"/>
                  </a:lnTo>
                  <a:lnTo>
                    <a:pt x="69" y="5"/>
                  </a:lnTo>
                  <a:lnTo>
                    <a:pt x="84" y="9"/>
                  </a:lnTo>
                  <a:lnTo>
                    <a:pt x="105" y="0"/>
                  </a:lnTo>
                  <a:lnTo>
                    <a:pt x="126" y="2"/>
                  </a:lnTo>
                  <a:lnTo>
                    <a:pt x="126" y="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51" name="Freeform 122">
              <a:extLst>
                <a:ext uri="{FF2B5EF4-FFF2-40B4-BE49-F238E27FC236}">
                  <a16:creationId xmlns:a16="http://schemas.microsoft.com/office/drawing/2014/main" id="{28197CC9-71DF-515F-83E1-A34DE5C8A4A3}"/>
                </a:ext>
              </a:extLst>
            </p:cNvPr>
            <p:cNvSpPr>
              <a:spLocks/>
            </p:cNvSpPr>
            <p:nvPr/>
          </p:nvSpPr>
          <p:spPr bwMode="auto">
            <a:xfrm>
              <a:off x="6620744" y="3492777"/>
              <a:ext cx="36707" cy="120132"/>
            </a:xfrm>
            <a:custGeom>
              <a:avLst/>
              <a:gdLst>
                <a:gd name="T0" fmla="*/ 21 w 22"/>
                <a:gd name="T1" fmla="*/ 0 h 72"/>
                <a:gd name="T2" fmla="*/ 22 w 22"/>
                <a:gd name="T3" fmla="*/ 8 h 72"/>
                <a:gd name="T4" fmla="*/ 21 w 22"/>
                <a:gd name="T5" fmla="*/ 11 h 72"/>
                <a:gd name="T6" fmla="*/ 21 w 22"/>
                <a:gd name="T7" fmla="*/ 11 h 72"/>
                <a:gd name="T8" fmla="*/ 19 w 22"/>
                <a:gd name="T9" fmla="*/ 17 h 72"/>
                <a:gd name="T10" fmla="*/ 13 w 22"/>
                <a:gd name="T11" fmla="*/ 14 h 72"/>
                <a:gd name="T12" fmla="*/ 10 w 22"/>
                <a:gd name="T13" fmla="*/ 27 h 72"/>
                <a:gd name="T14" fmla="*/ 15 w 22"/>
                <a:gd name="T15" fmla="*/ 29 h 72"/>
                <a:gd name="T16" fmla="*/ 11 w 22"/>
                <a:gd name="T17" fmla="*/ 31 h 72"/>
                <a:gd name="T18" fmla="*/ 10 w 22"/>
                <a:gd name="T19" fmla="*/ 37 h 72"/>
                <a:gd name="T20" fmla="*/ 18 w 22"/>
                <a:gd name="T21" fmla="*/ 34 h 72"/>
                <a:gd name="T22" fmla="*/ 19 w 22"/>
                <a:gd name="T23" fmla="*/ 42 h 72"/>
                <a:gd name="T24" fmla="*/ 14 w 22"/>
                <a:gd name="T25" fmla="*/ 72 h 72"/>
                <a:gd name="T26" fmla="*/ 12 w 22"/>
                <a:gd name="T27" fmla="*/ 67 h 72"/>
                <a:gd name="T28" fmla="*/ 0 w 22"/>
                <a:gd name="T29" fmla="*/ 40 h 72"/>
                <a:gd name="T30" fmla="*/ 5 w 22"/>
                <a:gd name="T31" fmla="*/ 33 h 72"/>
                <a:gd name="T32" fmla="*/ 3 w 22"/>
                <a:gd name="T33" fmla="*/ 32 h 72"/>
                <a:gd name="T34" fmla="*/ 7 w 22"/>
                <a:gd name="T35" fmla="*/ 23 h 72"/>
                <a:gd name="T36" fmla="*/ 8 w 22"/>
                <a:gd name="T37" fmla="*/ 8 h 72"/>
                <a:gd name="T38" fmla="*/ 10 w 22"/>
                <a:gd name="T39" fmla="*/ 4 h 72"/>
                <a:gd name="T40" fmla="*/ 10 w 22"/>
                <a:gd name="T41" fmla="*/ 4 h 72"/>
                <a:gd name="T42" fmla="*/ 16 w 22"/>
                <a:gd name="T43" fmla="*/ 4 h 72"/>
                <a:gd name="T44" fmla="*/ 17 w 22"/>
                <a:gd name="T45" fmla="*/ 0 h 72"/>
                <a:gd name="T46" fmla="*/ 21 w 22"/>
                <a:gd name="T47" fmla="*/ 0 h 72"/>
                <a:gd name="T48" fmla="*/ 21 w 22"/>
                <a:gd name="T4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72">
                  <a:moveTo>
                    <a:pt x="21" y="0"/>
                  </a:moveTo>
                  <a:lnTo>
                    <a:pt x="22" y="8"/>
                  </a:lnTo>
                  <a:lnTo>
                    <a:pt x="21" y="11"/>
                  </a:lnTo>
                  <a:lnTo>
                    <a:pt x="21" y="11"/>
                  </a:lnTo>
                  <a:lnTo>
                    <a:pt x="19" y="17"/>
                  </a:lnTo>
                  <a:lnTo>
                    <a:pt x="13" y="14"/>
                  </a:lnTo>
                  <a:lnTo>
                    <a:pt x="10" y="27"/>
                  </a:lnTo>
                  <a:lnTo>
                    <a:pt x="15" y="29"/>
                  </a:lnTo>
                  <a:lnTo>
                    <a:pt x="11" y="31"/>
                  </a:lnTo>
                  <a:lnTo>
                    <a:pt x="10" y="37"/>
                  </a:lnTo>
                  <a:lnTo>
                    <a:pt x="18" y="34"/>
                  </a:lnTo>
                  <a:lnTo>
                    <a:pt x="19" y="42"/>
                  </a:lnTo>
                  <a:lnTo>
                    <a:pt x="14" y="72"/>
                  </a:lnTo>
                  <a:lnTo>
                    <a:pt x="12" y="67"/>
                  </a:lnTo>
                  <a:lnTo>
                    <a:pt x="0" y="40"/>
                  </a:lnTo>
                  <a:lnTo>
                    <a:pt x="5" y="33"/>
                  </a:lnTo>
                  <a:lnTo>
                    <a:pt x="3" y="32"/>
                  </a:lnTo>
                  <a:lnTo>
                    <a:pt x="7" y="23"/>
                  </a:lnTo>
                  <a:lnTo>
                    <a:pt x="8" y="8"/>
                  </a:lnTo>
                  <a:lnTo>
                    <a:pt x="10" y="4"/>
                  </a:lnTo>
                  <a:lnTo>
                    <a:pt x="10" y="4"/>
                  </a:lnTo>
                  <a:lnTo>
                    <a:pt x="16" y="4"/>
                  </a:lnTo>
                  <a:lnTo>
                    <a:pt x="17" y="0"/>
                  </a:lnTo>
                  <a:lnTo>
                    <a:pt x="21" y="0"/>
                  </a:lnTo>
                  <a:lnTo>
                    <a:pt x="21"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52" name="Freeform 123">
              <a:extLst>
                <a:ext uri="{FF2B5EF4-FFF2-40B4-BE49-F238E27FC236}">
                  <a16:creationId xmlns:a16="http://schemas.microsoft.com/office/drawing/2014/main" id="{96606954-69FF-0EFA-3774-9D79B9921001}"/>
                </a:ext>
              </a:extLst>
            </p:cNvPr>
            <p:cNvSpPr>
              <a:spLocks/>
            </p:cNvSpPr>
            <p:nvPr/>
          </p:nvSpPr>
          <p:spPr bwMode="auto">
            <a:xfrm>
              <a:off x="6028425" y="3335938"/>
              <a:ext cx="80087" cy="51724"/>
            </a:xfrm>
            <a:custGeom>
              <a:avLst/>
              <a:gdLst>
                <a:gd name="T0" fmla="*/ 48 w 48"/>
                <a:gd name="T1" fmla="*/ 0 h 31"/>
                <a:gd name="T2" fmla="*/ 43 w 48"/>
                <a:gd name="T3" fmla="*/ 15 h 31"/>
                <a:gd name="T4" fmla="*/ 46 w 48"/>
                <a:gd name="T5" fmla="*/ 21 h 31"/>
                <a:gd name="T6" fmla="*/ 43 w 48"/>
                <a:gd name="T7" fmla="*/ 31 h 31"/>
                <a:gd name="T8" fmla="*/ 30 w 48"/>
                <a:gd name="T9" fmla="*/ 23 h 31"/>
                <a:gd name="T10" fmla="*/ 22 w 48"/>
                <a:gd name="T11" fmla="*/ 21 h 31"/>
                <a:gd name="T12" fmla="*/ 0 w 48"/>
                <a:gd name="T13" fmla="*/ 12 h 31"/>
                <a:gd name="T14" fmla="*/ 1 w 48"/>
                <a:gd name="T15" fmla="*/ 2 h 31"/>
                <a:gd name="T16" fmla="*/ 20 w 48"/>
                <a:gd name="T17" fmla="*/ 4 h 31"/>
                <a:gd name="T18" fmla="*/ 36 w 48"/>
                <a:gd name="T19" fmla="*/ 2 h 31"/>
                <a:gd name="T20" fmla="*/ 48 w 48"/>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31">
                  <a:moveTo>
                    <a:pt x="48" y="0"/>
                  </a:moveTo>
                  <a:lnTo>
                    <a:pt x="43" y="15"/>
                  </a:lnTo>
                  <a:lnTo>
                    <a:pt x="46" y="21"/>
                  </a:lnTo>
                  <a:lnTo>
                    <a:pt x="43" y="31"/>
                  </a:lnTo>
                  <a:lnTo>
                    <a:pt x="30" y="23"/>
                  </a:lnTo>
                  <a:lnTo>
                    <a:pt x="22" y="21"/>
                  </a:lnTo>
                  <a:lnTo>
                    <a:pt x="0" y="12"/>
                  </a:lnTo>
                  <a:lnTo>
                    <a:pt x="1" y="2"/>
                  </a:lnTo>
                  <a:lnTo>
                    <a:pt x="20" y="4"/>
                  </a:lnTo>
                  <a:lnTo>
                    <a:pt x="36" y="2"/>
                  </a:lnTo>
                  <a:lnTo>
                    <a:pt x="48"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53" name="Freeform 124">
              <a:extLst>
                <a:ext uri="{FF2B5EF4-FFF2-40B4-BE49-F238E27FC236}">
                  <a16:creationId xmlns:a16="http://schemas.microsoft.com/office/drawing/2014/main" id="{A14E0F3C-0320-0FEA-E182-4CD254964081}"/>
                </a:ext>
              </a:extLst>
            </p:cNvPr>
            <p:cNvSpPr>
              <a:spLocks/>
            </p:cNvSpPr>
            <p:nvPr/>
          </p:nvSpPr>
          <p:spPr bwMode="auto">
            <a:xfrm>
              <a:off x="5913298" y="3242502"/>
              <a:ext cx="43381" cy="71746"/>
            </a:xfrm>
            <a:custGeom>
              <a:avLst/>
              <a:gdLst>
                <a:gd name="T0" fmla="*/ 16 w 26"/>
                <a:gd name="T1" fmla="*/ 0 h 43"/>
                <a:gd name="T2" fmla="*/ 26 w 26"/>
                <a:gd name="T3" fmla="*/ 13 h 43"/>
                <a:gd name="T4" fmla="*/ 24 w 26"/>
                <a:gd name="T5" fmla="*/ 38 h 43"/>
                <a:gd name="T6" fmla="*/ 18 w 26"/>
                <a:gd name="T7" fmla="*/ 37 h 43"/>
                <a:gd name="T8" fmla="*/ 11 w 26"/>
                <a:gd name="T9" fmla="*/ 43 h 43"/>
                <a:gd name="T10" fmla="*/ 5 w 26"/>
                <a:gd name="T11" fmla="*/ 38 h 43"/>
                <a:gd name="T12" fmla="*/ 4 w 26"/>
                <a:gd name="T13" fmla="*/ 15 h 43"/>
                <a:gd name="T14" fmla="*/ 0 w 26"/>
                <a:gd name="T15" fmla="*/ 4 h 43"/>
                <a:gd name="T16" fmla="*/ 9 w 26"/>
                <a:gd name="T17" fmla="*/ 6 h 43"/>
                <a:gd name="T18" fmla="*/ 16 w 26"/>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43">
                  <a:moveTo>
                    <a:pt x="16" y="0"/>
                  </a:moveTo>
                  <a:lnTo>
                    <a:pt x="26" y="13"/>
                  </a:lnTo>
                  <a:lnTo>
                    <a:pt x="24" y="38"/>
                  </a:lnTo>
                  <a:lnTo>
                    <a:pt x="18" y="37"/>
                  </a:lnTo>
                  <a:lnTo>
                    <a:pt x="11" y="43"/>
                  </a:lnTo>
                  <a:lnTo>
                    <a:pt x="5" y="38"/>
                  </a:lnTo>
                  <a:lnTo>
                    <a:pt x="4" y="15"/>
                  </a:lnTo>
                  <a:lnTo>
                    <a:pt x="0" y="4"/>
                  </a:lnTo>
                  <a:lnTo>
                    <a:pt x="9" y="6"/>
                  </a:lnTo>
                  <a:lnTo>
                    <a:pt x="16"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54" name="Freeform 125">
              <a:extLst>
                <a:ext uri="{FF2B5EF4-FFF2-40B4-BE49-F238E27FC236}">
                  <a16:creationId xmlns:a16="http://schemas.microsoft.com/office/drawing/2014/main" id="{92FFB9FA-3947-E7C2-4E9B-B81DD33E083F}"/>
                </a:ext>
              </a:extLst>
            </p:cNvPr>
            <p:cNvSpPr>
              <a:spLocks/>
            </p:cNvSpPr>
            <p:nvPr/>
          </p:nvSpPr>
          <p:spPr bwMode="auto">
            <a:xfrm>
              <a:off x="5871588" y="3057300"/>
              <a:ext cx="308673" cy="288651"/>
            </a:xfrm>
            <a:custGeom>
              <a:avLst/>
              <a:gdLst>
                <a:gd name="T0" fmla="*/ 104 w 185"/>
                <a:gd name="T1" fmla="*/ 21 h 173"/>
                <a:gd name="T2" fmla="*/ 96 w 185"/>
                <a:gd name="T3" fmla="*/ 26 h 173"/>
                <a:gd name="T4" fmla="*/ 86 w 185"/>
                <a:gd name="T5" fmla="*/ 41 h 173"/>
                <a:gd name="T6" fmla="*/ 90 w 185"/>
                <a:gd name="T7" fmla="*/ 56 h 173"/>
                <a:gd name="T8" fmla="*/ 113 w 185"/>
                <a:gd name="T9" fmla="*/ 81 h 173"/>
                <a:gd name="T10" fmla="*/ 143 w 185"/>
                <a:gd name="T11" fmla="*/ 96 h 173"/>
                <a:gd name="T12" fmla="*/ 143 w 185"/>
                <a:gd name="T13" fmla="*/ 104 h 173"/>
                <a:gd name="T14" fmla="*/ 169 w 185"/>
                <a:gd name="T15" fmla="*/ 117 h 173"/>
                <a:gd name="T16" fmla="*/ 185 w 185"/>
                <a:gd name="T17" fmla="*/ 130 h 173"/>
                <a:gd name="T18" fmla="*/ 174 w 185"/>
                <a:gd name="T19" fmla="*/ 128 h 173"/>
                <a:gd name="T20" fmla="*/ 154 w 185"/>
                <a:gd name="T21" fmla="*/ 138 h 173"/>
                <a:gd name="T22" fmla="*/ 165 w 185"/>
                <a:gd name="T23" fmla="*/ 154 h 173"/>
                <a:gd name="T24" fmla="*/ 151 w 185"/>
                <a:gd name="T25" fmla="*/ 172 h 173"/>
                <a:gd name="T26" fmla="*/ 144 w 185"/>
                <a:gd name="T27" fmla="*/ 167 h 173"/>
                <a:gd name="T28" fmla="*/ 150 w 185"/>
                <a:gd name="T29" fmla="*/ 153 h 173"/>
                <a:gd name="T30" fmla="*/ 138 w 185"/>
                <a:gd name="T31" fmla="*/ 132 h 173"/>
                <a:gd name="T32" fmla="*/ 126 w 185"/>
                <a:gd name="T33" fmla="*/ 122 h 173"/>
                <a:gd name="T34" fmla="*/ 109 w 185"/>
                <a:gd name="T35" fmla="*/ 111 h 173"/>
                <a:gd name="T36" fmla="*/ 85 w 185"/>
                <a:gd name="T37" fmla="*/ 101 h 173"/>
                <a:gd name="T38" fmla="*/ 60 w 185"/>
                <a:gd name="T39" fmla="*/ 78 h 173"/>
                <a:gd name="T40" fmla="*/ 46 w 185"/>
                <a:gd name="T41" fmla="*/ 58 h 173"/>
                <a:gd name="T42" fmla="*/ 27 w 185"/>
                <a:gd name="T43" fmla="*/ 54 h 173"/>
                <a:gd name="T44" fmla="*/ 12 w 185"/>
                <a:gd name="T45" fmla="*/ 64 h 173"/>
                <a:gd name="T46" fmla="*/ 5 w 185"/>
                <a:gd name="T47" fmla="*/ 53 h 173"/>
                <a:gd name="T48" fmla="*/ 6 w 185"/>
                <a:gd name="T49" fmla="*/ 33 h 173"/>
                <a:gd name="T50" fmla="*/ 2 w 185"/>
                <a:gd name="T51" fmla="*/ 21 h 173"/>
                <a:gd name="T52" fmla="*/ 15 w 185"/>
                <a:gd name="T53" fmla="*/ 24 h 173"/>
                <a:gd name="T54" fmla="*/ 26 w 185"/>
                <a:gd name="T55" fmla="*/ 21 h 173"/>
                <a:gd name="T56" fmla="*/ 36 w 185"/>
                <a:gd name="T57" fmla="*/ 12 h 173"/>
                <a:gd name="T58" fmla="*/ 54 w 185"/>
                <a:gd name="T59" fmla="*/ 12 h 173"/>
                <a:gd name="T60" fmla="*/ 64 w 185"/>
                <a:gd name="T61" fmla="*/ 7 h 173"/>
                <a:gd name="T62" fmla="*/ 80 w 185"/>
                <a:gd name="T63" fmla="*/ 0 h 173"/>
                <a:gd name="T64" fmla="*/ 106 w 185"/>
                <a:gd name="T65" fmla="*/ 1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73">
                  <a:moveTo>
                    <a:pt x="106" y="12"/>
                  </a:moveTo>
                  <a:lnTo>
                    <a:pt x="104" y="21"/>
                  </a:lnTo>
                  <a:lnTo>
                    <a:pt x="109" y="29"/>
                  </a:lnTo>
                  <a:lnTo>
                    <a:pt x="96" y="26"/>
                  </a:lnTo>
                  <a:lnTo>
                    <a:pt x="85" y="32"/>
                  </a:lnTo>
                  <a:lnTo>
                    <a:pt x="86" y="41"/>
                  </a:lnTo>
                  <a:lnTo>
                    <a:pt x="84" y="47"/>
                  </a:lnTo>
                  <a:lnTo>
                    <a:pt x="90" y="56"/>
                  </a:lnTo>
                  <a:lnTo>
                    <a:pt x="105" y="66"/>
                  </a:lnTo>
                  <a:lnTo>
                    <a:pt x="113" y="81"/>
                  </a:lnTo>
                  <a:lnTo>
                    <a:pt x="131" y="97"/>
                  </a:lnTo>
                  <a:lnTo>
                    <a:pt x="143" y="96"/>
                  </a:lnTo>
                  <a:lnTo>
                    <a:pt x="147" y="101"/>
                  </a:lnTo>
                  <a:lnTo>
                    <a:pt x="143" y="104"/>
                  </a:lnTo>
                  <a:lnTo>
                    <a:pt x="157" y="111"/>
                  </a:lnTo>
                  <a:lnTo>
                    <a:pt x="169" y="117"/>
                  </a:lnTo>
                  <a:lnTo>
                    <a:pt x="183" y="127"/>
                  </a:lnTo>
                  <a:lnTo>
                    <a:pt x="185" y="130"/>
                  </a:lnTo>
                  <a:lnTo>
                    <a:pt x="183" y="137"/>
                  </a:lnTo>
                  <a:lnTo>
                    <a:pt x="174" y="128"/>
                  </a:lnTo>
                  <a:lnTo>
                    <a:pt x="160" y="125"/>
                  </a:lnTo>
                  <a:lnTo>
                    <a:pt x="154" y="138"/>
                  </a:lnTo>
                  <a:lnTo>
                    <a:pt x="166" y="144"/>
                  </a:lnTo>
                  <a:lnTo>
                    <a:pt x="165" y="154"/>
                  </a:lnTo>
                  <a:lnTo>
                    <a:pt x="158" y="155"/>
                  </a:lnTo>
                  <a:lnTo>
                    <a:pt x="151" y="172"/>
                  </a:lnTo>
                  <a:lnTo>
                    <a:pt x="144" y="173"/>
                  </a:lnTo>
                  <a:lnTo>
                    <a:pt x="144" y="167"/>
                  </a:lnTo>
                  <a:lnTo>
                    <a:pt x="147" y="157"/>
                  </a:lnTo>
                  <a:lnTo>
                    <a:pt x="150" y="153"/>
                  </a:lnTo>
                  <a:lnTo>
                    <a:pt x="143" y="142"/>
                  </a:lnTo>
                  <a:lnTo>
                    <a:pt x="138" y="132"/>
                  </a:lnTo>
                  <a:lnTo>
                    <a:pt x="131" y="130"/>
                  </a:lnTo>
                  <a:lnTo>
                    <a:pt x="126" y="122"/>
                  </a:lnTo>
                  <a:lnTo>
                    <a:pt x="116" y="118"/>
                  </a:lnTo>
                  <a:lnTo>
                    <a:pt x="109" y="111"/>
                  </a:lnTo>
                  <a:lnTo>
                    <a:pt x="97" y="109"/>
                  </a:lnTo>
                  <a:lnTo>
                    <a:pt x="85" y="101"/>
                  </a:lnTo>
                  <a:lnTo>
                    <a:pt x="70" y="89"/>
                  </a:lnTo>
                  <a:lnTo>
                    <a:pt x="60" y="78"/>
                  </a:lnTo>
                  <a:lnTo>
                    <a:pt x="54" y="60"/>
                  </a:lnTo>
                  <a:lnTo>
                    <a:pt x="46" y="58"/>
                  </a:lnTo>
                  <a:lnTo>
                    <a:pt x="34" y="52"/>
                  </a:lnTo>
                  <a:lnTo>
                    <a:pt x="27" y="54"/>
                  </a:lnTo>
                  <a:lnTo>
                    <a:pt x="18" y="63"/>
                  </a:lnTo>
                  <a:lnTo>
                    <a:pt x="12" y="64"/>
                  </a:lnTo>
                  <a:lnTo>
                    <a:pt x="14" y="56"/>
                  </a:lnTo>
                  <a:lnTo>
                    <a:pt x="5" y="53"/>
                  </a:lnTo>
                  <a:lnTo>
                    <a:pt x="0" y="39"/>
                  </a:lnTo>
                  <a:lnTo>
                    <a:pt x="6" y="33"/>
                  </a:lnTo>
                  <a:lnTo>
                    <a:pt x="1" y="26"/>
                  </a:lnTo>
                  <a:lnTo>
                    <a:pt x="2" y="21"/>
                  </a:lnTo>
                  <a:lnTo>
                    <a:pt x="8" y="25"/>
                  </a:lnTo>
                  <a:lnTo>
                    <a:pt x="15" y="24"/>
                  </a:lnTo>
                  <a:lnTo>
                    <a:pt x="23" y="18"/>
                  </a:lnTo>
                  <a:lnTo>
                    <a:pt x="26" y="21"/>
                  </a:lnTo>
                  <a:lnTo>
                    <a:pt x="33" y="20"/>
                  </a:lnTo>
                  <a:lnTo>
                    <a:pt x="36" y="12"/>
                  </a:lnTo>
                  <a:lnTo>
                    <a:pt x="48" y="15"/>
                  </a:lnTo>
                  <a:lnTo>
                    <a:pt x="54" y="12"/>
                  </a:lnTo>
                  <a:lnTo>
                    <a:pt x="54" y="4"/>
                  </a:lnTo>
                  <a:lnTo>
                    <a:pt x="64" y="7"/>
                  </a:lnTo>
                  <a:lnTo>
                    <a:pt x="66" y="4"/>
                  </a:lnTo>
                  <a:lnTo>
                    <a:pt x="80" y="0"/>
                  </a:lnTo>
                  <a:lnTo>
                    <a:pt x="83" y="6"/>
                  </a:lnTo>
                  <a:lnTo>
                    <a:pt x="106" y="1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55" name="Freeform 126">
              <a:extLst>
                <a:ext uri="{FF2B5EF4-FFF2-40B4-BE49-F238E27FC236}">
                  <a16:creationId xmlns:a16="http://schemas.microsoft.com/office/drawing/2014/main" id="{5E99D741-227F-67D0-45FA-5541E7809FCB}"/>
                </a:ext>
              </a:extLst>
            </p:cNvPr>
            <p:cNvSpPr>
              <a:spLocks/>
            </p:cNvSpPr>
            <p:nvPr/>
          </p:nvSpPr>
          <p:spPr bwMode="auto">
            <a:xfrm>
              <a:off x="3540686" y="3961627"/>
              <a:ext cx="58397" cy="26695"/>
            </a:xfrm>
            <a:custGeom>
              <a:avLst/>
              <a:gdLst>
                <a:gd name="T0" fmla="*/ 23 w 35"/>
                <a:gd name="T1" fmla="*/ 12 h 16"/>
                <a:gd name="T2" fmla="*/ 18 w 35"/>
                <a:gd name="T3" fmla="*/ 16 h 16"/>
                <a:gd name="T4" fmla="*/ 9 w 35"/>
                <a:gd name="T5" fmla="*/ 12 h 16"/>
                <a:gd name="T6" fmla="*/ 0 w 35"/>
                <a:gd name="T7" fmla="*/ 5 h 16"/>
                <a:gd name="T8" fmla="*/ 3 w 35"/>
                <a:gd name="T9" fmla="*/ 1 h 16"/>
                <a:gd name="T10" fmla="*/ 10 w 35"/>
                <a:gd name="T11" fmla="*/ 0 h 16"/>
                <a:gd name="T12" fmla="*/ 14 w 35"/>
                <a:gd name="T13" fmla="*/ 0 h 16"/>
                <a:gd name="T14" fmla="*/ 25 w 35"/>
                <a:gd name="T15" fmla="*/ 2 h 16"/>
                <a:gd name="T16" fmla="*/ 33 w 35"/>
                <a:gd name="T17" fmla="*/ 7 h 16"/>
                <a:gd name="T18" fmla="*/ 35 w 35"/>
                <a:gd name="T19" fmla="*/ 12 h 16"/>
                <a:gd name="T20" fmla="*/ 23 w 35"/>
                <a:gd name="T21" fmla="*/ 12 h 16"/>
                <a:gd name="T22" fmla="*/ 23 w 35"/>
                <a:gd name="T2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16">
                  <a:moveTo>
                    <a:pt x="23" y="12"/>
                  </a:moveTo>
                  <a:lnTo>
                    <a:pt x="18" y="16"/>
                  </a:lnTo>
                  <a:lnTo>
                    <a:pt x="9" y="12"/>
                  </a:lnTo>
                  <a:lnTo>
                    <a:pt x="0" y="5"/>
                  </a:lnTo>
                  <a:lnTo>
                    <a:pt x="3" y="1"/>
                  </a:lnTo>
                  <a:lnTo>
                    <a:pt x="10" y="0"/>
                  </a:lnTo>
                  <a:lnTo>
                    <a:pt x="14" y="0"/>
                  </a:lnTo>
                  <a:lnTo>
                    <a:pt x="25" y="2"/>
                  </a:lnTo>
                  <a:lnTo>
                    <a:pt x="33" y="7"/>
                  </a:lnTo>
                  <a:lnTo>
                    <a:pt x="35" y="12"/>
                  </a:lnTo>
                  <a:lnTo>
                    <a:pt x="23" y="12"/>
                  </a:lnTo>
                  <a:lnTo>
                    <a:pt x="23" y="1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56" name="Freeform 127">
              <a:extLst>
                <a:ext uri="{FF2B5EF4-FFF2-40B4-BE49-F238E27FC236}">
                  <a16:creationId xmlns:a16="http://schemas.microsoft.com/office/drawing/2014/main" id="{FCD92234-AB6B-54F8-F8B3-E010916BF153}"/>
                </a:ext>
              </a:extLst>
            </p:cNvPr>
            <p:cNvSpPr>
              <a:spLocks/>
            </p:cNvSpPr>
            <p:nvPr/>
          </p:nvSpPr>
          <p:spPr bwMode="auto">
            <a:xfrm>
              <a:off x="6644104" y="3489441"/>
              <a:ext cx="105116" cy="133479"/>
            </a:xfrm>
            <a:custGeom>
              <a:avLst/>
              <a:gdLst>
                <a:gd name="T0" fmla="*/ 63 w 63"/>
                <a:gd name="T1" fmla="*/ 23 h 80"/>
                <a:gd name="T2" fmla="*/ 61 w 63"/>
                <a:gd name="T3" fmla="*/ 26 h 80"/>
                <a:gd name="T4" fmla="*/ 30 w 63"/>
                <a:gd name="T5" fmla="*/ 36 h 80"/>
                <a:gd name="T6" fmla="*/ 48 w 63"/>
                <a:gd name="T7" fmla="*/ 55 h 80"/>
                <a:gd name="T8" fmla="*/ 43 w 63"/>
                <a:gd name="T9" fmla="*/ 58 h 80"/>
                <a:gd name="T10" fmla="*/ 41 w 63"/>
                <a:gd name="T11" fmla="*/ 64 h 80"/>
                <a:gd name="T12" fmla="*/ 29 w 63"/>
                <a:gd name="T13" fmla="*/ 67 h 80"/>
                <a:gd name="T14" fmla="*/ 25 w 63"/>
                <a:gd name="T15" fmla="*/ 74 h 80"/>
                <a:gd name="T16" fmla="*/ 19 w 63"/>
                <a:gd name="T17" fmla="*/ 80 h 80"/>
                <a:gd name="T18" fmla="*/ 1 w 63"/>
                <a:gd name="T19" fmla="*/ 76 h 80"/>
                <a:gd name="T20" fmla="*/ 0 w 63"/>
                <a:gd name="T21" fmla="*/ 74 h 80"/>
                <a:gd name="T22" fmla="*/ 5 w 63"/>
                <a:gd name="T23" fmla="*/ 44 h 80"/>
                <a:gd name="T24" fmla="*/ 4 w 63"/>
                <a:gd name="T25" fmla="*/ 36 h 80"/>
                <a:gd name="T26" fmla="*/ 6 w 63"/>
                <a:gd name="T27" fmla="*/ 30 h 80"/>
                <a:gd name="T28" fmla="*/ 5 w 63"/>
                <a:gd name="T29" fmla="*/ 19 h 80"/>
                <a:gd name="T30" fmla="*/ 7 w 63"/>
                <a:gd name="T31" fmla="*/ 13 h 80"/>
                <a:gd name="T32" fmla="*/ 25 w 63"/>
                <a:gd name="T33" fmla="*/ 21 h 80"/>
                <a:gd name="T34" fmla="*/ 54 w 63"/>
                <a:gd name="T35" fmla="*/ 0 h 80"/>
                <a:gd name="T36" fmla="*/ 63 w 63"/>
                <a:gd name="T37" fmla="*/ 2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80">
                  <a:moveTo>
                    <a:pt x="63" y="23"/>
                  </a:moveTo>
                  <a:lnTo>
                    <a:pt x="61" y="26"/>
                  </a:lnTo>
                  <a:lnTo>
                    <a:pt x="30" y="36"/>
                  </a:lnTo>
                  <a:lnTo>
                    <a:pt x="48" y="55"/>
                  </a:lnTo>
                  <a:lnTo>
                    <a:pt x="43" y="58"/>
                  </a:lnTo>
                  <a:lnTo>
                    <a:pt x="41" y="64"/>
                  </a:lnTo>
                  <a:lnTo>
                    <a:pt x="29" y="67"/>
                  </a:lnTo>
                  <a:lnTo>
                    <a:pt x="25" y="74"/>
                  </a:lnTo>
                  <a:lnTo>
                    <a:pt x="19" y="80"/>
                  </a:lnTo>
                  <a:lnTo>
                    <a:pt x="1" y="76"/>
                  </a:lnTo>
                  <a:lnTo>
                    <a:pt x="0" y="74"/>
                  </a:lnTo>
                  <a:lnTo>
                    <a:pt x="5" y="44"/>
                  </a:lnTo>
                  <a:lnTo>
                    <a:pt x="4" y="36"/>
                  </a:lnTo>
                  <a:lnTo>
                    <a:pt x="6" y="30"/>
                  </a:lnTo>
                  <a:lnTo>
                    <a:pt x="5" y="19"/>
                  </a:lnTo>
                  <a:lnTo>
                    <a:pt x="7" y="13"/>
                  </a:lnTo>
                  <a:lnTo>
                    <a:pt x="25" y="21"/>
                  </a:lnTo>
                  <a:lnTo>
                    <a:pt x="54" y="0"/>
                  </a:lnTo>
                  <a:lnTo>
                    <a:pt x="63" y="2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57" name="Freeform 128">
              <a:extLst>
                <a:ext uri="{FF2B5EF4-FFF2-40B4-BE49-F238E27FC236}">
                  <a16:creationId xmlns:a16="http://schemas.microsoft.com/office/drawing/2014/main" id="{52121DF1-C512-DB04-A6E2-34DFD5B36620}"/>
                </a:ext>
              </a:extLst>
            </p:cNvPr>
            <p:cNvSpPr>
              <a:spLocks/>
            </p:cNvSpPr>
            <p:nvPr/>
          </p:nvSpPr>
          <p:spPr bwMode="auto">
            <a:xfrm>
              <a:off x="9221942" y="3459407"/>
              <a:ext cx="56729" cy="51724"/>
            </a:xfrm>
            <a:custGeom>
              <a:avLst/>
              <a:gdLst>
                <a:gd name="T0" fmla="*/ 30 w 34"/>
                <a:gd name="T1" fmla="*/ 3 h 31"/>
                <a:gd name="T2" fmla="*/ 34 w 34"/>
                <a:gd name="T3" fmla="*/ 10 h 31"/>
                <a:gd name="T4" fmla="*/ 31 w 34"/>
                <a:gd name="T5" fmla="*/ 22 h 31"/>
                <a:gd name="T6" fmla="*/ 22 w 34"/>
                <a:gd name="T7" fmla="*/ 15 h 31"/>
                <a:gd name="T8" fmla="*/ 15 w 34"/>
                <a:gd name="T9" fmla="*/ 20 h 31"/>
                <a:gd name="T10" fmla="*/ 16 w 34"/>
                <a:gd name="T11" fmla="*/ 31 h 31"/>
                <a:gd name="T12" fmla="*/ 3 w 34"/>
                <a:gd name="T13" fmla="*/ 25 h 31"/>
                <a:gd name="T14" fmla="*/ 0 w 34"/>
                <a:gd name="T15" fmla="*/ 17 h 31"/>
                <a:gd name="T16" fmla="*/ 3 w 34"/>
                <a:gd name="T17" fmla="*/ 5 h 31"/>
                <a:gd name="T18" fmla="*/ 14 w 34"/>
                <a:gd name="T19" fmla="*/ 8 h 31"/>
                <a:gd name="T20" fmla="*/ 17 w 34"/>
                <a:gd name="T21" fmla="*/ 0 h 31"/>
                <a:gd name="T22" fmla="*/ 30 w 34"/>
                <a:gd name="T23"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1">
                  <a:moveTo>
                    <a:pt x="30" y="3"/>
                  </a:moveTo>
                  <a:lnTo>
                    <a:pt x="34" y="10"/>
                  </a:lnTo>
                  <a:lnTo>
                    <a:pt x="31" y="22"/>
                  </a:lnTo>
                  <a:lnTo>
                    <a:pt x="22" y="15"/>
                  </a:lnTo>
                  <a:lnTo>
                    <a:pt x="15" y="20"/>
                  </a:lnTo>
                  <a:lnTo>
                    <a:pt x="16" y="31"/>
                  </a:lnTo>
                  <a:lnTo>
                    <a:pt x="3" y="25"/>
                  </a:lnTo>
                  <a:lnTo>
                    <a:pt x="0" y="17"/>
                  </a:lnTo>
                  <a:lnTo>
                    <a:pt x="3" y="5"/>
                  </a:lnTo>
                  <a:lnTo>
                    <a:pt x="14" y="8"/>
                  </a:lnTo>
                  <a:lnTo>
                    <a:pt x="17" y="0"/>
                  </a:lnTo>
                  <a:lnTo>
                    <a:pt x="30" y="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58" name="Freeform 129">
              <a:extLst>
                <a:ext uri="{FF2B5EF4-FFF2-40B4-BE49-F238E27FC236}">
                  <a16:creationId xmlns:a16="http://schemas.microsoft.com/office/drawing/2014/main" id="{2ED6C5E1-782B-4780-205E-44E67CC0EDCC}"/>
                </a:ext>
              </a:extLst>
            </p:cNvPr>
            <p:cNvSpPr>
              <a:spLocks/>
            </p:cNvSpPr>
            <p:nvPr/>
          </p:nvSpPr>
          <p:spPr bwMode="auto">
            <a:xfrm>
              <a:off x="9145191" y="3235828"/>
              <a:ext cx="263625" cy="327026"/>
            </a:xfrm>
            <a:custGeom>
              <a:avLst/>
              <a:gdLst>
                <a:gd name="T0" fmla="*/ 148 w 158"/>
                <a:gd name="T1" fmla="*/ 81 h 196"/>
                <a:gd name="T2" fmla="*/ 151 w 158"/>
                <a:gd name="T3" fmla="*/ 96 h 196"/>
                <a:gd name="T4" fmla="*/ 158 w 158"/>
                <a:gd name="T5" fmla="*/ 105 h 196"/>
                <a:gd name="T6" fmla="*/ 156 w 158"/>
                <a:gd name="T7" fmla="*/ 119 h 196"/>
                <a:gd name="T8" fmla="*/ 140 w 158"/>
                <a:gd name="T9" fmla="*/ 128 h 196"/>
                <a:gd name="T10" fmla="*/ 113 w 158"/>
                <a:gd name="T11" fmla="*/ 128 h 196"/>
                <a:gd name="T12" fmla="*/ 100 w 158"/>
                <a:gd name="T13" fmla="*/ 151 h 196"/>
                <a:gd name="T14" fmla="*/ 86 w 158"/>
                <a:gd name="T15" fmla="*/ 143 h 196"/>
                <a:gd name="T16" fmla="*/ 79 w 158"/>
                <a:gd name="T17" fmla="*/ 129 h 196"/>
                <a:gd name="T18" fmla="*/ 54 w 158"/>
                <a:gd name="T19" fmla="*/ 133 h 196"/>
                <a:gd name="T20" fmla="*/ 38 w 158"/>
                <a:gd name="T21" fmla="*/ 142 h 196"/>
                <a:gd name="T22" fmla="*/ 20 w 158"/>
                <a:gd name="T23" fmla="*/ 142 h 196"/>
                <a:gd name="T24" fmla="*/ 42 w 158"/>
                <a:gd name="T25" fmla="*/ 156 h 196"/>
                <a:gd name="T26" fmla="*/ 44 w 158"/>
                <a:gd name="T27" fmla="*/ 189 h 196"/>
                <a:gd name="T28" fmla="*/ 37 w 158"/>
                <a:gd name="T29" fmla="*/ 196 h 196"/>
                <a:gd name="T30" fmla="*/ 26 w 158"/>
                <a:gd name="T31" fmla="*/ 189 h 196"/>
                <a:gd name="T32" fmla="*/ 23 w 158"/>
                <a:gd name="T33" fmla="*/ 172 h 196"/>
                <a:gd name="T34" fmla="*/ 11 w 158"/>
                <a:gd name="T35" fmla="*/ 167 h 196"/>
                <a:gd name="T36" fmla="*/ 0 w 158"/>
                <a:gd name="T37" fmla="*/ 154 h 196"/>
                <a:gd name="T38" fmla="*/ 12 w 158"/>
                <a:gd name="T39" fmla="*/ 148 h 196"/>
                <a:gd name="T40" fmla="*/ 15 w 158"/>
                <a:gd name="T41" fmla="*/ 136 h 196"/>
                <a:gd name="T42" fmla="*/ 27 w 158"/>
                <a:gd name="T43" fmla="*/ 126 h 196"/>
                <a:gd name="T44" fmla="*/ 33 w 158"/>
                <a:gd name="T45" fmla="*/ 113 h 196"/>
                <a:gd name="T46" fmla="*/ 62 w 158"/>
                <a:gd name="T47" fmla="*/ 108 h 196"/>
                <a:gd name="T48" fmla="*/ 80 w 158"/>
                <a:gd name="T49" fmla="*/ 111 h 196"/>
                <a:gd name="T50" fmla="*/ 80 w 158"/>
                <a:gd name="T51" fmla="*/ 77 h 196"/>
                <a:gd name="T52" fmla="*/ 95 w 158"/>
                <a:gd name="T53" fmla="*/ 87 h 196"/>
                <a:gd name="T54" fmla="*/ 108 w 158"/>
                <a:gd name="T55" fmla="*/ 68 h 196"/>
                <a:gd name="T56" fmla="*/ 114 w 158"/>
                <a:gd name="T57" fmla="*/ 60 h 196"/>
                <a:gd name="T58" fmla="*/ 111 w 158"/>
                <a:gd name="T59" fmla="*/ 37 h 196"/>
                <a:gd name="T60" fmla="*/ 96 w 158"/>
                <a:gd name="T61" fmla="*/ 16 h 196"/>
                <a:gd name="T62" fmla="*/ 95 w 158"/>
                <a:gd name="T63" fmla="*/ 4 h 196"/>
                <a:gd name="T64" fmla="*/ 109 w 158"/>
                <a:gd name="T65" fmla="*/ 0 h 196"/>
                <a:gd name="T66" fmla="*/ 134 w 158"/>
                <a:gd name="T67" fmla="*/ 27 h 196"/>
                <a:gd name="T68" fmla="*/ 142 w 158"/>
                <a:gd name="T69" fmla="*/ 42 h 196"/>
                <a:gd name="T70" fmla="*/ 138 w 158"/>
                <a:gd name="T71" fmla="*/ 61 h 196"/>
                <a:gd name="T72" fmla="*/ 148 w 158"/>
                <a:gd name="T73" fmla="*/ 8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8" h="196">
                  <a:moveTo>
                    <a:pt x="148" y="81"/>
                  </a:moveTo>
                  <a:lnTo>
                    <a:pt x="151" y="96"/>
                  </a:lnTo>
                  <a:lnTo>
                    <a:pt x="158" y="105"/>
                  </a:lnTo>
                  <a:lnTo>
                    <a:pt x="156" y="119"/>
                  </a:lnTo>
                  <a:lnTo>
                    <a:pt x="140" y="128"/>
                  </a:lnTo>
                  <a:lnTo>
                    <a:pt x="113" y="128"/>
                  </a:lnTo>
                  <a:lnTo>
                    <a:pt x="100" y="151"/>
                  </a:lnTo>
                  <a:lnTo>
                    <a:pt x="86" y="143"/>
                  </a:lnTo>
                  <a:lnTo>
                    <a:pt x="79" y="129"/>
                  </a:lnTo>
                  <a:lnTo>
                    <a:pt x="54" y="133"/>
                  </a:lnTo>
                  <a:lnTo>
                    <a:pt x="38" y="142"/>
                  </a:lnTo>
                  <a:lnTo>
                    <a:pt x="20" y="142"/>
                  </a:lnTo>
                  <a:lnTo>
                    <a:pt x="42" y="156"/>
                  </a:lnTo>
                  <a:lnTo>
                    <a:pt x="44" y="189"/>
                  </a:lnTo>
                  <a:lnTo>
                    <a:pt x="37" y="196"/>
                  </a:lnTo>
                  <a:lnTo>
                    <a:pt x="26" y="189"/>
                  </a:lnTo>
                  <a:lnTo>
                    <a:pt x="23" y="172"/>
                  </a:lnTo>
                  <a:lnTo>
                    <a:pt x="11" y="167"/>
                  </a:lnTo>
                  <a:lnTo>
                    <a:pt x="0" y="154"/>
                  </a:lnTo>
                  <a:lnTo>
                    <a:pt x="12" y="148"/>
                  </a:lnTo>
                  <a:lnTo>
                    <a:pt x="15" y="136"/>
                  </a:lnTo>
                  <a:lnTo>
                    <a:pt x="27" y="126"/>
                  </a:lnTo>
                  <a:lnTo>
                    <a:pt x="33" y="113"/>
                  </a:lnTo>
                  <a:lnTo>
                    <a:pt x="62" y="108"/>
                  </a:lnTo>
                  <a:lnTo>
                    <a:pt x="80" y="111"/>
                  </a:lnTo>
                  <a:lnTo>
                    <a:pt x="80" y="77"/>
                  </a:lnTo>
                  <a:lnTo>
                    <a:pt x="95" y="87"/>
                  </a:lnTo>
                  <a:lnTo>
                    <a:pt x="108" y="68"/>
                  </a:lnTo>
                  <a:lnTo>
                    <a:pt x="114" y="60"/>
                  </a:lnTo>
                  <a:lnTo>
                    <a:pt x="111" y="37"/>
                  </a:lnTo>
                  <a:lnTo>
                    <a:pt x="96" y="16"/>
                  </a:lnTo>
                  <a:lnTo>
                    <a:pt x="95" y="4"/>
                  </a:lnTo>
                  <a:lnTo>
                    <a:pt x="109" y="0"/>
                  </a:lnTo>
                  <a:lnTo>
                    <a:pt x="134" y="27"/>
                  </a:lnTo>
                  <a:lnTo>
                    <a:pt x="142" y="42"/>
                  </a:lnTo>
                  <a:lnTo>
                    <a:pt x="138" y="61"/>
                  </a:lnTo>
                  <a:lnTo>
                    <a:pt x="148" y="8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59" name="Freeform 130">
              <a:extLst>
                <a:ext uri="{FF2B5EF4-FFF2-40B4-BE49-F238E27FC236}">
                  <a16:creationId xmlns:a16="http://schemas.microsoft.com/office/drawing/2014/main" id="{AA2C471F-05C7-B02C-7AFB-94DA6DC13822}"/>
                </a:ext>
              </a:extLst>
            </p:cNvPr>
            <p:cNvSpPr>
              <a:spLocks/>
            </p:cNvSpPr>
            <p:nvPr/>
          </p:nvSpPr>
          <p:spPr bwMode="auto">
            <a:xfrm>
              <a:off x="9256982" y="3105685"/>
              <a:ext cx="138485" cy="123468"/>
            </a:xfrm>
            <a:custGeom>
              <a:avLst/>
              <a:gdLst>
                <a:gd name="T0" fmla="*/ 47 w 83"/>
                <a:gd name="T1" fmla="*/ 26 h 74"/>
                <a:gd name="T2" fmla="*/ 60 w 83"/>
                <a:gd name="T3" fmla="*/ 30 h 74"/>
                <a:gd name="T4" fmla="*/ 65 w 83"/>
                <a:gd name="T5" fmla="*/ 22 h 74"/>
                <a:gd name="T6" fmla="*/ 83 w 83"/>
                <a:gd name="T7" fmla="*/ 43 h 74"/>
                <a:gd name="T8" fmla="*/ 64 w 83"/>
                <a:gd name="T9" fmla="*/ 48 h 74"/>
                <a:gd name="T10" fmla="*/ 63 w 83"/>
                <a:gd name="T11" fmla="*/ 67 h 74"/>
                <a:gd name="T12" fmla="*/ 30 w 83"/>
                <a:gd name="T13" fmla="*/ 54 h 74"/>
                <a:gd name="T14" fmla="*/ 36 w 83"/>
                <a:gd name="T15" fmla="*/ 74 h 74"/>
                <a:gd name="T16" fmla="*/ 18 w 83"/>
                <a:gd name="T17" fmla="*/ 74 h 74"/>
                <a:gd name="T18" fmla="*/ 4 w 83"/>
                <a:gd name="T19" fmla="*/ 56 h 74"/>
                <a:gd name="T20" fmla="*/ 3 w 83"/>
                <a:gd name="T21" fmla="*/ 42 h 74"/>
                <a:gd name="T22" fmla="*/ 18 w 83"/>
                <a:gd name="T23" fmla="*/ 40 h 74"/>
                <a:gd name="T24" fmla="*/ 5 w 83"/>
                <a:gd name="T25" fmla="*/ 15 h 74"/>
                <a:gd name="T26" fmla="*/ 0 w 83"/>
                <a:gd name="T27" fmla="*/ 0 h 74"/>
                <a:gd name="T28" fmla="*/ 31 w 83"/>
                <a:gd name="T29" fmla="*/ 20 h 74"/>
                <a:gd name="T30" fmla="*/ 47 w 83"/>
                <a:gd name="T31" fmla="*/ 2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74">
                  <a:moveTo>
                    <a:pt x="47" y="26"/>
                  </a:moveTo>
                  <a:lnTo>
                    <a:pt x="60" y="30"/>
                  </a:lnTo>
                  <a:lnTo>
                    <a:pt x="65" y="22"/>
                  </a:lnTo>
                  <a:lnTo>
                    <a:pt x="83" y="43"/>
                  </a:lnTo>
                  <a:lnTo>
                    <a:pt x="64" y="48"/>
                  </a:lnTo>
                  <a:lnTo>
                    <a:pt x="63" y="67"/>
                  </a:lnTo>
                  <a:lnTo>
                    <a:pt x="30" y="54"/>
                  </a:lnTo>
                  <a:lnTo>
                    <a:pt x="36" y="74"/>
                  </a:lnTo>
                  <a:lnTo>
                    <a:pt x="18" y="74"/>
                  </a:lnTo>
                  <a:lnTo>
                    <a:pt x="4" y="56"/>
                  </a:lnTo>
                  <a:lnTo>
                    <a:pt x="3" y="42"/>
                  </a:lnTo>
                  <a:lnTo>
                    <a:pt x="18" y="40"/>
                  </a:lnTo>
                  <a:lnTo>
                    <a:pt x="5" y="15"/>
                  </a:lnTo>
                  <a:lnTo>
                    <a:pt x="0" y="0"/>
                  </a:lnTo>
                  <a:lnTo>
                    <a:pt x="31" y="20"/>
                  </a:lnTo>
                  <a:lnTo>
                    <a:pt x="47" y="2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60" name="Freeform 131">
              <a:extLst>
                <a:ext uri="{FF2B5EF4-FFF2-40B4-BE49-F238E27FC236}">
                  <a16:creationId xmlns:a16="http://schemas.microsoft.com/office/drawing/2014/main" id="{3EA976E8-0267-54E5-F16D-86CD94801E1D}"/>
                </a:ext>
              </a:extLst>
            </p:cNvPr>
            <p:cNvSpPr>
              <a:spLocks/>
            </p:cNvSpPr>
            <p:nvPr/>
          </p:nvSpPr>
          <p:spPr bwMode="auto">
            <a:xfrm>
              <a:off x="6845992" y="2805353"/>
              <a:ext cx="992759" cy="453833"/>
            </a:xfrm>
            <a:custGeom>
              <a:avLst/>
              <a:gdLst>
                <a:gd name="T0" fmla="*/ 371 w 595"/>
                <a:gd name="T1" fmla="*/ 33 h 272"/>
                <a:gd name="T2" fmla="*/ 395 w 595"/>
                <a:gd name="T3" fmla="*/ 22 h 272"/>
                <a:gd name="T4" fmla="*/ 474 w 595"/>
                <a:gd name="T5" fmla="*/ 82 h 272"/>
                <a:gd name="T6" fmla="*/ 503 w 595"/>
                <a:gd name="T7" fmla="*/ 83 h 272"/>
                <a:gd name="T8" fmla="*/ 531 w 595"/>
                <a:gd name="T9" fmla="*/ 81 h 272"/>
                <a:gd name="T10" fmla="*/ 555 w 595"/>
                <a:gd name="T11" fmla="*/ 95 h 272"/>
                <a:gd name="T12" fmla="*/ 582 w 595"/>
                <a:gd name="T13" fmla="*/ 100 h 272"/>
                <a:gd name="T14" fmla="*/ 590 w 595"/>
                <a:gd name="T15" fmla="*/ 124 h 272"/>
                <a:gd name="T16" fmla="*/ 586 w 595"/>
                <a:gd name="T17" fmla="*/ 145 h 272"/>
                <a:gd name="T18" fmla="*/ 549 w 595"/>
                <a:gd name="T19" fmla="*/ 147 h 272"/>
                <a:gd name="T20" fmla="*/ 546 w 595"/>
                <a:gd name="T21" fmla="*/ 185 h 272"/>
                <a:gd name="T22" fmla="*/ 545 w 595"/>
                <a:gd name="T23" fmla="*/ 225 h 272"/>
                <a:gd name="T24" fmla="*/ 542 w 595"/>
                <a:gd name="T25" fmla="*/ 240 h 272"/>
                <a:gd name="T26" fmla="*/ 521 w 595"/>
                <a:gd name="T27" fmla="*/ 231 h 272"/>
                <a:gd name="T28" fmla="*/ 472 w 595"/>
                <a:gd name="T29" fmla="*/ 228 h 272"/>
                <a:gd name="T30" fmla="*/ 443 w 595"/>
                <a:gd name="T31" fmla="*/ 222 h 272"/>
                <a:gd name="T32" fmla="*/ 437 w 595"/>
                <a:gd name="T33" fmla="*/ 237 h 272"/>
                <a:gd name="T34" fmla="*/ 401 w 595"/>
                <a:gd name="T35" fmla="*/ 234 h 272"/>
                <a:gd name="T36" fmla="*/ 392 w 595"/>
                <a:gd name="T37" fmla="*/ 246 h 272"/>
                <a:gd name="T38" fmla="*/ 374 w 595"/>
                <a:gd name="T39" fmla="*/ 272 h 272"/>
                <a:gd name="T40" fmla="*/ 361 w 595"/>
                <a:gd name="T41" fmla="*/ 263 h 272"/>
                <a:gd name="T42" fmla="*/ 334 w 595"/>
                <a:gd name="T43" fmla="*/ 247 h 272"/>
                <a:gd name="T44" fmla="*/ 322 w 595"/>
                <a:gd name="T45" fmla="*/ 228 h 272"/>
                <a:gd name="T46" fmla="*/ 274 w 595"/>
                <a:gd name="T47" fmla="*/ 216 h 272"/>
                <a:gd name="T48" fmla="*/ 237 w 595"/>
                <a:gd name="T49" fmla="*/ 201 h 272"/>
                <a:gd name="T50" fmla="*/ 196 w 595"/>
                <a:gd name="T51" fmla="*/ 181 h 272"/>
                <a:gd name="T52" fmla="*/ 157 w 595"/>
                <a:gd name="T53" fmla="*/ 191 h 272"/>
                <a:gd name="T54" fmla="*/ 168 w 595"/>
                <a:gd name="T55" fmla="*/ 260 h 272"/>
                <a:gd name="T56" fmla="*/ 142 w 595"/>
                <a:gd name="T57" fmla="*/ 240 h 272"/>
                <a:gd name="T58" fmla="*/ 120 w 595"/>
                <a:gd name="T59" fmla="*/ 251 h 272"/>
                <a:gd name="T60" fmla="*/ 120 w 595"/>
                <a:gd name="T61" fmla="*/ 238 h 272"/>
                <a:gd name="T62" fmla="*/ 96 w 595"/>
                <a:gd name="T63" fmla="*/ 226 h 272"/>
                <a:gd name="T64" fmla="*/ 76 w 595"/>
                <a:gd name="T65" fmla="*/ 204 h 272"/>
                <a:gd name="T66" fmla="*/ 89 w 595"/>
                <a:gd name="T67" fmla="*/ 200 h 272"/>
                <a:gd name="T68" fmla="*/ 98 w 595"/>
                <a:gd name="T69" fmla="*/ 183 h 272"/>
                <a:gd name="T70" fmla="*/ 110 w 595"/>
                <a:gd name="T71" fmla="*/ 167 h 272"/>
                <a:gd name="T72" fmla="*/ 90 w 595"/>
                <a:gd name="T73" fmla="*/ 157 h 272"/>
                <a:gd name="T74" fmla="*/ 61 w 595"/>
                <a:gd name="T75" fmla="*/ 160 h 272"/>
                <a:gd name="T76" fmla="*/ 40 w 595"/>
                <a:gd name="T77" fmla="*/ 161 h 272"/>
                <a:gd name="T78" fmla="*/ 26 w 595"/>
                <a:gd name="T79" fmla="*/ 139 h 272"/>
                <a:gd name="T80" fmla="*/ 0 w 595"/>
                <a:gd name="T81" fmla="*/ 127 h 272"/>
                <a:gd name="T82" fmla="*/ 0 w 595"/>
                <a:gd name="T83" fmla="*/ 109 h 272"/>
                <a:gd name="T84" fmla="*/ 24 w 595"/>
                <a:gd name="T85" fmla="*/ 100 h 272"/>
                <a:gd name="T86" fmla="*/ 46 w 595"/>
                <a:gd name="T87" fmla="*/ 66 h 272"/>
                <a:gd name="T88" fmla="*/ 104 w 595"/>
                <a:gd name="T89" fmla="*/ 79 h 272"/>
                <a:gd name="T90" fmla="*/ 137 w 595"/>
                <a:gd name="T91" fmla="*/ 78 h 272"/>
                <a:gd name="T92" fmla="*/ 181 w 595"/>
                <a:gd name="T93" fmla="*/ 88 h 272"/>
                <a:gd name="T94" fmla="*/ 204 w 595"/>
                <a:gd name="T95" fmla="*/ 83 h 272"/>
                <a:gd name="T96" fmla="*/ 177 w 595"/>
                <a:gd name="T97" fmla="*/ 62 h 272"/>
                <a:gd name="T98" fmla="*/ 183 w 595"/>
                <a:gd name="T99" fmla="*/ 48 h 272"/>
                <a:gd name="T100" fmla="*/ 180 w 595"/>
                <a:gd name="T101" fmla="*/ 31 h 272"/>
                <a:gd name="T102" fmla="*/ 234 w 595"/>
                <a:gd name="T103" fmla="*/ 18 h 272"/>
                <a:gd name="T104" fmla="*/ 272 w 595"/>
                <a:gd name="T105" fmla="*/ 7 h 272"/>
                <a:gd name="T106" fmla="*/ 308 w 595"/>
                <a:gd name="T107" fmla="*/ 3 h 272"/>
                <a:gd name="T108" fmla="*/ 333 w 595"/>
                <a:gd name="T109" fmla="*/ 17 h 272"/>
                <a:gd name="T110" fmla="*/ 357 w 595"/>
                <a:gd name="T111" fmla="*/ 34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5" h="272">
                  <a:moveTo>
                    <a:pt x="357" y="34"/>
                  </a:moveTo>
                  <a:lnTo>
                    <a:pt x="371" y="33"/>
                  </a:lnTo>
                  <a:lnTo>
                    <a:pt x="398" y="16"/>
                  </a:lnTo>
                  <a:lnTo>
                    <a:pt x="395" y="22"/>
                  </a:lnTo>
                  <a:lnTo>
                    <a:pt x="420" y="35"/>
                  </a:lnTo>
                  <a:lnTo>
                    <a:pt x="474" y="82"/>
                  </a:lnTo>
                  <a:lnTo>
                    <a:pt x="478" y="72"/>
                  </a:lnTo>
                  <a:lnTo>
                    <a:pt x="503" y="83"/>
                  </a:lnTo>
                  <a:lnTo>
                    <a:pt x="521" y="78"/>
                  </a:lnTo>
                  <a:lnTo>
                    <a:pt x="531" y="81"/>
                  </a:lnTo>
                  <a:lnTo>
                    <a:pt x="543" y="92"/>
                  </a:lnTo>
                  <a:lnTo>
                    <a:pt x="555" y="95"/>
                  </a:lnTo>
                  <a:lnTo>
                    <a:pt x="565" y="103"/>
                  </a:lnTo>
                  <a:lnTo>
                    <a:pt x="582" y="100"/>
                  </a:lnTo>
                  <a:lnTo>
                    <a:pt x="595" y="112"/>
                  </a:lnTo>
                  <a:lnTo>
                    <a:pt x="590" y="124"/>
                  </a:lnTo>
                  <a:lnTo>
                    <a:pt x="579" y="126"/>
                  </a:lnTo>
                  <a:lnTo>
                    <a:pt x="586" y="145"/>
                  </a:lnTo>
                  <a:lnTo>
                    <a:pt x="581" y="153"/>
                  </a:lnTo>
                  <a:lnTo>
                    <a:pt x="549" y="147"/>
                  </a:lnTo>
                  <a:lnTo>
                    <a:pt x="552" y="180"/>
                  </a:lnTo>
                  <a:lnTo>
                    <a:pt x="546" y="185"/>
                  </a:lnTo>
                  <a:lnTo>
                    <a:pt x="520" y="192"/>
                  </a:lnTo>
                  <a:lnTo>
                    <a:pt x="545" y="225"/>
                  </a:lnTo>
                  <a:lnTo>
                    <a:pt x="537" y="229"/>
                  </a:lnTo>
                  <a:lnTo>
                    <a:pt x="542" y="240"/>
                  </a:lnTo>
                  <a:lnTo>
                    <a:pt x="531" y="237"/>
                  </a:lnTo>
                  <a:lnTo>
                    <a:pt x="521" y="231"/>
                  </a:lnTo>
                  <a:lnTo>
                    <a:pt x="498" y="229"/>
                  </a:lnTo>
                  <a:lnTo>
                    <a:pt x="472" y="228"/>
                  </a:lnTo>
                  <a:lnTo>
                    <a:pt x="468" y="230"/>
                  </a:lnTo>
                  <a:lnTo>
                    <a:pt x="443" y="222"/>
                  </a:lnTo>
                  <a:lnTo>
                    <a:pt x="436" y="226"/>
                  </a:lnTo>
                  <a:lnTo>
                    <a:pt x="437" y="237"/>
                  </a:lnTo>
                  <a:lnTo>
                    <a:pt x="410" y="231"/>
                  </a:lnTo>
                  <a:lnTo>
                    <a:pt x="401" y="234"/>
                  </a:lnTo>
                  <a:lnTo>
                    <a:pt x="400" y="242"/>
                  </a:lnTo>
                  <a:lnTo>
                    <a:pt x="392" y="246"/>
                  </a:lnTo>
                  <a:lnTo>
                    <a:pt x="377" y="258"/>
                  </a:lnTo>
                  <a:lnTo>
                    <a:pt x="374" y="272"/>
                  </a:lnTo>
                  <a:lnTo>
                    <a:pt x="368" y="272"/>
                  </a:lnTo>
                  <a:lnTo>
                    <a:pt x="361" y="263"/>
                  </a:lnTo>
                  <a:lnTo>
                    <a:pt x="341" y="263"/>
                  </a:lnTo>
                  <a:lnTo>
                    <a:pt x="334" y="247"/>
                  </a:lnTo>
                  <a:lnTo>
                    <a:pt x="326" y="247"/>
                  </a:lnTo>
                  <a:lnTo>
                    <a:pt x="322" y="228"/>
                  </a:lnTo>
                  <a:lnTo>
                    <a:pt x="299" y="215"/>
                  </a:lnTo>
                  <a:lnTo>
                    <a:pt x="274" y="216"/>
                  </a:lnTo>
                  <a:lnTo>
                    <a:pt x="257" y="218"/>
                  </a:lnTo>
                  <a:lnTo>
                    <a:pt x="237" y="201"/>
                  </a:lnTo>
                  <a:lnTo>
                    <a:pt x="223" y="195"/>
                  </a:lnTo>
                  <a:lnTo>
                    <a:pt x="196" y="181"/>
                  </a:lnTo>
                  <a:lnTo>
                    <a:pt x="192" y="180"/>
                  </a:lnTo>
                  <a:lnTo>
                    <a:pt x="157" y="191"/>
                  </a:lnTo>
                  <a:lnTo>
                    <a:pt x="175" y="260"/>
                  </a:lnTo>
                  <a:lnTo>
                    <a:pt x="168" y="260"/>
                  </a:lnTo>
                  <a:lnTo>
                    <a:pt x="154" y="246"/>
                  </a:lnTo>
                  <a:lnTo>
                    <a:pt x="142" y="240"/>
                  </a:lnTo>
                  <a:lnTo>
                    <a:pt x="126" y="244"/>
                  </a:lnTo>
                  <a:lnTo>
                    <a:pt x="120" y="251"/>
                  </a:lnTo>
                  <a:lnTo>
                    <a:pt x="118" y="246"/>
                  </a:lnTo>
                  <a:lnTo>
                    <a:pt x="120" y="238"/>
                  </a:lnTo>
                  <a:lnTo>
                    <a:pt x="115" y="232"/>
                  </a:lnTo>
                  <a:lnTo>
                    <a:pt x="96" y="226"/>
                  </a:lnTo>
                  <a:lnTo>
                    <a:pt x="86" y="209"/>
                  </a:lnTo>
                  <a:lnTo>
                    <a:pt x="76" y="204"/>
                  </a:lnTo>
                  <a:lnTo>
                    <a:pt x="74" y="197"/>
                  </a:lnTo>
                  <a:lnTo>
                    <a:pt x="89" y="200"/>
                  </a:lnTo>
                  <a:lnTo>
                    <a:pt x="86" y="186"/>
                  </a:lnTo>
                  <a:lnTo>
                    <a:pt x="98" y="183"/>
                  </a:lnTo>
                  <a:lnTo>
                    <a:pt x="112" y="186"/>
                  </a:lnTo>
                  <a:lnTo>
                    <a:pt x="110" y="167"/>
                  </a:lnTo>
                  <a:lnTo>
                    <a:pt x="105" y="156"/>
                  </a:lnTo>
                  <a:lnTo>
                    <a:pt x="90" y="157"/>
                  </a:lnTo>
                  <a:lnTo>
                    <a:pt x="76" y="152"/>
                  </a:lnTo>
                  <a:lnTo>
                    <a:pt x="61" y="160"/>
                  </a:lnTo>
                  <a:lnTo>
                    <a:pt x="48" y="164"/>
                  </a:lnTo>
                  <a:lnTo>
                    <a:pt x="40" y="161"/>
                  </a:lnTo>
                  <a:lnTo>
                    <a:pt x="39" y="152"/>
                  </a:lnTo>
                  <a:lnTo>
                    <a:pt x="26" y="139"/>
                  </a:lnTo>
                  <a:lnTo>
                    <a:pt x="15" y="140"/>
                  </a:lnTo>
                  <a:lnTo>
                    <a:pt x="0" y="127"/>
                  </a:lnTo>
                  <a:lnTo>
                    <a:pt x="5" y="113"/>
                  </a:lnTo>
                  <a:lnTo>
                    <a:pt x="0" y="109"/>
                  </a:lnTo>
                  <a:lnTo>
                    <a:pt x="6" y="89"/>
                  </a:lnTo>
                  <a:lnTo>
                    <a:pt x="24" y="100"/>
                  </a:lnTo>
                  <a:lnTo>
                    <a:pt x="22" y="86"/>
                  </a:lnTo>
                  <a:lnTo>
                    <a:pt x="46" y="66"/>
                  </a:lnTo>
                  <a:lnTo>
                    <a:pt x="69" y="66"/>
                  </a:lnTo>
                  <a:lnTo>
                    <a:pt x="104" y="79"/>
                  </a:lnTo>
                  <a:lnTo>
                    <a:pt x="123" y="86"/>
                  </a:lnTo>
                  <a:lnTo>
                    <a:pt x="137" y="78"/>
                  </a:lnTo>
                  <a:lnTo>
                    <a:pt x="160" y="78"/>
                  </a:lnTo>
                  <a:lnTo>
                    <a:pt x="181" y="88"/>
                  </a:lnTo>
                  <a:lnTo>
                    <a:pt x="183" y="82"/>
                  </a:lnTo>
                  <a:lnTo>
                    <a:pt x="204" y="83"/>
                  </a:lnTo>
                  <a:lnTo>
                    <a:pt x="205" y="75"/>
                  </a:lnTo>
                  <a:lnTo>
                    <a:pt x="177" y="62"/>
                  </a:lnTo>
                  <a:lnTo>
                    <a:pt x="187" y="53"/>
                  </a:lnTo>
                  <a:lnTo>
                    <a:pt x="183" y="48"/>
                  </a:lnTo>
                  <a:lnTo>
                    <a:pt x="195" y="43"/>
                  </a:lnTo>
                  <a:lnTo>
                    <a:pt x="180" y="31"/>
                  </a:lnTo>
                  <a:lnTo>
                    <a:pt x="183" y="25"/>
                  </a:lnTo>
                  <a:lnTo>
                    <a:pt x="234" y="18"/>
                  </a:lnTo>
                  <a:lnTo>
                    <a:pt x="239" y="14"/>
                  </a:lnTo>
                  <a:lnTo>
                    <a:pt x="272" y="7"/>
                  </a:lnTo>
                  <a:lnTo>
                    <a:pt x="280" y="0"/>
                  </a:lnTo>
                  <a:lnTo>
                    <a:pt x="308" y="3"/>
                  </a:lnTo>
                  <a:lnTo>
                    <a:pt x="320" y="22"/>
                  </a:lnTo>
                  <a:lnTo>
                    <a:pt x="333" y="17"/>
                  </a:lnTo>
                  <a:lnTo>
                    <a:pt x="354" y="24"/>
                  </a:lnTo>
                  <a:lnTo>
                    <a:pt x="357" y="34"/>
                  </a:lnTo>
                  <a:lnTo>
                    <a:pt x="357" y="3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61" name="Freeform 132">
              <a:extLst>
                <a:ext uri="{FF2B5EF4-FFF2-40B4-BE49-F238E27FC236}">
                  <a16:creationId xmlns:a16="http://schemas.microsoft.com/office/drawing/2014/main" id="{0645EF46-7098-22D4-807B-CDAFA57720BD}"/>
                </a:ext>
              </a:extLst>
            </p:cNvPr>
            <p:cNvSpPr>
              <a:spLocks/>
            </p:cNvSpPr>
            <p:nvPr/>
          </p:nvSpPr>
          <p:spPr bwMode="auto">
            <a:xfrm>
              <a:off x="6652447" y="4373746"/>
              <a:ext cx="223580" cy="323689"/>
            </a:xfrm>
            <a:custGeom>
              <a:avLst/>
              <a:gdLst>
                <a:gd name="T0" fmla="*/ 134 w 134"/>
                <a:gd name="T1" fmla="*/ 31 h 194"/>
                <a:gd name="T2" fmla="*/ 119 w 134"/>
                <a:gd name="T3" fmla="*/ 52 h 194"/>
                <a:gd name="T4" fmla="*/ 120 w 134"/>
                <a:gd name="T5" fmla="*/ 121 h 194"/>
                <a:gd name="T6" fmla="*/ 129 w 134"/>
                <a:gd name="T7" fmla="*/ 137 h 194"/>
                <a:gd name="T8" fmla="*/ 117 w 134"/>
                <a:gd name="T9" fmla="*/ 145 h 194"/>
                <a:gd name="T10" fmla="*/ 114 w 134"/>
                <a:gd name="T11" fmla="*/ 153 h 194"/>
                <a:gd name="T12" fmla="*/ 107 w 134"/>
                <a:gd name="T13" fmla="*/ 154 h 194"/>
                <a:gd name="T14" fmla="*/ 105 w 134"/>
                <a:gd name="T15" fmla="*/ 168 h 194"/>
                <a:gd name="T16" fmla="*/ 99 w 134"/>
                <a:gd name="T17" fmla="*/ 175 h 194"/>
                <a:gd name="T18" fmla="*/ 96 w 134"/>
                <a:gd name="T19" fmla="*/ 188 h 194"/>
                <a:gd name="T20" fmla="*/ 89 w 134"/>
                <a:gd name="T21" fmla="*/ 194 h 194"/>
                <a:gd name="T22" fmla="*/ 65 w 134"/>
                <a:gd name="T23" fmla="*/ 175 h 194"/>
                <a:gd name="T24" fmla="*/ 64 w 134"/>
                <a:gd name="T25" fmla="*/ 164 h 194"/>
                <a:gd name="T26" fmla="*/ 3 w 134"/>
                <a:gd name="T27" fmla="*/ 125 h 194"/>
                <a:gd name="T28" fmla="*/ 5 w 134"/>
                <a:gd name="T29" fmla="*/ 111 h 194"/>
                <a:gd name="T30" fmla="*/ 0 w 134"/>
                <a:gd name="T31" fmla="*/ 104 h 194"/>
                <a:gd name="T32" fmla="*/ 0 w 134"/>
                <a:gd name="T33" fmla="*/ 103 h 194"/>
                <a:gd name="T34" fmla="*/ 5 w 134"/>
                <a:gd name="T35" fmla="*/ 95 h 194"/>
                <a:gd name="T36" fmla="*/ 14 w 134"/>
                <a:gd name="T37" fmla="*/ 83 h 194"/>
                <a:gd name="T38" fmla="*/ 20 w 134"/>
                <a:gd name="T39" fmla="*/ 68 h 194"/>
                <a:gd name="T40" fmla="*/ 12 w 134"/>
                <a:gd name="T41" fmla="*/ 47 h 194"/>
                <a:gd name="T42" fmla="*/ 10 w 134"/>
                <a:gd name="T43" fmla="*/ 37 h 194"/>
                <a:gd name="T44" fmla="*/ 2 w 134"/>
                <a:gd name="T45" fmla="*/ 24 h 194"/>
                <a:gd name="T46" fmla="*/ 12 w 134"/>
                <a:gd name="T47" fmla="*/ 13 h 194"/>
                <a:gd name="T48" fmla="*/ 23 w 134"/>
                <a:gd name="T49" fmla="*/ 0 h 194"/>
                <a:gd name="T50" fmla="*/ 31 w 134"/>
                <a:gd name="T51" fmla="*/ 3 h 194"/>
                <a:gd name="T52" fmla="*/ 32 w 134"/>
                <a:gd name="T53" fmla="*/ 14 h 194"/>
                <a:gd name="T54" fmla="*/ 37 w 134"/>
                <a:gd name="T55" fmla="*/ 20 h 194"/>
                <a:gd name="T56" fmla="*/ 49 w 134"/>
                <a:gd name="T57" fmla="*/ 20 h 194"/>
                <a:gd name="T58" fmla="*/ 71 w 134"/>
                <a:gd name="T59" fmla="*/ 37 h 194"/>
                <a:gd name="T60" fmla="*/ 76 w 134"/>
                <a:gd name="T61" fmla="*/ 37 h 194"/>
                <a:gd name="T62" fmla="*/ 80 w 134"/>
                <a:gd name="T63" fmla="*/ 36 h 194"/>
                <a:gd name="T64" fmla="*/ 84 w 134"/>
                <a:gd name="T65" fmla="*/ 38 h 194"/>
                <a:gd name="T66" fmla="*/ 95 w 134"/>
                <a:gd name="T67" fmla="*/ 40 h 194"/>
                <a:gd name="T68" fmla="*/ 100 w 134"/>
                <a:gd name="T69" fmla="*/ 32 h 194"/>
                <a:gd name="T70" fmla="*/ 115 w 134"/>
                <a:gd name="T71" fmla="*/ 24 h 194"/>
                <a:gd name="T72" fmla="*/ 122 w 134"/>
                <a:gd name="T73" fmla="*/ 31 h 194"/>
                <a:gd name="T74" fmla="*/ 134 w 134"/>
                <a:gd name="T75" fmla="*/ 31 h 194"/>
                <a:gd name="T76" fmla="*/ 134 w 134"/>
                <a:gd name="T77" fmla="*/ 3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4" h="194">
                  <a:moveTo>
                    <a:pt x="134" y="31"/>
                  </a:moveTo>
                  <a:lnTo>
                    <a:pt x="119" y="52"/>
                  </a:lnTo>
                  <a:lnTo>
                    <a:pt x="120" y="121"/>
                  </a:lnTo>
                  <a:lnTo>
                    <a:pt x="129" y="137"/>
                  </a:lnTo>
                  <a:lnTo>
                    <a:pt x="117" y="145"/>
                  </a:lnTo>
                  <a:lnTo>
                    <a:pt x="114" y="153"/>
                  </a:lnTo>
                  <a:lnTo>
                    <a:pt x="107" y="154"/>
                  </a:lnTo>
                  <a:lnTo>
                    <a:pt x="105" y="168"/>
                  </a:lnTo>
                  <a:lnTo>
                    <a:pt x="99" y="175"/>
                  </a:lnTo>
                  <a:lnTo>
                    <a:pt x="96" y="188"/>
                  </a:lnTo>
                  <a:lnTo>
                    <a:pt x="89" y="194"/>
                  </a:lnTo>
                  <a:lnTo>
                    <a:pt x="65" y="175"/>
                  </a:lnTo>
                  <a:lnTo>
                    <a:pt x="64" y="164"/>
                  </a:lnTo>
                  <a:lnTo>
                    <a:pt x="3" y="125"/>
                  </a:lnTo>
                  <a:lnTo>
                    <a:pt x="5" y="111"/>
                  </a:lnTo>
                  <a:lnTo>
                    <a:pt x="0" y="104"/>
                  </a:lnTo>
                  <a:lnTo>
                    <a:pt x="0" y="103"/>
                  </a:lnTo>
                  <a:lnTo>
                    <a:pt x="5" y="95"/>
                  </a:lnTo>
                  <a:lnTo>
                    <a:pt x="14" y="83"/>
                  </a:lnTo>
                  <a:lnTo>
                    <a:pt x="20" y="68"/>
                  </a:lnTo>
                  <a:lnTo>
                    <a:pt x="12" y="47"/>
                  </a:lnTo>
                  <a:lnTo>
                    <a:pt x="10" y="37"/>
                  </a:lnTo>
                  <a:lnTo>
                    <a:pt x="2" y="24"/>
                  </a:lnTo>
                  <a:lnTo>
                    <a:pt x="12" y="13"/>
                  </a:lnTo>
                  <a:lnTo>
                    <a:pt x="23" y="0"/>
                  </a:lnTo>
                  <a:lnTo>
                    <a:pt x="31" y="3"/>
                  </a:lnTo>
                  <a:lnTo>
                    <a:pt x="32" y="14"/>
                  </a:lnTo>
                  <a:lnTo>
                    <a:pt x="37" y="20"/>
                  </a:lnTo>
                  <a:lnTo>
                    <a:pt x="49" y="20"/>
                  </a:lnTo>
                  <a:lnTo>
                    <a:pt x="71" y="37"/>
                  </a:lnTo>
                  <a:lnTo>
                    <a:pt x="76" y="37"/>
                  </a:lnTo>
                  <a:lnTo>
                    <a:pt x="80" y="36"/>
                  </a:lnTo>
                  <a:lnTo>
                    <a:pt x="84" y="38"/>
                  </a:lnTo>
                  <a:lnTo>
                    <a:pt x="95" y="40"/>
                  </a:lnTo>
                  <a:lnTo>
                    <a:pt x="100" y="32"/>
                  </a:lnTo>
                  <a:lnTo>
                    <a:pt x="115" y="24"/>
                  </a:lnTo>
                  <a:lnTo>
                    <a:pt x="122" y="31"/>
                  </a:lnTo>
                  <a:lnTo>
                    <a:pt x="134" y="31"/>
                  </a:lnTo>
                  <a:lnTo>
                    <a:pt x="134" y="3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62" name="Freeform 133">
              <a:extLst>
                <a:ext uri="{FF2B5EF4-FFF2-40B4-BE49-F238E27FC236}">
                  <a16:creationId xmlns:a16="http://schemas.microsoft.com/office/drawing/2014/main" id="{CBCF4243-1A1D-7619-C1AD-6B198CE28A08}"/>
                </a:ext>
              </a:extLst>
            </p:cNvPr>
            <p:cNvSpPr>
              <a:spLocks/>
            </p:cNvSpPr>
            <p:nvPr/>
          </p:nvSpPr>
          <p:spPr bwMode="auto">
            <a:xfrm>
              <a:off x="7498378" y="3175762"/>
              <a:ext cx="251943" cy="126806"/>
            </a:xfrm>
            <a:custGeom>
              <a:avLst/>
              <a:gdLst>
                <a:gd name="T0" fmla="*/ 151 w 151"/>
                <a:gd name="T1" fmla="*/ 18 h 76"/>
                <a:gd name="T2" fmla="*/ 150 w 151"/>
                <a:gd name="T3" fmla="*/ 22 h 76"/>
                <a:gd name="T4" fmla="*/ 130 w 151"/>
                <a:gd name="T5" fmla="*/ 32 h 76"/>
                <a:gd name="T6" fmla="*/ 127 w 151"/>
                <a:gd name="T7" fmla="*/ 40 h 76"/>
                <a:gd name="T8" fmla="*/ 108 w 151"/>
                <a:gd name="T9" fmla="*/ 42 h 76"/>
                <a:gd name="T10" fmla="*/ 106 w 151"/>
                <a:gd name="T11" fmla="*/ 55 h 76"/>
                <a:gd name="T12" fmla="*/ 89 w 151"/>
                <a:gd name="T13" fmla="*/ 52 h 76"/>
                <a:gd name="T14" fmla="*/ 80 w 151"/>
                <a:gd name="T15" fmla="*/ 55 h 76"/>
                <a:gd name="T16" fmla="*/ 67 w 151"/>
                <a:gd name="T17" fmla="*/ 64 h 76"/>
                <a:gd name="T18" fmla="*/ 71 w 151"/>
                <a:gd name="T19" fmla="*/ 69 h 76"/>
                <a:gd name="T20" fmla="*/ 68 w 151"/>
                <a:gd name="T21" fmla="*/ 73 h 76"/>
                <a:gd name="T22" fmla="*/ 39 w 151"/>
                <a:gd name="T23" fmla="*/ 76 h 76"/>
                <a:gd name="T24" fmla="*/ 18 w 151"/>
                <a:gd name="T25" fmla="*/ 70 h 76"/>
                <a:gd name="T26" fmla="*/ 2 w 151"/>
                <a:gd name="T27" fmla="*/ 71 h 76"/>
                <a:gd name="T28" fmla="*/ 0 w 151"/>
                <a:gd name="T29" fmla="*/ 61 h 76"/>
                <a:gd name="T30" fmla="*/ 18 w 151"/>
                <a:gd name="T31" fmla="*/ 64 h 76"/>
                <a:gd name="T32" fmla="*/ 22 w 151"/>
                <a:gd name="T33" fmla="*/ 58 h 76"/>
                <a:gd name="T34" fmla="*/ 34 w 151"/>
                <a:gd name="T35" fmla="*/ 60 h 76"/>
                <a:gd name="T36" fmla="*/ 50 w 151"/>
                <a:gd name="T37" fmla="*/ 46 h 76"/>
                <a:gd name="T38" fmla="*/ 29 w 151"/>
                <a:gd name="T39" fmla="*/ 36 h 76"/>
                <a:gd name="T40" fmla="*/ 19 w 151"/>
                <a:gd name="T41" fmla="*/ 41 h 76"/>
                <a:gd name="T42" fmla="*/ 6 w 151"/>
                <a:gd name="T43" fmla="*/ 34 h 76"/>
                <a:gd name="T44" fmla="*/ 15 w 151"/>
                <a:gd name="T45" fmla="*/ 21 h 76"/>
                <a:gd name="T46" fmla="*/ 9 w 151"/>
                <a:gd name="T47" fmla="*/ 20 h 76"/>
                <a:gd name="T48" fmla="*/ 10 w 151"/>
                <a:gd name="T49" fmla="*/ 12 h 76"/>
                <a:gd name="T50" fmla="*/ 19 w 151"/>
                <a:gd name="T51" fmla="*/ 9 h 76"/>
                <a:gd name="T52" fmla="*/ 46 w 151"/>
                <a:gd name="T53" fmla="*/ 15 h 76"/>
                <a:gd name="T54" fmla="*/ 45 w 151"/>
                <a:gd name="T55" fmla="*/ 4 h 76"/>
                <a:gd name="T56" fmla="*/ 52 w 151"/>
                <a:gd name="T57" fmla="*/ 0 h 76"/>
                <a:gd name="T58" fmla="*/ 77 w 151"/>
                <a:gd name="T59" fmla="*/ 8 h 76"/>
                <a:gd name="T60" fmla="*/ 81 w 151"/>
                <a:gd name="T61" fmla="*/ 6 h 76"/>
                <a:gd name="T62" fmla="*/ 107 w 151"/>
                <a:gd name="T63" fmla="*/ 7 h 76"/>
                <a:gd name="T64" fmla="*/ 130 w 151"/>
                <a:gd name="T65" fmla="*/ 9 h 76"/>
                <a:gd name="T66" fmla="*/ 140 w 151"/>
                <a:gd name="T67" fmla="*/ 15 h 76"/>
                <a:gd name="T68" fmla="*/ 151 w 151"/>
                <a:gd name="T69" fmla="*/ 18 h 76"/>
                <a:gd name="T70" fmla="*/ 151 w 151"/>
                <a:gd name="T71" fmla="*/ 1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1" h="76">
                  <a:moveTo>
                    <a:pt x="151" y="18"/>
                  </a:moveTo>
                  <a:lnTo>
                    <a:pt x="150" y="22"/>
                  </a:lnTo>
                  <a:lnTo>
                    <a:pt x="130" y="32"/>
                  </a:lnTo>
                  <a:lnTo>
                    <a:pt x="127" y="40"/>
                  </a:lnTo>
                  <a:lnTo>
                    <a:pt x="108" y="42"/>
                  </a:lnTo>
                  <a:lnTo>
                    <a:pt x="106" y="55"/>
                  </a:lnTo>
                  <a:lnTo>
                    <a:pt x="89" y="52"/>
                  </a:lnTo>
                  <a:lnTo>
                    <a:pt x="80" y="55"/>
                  </a:lnTo>
                  <a:lnTo>
                    <a:pt x="67" y="64"/>
                  </a:lnTo>
                  <a:lnTo>
                    <a:pt x="71" y="69"/>
                  </a:lnTo>
                  <a:lnTo>
                    <a:pt x="68" y="73"/>
                  </a:lnTo>
                  <a:lnTo>
                    <a:pt x="39" y="76"/>
                  </a:lnTo>
                  <a:lnTo>
                    <a:pt x="18" y="70"/>
                  </a:lnTo>
                  <a:lnTo>
                    <a:pt x="2" y="71"/>
                  </a:lnTo>
                  <a:lnTo>
                    <a:pt x="0" y="61"/>
                  </a:lnTo>
                  <a:lnTo>
                    <a:pt x="18" y="64"/>
                  </a:lnTo>
                  <a:lnTo>
                    <a:pt x="22" y="58"/>
                  </a:lnTo>
                  <a:lnTo>
                    <a:pt x="34" y="60"/>
                  </a:lnTo>
                  <a:lnTo>
                    <a:pt x="50" y="46"/>
                  </a:lnTo>
                  <a:lnTo>
                    <a:pt x="29" y="36"/>
                  </a:lnTo>
                  <a:lnTo>
                    <a:pt x="19" y="41"/>
                  </a:lnTo>
                  <a:lnTo>
                    <a:pt x="6" y="34"/>
                  </a:lnTo>
                  <a:lnTo>
                    <a:pt x="15" y="21"/>
                  </a:lnTo>
                  <a:lnTo>
                    <a:pt x="9" y="20"/>
                  </a:lnTo>
                  <a:lnTo>
                    <a:pt x="10" y="12"/>
                  </a:lnTo>
                  <a:lnTo>
                    <a:pt x="19" y="9"/>
                  </a:lnTo>
                  <a:lnTo>
                    <a:pt x="46" y="15"/>
                  </a:lnTo>
                  <a:lnTo>
                    <a:pt x="45" y="4"/>
                  </a:lnTo>
                  <a:lnTo>
                    <a:pt x="52" y="0"/>
                  </a:lnTo>
                  <a:lnTo>
                    <a:pt x="77" y="8"/>
                  </a:lnTo>
                  <a:lnTo>
                    <a:pt x="81" y="6"/>
                  </a:lnTo>
                  <a:lnTo>
                    <a:pt x="107" y="7"/>
                  </a:lnTo>
                  <a:lnTo>
                    <a:pt x="130" y="9"/>
                  </a:lnTo>
                  <a:lnTo>
                    <a:pt x="140" y="15"/>
                  </a:lnTo>
                  <a:lnTo>
                    <a:pt x="151" y="18"/>
                  </a:lnTo>
                  <a:lnTo>
                    <a:pt x="151" y="1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63" name="Freeform 134">
              <a:extLst>
                <a:ext uri="{FF2B5EF4-FFF2-40B4-BE49-F238E27FC236}">
                  <a16:creationId xmlns:a16="http://schemas.microsoft.com/office/drawing/2014/main" id="{6D814E4F-E01A-1168-0B6D-D99895FD6C3D}"/>
                </a:ext>
              </a:extLst>
            </p:cNvPr>
            <p:cNvSpPr>
              <a:spLocks/>
            </p:cNvSpPr>
            <p:nvPr/>
          </p:nvSpPr>
          <p:spPr bwMode="auto">
            <a:xfrm>
              <a:off x="8547866" y="4086765"/>
              <a:ext cx="146829" cy="130143"/>
            </a:xfrm>
            <a:custGeom>
              <a:avLst/>
              <a:gdLst>
                <a:gd name="T0" fmla="*/ 82 w 88"/>
                <a:gd name="T1" fmla="*/ 6 h 78"/>
                <a:gd name="T2" fmla="*/ 87 w 88"/>
                <a:gd name="T3" fmla="*/ 20 h 78"/>
                <a:gd name="T4" fmla="*/ 88 w 88"/>
                <a:gd name="T5" fmla="*/ 42 h 78"/>
                <a:gd name="T6" fmla="*/ 61 w 88"/>
                <a:gd name="T7" fmla="*/ 57 h 78"/>
                <a:gd name="T8" fmla="*/ 70 w 88"/>
                <a:gd name="T9" fmla="*/ 69 h 78"/>
                <a:gd name="T10" fmla="*/ 52 w 88"/>
                <a:gd name="T11" fmla="*/ 70 h 78"/>
                <a:gd name="T12" fmla="*/ 39 w 88"/>
                <a:gd name="T13" fmla="*/ 78 h 78"/>
                <a:gd name="T14" fmla="*/ 24 w 88"/>
                <a:gd name="T15" fmla="*/ 75 h 78"/>
                <a:gd name="T16" fmla="*/ 16 w 88"/>
                <a:gd name="T17" fmla="*/ 65 h 78"/>
                <a:gd name="T18" fmla="*/ 6 w 88"/>
                <a:gd name="T19" fmla="*/ 45 h 78"/>
                <a:gd name="T20" fmla="*/ 0 w 88"/>
                <a:gd name="T21" fmla="*/ 22 h 78"/>
                <a:gd name="T22" fmla="*/ 9 w 88"/>
                <a:gd name="T23" fmla="*/ 6 h 78"/>
                <a:gd name="T24" fmla="*/ 30 w 88"/>
                <a:gd name="T25" fmla="*/ 3 h 78"/>
                <a:gd name="T26" fmla="*/ 46 w 88"/>
                <a:gd name="T27" fmla="*/ 6 h 78"/>
                <a:gd name="T28" fmla="*/ 61 w 88"/>
                <a:gd name="T29" fmla="*/ 13 h 78"/>
                <a:gd name="T30" fmla="*/ 67 w 88"/>
                <a:gd name="T31" fmla="*/ 0 h 78"/>
                <a:gd name="T32" fmla="*/ 82 w 88"/>
                <a:gd name="T33" fmla="*/ 6 h 78"/>
                <a:gd name="T34" fmla="*/ 82 w 88"/>
                <a:gd name="T35" fmla="*/ 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78">
                  <a:moveTo>
                    <a:pt x="82" y="6"/>
                  </a:moveTo>
                  <a:lnTo>
                    <a:pt x="87" y="20"/>
                  </a:lnTo>
                  <a:lnTo>
                    <a:pt x="88" y="42"/>
                  </a:lnTo>
                  <a:lnTo>
                    <a:pt x="61" y="57"/>
                  </a:lnTo>
                  <a:lnTo>
                    <a:pt x="70" y="69"/>
                  </a:lnTo>
                  <a:lnTo>
                    <a:pt x="52" y="70"/>
                  </a:lnTo>
                  <a:lnTo>
                    <a:pt x="39" y="78"/>
                  </a:lnTo>
                  <a:lnTo>
                    <a:pt x="24" y="75"/>
                  </a:lnTo>
                  <a:lnTo>
                    <a:pt x="16" y="65"/>
                  </a:lnTo>
                  <a:lnTo>
                    <a:pt x="6" y="45"/>
                  </a:lnTo>
                  <a:lnTo>
                    <a:pt x="0" y="22"/>
                  </a:lnTo>
                  <a:lnTo>
                    <a:pt x="9" y="6"/>
                  </a:lnTo>
                  <a:lnTo>
                    <a:pt x="30" y="3"/>
                  </a:lnTo>
                  <a:lnTo>
                    <a:pt x="46" y="6"/>
                  </a:lnTo>
                  <a:lnTo>
                    <a:pt x="61" y="13"/>
                  </a:lnTo>
                  <a:lnTo>
                    <a:pt x="67" y="0"/>
                  </a:lnTo>
                  <a:lnTo>
                    <a:pt x="82" y="6"/>
                  </a:lnTo>
                  <a:lnTo>
                    <a:pt x="82" y="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64" name="Freeform 135">
              <a:extLst>
                <a:ext uri="{FF2B5EF4-FFF2-40B4-BE49-F238E27FC236}">
                  <a16:creationId xmlns:a16="http://schemas.microsoft.com/office/drawing/2014/main" id="{AAD80171-848C-6BD7-5221-1C19150D180E}"/>
                </a:ext>
              </a:extLst>
            </p:cNvPr>
            <p:cNvSpPr>
              <a:spLocks/>
            </p:cNvSpPr>
            <p:nvPr/>
          </p:nvSpPr>
          <p:spPr bwMode="auto">
            <a:xfrm>
              <a:off x="8998365" y="3324260"/>
              <a:ext cx="115127" cy="133479"/>
            </a:xfrm>
            <a:custGeom>
              <a:avLst/>
              <a:gdLst>
                <a:gd name="T0" fmla="*/ 0 w 69"/>
                <a:gd name="T1" fmla="*/ 16 h 80"/>
                <a:gd name="T2" fmla="*/ 0 w 69"/>
                <a:gd name="T3" fmla="*/ 15 h 80"/>
                <a:gd name="T4" fmla="*/ 7 w 69"/>
                <a:gd name="T5" fmla="*/ 15 h 80"/>
                <a:gd name="T6" fmla="*/ 8 w 69"/>
                <a:gd name="T7" fmla="*/ 6 h 80"/>
                <a:gd name="T8" fmla="*/ 19 w 69"/>
                <a:gd name="T9" fmla="*/ 6 h 80"/>
                <a:gd name="T10" fmla="*/ 25 w 69"/>
                <a:gd name="T11" fmla="*/ 4 h 80"/>
                <a:gd name="T12" fmla="*/ 25 w 69"/>
                <a:gd name="T13" fmla="*/ 0 h 80"/>
                <a:gd name="T14" fmla="*/ 50 w 69"/>
                <a:gd name="T15" fmla="*/ 22 h 80"/>
                <a:gd name="T16" fmla="*/ 59 w 69"/>
                <a:gd name="T17" fmla="*/ 35 h 80"/>
                <a:gd name="T18" fmla="*/ 69 w 69"/>
                <a:gd name="T19" fmla="*/ 56 h 80"/>
                <a:gd name="T20" fmla="*/ 68 w 69"/>
                <a:gd name="T21" fmla="*/ 66 h 80"/>
                <a:gd name="T22" fmla="*/ 55 w 69"/>
                <a:gd name="T23" fmla="*/ 70 h 80"/>
                <a:gd name="T24" fmla="*/ 46 w 69"/>
                <a:gd name="T25" fmla="*/ 78 h 80"/>
                <a:gd name="T26" fmla="*/ 32 w 69"/>
                <a:gd name="T27" fmla="*/ 80 h 80"/>
                <a:gd name="T28" fmla="*/ 26 w 69"/>
                <a:gd name="T29" fmla="*/ 69 h 80"/>
                <a:gd name="T30" fmla="*/ 23 w 69"/>
                <a:gd name="T31" fmla="*/ 55 h 80"/>
                <a:gd name="T32" fmla="*/ 7 w 69"/>
                <a:gd name="T33" fmla="*/ 35 h 80"/>
                <a:gd name="T34" fmla="*/ 17 w 69"/>
                <a:gd name="T35" fmla="*/ 32 h 80"/>
                <a:gd name="T36" fmla="*/ 0 w 69"/>
                <a:gd name="T37" fmla="*/ 16 h 80"/>
                <a:gd name="T38" fmla="*/ 0 w 69"/>
                <a:gd name="T39"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80">
                  <a:moveTo>
                    <a:pt x="0" y="16"/>
                  </a:moveTo>
                  <a:lnTo>
                    <a:pt x="0" y="15"/>
                  </a:lnTo>
                  <a:lnTo>
                    <a:pt x="7" y="15"/>
                  </a:lnTo>
                  <a:lnTo>
                    <a:pt x="8" y="6"/>
                  </a:lnTo>
                  <a:lnTo>
                    <a:pt x="19" y="6"/>
                  </a:lnTo>
                  <a:lnTo>
                    <a:pt x="25" y="4"/>
                  </a:lnTo>
                  <a:lnTo>
                    <a:pt x="25" y="0"/>
                  </a:lnTo>
                  <a:lnTo>
                    <a:pt x="50" y="22"/>
                  </a:lnTo>
                  <a:lnTo>
                    <a:pt x="59" y="35"/>
                  </a:lnTo>
                  <a:lnTo>
                    <a:pt x="69" y="56"/>
                  </a:lnTo>
                  <a:lnTo>
                    <a:pt x="68" y="66"/>
                  </a:lnTo>
                  <a:lnTo>
                    <a:pt x="55" y="70"/>
                  </a:lnTo>
                  <a:lnTo>
                    <a:pt x="46" y="78"/>
                  </a:lnTo>
                  <a:lnTo>
                    <a:pt x="32" y="80"/>
                  </a:lnTo>
                  <a:lnTo>
                    <a:pt x="26" y="69"/>
                  </a:lnTo>
                  <a:lnTo>
                    <a:pt x="23" y="55"/>
                  </a:lnTo>
                  <a:lnTo>
                    <a:pt x="7" y="35"/>
                  </a:lnTo>
                  <a:lnTo>
                    <a:pt x="17" y="32"/>
                  </a:lnTo>
                  <a:lnTo>
                    <a:pt x="0" y="16"/>
                  </a:lnTo>
                  <a:lnTo>
                    <a:pt x="0" y="1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65" name="Freeform 136">
              <a:extLst>
                <a:ext uri="{FF2B5EF4-FFF2-40B4-BE49-F238E27FC236}">
                  <a16:creationId xmlns:a16="http://schemas.microsoft.com/office/drawing/2014/main" id="{26D429A9-AA26-052F-A4F4-A2E820184B53}"/>
                </a:ext>
              </a:extLst>
            </p:cNvPr>
            <p:cNvSpPr>
              <a:spLocks/>
            </p:cNvSpPr>
            <p:nvPr/>
          </p:nvSpPr>
          <p:spPr bwMode="auto">
            <a:xfrm>
              <a:off x="6959451" y="3594557"/>
              <a:ext cx="51723" cy="50055"/>
            </a:xfrm>
            <a:custGeom>
              <a:avLst/>
              <a:gdLst>
                <a:gd name="T0" fmla="*/ 21 w 31"/>
                <a:gd name="T1" fmla="*/ 2 h 30"/>
                <a:gd name="T2" fmla="*/ 25 w 31"/>
                <a:gd name="T3" fmla="*/ 10 h 30"/>
                <a:gd name="T4" fmla="*/ 24 w 31"/>
                <a:gd name="T5" fmla="*/ 15 h 30"/>
                <a:gd name="T6" fmla="*/ 31 w 31"/>
                <a:gd name="T7" fmla="*/ 29 h 30"/>
                <a:gd name="T8" fmla="*/ 20 w 31"/>
                <a:gd name="T9" fmla="*/ 30 h 30"/>
                <a:gd name="T10" fmla="*/ 15 w 31"/>
                <a:gd name="T11" fmla="*/ 20 h 30"/>
                <a:gd name="T12" fmla="*/ 0 w 31"/>
                <a:gd name="T13" fmla="*/ 19 h 30"/>
                <a:gd name="T14" fmla="*/ 10 w 31"/>
                <a:gd name="T15" fmla="*/ 0 h 30"/>
                <a:gd name="T16" fmla="*/ 21 w 31"/>
                <a:gd name="T17" fmla="*/ 2 h 30"/>
                <a:gd name="T18" fmla="*/ 21 w 31"/>
                <a:gd name="T1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21" y="2"/>
                  </a:moveTo>
                  <a:lnTo>
                    <a:pt x="25" y="10"/>
                  </a:lnTo>
                  <a:lnTo>
                    <a:pt x="24" y="15"/>
                  </a:lnTo>
                  <a:lnTo>
                    <a:pt x="31" y="29"/>
                  </a:lnTo>
                  <a:lnTo>
                    <a:pt x="20" y="30"/>
                  </a:lnTo>
                  <a:lnTo>
                    <a:pt x="15" y="20"/>
                  </a:lnTo>
                  <a:lnTo>
                    <a:pt x="0" y="19"/>
                  </a:lnTo>
                  <a:lnTo>
                    <a:pt x="10" y="0"/>
                  </a:lnTo>
                  <a:lnTo>
                    <a:pt x="21" y="2"/>
                  </a:lnTo>
                  <a:lnTo>
                    <a:pt x="21" y="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66" name="Freeform 137">
              <a:extLst>
                <a:ext uri="{FF2B5EF4-FFF2-40B4-BE49-F238E27FC236}">
                  <a16:creationId xmlns:a16="http://schemas.microsoft.com/office/drawing/2014/main" id="{3B71B775-173D-BD47-5A16-AED51A082EE6}"/>
                </a:ext>
              </a:extLst>
            </p:cNvPr>
            <p:cNvSpPr>
              <a:spLocks/>
            </p:cNvSpPr>
            <p:nvPr/>
          </p:nvSpPr>
          <p:spPr bwMode="auto">
            <a:xfrm>
              <a:off x="8456099" y="3834820"/>
              <a:ext cx="230254" cy="273635"/>
            </a:xfrm>
            <a:custGeom>
              <a:avLst/>
              <a:gdLst>
                <a:gd name="T0" fmla="*/ 137 w 138"/>
                <a:gd name="T1" fmla="*/ 157 h 164"/>
                <a:gd name="T2" fmla="*/ 122 w 138"/>
                <a:gd name="T3" fmla="*/ 151 h 164"/>
                <a:gd name="T4" fmla="*/ 116 w 138"/>
                <a:gd name="T5" fmla="*/ 164 h 164"/>
                <a:gd name="T6" fmla="*/ 101 w 138"/>
                <a:gd name="T7" fmla="*/ 157 h 164"/>
                <a:gd name="T8" fmla="*/ 105 w 138"/>
                <a:gd name="T9" fmla="*/ 148 h 164"/>
                <a:gd name="T10" fmla="*/ 104 w 138"/>
                <a:gd name="T11" fmla="*/ 132 h 164"/>
                <a:gd name="T12" fmla="*/ 88 w 138"/>
                <a:gd name="T13" fmla="*/ 115 h 164"/>
                <a:gd name="T14" fmla="*/ 85 w 138"/>
                <a:gd name="T15" fmla="*/ 97 h 164"/>
                <a:gd name="T16" fmla="*/ 70 w 138"/>
                <a:gd name="T17" fmla="*/ 81 h 164"/>
                <a:gd name="T18" fmla="*/ 57 w 138"/>
                <a:gd name="T19" fmla="*/ 80 h 164"/>
                <a:gd name="T20" fmla="*/ 55 w 138"/>
                <a:gd name="T21" fmla="*/ 86 h 164"/>
                <a:gd name="T22" fmla="*/ 45 w 138"/>
                <a:gd name="T23" fmla="*/ 87 h 164"/>
                <a:gd name="T24" fmla="*/ 39 w 138"/>
                <a:gd name="T25" fmla="*/ 83 h 164"/>
                <a:gd name="T26" fmla="*/ 24 w 138"/>
                <a:gd name="T27" fmla="*/ 95 h 164"/>
                <a:gd name="T28" fmla="*/ 21 w 138"/>
                <a:gd name="T29" fmla="*/ 77 h 164"/>
                <a:gd name="T30" fmla="*/ 22 w 138"/>
                <a:gd name="T31" fmla="*/ 58 h 164"/>
                <a:gd name="T32" fmla="*/ 11 w 138"/>
                <a:gd name="T33" fmla="*/ 57 h 164"/>
                <a:gd name="T34" fmla="*/ 8 w 138"/>
                <a:gd name="T35" fmla="*/ 46 h 164"/>
                <a:gd name="T36" fmla="*/ 0 w 138"/>
                <a:gd name="T37" fmla="*/ 40 h 164"/>
                <a:gd name="T38" fmla="*/ 2 w 138"/>
                <a:gd name="T39" fmla="*/ 33 h 164"/>
                <a:gd name="T40" fmla="*/ 15 w 138"/>
                <a:gd name="T41" fmla="*/ 20 h 164"/>
                <a:gd name="T42" fmla="*/ 17 w 138"/>
                <a:gd name="T43" fmla="*/ 25 h 164"/>
                <a:gd name="T44" fmla="*/ 26 w 138"/>
                <a:gd name="T45" fmla="*/ 26 h 164"/>
                <a:gd name="T46" fmla="*/ 20 w 138"/>
                <a:gd name="T47" fmla="*/ 3 h 164"/>
                <a:gd name="T48" fmla="*/ 28 w 138"/>
                <a:gd name="T49" fmla="*/ 0 h 164"/>
                <a:gd name="T50" fmla="*/ 40 w 138"/>
                <a:gd name="T51" fmla="*/ 16 h 164"/>
                <a:gd name="T52" fmla="*/ 51 w 138"/>
                <a:gd name="T53" fmla="*/ 33 h 164"/>
                <a:gd name="T54" fmla="*/ 71 w 138"/>
                <a:gd name="T55" fmla="*/ 33 h 164"/>
                <a:gd name="T56" fmla="*/ 79 w 138"/>
                <a:gd name="T57" fmla="*/ 49 h 164"/>
                <a:gd name="T58" fmla="*/ 70 w 138"/>
                <a:gd name="T59" fmla="*/ 54 h 164"/>
                <a:gd name="T60" fmla="*/ 66 w 138"/>
                <a:gd name="T61" fmla="*/ 61 h 164"/>
                <a:gd name="T62" fmla="*/ 88 w 138"/>
                <a:gd name="T63" fmla="*/ 73 h 164"/>
                <a:gd name="T64" fmla="*/ 105 w 138"/>
                <a:gd name="T65" fmla="*/ 95 h 164"/>
                <a:gd name="T66" fmla="*/ 117 w 138"/>
                <a:gd name="T67" fmla="*/ 112 h 164"/>
                <a:gd name="T68" fmla="*/ 132 w 138"/>
                <a:gd name="T69" fmla="*/ 126 h 164"/>
                <a:gd name="T70" fmla="*/ 138 w 138"/>
                <a:gd name="T71" fmla="*/ 139 h 164"/>
                <a:gd name="T72" fmla="*/ 137 w 138"/>
                <a:gd name="T73" fmla="*/ 157 h 164"/>
                <a:gd name="T74" fmla="*/ 137 w 138"/>
                <a:gd name="T75" fmla="*/ 15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8" h="164">
                  <a:moveTo>
                    <a:pt x="137" y="157"/>
                  </a:moveTo>
                  <a:lnTo>
                    <a:pt x="122" y="151"/>
                  </a:lnTo>
                  <a:lnTo>
                    <a:pt x="116" y="164"/>
                  </a:lnTo>
                  <a:lnTo>
                    <a:pt x="101" y="157"/>
                  </a:lnTo>
                  <a:lnTo>
                    <a:pt x="105" y="148"/>
                  </a:lnTo>
                  <a:lnTo>
                    <a:pt x="104" y="132"/>
                  </a:lnTo>
                  <a:lnTo>
                    <a:pt x="88" y="115"/>
                  </a:lnTo>
                  <a:lnTo>
                    <a:pt x="85" y="97"/>
                  </a:lnTo>
                  <a:lnTo>
                    <a:pt x="70" y="81"/>
                  </a:lnTo>
                  <a:lnTo>
                    <a:pt x="57" y="80"/>
                  </a:lnTo>
                  <a:lnTo>
                    <a:pt x="55" y="86"/>
                  </a:lnTo>
                  <a:lnTo>
                    <a:pt x="45" y="87"/>
                  </a:lnTo>
                  <a:lnTo>
                    <a:pt x="39" y="83"/>
                  </a:lnTo>
                  <a:lnTo>
                    <a:pt x="24" y="95"/>
                  </a:lnTo>
                  <a:lnTo>
                    <a:pt x="21" y="77"/>
                  </a:lnTo>
                  <a:lnTo>
                    <a:pt x="22" y="58"/>
                  </a:lnTo>
                  <a:lnTo>
                    <a:pt x="11" y="57"/>
                  </a:lnTo>
                  <a:lnTo>
                    <a:pt x="8" y="46"/>
                  </a:lnTo>
                  <a:lnTo>
                    <a:pt x="0" y="40"/>
                  </a:lnTo>
                  <a:lnTo>
                    <a:pt x="2" y="33"/>
                  </a:lnTo>
                  <a:lnTo>
                    <a:pt x="15" y="20"/>
                  </a:lnTo>
                  <a:lnTo>
                    <a:pt x="17" y="25"/>
                  </a:lnTo>
                  <a:lnTo>
                    <a:pt x="26" y="26"/>
                  </a:lnTo>
                  <a:lnTo>
                    <a:pt x="20" y="3"/>
                  </a:lnTo>
                  <a:lnTo>
                    <a:pt x="28" y="0"/>
                  </a:lnTo>
                  <a:lnTo>
                    <a:pt x="40" y="16"/>
                  </a:lnTo>
                  <a:lnTo>
                    <a:pt x="51" y="33"/>
                  </a:lnTo>
                  <a:lnTo>
                    <a:pt x="71" y="33"/>
                  </a:lnTo>
                  <a:lnTo>
                    <a:pt x="79" y="49"/>
                  </a:lnTo>
                  <a:lnTo>
                    <a:pt x="70" y="54"/>
                  </a:lnTo>
                  <a:lnTo>
                    <a:pt x="66" y="61"/>
                  </a:lnTo>
                  <a:lnTo>
                    <a:pt x="88" y="73"/>
                  </a:lnTo>
                  <a:lnTo>
                    <a:pt x="105" y="95"/>
                  </a:lnTo>
                  <a:lnTo>
                    <a:pt x="117" y="112"/>
                  </a:lnTo>
                  <a:lnTo>
                    <a:pt x="132" y="126"/>
                  </a:lnTo>
                  <a:lnTo>
                    <a:pt x="138" y="139"/>
                  </a:lnTo>
                  <a:lnTo>
                    <a:pt x="137" y="157"/>
                  </a:lnTo>
                  <a:lnTo>
                    <a:pt x="137" y="157"/>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67" name="Freeform 138">
              <a:extLst>
                <a:ext uri="{FF2B5EF4-FFF2-40B4-BE49-F238E27FC236}">
                  <a16:creationId xmlns:a16="http://schemas.microsoft.com/office/drawing/2014/main" id="{527D960B-7D0C-7052-26D1-8FFC811146BD}"/>
                </a:ext>
              </a:extLst>
            </p:cNvPr>
            <p:cNvSpPr>
              <a:spLocks/>
            </p:cNvSpPr>
            <p:nvPr/>
          </p:nvSpPr>
          <p:spPr bwMode="auto">
            <a:xfrm>
              <a:off x="6637429" y="3449396"/>
              <a:ext cx="36707" cy="50055"/>
            </a:xfrm>
            <a:custGeom>
              <a:avLst/>
              <a:gdLst>
                <a:gd name="T0" fmla="*/ 11 w 22"/>
                <a:gd name="T1" fmla="*/ 26 h 30"/>
                <a:gd name="T2" fmla="*/ 7 w 22"/>
                <a:gd name="T3" fmla="*/ 26 h 30"/>
                <a:gd name="T4" fmla="*/ 6 w 22"/>
                <a:gd name="T5" fmla="*/ 30 h 30"/>
                <a:gd name="T6" fmla="*/ 0 w 22"/>
                <a:gd name="T7" fmla="*/ 30 h 30"/>
                <a:gd name="T8" fmla="*/ 4 w 22"/>
                <a:gd name="T9" fmla="*/ 14 h 30"/>
                <a:gd name="T10" fmla="*/ 11 w 22"/>
                <a:gd name="T11" fmla="*/ 0 h 30"/>
                <a:gd name="T12" fmla="*/ 11 w 22"/>
                <a:gd name="T13" fmla="*/ 0 h 30"/>
                <a:gd name="T14" fmla="*/ 18 w 22"/>
                <a:gd name="T15" fmla="*/ 1 h 30"/>
                <a:gd name="T16" fmla="*/ 22 w 22"/>
                <a:gd name="T17" fmla="*/ 8 h 30"/>
                <a:gd name="T18" fmla="*/ 14 w 22"/>
                <a:gd name="T19" fmla="*/ 16 h 30"/>
                <a:gd name="T20" fmla="*/ 11 w 22"/>
                <a:gd name="T21" fmla="*/ 26 h 30"/>
                <a:gd name="T22" fmla="*/ 11 w 22"/>
                <a:gd name="T2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0">
                  <a:moveTo>
                    <a:pt x="11" y="26"/>
                  </a:moveTo>
                  <a:lnTo>
                    <a:pt x="7" y="26"/>
                  </a:lnTo>
                  <a:lnTo>
                    <a:pt x="6" y="30"/>
                  </a:lnTo>
                  <a:lnTo>
                    <a:pt x="0" y="30"/>
                  </a:lnTo>
                  <a:lnTo>
                    <a:pt x="4" y="14"/>
                  </a:lnTo>
                  <a:lnTo>
                    <a:pt x="11" y="0"/>
                  </a:lnTo>
                  <a:lnTo>
                    <a:pt x="11" y="0"/>
                  </a:lnTo>
                  <a:lnTo>
                    <a:pt x="18" y="1"/>
                  </a:lnTo>
                  <a:lnTo>
                    <a:pt x="22" y="8"/>
                  </a:lnTo>
                  <a:lnTo>
                    <a:pt x="14" y="16"/>
                  </a:lnTo>
                  <a:lnTo>
                    <a:pt x="11" y="26"/>
                  </a:lnTo>
                  <a:lnTo>
                    <a:pt x="11" y="2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68" name="Freeform 139">
              <a:extLst>
                <a:ext uri="{FF2B5EF4-FFF2-40B4-BE49-F238E27FC236}">
                  <a16:creationId xmlns:a16="http://schemas.microsoft.com/office/drawing/2014/main" id="{FBEA3806-4A10-5993-3E1C-E3B606B8BF74}"/>
                </a:ext>
              </a:extLst>
            </p:cNvPr>
            <p:cNvSpPr>
              <a:spLocks/>
            </p:cNvSpPr>
            <p:nvPr/>
          </p:nvSpPr>
          <p:spPr bwMode="auto">
            <a:xfrm>
              <a:off x="5382715" y="4278643"/>
              <a:ext cx="110122" cy="133479"/>
            </a:xfrm>
            <a:custGeom>
              <a:avLst/>
              <a:gdLst>
                <a:gd name="T0" fmla="*/ 51 w 66"/>
                <a:gd name="T1" fmla="*/ 16 h 80"/>
                <a:gd name="T2" fmla="*/ 51 w 66"/>
                <a:gd name="T3" fmla="*/ 21 h 80"/>
                <a:gd name="T4" fmla="*/ 52 w 66"/>
                <a:gd name="T5" fmla="*/ 31 h 80"/>
                <a:gd name="T6" fmla="*/ 48 w 66"/>
                <a:gd name="T7" fmla="*/ 39 h 80"/>
                <a:gd name="T8" fmla="*/ 53 w 66"/>
                <a:gd name="T9" fmla="*/ 44 h 80"/>
                <a:gd name="T10" fmla="*/ 58 w 66"/>
                <a:gd name="T11" fmla="*/ 45 h 80"/>
                <a:gd name="T12" fmla="*/ 65 w 66"/>
                <a:gd name="T13" fmla="*/ 54 h 80"/>
                <a:gd name="T14" fmla="*/ 66 w 66"/>
                <a:gd name="T15" fmla="*/ 61 h 80"/>
                <a:gd name="T16" fmla="*/ 64 w 66"/>
                <a:gd name="T17" fmla="*/ 63 h 80"/>
                <a:gd name="T18" fmla="*/ 63 w 66"/>
                <a:gd name="T19" fmla="*/ 79 h 80"/>
                <a:gd name="T20" fmla="*/ 59 w 66"/>
                <a:gd name="T21" fmla="*/ 80 h 80"/>
                <a:gd name="T22" fmla="*/ 42 w 66"/>
                <a:gd name="T23" fmla="*/ 70 h 80"/>
                <a:gd name="T24" fmla="*/ 26 w 66"/>
                <a:gd name="T25" fmla="*/ 56 h 80"/>
                <a:gd name="T26" fmla="*/ 12 w 66"/>
                <a:gd name="T27" fmla="*/ 45 h 80"/>
                <a:gd name="T28" fmla="*/ 0 w 66"/>
                <a:gd name="T29" fmla="*/ 33 h 80"/>
                <a:gd name="T30" fmla="*/ 5 w 66"/>
                <a:gd name="T31" fmla="*/ 27 h 80"/>
                <a:gd name="T32" fmla="*/ 5 w 66"/>
                <a:gd name="T33" fmla="*/ 21 h 80"/>
                <a:gd name="T34" fmla="*/ 14 w 66"/>
                <a:gd name="T35" fmla="*/ 11 h 80"/>
                <a:gd name="T36" fmla="*/ 21 w 66"/>
                <a:gd name="T37" fmla="*/ 3 h 80"/>
                <a:gd name="T38" fmla="*/ 25 w 66"/>
                <a:gd name="T39" fmla="*/ 2 h 80"/>
                <a:gd name="T40" fmla="*/ 29 w 66"/>
                <a:gd name="T41" fmla="*/ 0 h 80"/>
                <a:gd name="T42" fmla="*/ 36 w 66"/>
                <a:gd name="T43" fmla="*/ 11 h 80"/>
                <a:gd name="T44" fmla="*/ 35 w 66"/>
                <a:gd name="T45" fmla="*/ 19 h 80"/>
                <a:gd name="T46" fmla="*/ 38 w 66"/>
                <a:gd name="T47" fmla="*/ 23 h 80"/>
                <a:gd name="T48" fmla="*/ 43 w 66"/>
                <a:gd name="T49" fmla="*/ 23 h 80"/>
                <a:gd name="T50" fmla="*/ 46 w 66"/>
                <a:gd name="T51" fmla="*/ 15 h 80"/>
                <a:gd name="T52" fmla="*/ 51 w 66"/>
                <a:gd name="T53" fmla="*/ 16 h 80"/>
                <a:gd name="T54" fmla="*/ 51 w 66"/>
                <a:gd name="T55"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80">
                  <a:moveTo>
                    <a:pt x="51" y="16"/>
                  </a:moveTo>
                  <a:lnTo>
                    <a:pt x="51" y="21"/>
                  </a:lnTo>
                  <a:lnTo>
                    <a:pt x="52" y="31"/>
                  </a:lnTo>
                  <a:lnTo>
                    <a:pt x="48" y="39"/>
                  </a:lnTo>
                  <a:lnTo>
                    <a:pt x="53" y="44"/>
                  </a:lnTo>
                  <a:lnTo>
                    <a:pt x="58" y="45"/>
                  </a:lnTo>
                  <a:lnTo>
                    <a:pt x="65" y="54"/>
                  </a:lnTo>
                  <a:lnTo>
                    <a:pt x="66" y="61"/>
                  </a:lnTo>
                  <a:lnTo>
                    <a:pt x="64" y="63"/>
                  </a:lnTo>
                  <a:lnTo>
                    <a:pt x="63" y="79"/>
                  </a:lnTo>
                  <a:lnTo>
                    <a:pt x="59" y="80"/>
                  </a:lnTo>
                  <a:lnTo>
                    <a:pt x="42" y="70"/>
                  </a:lnTo>
                  <a:lnTo>
                    <a:pt x="26" y="56"/>
                  </a:lnTo>
                  <a:lnTo>
                    <a:pt x="12" y="45"/>
                  </a:lnTo>
                  <a:lnTo>
                    <a:pt x="0" y="33"/>
                  </a:lnTo>
                  <a:lnTo>
                    <a:pt x="5" y="27"/>
                  </a:lnTo>
                  <a:lnTo>
                    <a:pt x="5" y="21"/>
                  </a:lnTo>
                  <a:lnTo>
                    <a:pt x="14" y="11"/>
                  </a:lnTo>
                  <a:lnTo>
                    <a:pt x="21" y="3"/>
                  </a:lnTo>
                  <a:lnTo>
                    <a:pt x="25" y="2"/>
                  </a:lnTo>
                  <a:lnTo>
                    <a:pt x="29" y="0"/>
                  </a:lnTo>
                  <a:lnTo>
                    <a:pt x="36" y="11"/>
                  </a:lnTo>
                  <a:lnTo>
                    <a:pt x="35" y="19"/>
                  </a:lnTo>
                  <a:lnTo>
                    <a:pt x="38" y="23"/>
                  </a:lnTo>
                  <a:lnTo>
                    <a:pt x="43" y="23"/>
                  </a:lnTo>
                  <a:lnTo>
                    <a:pt x="46" y="15"/>
                  </a:lnTo>
                  <a:lnTo>
                    <a:pt x="51" y="16"/>
                  </a:lnTo>
                  <a:lnTo>
                    <a:pt x="51" y="1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69" name="Freeform 140">
              <a:extLst>
                <a:ext uri="{FF2B5EF4-FFF2-40B4-BE49-F238E27FC236}">
                  <a16:creationId xmlns:a16="http://schemas.microsoft.com/office/drawing/2014/main" id="{E676B796-B1ED-303B-B692-2AAB6CB7402E}"/>
                </a:ext>
              </a:extLst>
            </p:cNvPr>
            <p:cNvSpPr>
              <a:spLocks/>
            </p:cNvSpPr>
            <p:nvPr/>
          </p:nvSpPr>
          <p:spPr bwMode="auto">
            <a:xfrm>
              <a:off x="5956679" y="3496115"/>
              <a:ext cx="433810" cy="430474"/>
            </a:xfrm>
            <a:custGeom>
              <a:avLst/>
              <a:gdLst>
                <a:gd name="T0" fmla="*/ 251 w 260"/>
                <a:gd name="T1" fmla="*/ 30 h 258"/>
                <a:gd name="T2" fmla="*/ 247 w 260"/>
                <a:gd name="T3" fmla="*/ 40 h 258"/>
                <a:gd name="T4" fmla="*/ 250 w 260"/>
                <a:gd name="T5" fmla="*/ 48 h 258"/>
                <a:gd name="T6" fmla="*/ 246 w 260"/>
                <a:gd name="T7" fmla="*/ 60 h 258"/>
                <a:gd name="T8" fmla="*/ 252 w 260"/>
                <a:gd name="T9" fmla="*/ 75 h 258"/>
                <a:gd name="T10" fmla="*/ 256 w 260"/>
                <a:gd name="T11" fmla="*/ 143 h 258"/>
                <a:gd name="T12" fmla="*/ 259 w 260"/>
                <a:gd name="T13" fmla="*/ 212 h 258"/>
                <a:gd name="T14" fmla="*/ 260 w 260"/>
                <a:gd name="T15" fmla="*/ 251 h 258"/>
                <a:gd name="T16" fmla="*/ 242 w 260"/>
                <a:gd name="T17" fmla="*/ 251 h 258"/>
                <a:gd name="T18" fmla="*/ 242 w 260"/>
                <a:gd name="T19" fmla="*/ 258 h 258"/>
                <a:gd name="T20" fmla="*/ 175 w 260"/>
                <a:gd name="T21" fmla="*/ 222 h 258"/>
                <a:gd name="T22" fmla="*/ 108 w 260"/>
                <a:gd name="T23" fmla="*/ 186 h 258"/>
                <a:gd name="T24" fmla="*/ 92 w 260"/>
                <a:gd name="T25" fmla="*/ 196 h 258"/>
                <a:gd name="T26" fmla="*/ 80 w 260"/>
                <a:gd name="T27" fmla="*/ 203 h 258"/>
                <a:gd name="T28" fmla="*/ 71 w 260"/>
                <a:gd name="T29" fmla="*/ 193 h 258"/>
                <a:gd name="T30" fmla="*/ 45 w 260"/>
                <a:gd name="T31" fmla="*/ 184 h 258"/>
                <a:gd name="T32" fmla="*/ 38 w 260"/>
                <a:gd name="T33" fmla="*/ 172 h 258"/>
                <a:gd name="T34" fmla="*/ 24 w 260"/>
                <a:gd name="T35" fmla="*/ 163 h 258"/>
                <a:gd name="T36" fmla="*/ 17 w 260"/>
                <a:gd name="T37" fmla="*/ 167 h 258"/>
                <a:gd name="T38" fmla="*/ 11 w 260"/>
                <a:gd name="T39" fmla="*/ 157 h 258"/>
                <a:gd name="T40" fmla="*/ 10 w 260"/>
                <a:gd name="T41" fmla="*/ 149 h 258"/>
                <a:gd name="T42" fmla="*/ 0 w 260"/>
                <a:gd name="T43" fmla="*/ 135 h 258"/>
                <a:gd name="T44" fmla="*/ 6 w 260"/>
                <a:gd name="T45" fmla="*/ 126 h 258"/>
                <a:gd name="T46" fmla="*/ 5 w 260"/>
                <a:gd name="T47" fmla="*/ 115 h 258"/>
                <a:gd name="T48" fmla="*/ 6 w 260"/>
                <a:gd name="T49" fmla="*/ 104 h 258"/>
                <a:gd name="T50" fmla="*/ 6 w 260"/>
                <a:gd name="T51" fmla="*/ 95 h 258"/>
                <a:gd name="T52" fmla="*/ 8 w 260"/>
                <a:gd name="T53" fmla="*/ 80 h 258"/>
                <a:gd name="T54" fmla="*/ 6 w 260"/>
                <a:gd name="T55" fmla="*/ 72 h 258"/>
                <a:gd name="T56" fmla="*/ 1 w 260"/>
                <a:gd name="T57" fmla="*/ 55 h 258"/>
                <a:gd name="T58" fmla="*/ 9 w 260"/>
                <a:gd name="T59" fmla="*/ 50 h 258"/>
                <a:gd name="T60" fmla="*/ 10 w 260"/>
                <a:gd name="T61" fmla="*/ 42 h 258"/>
                <a:gd name="T62" fmla="*/ 8 w 260"/>
                <a:gd name="T63" fmla="*/ 35 h 258"/>
                <a:gd name="T64" fmla="*/ 19 w 260"/>
                <a:gd name="T65" fmla="*/ 27 h 258"/>
                <a:gd name="T66" fmla="*/ 23 w 260"/>
                <a:gd name="T67" fmla="*/ 20 h 258"/>
                <a:gd name="T68" fmla="*/ 31 w 260"/>
                <a:gd name="T69" fmla="*/ 15 h 258"/>
                <a:gd name="T70" fmla="*/ 32 w 260"/>
                <a:gd name="T71" fmla="*/ 0 h 258"/>
                <a:gd name="T72" fmla="*/ 50 w 260"/>
                <a:gd name="T73" fmla="*/ 7 h 258"/>
                <a:gd name="T74" fmla="*/ 58 w 260"/>
                <a:gd name="T75" fmla="*/ 6 h 258"/>
                <a:gd name="T76" fmla="*/ 71 w 260"/>
                <a:gd name="T77" fmla="*/ 9 h 258"/>
                <a:gd name="T78" fmla="*/ 92 w 260"/>
                <a:gd name="T79" fmla="*/ 18 h 258"/>
                <a:gd name="T80" fmla="*/ 100 w 260"/>
                <a:gd name="T81" fmla="*/ 35 h 258"/>
                <a:gd name="T82" fmla="*/ 115 w 260"/>
                <a:gd name="T83" fmla="*/ 38 h 258"/>
                <a:gd name="T84" fmla="*/ 138 w 260"/>
                <a:gd name="T85" fmla="*/ 46 h 258"/>
                <a:gd name="T86" fmla="*/ 156 w 260"/>
                <a:gd name="T87" fmla="*/ 55 h 258"/>
                <a:gd name="T88" fmla="*/ 163 w 260"/>
                <a:gd name="T89" fmla="*/ 50 h 258"/>
                <a:gd name="T90" fmla="*/ 171 w 260"/>
                <a:gd name="T91" fmla="*/ 42 h 258"/>
                <a:gd name="T92" fmla="*/ 166 w 260"/>
                <a:gd name="T93" fmla="*/ 27 h 258"/>
                <a:gd name="T94" fmla="*/ 170 w 260"/>
                <a:gd name="T95" fmla="*/ 18 h 258"/>
                <a:gd name="T96" fmla="*/ 181 w 260"/>
                <a:gd name="T97" fmla="*/ 9 h 258"/>
                <a:gd name="T98" fmla="*/ 192 w 260"/>
                <a:gd name="T99" fmla="*/ 6 h 258"/>
                <a:gd name="T100" fmla="*/ 214 w 260"/>
                <a:gd name="T101" fmla="*/ 10 h 258"/>
                <a:gd name="T102" fmla="*/ 220 w 260"/>
                <a:gd name="T103" fmla="*/ 18 h 258"/>
                <a:gd name="T104" fmla="*/ 226 w 260"/>
                <a:gd name="T105" fmla="*/ 19 h 258"/>
                <a:gd name="T106" fmla="*/ 232 w 260"/>
                <a:gd name="T107" fmla="*/ 22 h 258"/>
                <a:gd name="T108" fmla="*/ 247 w 260"/>
                <a:gd name="T109" fmla="*/ 24 h 258"/>
                <a:gd name="T110" fmla="*/ 251 w 260"/>
                <a:gd name="T111" fmla="*/ 30 h 258"/>
                <a:gd name="T112" fmla="*/ 251 w 260"/>
                <a:gd name="T113" fmla="*/ 3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0" h="258">
                  <a:moveTo>
                    <a:pt x="251" y="30"/>
                  </a:moveTo>
                  <a:lnTo>
                    <a:pt x="247" y="40"/>
                  </a:lnTo>
                  <a:lnTo>
                    <a:pt x="250" y="48"/>
                  </a:lnTo>
                  <a:lnTo>
                    <a:pt x="246" y="60"/>
                  </a:lnTo>
                  <a:lnTo>
                    <a:pt x="252" y="75"/>
                  </a:lnTo>
                  <a:lnTo>
                    <a:pt x="256" y="143"/>
                  </a:lnTo>
                  <a:lnTo>
                    <a:pt x="259" y="212"/>
                  </a:lnTo>
                  <a:lnTo>
                    <a:pt x="260" y="251"/>
                  </a:lnTo>
                  <a:lnTo>
                    <a:pt x="242" y="251"/>
                  </a:lnTo>
                  <a:lnTo>
                    <a:pt x="242" y="258"/>
                  </a:lnTo>
                  <a:lnTo>
                    <a:pt x="175" y="222"/>
                  </a:lnTo>
                  <a:lnTo>
                    <a:pt x="108" y="186"/>
                  </a:lnTo>
                  <a:lnTo>
                    <a:pt x="92" y="196"/>
                  </a:lnTo>
                  <a:lnTo>
                    <a:pt x="80" y="203"/>
                  </a:lnTo>
                  <a:lnTo>
                    <a:pt x="71" y="193"/>
                  </a:lnTo>
                  <a:lnTo>
                    <a:pt x="45" y="184"/>
                  </a:lnTo>
                  <a:lnTo>
                    <a:pt x="38" y="172"/>
                  </a:lnTo>
                  <a:lnTo>
                    <a:pt x="24" y="163"/>
                  </a:lnTo>
                  <a:lnTo>
                    <a:pt x="17" y="167"/>
                  </a:lnTo>
                  <a:lnTo>
                    <a:pt x="11" y="157"/>
                  </a:lnTo>
                  <a:lnTo>
                    <a:pt x="10" y="149"/>
                  </a:lnTo>
                  <a:lnTo>
                    <a:pt x="0" y="135"/>
                  </a:lnTo>
                  <a:lnTo>
                    <a:pt x="6" y="126"/>
                  </a:lnTo>
                  <a:lnTo>
                    <a:pt x="5" y="115"/>
                  </a:lnTo>
                  <a:lnTo>
                    <a:pt x="6" y="104"/>
                  </a:lnTo>
                  <a:lnTo>
                    <a:pt x="6" y="95"/>
                  </a:lnTo>
                  <a:lnTo>
                    <a:pt x="8" y="80"/>
                  </a:lnTo>
                  <a:lnTo>
                    <a:pt x="6" y="72"/>
                  </a:lnTo>
                  <a:lnTo>
                    <a:pt x="1" y="55"/>
                  </a:lnTo>
                  <a:lnTo>
                    <a:pt x="9" y="50"/>
                  </a:lnTo>
                  <a:lnTo>
                    <a:pt x="10" y="42"/>
                  </a:lnTo>
                  <a:lnTo>
                    <a:pt x="8" y="35"/>
                  </a:lnTo>
                  <a:lnTo>
                    <a:pt x="19" y="27"/>
                  </a:lnTo>
                  <a:lnTo>
                    <a:pt x="23" y="20"/>
                  </a:lnTo>
                  <a:lnTo>
                    <a:pt x="31" y="15"/>
                  </a:lnTo>
                  <a:lnTo>
                    <a:pt x="32" y="0"/>
                  </a:lnTo>
                  <a:lnTo>
                    <a:pt x="50" y="7"/>
                  </a:lnTo>
                  <a:lnTo>
                    <a:pt x="58" y="6"/>
                  </a:lnTo>
                  <a:lnTo>
                    <a:pt x="71" y="9"/>
                  </a:lnTo>
                  <a:lnTo>
                    <a:pt x="92" y="18"/>
                  </a:lnTo>
                  <a:lnTo>
                    <a:pt x="100" y="35"/>
                  </a:lnTo>
                  <a:lnTo>
                    <a:pt x="115" y="38"/>
                  </a:lnTo>
                  <a:lnTo>
                    <a:pt x="138" y="46"/>
                  </a:lnTo>
                  <a:lnTo>
                    <a:pt x="156" y="55"/>
                  </a:lnTo>
                  <a:lnTo>
                    <a:pt x="163" y="50"/>
                  </a:lnTo>
                  <a:lnTo>
                    <a:pt x="171" y="42"/>
                  </a:lnTo>
                  <a:lnTo>
                    <a:pt x="166" y="27"/>
                  </a:lnTo>
                  <a:lnTo>
                    <a:pt x="170" y="18"/>
                  </a:lnTo>
                  <a:lnTo>
                    <a:pt x="181" y="9"/>
                  </a:lnTo>
                  <a:lnTo>
                    <a:pt x="192" y="6"/>
                  </a:lnTo>
                  <a:lnTo>
                    <a:pt x="214" y="10"/>
                  </a:lnTo>
                  <a:lnTo>
                    <a:pt x="220" y="18"/>
                  </a:lnTo>
                  <a:lnTo>
                    <a:pt x="226" y="19"/>
                  </a:lnTo>
                  <a:lnTo>
                    <a:pt x="232" y="22"/>
                  </a:lnTo>
                  <a:lnTo>
                    <a:pt x="247" y="24"/>
                  </a:lnTo>
                  <a:lnTo>
                    <a:pt x="251" y="30"/>
                  </a:lnTo>
                  <a:lnTo>
                    <a:pt x="251" y="3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70" name="Freeform 141">
              <a:extLst>
                <a:ext uri="{FF2B5EF4-FFF2-40B4-BE49-F238E27FC236}">
                  <a16:creationId xmlns:a16="http://schemas.microsoft.com/office/drawing/2014/main" id="{11D461EB-5F36-E260-23FD-E596ED562680}"/>
                </a:ext>
              </a:extLst>
            </p:cNvPr>
            <p:cNvSpPr>
              <a:spLocks/>
            </p:cNvSpPr>
            <p:nvPr/>
          </p:nvSpPr>
          <p:spPr bwMode="auto">
            <a:xfrm>
              <a:off x="7928852" y="4236930"/>
              <a:ext cx="60066" cy="121800"/>
            </a:xfrm>
            <a:custGeom>
              <a:avLst/>
              <a:gdLst>
                <a:gd name="T0" fmla="*/ 28 w 36"/>
                <a:gd name="T1" fmla="*/ 69 h 73"/>
                <a:gd name="T2" fmla="*/ 13 w 36"/>
                <a:gd name="T3" fmla="*/ 73 h 73"/>
                <a:gd name="T4" fmla="*/ 5 w 36"/>
                <a:gd name="T5" fmla="*/ 59 h 73"/>
                <a:gd name="T6" fmla="*/ 0 w 36"/>
                <a:gd name="T7" fmla="*/ 31 h 73"/>
                <a:gd name="T8" fmla="*/ 6 w 36"/>
                <a:gd name="T9" fmla="*/ 0 h 73"/>
                <a:gd name="T10" fmla="*/ 19 w 36"/>
                <a:gd name="T11" fmla="*/ 10 h 73"/>
                <a:gd name="T12" fmla="*/ 27 w 36"/>
                <a:gd name="T13" fmla="*/ 24 h 73"/>
                <a:gd name="T14" fmla="*/ 36 w 36"/>
                <a:gd name="T15" fmla="*/ 44 h 73"/>
                <a:gd name="T16" fmla="*/ 34 w 36"/>
                <a:gd name="T17" fmla="*/ 64 h 73"/>
                <a:gd name="T18" fmla="*/ 28 w 36"/>
                <a:gd name="T19" fmla="*/ 69 h 73"/>
                <a:gd name="T20" fmla="*/ 28 w 36"/>
                <a:gd name="T21"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73">
                  <a:moveTo>
                    <a:pt x="28" y="69"/>
                  </a:moveTo>
                  <a:lnTo>
                    <a:pt x="13" y="73"/>
                  </a:lnTo>
                  <a:lnTo>
                    <a:pt x="5" y="59"/>
                  </a:lnTo>
                  <a:lnTo>
                    <a:pt x="0" y="31"/>
                  </a:lnTo>
                  <a:lnTo>
                    <a:pt x="6" y="0"/>
                  </a:lnTo>
                  <a:lnTo>
                    <a:pt x="19" y="10"/>
                  </a:lnTo>
                  <a:lnTo>
                    <a:pt x="27" y="24"/>
                  </a:lnTo>
                  <a:lnTo>
                    <a:pt x="36" y="44"/>
                  </a:lnTo>
                  <a:lnTo>
                    <a:pt x="34" y="64"/>
                  </a:lnTo>
                  <a:lnTo>
                    <a:pt x="28" y="69"/>
                  </a:lnTo>
                  <a:lnTo>
                    <a:pt x="28" y="6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71" name="Freeform 142">
              <a:extLst>
                <a:ext uri="{FF2B5EF4-FFF2-40B4-BE49-F238E27FC236}">
                  <a16:creationId xmlns:a16="http://schemas.microsoft.com/office/drawing/2014/main" id="{5D94F17D-86CA-9742-EEE9-5BC855CCF6C7}"/>
                </a:ext>
              </a:extLst>
            </p:cNvPr>
            <p:cNvSpPr>
              <a:spLocks/>
            </p:cNvSpPr>
            <p:nvPr/>
          </p:nvSpPr>
          <p:spPr bwMode="auto">
            <a:xfrm>
              <a:off x="6430535" y="5458275"/>
              <a:ext cx="63403" cy="63404"/>
            </a:xfrm>
            <a:custGeom>
              <a:avLst/>
              <a:gdLst>
                <a:gd name="T0" fmla="*/ 16 w 38"/>
                <a:gd name="T1" fmla="*/ 36 h 38"/>
                <a:gd name="T2" fmla="*/ 10 w 38"/>
                <a:gd name="T3" fmla="*/ 38 h 38"/>
                <a:gd name="T4" fmla="*/ 0 w 38"/>
                <a:gd name="T5" fmla="*/ 23 h 38"/>
                <a:gd name="T6" fmla="*/ 9 w 38"/>
                <a:gd name="T7" fmla="*/ 11 h 38"/>
                <a:gd name="T8" fmla="*/ 19 w 38"/>
                <a:gd name="T9" fmla="*/ 4 h 38"/>
                <a:gd name="T10" fmla="*/ 27 w 38"/>
                <a:gd name="T11" fmla="*/ 0 h 38"/>
                <a:gd name="T12" fmla="*/ 33 w 38"/>
                <a:gd name="T13" fmla="*/ 6 h 38"/>
                <a:gd name="T14" fmla="*/ 38 w 38"/>
                <a:gd name="T15" fmla="*/ 12 h 38"/>
                <a:gd name="T16" fmla="*/ 33 w 38"/>
                <a:gd name="T17" fmla="*/ 21 h 38"/>
                <a:gd name="T18" fmla="*/ 29 w 38"/>
                <a:gd name="T19" fmla="*/ 27 h 38"/>
                <a:gd name="T20" fmla="*/ 20 w 38"/>
                <a:gd name="T21" fmla="*/ 30 h 38"/>
                <a:gd name="T22" fmla="*/ 16 w 38"/>
                <a:gd name="T23" fmla="*/ 36 h 38"/>
                <a:gd name="T24" fmla="*/ 16 w 38"/>
                <a:gd name="T2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38">
                  <a:moveTo>
                    <a:pt x="16" y="36"/>
                  </a:moveTo>
                  <a:lnTo>
                    <a:pt x="10" y="38"/>
                  </a:lnTo>
                  <a:lnTo>
                    <a:pt x="0" y="23"/>
                  </a:lnTo>
                  <a:lnTo>
                    <a:pt x="9" y="11"/>
                  </a:lnTo>
                  <a:lnTo>
                    <a:pt x="19" y="4"/>
                  </a:lnTo>
                  <a:lnTo>
                    <a:pt x="27" y="0"/>
                  </a:lnTo>
                  <a:lnTo>
                    <a:pt x="33" y="6"/>
                  </a:lnTo>
                  <a:lnTo>
                    <a:pt x="38" y="12"/>
                  </a:lnTo>
                  <a:lnTo>
                    <a:pt x="33" y="21"/>
                  </a:lnTo>
                  <a:lnTo>
                    <a:pt x="29" y="27"/>
                  </a:lnTo>
                  <a:lnTo>
                    <a:pt x="20" y="30"/>
                  </a:lnTo>
                  <a:lnTo>
                    <a:pt x="16" y="36"/>
                  </a:lnTo>
                  <a:lnTo>
                    <a:pt x="16" y="3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72" name="Freeform 143">
              <a:extLst>
                <a:ext uri="{FF2B5EF4-FFF2-40B4-BE49-F238E27FC236}">
                  <a16:creationId xmlns:a16="http://schemas.microsoft.com/office/drawing/2014/main" id="{615F4C9F-2341-0860-EF79-7027AF07389C}"/>
                </a:ext>
              </a:extLst>
            </p:cNvPr>
            <p:cNvSpPr>
              <a:spLocks/>
            </p:cNvSpPr>
            <p:nvPr/>
          </p:nvSpPr>
          <p:spPr bwMode="auto">
            <a:xfrm>
              <a:off x="6191938" y="2775320"/>
              <a:ext cx="131810" cy="73415"/>
            </a:xfrm>
            <a:custGeom>
              <a:avLst/>
              <a:gdLst>
                <a:gd name="T0" fmla="*/ 76 w 79"/>
                <a:gd name="T1" fmla="*/ 13 h 44"/>
                <a:gd name="T2" fmla="*/ 79 w 79"/>
                <a:gd name="T3" fmla="*/ 21 h 44"/>
                <a:gd name="T4" fmla="*/ 69 w 79"/>
                <a:gd name="T5" fmla="*/ 27 h 44"/>
                <a:gd name="T6" fmla="*/ 68 w 79"/>
                <a:gd name="T7" fmla="*/ 38 h 44"/>
                <a:gd name="T8" fmla="*/ 53 w 79"/>
                <a:gd name="T9" fmla="*/ 44 h 44"/>
                <a:gd name="T10" fmla="*/ 39 w 79"/>
                <a:gd name="T11" fmla="*/ 44 h 44"/>
                <a:gd name="T12" fmla="*/ 35 w 79"/>
                <a:gd name="T13" fmla="*/ 38 h 44"/>
                <a:gd name="T14" fmla="*/ 28 w 79"/>
                <a:gd name="T15" fmla="*/ 37 h 44"/>
                <a:gd name="T16" fmla="*/ 26 w 79"/>
                <a:gd name="T17" fmla="*/ 33 h 44"/>
                <a:gd name="T18" fmla="*/ 27 w 79"/>
                <a:gd name="T19" fmla="*/ 27 h 44"/>
                <a:gd name="T20" fmla="*/ 20 w 79"/>
                <a:gd name="T21" fmla="*/ 24 h 44"/>
                <a:gd name="T22" fmla="*/ 5 w 79"/>
                <a:gd name="T23" fmla="*/ 21 h 44"/>
                <a:gd name="T24" fmla="*/ 0 w 79"/>
                <a:gd name="T25" fmla="*/ 6 h 44"/>
                <a:gd name="T26" fmla="*/ 15 w 79"/>
                <a:gd name="T27" fmla="*/ 1 h 44"/>
                <a:gd name="T28" fmla="*/ 39 w 79"/>
                <a:gd name="T29" fmla="*/ 2 h 44"/>
                <a:gd name="T30" fmla="*/ 52 w 79"/>
                <a:gd name="T31" fmla="*/ 0 h 44"/>
                <a:gd name="T32" fmla="*/ 54 w 79"/>
                <a:gd name="T33" fmla="*/ 4 h 44"/>
                <a:gd name="T34" fmla="*/ 62 w 79"/>
                <a:gd name="T35" fmla="*/ 5 h 44"/>
                <a:gd name="T36" fmla="*/ 76 w 79"/>
                <a:gd name="T37" fmla="*/ 13 h 44"/>
                <a:gd name="T38" fmla="*/ 76 w 79"/>
                <a:gd name="T39" fmla="*/ 1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44">
                  <a:moveTo>
                    <a:pt x="76" y="13"/>
                  </a:moveTo>
                  <a:lnTo>
                    <a:pt x="79" y="21"/>
                  </a:lnTo>
                  <a:lnTo>
                    <a:pt x="69" y="27"/>
                  </a:lnTo>
                  <a:lnTo>
                    <a:pt x="68" y="38"/>
                  </a:lnTo>
                  <a:lnTo>
                    <a:pt x="53" y="44"/>
                  </a:lnTo>
                  <a:lnTo>
                    <a:pt x="39" y="44"/>
                  </a:lnTo>
                  <a:lnTo>
                    <a:pt x="35" y="38"/>
                  </a:lnTo>
                  <a:lnTo>
                    <a:pt x="28" y="37"/>
                  </a:lnTo>
                  <a:lnTo>
                    <a:pt x="26" y="33"/>
                  </a:lnTo>
                  <a:lnTo>
                    <a:pt x="27" y="27"/>
                  </a:lnTo>
                  <a:lnTo>
                    <a:pt x="20" y="24"/>
                  </a:lnTo>
                  <a:lnTo>
                    <a:pt x="5" y="21"/>
                  </a:lnTo>
                  <a:lnTo>
                    <a:pt x="0" y="6"/>
                  </a:lnTo>
                  <a:lnTo>
                    <a:pt x="15" y="1"/>
                  </a:lnTo>
                  <a:lnTo>
                    <a:pt x="39" y="2"/>
                  </a:lnTo>
                  <a:lnTo>
                    <a:pt x="52" y="0"/>
                  </a:lnTo>
                  <a:lnTo>
                    <a:pt x="54" y="4"/>
                  </a:lnTo>
                  <a:lnTo>
                    <a:pt x="62" y="5"/>
                  </a:lnTo>
                  <a:lnTo>
                    <a:pt x="76" y="13"/>
                  </a:lnTo>
                  <a:lnTo>
                    <a:pt x="76" y="1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73" name="Freeform 144">
              <a:extLst>
                <a:ext uri="{FF2B5EF4-FFF2-40B4-BE49-F238E27FC236}">
                  <a16:creationId xmlns:a16="http://schemas.microsoft.com/office/drawing/2014/main" id="{F9DDD4F2-4F89-B980-9F5A-55B7E349B4B2}"/>
                </a:ext>
              </a:extLst>
            </p:cNvPr>
            <p:cNvSpPr>
              <a:spLocks/>
            </p:cNvSpPr>
            <p:nvPr/>
          </p:nvSpPr>
          <p:spPr bwMode="auto">
            <a:xfrm>
              <a:off x="5843221" y="2963863"/>
              <a:ext cx="11680" cy="21691"/>
            </a:xfrm>
            <a:custGeom>
              <a:avLst/>
              <a:gdLst>
                <a:gd name="T0" fmla="*/ 7 w 7"/>
                <a:gd name="T1" fmla="*/ 13 h 13"/>
                <a:gd name="T2" fmla="*/ 3 w 7"/>
                <a:gd name="T3" fmla="*/ 13 h 13"/>
                <a:gd name="T4" fmla="*/ 0 w 7"/>
                <a:gd name="T5" fmla="*/ 11 h 13"/>
                <a:gd name="T6" fmla="*/ 0 w 7"/>
                <a:gd name="T7" fmla="*/ 1 h 13"/>
                <a:gd name="T8" fmla="*/ 4 w 7"/>
                <a:gd name="T9" fmla="*/ 0 h 13"/>
                <a:gd name="T10" fmla="*/ 7 w 7"/>
                <a:gd name="T11" fmla="*/ 5 h 13"/>
                <a:gd name="T12" fmla="*/ 7 w 7"/>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7" y="13"/>
                  </a:moveTo>
                  <a:lnTo>
                    <a:pt x="3" y="13"/>
                  </a:lnTo>
                  <a:lnTo>
                    <a:pt x="0" y="11"/>
                  </a:lnTo>
                  <a:lnTo>
                    <a:pt x="0" y="1"/>
                  </a:lnTo>
                  <a:lnTo>
                    <a:pt x="4" y="0"/>
                  </a:lnTo>
                  <a:lnTo>
                    <a:pt x="7" y="5"/>
                  </a:lnTo>
                  <a:lnTo>
                    <a:pt x="7" y="1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74" name="Freeform 145">
              <a:extLst>
                <a:ext uri="{FF2B5EF4-FFF2-40B4-BE49-F238E27FC236}">
                  <a16:creationId xmlns:a16="http://schemas.microsoft.com/office/drawing/2014/main" id="{572FC91C-1C3C-3706-DCD2-0E39F363C2C9}"/>
                </a:ext>
              </a:extLst>
            </p:cNvPr>
            <p:cNvSpPr>
              <a:spLocks/>
            </p:cNvSpPr>
            <p:nvPr/>
          </p:nvSpPr>
          <p:spPr bwMode="auto">
            <a:xfrm>
              <a:off x="6190271" y="2728603"/>
              <a:ext cx="166852" cy="68409"/>
            </a:xfrm>
            <a:custGeom>
              <a:avLst/>
              <a:gdLst>
                <a:gd name="T0" fmla="*/ 83 w 100"/>
                <a:gd name="T1" fmla="*/ 9 h 41"/>
                <a:gd name="T2" fmla="*/ 90 w 100"/>
                <a:gd name="T3" fmla="*/ 12 h 41"/>
                <a:gd name="T4" fmla="*/ 93 w 100"/>
                <a:gd name="T5" fmla="*/ 21 h 41"/>
                <a:gd name="T6" fmla="*/ 100 w 100"/>
                <a:gd name="T7" fmla="*/ 32 h 41"/>
                <a:gd name="T8" fmla="*/ 86 w 100"/>
                <a:gd name="T9" fmla="*/ 38 h 41"/>
                <a:gd name="T10" fmla="*/ 77 w 100"/>
                <a:gd name="T11" fmla="*/ 41 h 41"/>
                <a:gd name="T12" fmla="*/ 63 w 100"/>
                <a:gd name="T13" fmla="*/ 33 h 41"/>
                <a:gd name="T14" fmla="*/ 55 w 100"/>
                <a:gd name="T15" fmla="*/ 32 h 41"/>
                <a:gd name="T16" fmla="*/ 53 w 100"/>
                <a:gd name="T17" fmla="*/ 28 h 41"/>
                <a:gd name="T18" fmla="*/ 40 w 100"/>
                <a:gd name="T19" fmla="*/ 30 h 41"/>
                <a:gd name="T20" fmla="*/ 16 w 100"/>
                <a:gd name="T21" fmla="*/ 29 h 41"/>
                <a:gd name="T22" fmla="*/ 1 w 100"/>
                <a:gd name="T23" fmla="*/ 34 h 41"/>
                <a:gd name="T24" fmla="*/ 0 w 100"/>
                <a:gd name="T25" fmla="*/ 21 h 41"/>
                <a:gd name="T26" fmla="*/ 5 w 100"/>
                <a:gd name="T27" fmla="*/ 9 h 41"/>
                <a:gd name="T28" fmla="*/ 17 w 100"/>
                <a:gd name="T29" fmla="*/ 4 h 41"/>
                <a:gd name="T30" fmla="*/ 30 w 100"/>
                <a:gd name="T31" fmla="*/ 17 h 41"/>
                <a:gd name="T32" fmla="*/ 40 w 100"/>
                <a:gd name="T33" fmla="*/ 16 h 41"/>
                <a:gd name="T34" fmla="*/ 41 w 100"/>
                <a:gd name="T35" fmla="*/ 3 h 41"/>
                <a:gd name="T36" fmla="*/ 52 w 100"/>
                <a:gd name="T37" fmla="*/ 0 h 41"/>
                <a:gd name="T38" fmla="*/ 58 w 100"/>
                <a:gd name="T39" fmla="*/ 2 h 41"/>
                <a:gd name="T40" fmla="*/ 72 w 100"/>
                <a:gd name="T41" fmla="*/ 9 h 41"/>
                <a:gd name="T42" fmla="*/ 83 w 100"/>
                <a:gd name="T43" fmla="*/ 9 h 41"/>
                <a:gd name="T44" fmla="*/ 83 w 100"/>
                <a:gd name="T45" fmla="*/ 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 h="41">
                  <a:moveTo>
                    <a:pt x="83" y="9"/>
                  </a:moveTo>
                  <a:lnTo>
                    <a:pt x="90" y="12"/>
                  </a:lnTo>
                  <a:lnTo>
                    <a:pt x="93" y="21"/>
                  </a:lnTo>
                  <a:lnTo>
                    <a:pt x="100" y="32"/>
                  </a:lnTo>
                  <a:lnTo>
                    <a:pt x="86" y="38"/>
                  </a:lnTo>
                  <a:lnTo>
                    <a:pt x="77" y="41"/>
                  </a:lnTo>
                  <a:lnTo>
                    <a:pt x="63" y="33"/>
                  </a:lnTo>
                  <a:lnTo>
                    <a:pt x="55" y="32"/>
                  </a:lnTo>
                  <a:lnTo>
                    <a:pt x="53" y="28"/>
                  </a:lnTo>
                  <a:lnTo>
                    <a:pt x="40" y="30"/>
                  </a:lnTo>
                  <a:lnTo>
                    <a:pt x="16" y="29"/>
                  </a:lnTo>
                  <a:lnTo>
                    <a:pt x="1" y="34"/>
                  </a:lnTo>
                  <a:lnTo>
                    <a:pt x="0" y="21"/>
                  </a:lnTo>
                  <a:lnTo>
                    <a:pt x="5" y="9"/>
                  </a:lnTo>
                  <a:lnTo>
                    <a:pt x="17" y="4"/>
                  </a:lnTo>
                  <a:lnTo>
                    <a:pt x="30" y="17"/>
                  </a:lnTo>
                  <a:lnTo>
                    <a:pt x="40" y="16"/>
                  </a:lnTo>
                  <a:lnTo>
                    <a:pt x="41" y="3"/>
                  </a:lnTo>
                  <a:lnTo>
                    <a:pt x="52" y="0"/>
                  </a:lnTo>
                  <a:lnTo>
                    <a:pt x="58" y="2"/>
                  </a:lnTo>
                  <a:lnTo>
                    <a:pt x="72" y="9"/>
                  </a:lnTo>
                  <a:lnTo>
                    <a:pt x="83" y="9"/>
                  </a:lnTo>
                  <a:lnTo>
                    <a:pt x="83" y="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75" name="Freeform 146">
              <a:extLst>
                <a:ext uri="{FF2B5EF4-FFF2-40B4-BE49-F238E27FC236}">
                  <a16:creationId xmlns:a16="http://schemas.microsoft.com/office/drawing/2014/main" id="{1D4A7D6B-EC42-E1EB-D959-486594DBA102}"/>
                </a:ext>
              </a:extLst>
            </p:cNvPr>
            <p:cNvSpPr>
              <a:spLocks/>
            </p:cNvSpPr>
            <p:nvPr/>
          </p:nvSpPr>
          <p:spPr bwMode="auto">
            <a:xfrm>
              <a:off x="5235886" y="3414358"/>
              <a:ext cx="437148" cy="453833"/>
            </a:xfrm>
            <a:custGeom>
              <a:avLst/>
              <a:gdLst>
                <a:gd name="T0" fmla="*/ 252 w 262"/>
                <a:gd name="T1" fmla="*/ 23 h 272"/>
                <a:gd name="T2" fmla="*/ 259 w 262"/>
                <a:gd name="T3" fmla="*/ 55 h 272"/>
                <a:gd name="T4" fmla="*/ 259 w 262"/>
                <a:gd name="T5" fmla="*/ 67 h 272"/>
                <a:gd name="T6" fmla="*/ 231 w 262"/>
                <a:gd name="T7" fmla="*/ 76 h 272"/>
                <a:gd name="T8" fmla="*/ 221 w 262"/>
                <a:gd name="T9" fmla="*/ 92 h 272"/>
                <a:gd name="T10" fmla="*/ 196 w 262"/>
                <a:gd name="T11" fmla="*/ 109 h 272"/>
                <a:gd name="T12" fmla="*/ 167 w 262"/>
                <a:gd name="T13" fmla="*/ 118 h 272"/>
                <a:gd name="T14" fmla="*/ 140 w 262"/>
                <a:gd name="T15" fmla="*/ 154 h 272"/>
                <a:gd name="T16" fmla="*/ 137 w 262"/>
                <a:gd name="T17" fmla="*/ 164 h 272"/>
                <a:gd name="T18" fmla="*/ 122 w 262"/>
                <a:gd name="T19" fmla="*/ 169 h 272"/>
                <a:gd name="T20" fmla="*/ 109 w 262"/>
                <a:gd name="T21" fmla="*/ 166 h 272"/>
                <a:gd name="T22" fmla="*/ 90 w 262"/>
                <a:gd name="T23" fmla="*/ 184 h 272"/>
                <a:gd name="T24" fmla="*/ 76 w 262"/>
                <a:gd name="T25" fmla="*/ 209 h 272"/>
                <a:gd name="T26" fmla="*/ 47 w 262"/>
                <a:gd name="T27" fmla="*/ 255 h 272"/>
                <a:gd name="T28" fmla="*/ 38 w 262"/>
                <a:gd name="T29" fmla="*/ 271 h 272"/>
                <a:gd name="T30" fmla="*/ 0 w 262"/>
                <a:gd name="T31" fmla="*/ 272 h 272"/>
                <a:gd name="T32" fmla="*/ 8 w 262"/>
                <a:gd name="T33" fmla="*/ 258 h 272"/>
                <a:gd name="T34" fmla="*/ 13 w 262"/>
                <a:gd name="T35" fmla="*/ 242 h 272"/>
                <a:gd name="T36" fmla="*/ 28 w 262"/>
                <a:gd name="T37" fmla="*/ 217 h 272"/>
                <a:gd name="T38" fmla="*/ 38 w 262"/>
                <a:gd name="T39" fmla="*/ 203 h 272"/>
                <a:gd name="T40" fmla="*/ 45 w 262"/>
                <a:gd name="T41" fmla="*/ 181 h 272"/>
                <a:gd name="T42" fmla="*/ 67 w 262"/>
                <a:gd name="T43" fmla="*/ 155 h 272"/>
                <a:gd name="T44" fmla="*/ 76 w 262"/>
                <a:gd name="T45" fmla="*/ 147 h 272"/>
                <a:gd name="T46" fmla="*/ 104 w 262"/>
                <a:gd name="T47" fmla="*/ 132 h 272"/>
                <a:gd name="T48" fmla="*/ 126 w 262"/>
                <a:gd name="T49" fmla="*/ 110 h 272"/>
                <a:gd name="T50" fmla="*/ 129 w 262"/>
                <a:gd name="T51" fmla="*/ 70 h 272"/>
                <a:gd name="T52" fmla="*/ 142 w 262"/>
                <a:gd name="T53" fmla="*/ 48 h 272"/>
                <a:gd name="T54" fmla="*/ 170 w 262"/>
                <a:gd name="T55" fmla="*/ 31 h 272"/>
                <a:gd name="T56" fmla="*/ 187 w 262"/>
                <a:gd name="T57" fmla="*/ 0 h 272"/>
                <a:gd name="T58" fmla="*/ 207 w 262"/>
                <a:gd name="T59" fmla="*/ 8 h 272"/>
                <a:gd name="T60" fmla="*/ 239 w 262"/>
                <a:gd name="T61" fmla="*/ 11 h 272"/>
                <a:gd name="T62" fmla="*/ 246 w 262"/>
                <a:gd name="T63" fmla="*/ 1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2" h="272">
                  <a:moveTo>
                    <a:pt x="246" y="11"/>
                  </a:moveTo>
                  <a:lnTo>
                    <a:pt x="252" y="23"/>
                  </a:lnTo>
                  <a:lnTo>
                    <a:pt x="253" y="35"/>
                  </a:lnTo>
                  <a:lnTo>
                    <a:pt x="259" y="55"/>
                  </a:lnTo>
                  <a:lnTo>
                    <a:pt x="262" y="59"/>
                  </a:lnTo>
                  <a:lnTo>
                    <a:pt x="259" y="67"/>
                  </a:lnTo>
                  <a:lnTo>
                    <a:pt x="239" y="69"/>
                  </a:lnTo>
                  <a:lnTo>
                    <a:pt x="231" y="76"/>
                  </a:lnTo>
                  <a:lnTo>
                    <a:pt x="222" y="78"/>
                  </a:lnTo>
                  <a:lnTo>
                    <a:pt x="221" y="92"/>
                  </a:lnTo>
                  <a:lnTo>
                    <a:pt x="202" y="100"/>
                  </a:lnTo>
                  <a:lnTo>
                    <a:pt x="196" y="109"/>
                  </a:lnTo>
                  <a:lnTo>
                    <a:pt x="182" y="115"/>
                  </a:lnTo>
                  <a:lnTo>
                    <a:pt x="167" y="118"/>
                  </a:lnTo>
                  <a:lnTo>
                    <a:pt x="140" y="132"/>
                  </a:lnTo>
                  <a:lnTo>
                    <a:pt x="140" y="154"/>
                  </a:lnTo>
                  <a:lnTo>
                    <a:pt x="137" y="154"/>
                  </a:lnTo>
                  <a:lnTo>
                    <a:pt x="137" y="164"/>
                  </a:lnTo>
                  <a:lnTo>
                    <a:pt x="127" y="165"/>
                  </a:lnTo>
                  <a:lnTo>
                    <a:pt x="122" y="169"/>
                  </a:lnTo>
                  <a:lnTo>
                    <a:pt x="115" y="169"/>
                  </a:lnTo>
                  <a:lnTo>
                    <a:pt x="109" y="166"/>
                  </a:lnTo>
                  <a:lnTo>
                    <a:pt x="95" y="169"/>
                  </a:lnTo>
                  <a:lnTo>
                    <a:pt x="90" y="184"/>
                  </a:lnTo>
                  <a:lnTo>
                    <a:pt x="84" y="185"/>
                  </a:lnTo>
                  <a:lnTo>
                    <a:pt x="76" y="209"/>
                  </a:lnTo>
                  <a:lnTo>
                    <a:pt x="53" y="229"/>
                  </a:lnTo>
                  <a:lnTo>
                    <a:pt x="47" y="255"/>
                  </a:lnTo>
                  <a:lnTo>
                    <a:pt x="39" y="264"/>
                  </a:lnTo>
                  <a:lnTo>
                    <a:pt x="38" y="271"/>
                  </a:lnTo>
                  <a:lnTo>
                    <a:pt x="1" y="272"/>
                  </a:lnTo>
                  <a:lnTo>
                    <a:pt x="0" y="272"/>
                  </a:lnTo>
                  <a:lnTo>
                    <a:pt x="1" y="264"/>
                  </a:lnTo>
                  <a:lnTo>
                    <a:pt x="8" y="258"/>
                  </a:lnTo>
                  <a:lnTo>
                    <a:pt x="13" y="249"/>
                  </a:lnTo>
                  <a:lnTo>
                    <a:pt x="13" y="242"/>
                  </a:lnTo>
                  <a:lnTo>
                    <a:pt x="19" y="229"/>
                  </a:lnTo>
                  <a:lnTo>
                    <a:pt x="28" y="217"/>
                  </a:lnTo>
                  <a:lnTo>
                    <a:pt x="33" y="214"/>
                  </a:lnTo>
                  <a:lnTo>
                    <a:pt x="38" y="203"/>
                  </a:lnTo>
                  <a:lnTo>
                    <a:pt x="39" y="192"/>
                  </a:lnTo>
                  <a:lnTo>
                    <a:pt x="45" y="181"/>
                  </a:lnTo>
                  <a:lnTo>
                    <a:pt x="56" y="174"/>
                  </a:lnTo>
                  <a:lnTo>
                    <a:pt x="67" y="155"/>
                  </a:lnTo>
                  <a:lnTo>
                    <a:pt x="68" y="154"/>
                  </a:lnTo>
                  <a:lnTo>
                    <a:pt x="76" y="147"/>
                  </a:lnTo>
                  <a:lnTo>
                    <a:pt x="91" y="144"/>
                  </a:lnTo>
                  <a:lnTo>
                    <a:pt x="104" y="132"/>
                  </a:lnTo>
                  <a:lnTo>
                    <a:pt x="112" y="127"/>
                  </a:lnTo>
                  <a:lnTo>
                    <a:pt x="126" y="110"/>
                  </a:lnTo>
                  <a:lnTo>
                    <a:pt x="122" y="87"/>
                  </a:lnTo>
                  <a:lnTo>
                    <a:pt x="129" y="70"/>
                  </a:lnTo>
                  <a:lnTo>
                    <a:pt x="132" y="61"/>
                  </a:lnTo>
                  <a:lnTo>
                    <a:pt x="142" y="48"/>
                  </a:lnTo>
                  <a:lnTo>
                    <a:pt x="159" y="39"/>
                  </a:lnTo>
                  <a:lnTo>
                    <a:pt x="170" y="31"/>
                  </a:lnTo>
                  <a:lnTo>
                    <a:pt x="182" y="12"/>
                  </a:lnTo>
                  <a:lnTo>
                    <a:pt x="187" y="0"/>
                  </a:lnTo>
                  <a:lnTo>
                    <a:pt x="199" y="0"/>
                  </a:lnTo>
                  <a:lnTo>
                    <a:pt x="207" y="8"/>
                  </a:lnTo>
                  <a:lnTo>
                    <a:pt x="223" y="7"/>
                  </a:lnTo>
                  <a:lnTo>
                    <a:pt x="239" y="11"/>
                  </a:lnTo>
                  <a:lnTo>
                    <a:pt x="246" y="11"/>
                  </a:lnTo>
                  <a:lnTo>
                    <a:pt x="246" y="1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76" name="Freeform 147">
              <a:extLst>
                <a:ext uri="{FF2B5EF4-FFF2-40B4-BE49-F238E27FC236}">
                  <a16:creationId xmlns:a16="http://schemas.microsoft.com/office/drawing/2014/main" id="{BE5437FB-1B24-505F-442F-61F7B96BF9FD}"/>
                </a:ext>
              </a:extLst>
            </p:cNvPr>
            <p:cNvSpPr>
              <a:spLocks/>
            </p:cNvSpPr>
            <p:nvPr/>
          </p:nvSpPr>
          <p:spPr bwMode="auto">
            <a:xfrm>
              <a:off x="6358790" y="3015587"/>
              <a:ext cx="91768" cy="91768"/>
            </a:xfrm>
            <a:custGeom>
              <a:avLst/>
              <a:gdLst>
                <a:gd name="T0" fmla="*/ 31 w 55"/>
                <a:gd name="T1" fmla="*/ 55 h 55"/>
                <a:gd name="T2" fmla="*/ 27 w 55"/>
                <a:gd name="T3" fmla="*/ 47 h 55"/>
                <a:gd name="T4" fmla="*/ 28 w 55"/>
                <a:gd name="T5" fmla="*/ 39 h 55"/>
                <a:gd name="T6" fmla="*/ 26 w 55"/>
                <a:gd name="T7" fmla="*/ 31 h 55"/>
                <a:gd name="T8" fmla="*/ 16 w 55"/>
                <a:gd name="T9" fmla="*/ 20 h 55"/>
                <a:gd name="T10" fmla="*/ 10 w 55"/>
                <a:gd name="T11" fmla="*/ 11 h 55"/>
                <a:gd name="T12" fmla="*/ 5 w 55"/>
                <a:gd name="T13" fmla="*/ 6 h 55"/>
                <a:gd name="T14" fmla="*/ 0 w 55"/>
                <a:gd name="T15" fmla="*/ 4 h 55"/>
                <a:gd name="T16" fmla="*/ 3 w 55"/>
                <a:gd name="T17" fmla="*/ 2 h 55"/>
                <a:gd name="T18" fmla="*/ 13 w 55"/>
                <a:gd name="T19" fmla="*/ 0 h 55"/>
                <a:gd name="T20" fmla="*/ 25 w 55"/>
                <a:gd name="T21" fmla="*/ 6 h 55"/>
                <a:gd name="T22" fmla="*/ 30 w 55"/>
                <a:gd name="T23" fmla="*/ 6 h 55"/>
                <a:gd name="T24" fmla="*/ 38 w 55"/>
                <a:gd name="T25" fmla="*/ 11 h 55"/>
                <a:gd name="T26" fmla="*/ 38 w 55"/>
                <a:gd name="T27" fmla="*/ 17 h 55"/>
                <a:gd name="T28" fmla="*/ 44 w 55"/>
                <a:gd name="T29" fmla="*/ 20 h 55"/>
                <a:gd name="T30" fmla="*/ 47 w 55"/>
                <a:gd name="T31" fmla="*/ 29 h 55"/>
                <a:gd name="T32" fmla="*/ 53 w 55"/>
                <a:gd name="T33" fmla="*/ 33 h 55"/>
                <a:gd name="T34" fmla="*/ 52 w 55"/>
                <a:gd name="T35" fmla="*/ 36 h 55"/>
                <a:gd name="T36" fmla="*/ 55 w 55"/>
                <a:gd name="T37" fmla="*/ 38 h 55"/>
                <a:gd name="T38" fmla="*/ 51 w 55"/>
                <a:gd name="T39" fmla="*/ 40 h 55"/>
                <a:gd name="T40" fmla="*/ 42 w 55"/>
                <a:gd name="T41" fmla="*/ 39 h 55"/>
                <a:gd name="T42" fmla="*/ 41 w 55"/>
                <a:gd name="T43" fmla="*/ 36 h 55"/>
                <a:gd name="T44" fmla="*/ 38 w 55"/>
                <a:gd name="T45" fmla="*/ 37 h 55"/>
                <a:gd name="T46" fmla="*/ 39 w 55"/>
                <a:gd name="T47" fmla="*/ 41 h 55"/>
                <a:gd name="T48" fmla="*/ 36 w 55"/>
                <a:gd name="T49" fmla="*/ 47 h 55"/>
                <a:gd name="T50" fmla="*/ 34 w 55"/>
                <a:gd name="T51" fmla="*/ 53 h 55"/>
                <a:gd name="T52" fmla="*/ 31 w 55"/>
                <a:gd name="T53" fmla="*/ 55 h 55"/>
                <a:gd name="T54" fmla="*/ 31 w 55"/>
                <a:gd name="T55"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55">
                  <a:moveTo>
                    <a:pt x="31" y="55"/>
                  </a:moveTo>
                  <a:lnTo>
                    <a:pt x="27" y="47"/>
                  </a:lnTo>
                  <a:lnTo>
                    <a:pt x="28" y="39"/>
                  </a:lnTo>
                  <a:lnTo>
                    <a:pt x="26" y="31"/>
                  </a:lnTo>
                  <a:lnTo>
                    <a:pt x="16" y="20"/>
                  </a:lnTo>
                  <a:lnTo>
                    <a:pt x="10" y="11"/>
                  </a:lnTo>
                  <a:lnTo>
                    <a:pt x="5" y="6"/>
                  </a:lnTo>
                  <a:lnTo>
                    <a:pt x="0" y="4"/>
                  </a:lnTo>
                  <a:lnTo>
                    <a:pt x="3" y="2"/>
                  </a:lnTo>
                  <a:lnTo>
                    <a:pt x="13" y="0"/>
                  </a:lnTo>
                  <a:lnTo>
                    <a:pt x="25" y="6"/>
                  </a:lnTo>
                  <a:lnTo>
                    <a:pt x="30" y="6"/>
                  </a:lnTo>
                  <a:lnTo>
                    <a:pt x="38" y="11"/>
                  </a:lnTo>
                  <a:lnTo>
                    <a:pt x="38" y="17"/>
                  </a:lnTo>
                  <a:lnTo>
                    <a:pt x="44" y="20"/>
                  </a:lnTo>
                  <a:lnTo>
                    <a:pt x="47" y="29"/>
                  </a:lnTo>
                  <a:lnTo>
                    <a:pt x="53" y="33"/>
                  </a:lnTo>
                  <a:lnTo>
                    <a:pt x="52" y="36"/>
                  </a:lnTo>
                  <a:lnTo>
                    <a:pt x="55" y="38"/>
                  </a:lnTo>
                  <a:lnTo>
                    <a:pt x="51" y="40"/>
                  </a:lnTo>
                  <a:lnTo>
                    <a:pt x="42" y="39"/>
                  </a:lnTo>
                  <a:lnTo>
                    <a:pt x="41" y="36"/>
                  </a:lnTo>
                  <a:lnTo>
                    <a:pt x="38" y="37"/>
                  </a:lnTo>
                  <a:lnTo>
                    <a:pt x="39" y="41"/>
                  </a:lnTo>
                  <a:lnTo>
                    <a:pt x="36" y="47"/>
                  </a:lnTo>
                  <a:lnTo>
                    <a:pt x="34" y="53"/>
                  </a:lnTo>
                  <a:lnTo>
                    <a:pt x="31" y="55"/>
                  </a:lnTo>
                  <a:lnTo>
                    <a:pt x="31" y="55"/>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77" name="Freeform 148">
              <a:extLst>
                <a:ext uri="{FF2B5EF4-FFF2-40B4-BE49-F238E27FC236}">
                  <a16:creationId xmlns:a16="http://schemas.microsoft.com/office/drawing/2014/main" id="{93251F80-A10D-26DA-0C73-44933F9FDED8}"/>
                </a:ext>
              </a:extLst>
            </p:cNvPr>
            <p:cNvSpPr>
              <a:spLocks/>
            </p:cNvSpPr>
            <p:nvPr/>
          </p:nvSpPr>
          <p:spPr bwMode="auto">
            <a:xfrm>
              <a:off x="6889374" y="4931027"/>
              <a:ext cx="213568" cy="430474"/>
            </a:xfrm>
            <a:custGeom>
              <a:avLst/>
              <a:gdLst>
                <a:gd name="T0" fmla="*/ 123 w 128"/>
                <a:gd name="T1" fmla="*/ 29 h 258"/>
                <a:gd name="T2" fmla="*/ 124 w 128"/>
                <a:gd name="T3" fmla="*/ 51 h 258"/>
                <a:gd name="T4" fmla="*/ 128 w 128"/>
                <a:gd name="T5" fmla="*/ 60 h 258"/>
                <a:gd name="T6" fmla="*/ 126 w 128"/>
                <a:gd name="T7" fmla="*/ 70 h 258"/>
                <a:gd name="T8" fmla="*/ 123 w 128"/>
                <a:gd name="T9" fmla="*/ 75 h 258"/>
                <a:gd name="T10" fmla="*/ 117 w 128"/>
                <a:gd name="T11" fmla="*/ 64 h 258"/>
                <a:gd name="T12" fmla="*/ 114 w 128"/>
                <a:gd name="T13" fmla="*/ 70 h 258"/>
                <a:gd name="T14" fmla="*/ 117 w 128"/>
                <a:gd name="T15" fmla="*/ 84 h 258"/>
                <a:gd name="T16" fmla="*/ 114 w 128"/>
                <a:gd name="T17" fmla="*/ 92 h 258"/>
                <a:gd name="T18" fmla="*/ 109 w 128"/>
                <a:gd name="T19" fmla="*/ 96 h 258"/>
                <a:gd name="T20" fmla="*/ 107 w 128"/>
                <a:gd name="T21" fmla="*/ 112 h 258"/>
                <a:gd name="T22" fmla="*/ 100 w 128"/>
                <a:gd name="T23" fmla="*/ 134 h 258"/>
                <a:gd name="T24" fmla="*/ 89 w 128"/>
                <a:gd name="T25" fmla="*/ 161 h 258"/>
                <a:gd name="T26" fmla="*/ 77 w 128"/>
                <a:gd name="T27" fmla="*/ 197 h 258"/>
                <a:gd name="T28" fmla="*/ 68 w 128"/>
                <a:gd name="T29" fmla="*/ 223 h 258"/>
                <a:gd name="T30" fmla="*/ 59 w 128"/>
                <a:gd name="T31" fmla="*/ 246 h 258"/>
                <a:gd name="T32" fmla="*/ 45 w 128"/>
                <a:gd name="T33" fmla="*/ 250 h 258"/>
                <a:gd name="T34" fmla="*/ 30 w 128"/>
                <a:gd name="T35" fmla="*/ 258 h 258"/>
                <a:gd name="T36" fmla="*/ 21 w 128"/>
                <a:gd name="T37" fmla="*/ 253 h 258"/>
                <a:gd name="T38" fmla="*/ 9 w 128"/>
                <a:gd name="T39" fmla="*/ 246 h 258"/>
                <a:gd name="T40" fmla="*/ 5 w 128"/>
                <a:gd name="T41" fmla="*/ 237 h 258"/>
                <a:gd name="T42" fmla="*/ 5 w 128"/>
                <a:gd name="T43" fmla="*/ 220 h 258"/>
                <a:gd name="T44" fmla="*/ 0 w 128"/>
                <a:gd name="T45" fmla="*/ 204 h 258"/>
                <a:gd name="T46" fmla="*/ 0 w 128"/>
                <a:gd name="T47" fmla="*/ 191 h 258"/>
                <a:gd name="T48" fmla="*/ 4 w 128"/>
                <a:gd name="T49" fmla="*/ 177 h 258"/>
                <a:gd name="T50" fmla="*/ 12 w 128"/>
                <a:gd name="T51" fmla="*/ 174 h 258"/>
                <a:gd name="T52" fmla="*/ 12 w 128"/>
                <a:gd name="T53" fmla="*/ 167 h 258"/>
                <a:gd name="T54" fmla="*/ 21 w 128"/>
                <a:gd name="T55" fmla="*/ 153 h 258"/>
                <a:gd name="T56" fmla="*/ 23 w 128"/>
                <a:gd name="T57" fmla="*/ 140 h 258"/>
                <a:gd name="T58" fmla="*/ 20 w 128"/>
                <a:gd name="T59" fmla="*/ 131 h 258"/>
                <a:gd name="T60" fmla="*/ 18 w 128"/>
                <a:gd name="T61" fmla="*/ 120 h 258"/>
                <a:gd name="T62" fmla="*/ 18 w 128"/>
                <a:gd name="T63" fmla="*/ 102 h 258"/>
                <a:gd name="T64" fmla="*/ 24 w 128"/>
                <a:gd name="T65" fmla="*/ 91 h 258"/>
                <a:gd name="T66" fmla="*/ 27 w 128"/>
                <a:gd name="T67" fmla="*/ 80 h 258"/>
                <a:gd name="T68" fmla="*/ 35 w 128"/>
                <a:gd name="T69" fmla="*/ 79 h 258"/>
                <a:gd name="T70" fmla="*/ 45 w 128"/>
                <a:gd name="T71" fmla="*/ 75 h 258"/>
                <a:gd name="T72" fmla="*/ 51 w 128"/>
                <a:gd name="T73" fmla="*/ 71 h 258"/>
                <a:gd name="T74" fmla="*/ 58 w 128"/>
                <a:gd name="T75" fmla="*/ 71 h 258"/>
                <a:gd name="T76" fmla="*/ 69 w 128"/>
                <a:gd name="T77" fmla="*/ 60 h 258"/>
                <a:gd name="T78" fmla="*/ 83 w 128"/>
                <a:gd name="T79" fmla="*/ 49 h 258"/>
                <a:gd name="T80" fmla="*/ 88 w 128"/>
                <a:gd name="T81" fmla="*/ 39 h 258"/>
                <a:gd name="T82" fmla="*/ 86 w 128"/>
                <a:gd name="T83" fmla="*/ 31 h 258"/>
                <a:gd name="T84" fmla="*/ 94 w 128"/>
                <a:gd name="T85" fmla="*/ 33 h 258"/>
                <a:gd name="T86" fmla="*/ 103 w 128"/>
                <a:gd name="T87" fmla="*/ 20 h 258"/>
                <a:gd name="T88" fmla="*/ 104 w 128"/>
                <a:gd name="T89" fmla="*/ 9 h 258"/>
                <a:gd name="T90" fmla="*/ 110 w 128"/>
                <a:gd name="T91" fmla="*/ 0 h 258"/>
                <a:gd name="T92" fmla="*/ 115 w 128"/>
                <a:gd name="T93" fmla="*/ 9 h 258"/>
                <a:gd name="T94" fmla="*/ 120 w 128"/>
                <a:gd name="T95" fmla="*/ 16 h 258"/>
                <a:gd name="T96" fmla="*/ 123 w 128"/>
                <a:gd name="T97" fmla="*/ 29 h 258"/>
                <a:gd name="T98" fmla="*/ 123 w 128"/>
                <a:gd name="T99" fmla="*/ 2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8" h="258">
                  <a:moveTo>
                    <a:pt x="123" y="29"/>
                  </a:moveTo>
                  <a:lnTo>
                    <a:pt x="124" y="51"/>
                  </a:lnTo>
                  <a:lnTo>
                    <a:pt x="128" y="60"/>
                  </a:lnTo>
                  <a:lnTo>
                    <a:pt x="126" y="70"/>
                  </a:lnTo>
                  <a:lnTo>
                    <a:pt x="123" y="75"/>
                  </a:lnTo>
                  <a:lnTo>
                    <a:pt x="117" y="64"/>
                  </a:lnTo>
                  <a:lnTo>
                    <a:pt x="114" y="70"/>
                  </a:lnTo>
                  <a:lnTo>
                    <a:pt x="117" y="84"/>
                  </a:lnTo>
                  <a:lnTo>
                    <a:pt x="114" y="92"/>
                  </a:lnTo>
                  <a:lnTo>
                    <a:pt x="109" y="96"/>
                  </a:lnTo>
                  <a:lnTo>
                    <a:pt x="107" y="112"/>
                  </a:lnTo>
                  <a:lnTo>
                    <a:pt x="100" y="134"/>
                  </a:lnTo>
                  <a:lnTo>
                    <a:pt x="89" y="161"/>
                  </a:lnTo>
                  <a:lnTo>
                    <a:pt x="77" y="197"/>
                  </a:lnTo>
                  <a:lnTo>
                    <a:pt x="68" y="223"/>
                  </a:lnTo>
                  <a:lnTo>
                    <a:pt x="59" y="246"/>
                  </a:lnTo>
                  <a:lnTo>
                    <a:pt x="45" y="250"/>
                  </a:lnTo>
                  <a:lnTo>
                    <a:pt x="30" y="258"/>
                  </a:lnTo>
                  <a:lnTo>
                    <a:pt x="21" y="253"/>
                  </a:lnTo>
                  <a:lnTo>
                    <a:pt x="9" y="246"/>
                  </a:lnTo>
                  <a:lnTo>
                    <a:pt x="5" y="237"/>
                  </a:lnTo>
                  <a:lnTo>
                    <a:pt x="5" y="220"/>
                  </a:lnTo>
                  <a:lnTo>
                    <a:pt x="0" y="204"/>
                  </a:lnTo>
                  <a:lnTo>
                    <a:pt x="0" y="191"/>
                  </a:lnTo>
                  <a:lnTo>
                    <a:pt x="4" y="177"/>
                  </a:lnTo>
                  <a:lnTo>
                    <a:pt x="12" y="174"/>
                  </a:lnTo>
                  <a:lnTo>
                    <a:pt x="12" y="167"/>
                  </a:lnTo>
                  <a:lnTo>
                    <a:pt x="21" y="153"/>
                  </a:lnTo>
                  <a:lnTo>
                    <a:pt x="23" y="140"/>
                  </a:lnTo>
                  <a:lnTo>
                    <a:pt x="20" y="131"/>
                  </a:lnTo>
                  <a:lnTo>
                    <a:pt x="18" y="120"/>
                  </a:lnTo>
                  <a:lnTo>
                    <a:pt x="18" y="102"/>
                  </a:lnTo>
                  <a:lnTo>
                    <a:pt x="24" y="91"/>
                  </a:lnTo>
                  <a:lnTo>
                    <a:pt x="27" y="80"/>
                  </a:lnTo>
                  <a:lnTo>
                    <a:pt x="35" y="79"/>
                  </a:lnTo>
                  <a:lnTo>
                    <a:pt x="45" y="75"/>
                  </a:lnTo>
                  <a:lnTo>
                    <a:pt x="51" y="71"/>
                  </a:lnTo>
                  <a:lnTo>
                    <a:pt x="58" y="71"/>
                  </a:lnTo>
                  <a:lnTo>
                    <a:pt x="69" y="60"/>
                  </a:lnTo>
                  <a:lnTo>
                    <a:pt x="83" y="49"/>
                  </a:lnTo>
                  <a:lnTo>
                    <a:pt x="88" y="39"/>
                  </a:lnTo>
                  <a:lnTo>
                    <a:pt x="86" y="31"/>
                  </a:lnTo>
                  <a:lnTo>
                    <a:pt x="94" y="33"/>
                  </a:lnTo>
                  <a:lnTo>
                    <a:pt x="103" y="20"/>
                  </a:lnTo>
                  <a:lnTo>
                    <a:pt x="104" y="9"/>
                  </a:lnTo>
                  <a:lnTo>
                    <a:pt x="110" y="0"/>
                  </a:lnTo>
                  <a:lnTo>
                    <a:pt x="115" y="9"/>
                  </a:lnTo>
                  <a:lnTo>
                    <a:pt x="120" y="16"/>
                  </a:lnTo>
                  <a:lnTo>
                    <a:pt x="123" y="29"/>
                  </a:lnTo>
                  <a:lnTo>
                    <a:pt x="123" y="2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79" name="Freeform 150">
              <a:extLst>
                <a:ext uri="{FF2B5EF4-FFF2-40B4-BE49-F238E27FC236}">
                  <a16:creationId xmlns:a16="http://schemas.microsoft.com/office/drawing/2014/main" id="{51C367A5-9920-B957-FAD0-E6F44C5B7912}"/>
                </a:ext>
              </a:extLst>
            </p:cNvPr>
            <p:cNvSpPr>
              <a:spLocks/>
            </p:cNvSpPr>
            <p:nvPr/>
          </p:nvSpPr>
          <p:spPr bwMode="auto">
            <a:xfrm>
              <a:off x="6228646" y="3205796"/>
              <a:ext cx="63403" cy="48387"/>
            </a:xfrm>
            <a:custGeom>
              <a:avLst/>
              <a:gdLst>
                <a:gd name="T0" fmla="*/ 38 w 38"/>
                <a:gd name="T1" fmla="*/ 19 h 29"/>
                <a:gd name="T2" fmla="*/ 35 w 38"/>
                <a:gd name="T3" fmla="*/ 20 h 29"/>
                <a:gd name="T4" fmla="*/ 33 w 38"/>
                <a:gd name="T5" fmla="*/ 23 h 29"/>
                <a:gd name="T6" fmla="*/ 25 w 38"/>
                <a:gd name="T7" fmla="*/ 23 h 29"/>
                <a:gd name="T8" fmla="*/ 19 w 38"/>
                <a:gd name="T9" fmla="*/ 27 h 29"/>
                <a:gd name="T10" fmla="*/ 9 w 38"/>
                <a:gd name="T11" fmla="*/ 29 h 29"/>
                <a:gd name="T12" fmla="*/ 3 w 38"/>
                <a:gd name="T13" fmla="*/ 24 h 29"/>
                <a:gd name="T14" fmla="*/ 0 w 38"/>
                <a:gd name="T15" fmla="*/ 16 h 29"/>
                <a:gd name="T16" fmla="*/ 1 w 38"/>
                <a:gd name="T17" fmla="*/ 9 h 29"/>
                <a:gd name="T18" fmla="*/ 3 w 38"/>
                <a:gd name="T19" fmla="*/ 10 h 29"/>
                <a:gd name="T20" fmla="*/ 3 w 38"/>
                <a:gd name="T21" fmla="*/ 6 h 29"/>
                <a:gd name="T22" fmla="*/ 12 w 38"/>
                <a:gd name="T23" fmla="*/ 3 h 29"/>
                <a:gd name="T24" fmla="*/ 15 w 38"/>
                <a:gd name="T25" fmla="*/ 2 h 29"/>
                <a:gd name="T26" fmla="*/ 20 w 38"/>
                <a:gd name="T27" fmla="*/ 1 h 29"/>
                <a:gd name="T28" fmla="*/ 28 w 38"/>
                <a:gd name="T29" fmla="*/ 0 h 29"/>
                <a:gd name="T30" fmla="*/ 36 w 38"/>
                <a:gd name="T31" fmla="*/ 7 h 29"/>
                <a:gd name="T32" fmla="*/ 38 w 38"/>
                <a:gd name="T33" fmla="*/ 19 h 29"/>
                <a:gd name="T34" fmla="*/ 38 w 38"/>
                <a:gd name="T3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9">
                  <a:moveTo>
                    <a:pt x="38" y="19"/>
                  </a:moveTo>
                  <a:lnTo>
                    <a:pt x="35" y="20"/>
                  </a:lnTo>
                  <a:lnTo>
                    <a:pt x="33" y="23"/>
                  </a:lnTo>
                  <a:lnTo>
                    <a:pt x="25" y="23"/>
                  </a:lnTo>
                  <a:lnTo>
                    <a:pt x="19" y="27"/>
                  </a:lnTo>
                  <a:lnTo>
                    <a:pt x="9" y="29"/>
                  </a:lnTo>
                  <a:lnTo>
                    <a:pt x="3" y="24"/>
                  </a:lnTo>
                  <a:lnTo>
                    <a:pt x="0" y="16"/>
                  </a:lnTo>
                  <a:lnTo>
                    <a:pt x="1" y="9"/>
                  </a:lnTo>
                  <a:lnTo>
                    <a:pt x="3" y="10"/>
                  </a:lnTo>
                  <a:lnTo>
                    <a:pt x="3" y="6"/>
                  </a:lnTo>
                  <a:lnTo>
                    <a:pt x="12" y="3"/>
                  </a:lnTo>
                  <a:lnTo>
                    <a:pt x="15" y="2"/>
                  </a:lnTo>
                  <a:lnTo>
                    <a:pt x="20" y="1"/>
                  </a:lnTo>
                  <a:lnTo>
                    <a:pt x="28" y="0"/>
                  </a:lnTo>
                  <a:lnTo>
                    <a:pt x="36" y="7"/>
                  </a:lnTo>
                  <a:lnTo>
                    <a:pt x="38" y="19"/>
                  </a:lnTo>
                  <a:lnTo>
                    <a:pt x="38" y="1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80" name="Freeform 151">
              <a:extLst>
                <a:ext uri="{FF2B5EF4-FFF2-40B4-BE49-F238E27FC236}">
                  <a16:creationId xmlns:a16="http://schemas.microsoft.com/office/drawing/2014/main" id="{3BA559FE-5AEE-E8E0-FAD1-3D95F96095D6}"/>
                </a:ext>
              </a:extLst>
            </p:cNvPr>
            <p:cNvSpPr>
              <a:spLocks/>
            </p:cNvSpPr>
            <p:nvPr/>
          </p:nvSpPr>
          <p:spPr bwMode="auto">
            <a:xfrm>
              <a:off x="5366030" y="3756402"/>
              <a:ext cx="455502" cy="472186"/>
            </a:xfrm>
            <a:custGeom>
              <a:avLst/>
              <a:gdLst>
                <a:gd name="T0" fmla="*/ 273 w 273"/>
                <a:gd name="T1" fmla="*/ 154 h 283"/>
                <a:gd name="T2" fmla="*/ 263 w 273"/>
                <a:gd name="T3" fmla="*/ 179 h 283"/>
                <a:gd name="T4" fmla="*/ 225 w 273"/>
                <a:gd name="T5" fmla="*/ 184 h 283"/>
                <a:gd name="T6" fmla="*/ 209 w 273"/>
                <a:gd name="T7" fmla="*/ 191 h 283"/>
                <a:gd name="T8" fmla="*/ 194 w 273"/>
                <a:gd name="T9" fmla="*/ 187 h 283"/>
                <a:gd name="T10" fmla="*/ 169 w 273"/>
                <a:gd name="T11" fmla="*/ 199 h 283"/>
                <a:gd name="T12" fmla="*/ 153 w 273"/>
                <a:gd name="T13" fmla="*/ 213 h 283"/>
                <a:gd name="T14" fmla="*/ 144 w 273"/>
                <a:gd name="T15" fmla="*/ 221 h 283"/>
                <a:gd name="T16" fmla="*/ 131 w 273"/>
                <a:gd name="T17" fmla="*/ 224 h 283"/>
                <a:gd name="T18" fmla="*/ 115 w 273"/>
                <a:gd name="T19" fmla="*/ 252 h 283"/>
                <a:gd name="T20" fmla="*/ 111 w 273"/>
                <a:gd name="T21" fmla="*/ 267 h 283"/>
                <a:gd name="T22" fmla="*/ 105 w 273"/>
                <a:gd name="T23" fmla="*/ 281 h 283"/>
                <a:gd name="T24" fmla="*/ 98 w 273"/>
                <a:gd name="T25" fmla="*/ 275 h 283"/>
                <a:gd name="T26" fmla="*/ 91 w 273"/>
                <a:gd name="T27" fmla="*/ 277 h 283"/>
                <a:gd name="T28" fmla="*/ 75 w 273"/>
                <a:gd name="T29" fmla="*/ 282 h 283"/>
                <a:gd name="T30" fmla="*/ 68 w 273"/>
                <a:gd name="T31" fmla="*/ 281 h 283"/>
                <a:gd name="T32" fmla="*/ 64 w 273"/>
                <a:gd name="T33" fmla="*/ 270 h 283"/>
                <a:gd name="T34" fmla="*/ 58 w 273"/>
                <a:gd name="T35" fmla="*/ 270 h 283"/>
                <a:gd name="T36" fmla="*/ 62 w 273"/>
                <a:gd name="T37" fmla="*/ 258 h 283"/>
                <a:gd name="T38" fmla="*/ 54 w 273"/>
                <a:gd name="T39" fmla="*/ 245 h 283"/>
                <a:gd name="T40" fmla="*/ 47 w 273"/>
                <a:gd name="T41" fmla="*/ 240 h 283"/>
                <a:gd name="T42" fmla="*/ 37 w 273"/>
                <a:gd name="T43" fmla="*/ 246 h 283"/>
                <a:gd name="T44" fmla="*/ 26 w 273"/>
                <a:gd name="T45" fmla="*/ 248 h 283"/>
                <a:gd name="T46" fmla="*/ 18 w 273"/>
                <a:gd name="T47" fmla="*/ 243 h 283"/>
                <a:gd name="T48" fmla="*/ 11 w 273"/>
                <a:gd name="T49" fmla="*/ 245 h 283"/>
                <a:gd name="T50" fmla="*/ 11 w 273"/>
                <a:gd name="T51" fmla="*/ 233 h 283"/>
                <a:gd name="T52" fmla="*/ 4 w 273"/>
                <a:gd name="T53" fmla="*/ 220 h 283"/>
                <a:gd name="T54" fmla="*/ 0 w 273"/>
                <a:gd name="T55" fmla="*/ 197 h 283"/>
                <a:gd name="T56" fmla="*/ 9 w 273"/>
                <a:gd name="T57" fmla="*/ 182 h 283"/>
                <a:gd name="T58" fmla="*/ 25 w 273"/>
                <a:gd name="T59" fmla="*/ 187 h 283"/>
                <a:gd name="T60" fmla="*/ 41 w 273"/>
                <a:gd name="T61" fmla="*/ 184 h 283"/>
                <a:gd name="T62" fmla="*/ 110 w 273"/>
                <a:gd name="T63" fmla="*/ 180 h 283"/>
                <a:gd name="T64" fmla="*/ 111 w 273"/>
                <a:gd name="T65" fmla="*/ 164 h 283"/>
                <a:gd name="T66" fmla="*/ 97 w 273"/>
                <a:gd name="T67" fmla="*/ 0 h 283"/>
                <a:gd name="T68" fmla="*/ 177 w 273"/>
                <a:gd name="T69" fmla="*/ 41 h 283"/>
                <a:gd name="T70" fmla="*/ 236 w 273"/>
                <a:gd name="T71" fmla="*/ 92 h 283"/>
                <a:gd name="T72" fmla="*/ 255 w 273"/>
                <a:gd name="T73" fmla="*/ 101 h 283"/>
                <a:gd name="T74" fmla="*/ 273 w 273"/>
                <a:gd name="T75" fmla="*/ 11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283">
                  <a:moveTo>
                    <a:pt x="273" y="110"/>
                  </a:moveTo>
                  <a:lnTo>
                    <a:pt x="273" y="154"/>
                  </a:lnTo>
                  <a:lnTo>
                    <a:pt x="264" y="167"/>
                  </a:lnTo>
                  <a:lnTo>
                    <a:pt x="263" y="179"/>
                  </a:lnTo>
                  <a:lnTo>
                    <a:pt x="248" y="182"/>
                  </a:lnTo>
                  <a:lnTo>
                    <a:pt x="225" y="184"/>
                  </a:lnTo>
                  <a:lnTo>
                    <a:pt x="219" y="190"/>
                  </a:lnTo>
                  <a:lnTo>
                    <a:pt x="209" y="191"/>
                  </a:lnTo>
                  <a:lnTo>
                    <a:pt x="198" y="191"/>
                  </a:lnTo>
                  <a:lnTo>
                    <a:pt x="194" y="187"/>
                  </a:lnTo>
                  <a:lnTo>
                    <a:pt x="185" y="190"/>
                  </a:lnTo>
                  <a:lnTo>
                    <a:pt x="169" y="199"/>
                  </a:lnTo>
                  <a:lnTo>
                    <a:pt x="166" y="204"/>
                  </a:lnTo>
                  <a:lnTo>
                    <a:pt x="153" y="213"/>
                  </a:lnTo>
                  <a:lnTo>
                    <a:pt x="151" y="218"/>
                  </a:lnTo>
                  <a:lnTo>
                    <a:pt x="144" y="221"/>
                  </a:lnTo>
                  <a:lnTo>
                    <a:pt x="135" y="219"/>
                  </a:lnTo>
                  <a:lnTo>
                    <a:pt x="131" y="224"/>
                  </a:lnTo>
                  <a:lnTo>
                    <a:pt x="129" y="236"/>
                  </a:lnTo>
                  <a:lnTo>
                    <a:pt x="115" y="252"/>
                  </a:lnTo>
                  <a:lnTo>
                    <a:pt x="115" y="258"/>
                  </a:lnTo>
                  <a:lnTo>
                    <a:pt x="111" y="267"/>
                  </a:lnTo>
                  <a:lnTo>
                    <a:pt x="112" y="278"/>
                  </a:lnTo>
                  <a:lnTo>
                    <a:pt x="105" y="281"/>
                  </a:lnTo>
                  <a:lnTo>
                    <a:pt x="101" y="283"/>
                  </a:lnTo>
                  <a:lnTo>
                    <a:pt x="98" y="275"/>
                  </a:lnTo>
                  <a:lnTo>
                    <a:pt x="94" y="277"/>
                  </a:lnTo>
                  <a:lnTo>
                    <a:pt x="91" y="277"/>
                  </a:lnTo>
                  <a:lnTo>
                    <a:pt x="88" y="282"/>
                  </a:lnTo>
                  <a:lnTo>
                    <a:pt x="75" y="282"/>
                  </a:lnTo>
                  <a:lnTo>
                    <a:pt x="70" y="279"/>
                  </a:lnTo>
                  <a:lnTo>
                    <a:pt x="68" y="281"/>
                  </a:lnTo>
                  <a:lnTo>
                    <a:pt x="63" y="276"/>
                  </a:lnTo>
                  <a:lnTo>
                    <a:pt x="64" y="270"/>
                  </a:lnTo>
                  <a:lnTo>
                    <a:pt x="62" y="267"/>
                  </a:lnTo>
                  <a:lnTo>
                    <a:pt x="58" y="270"/>
                  </a:lnTo>
                  <a:lnTo>
                    <a:pt x="59" y="263"/>
                  </a:lnTo>
                  <a:lnTo>
                    <a:pt x="62" y="258"/>
                  </a:lnTo>
                  <a:lnTo>
                    <a:pt x="55" y="250"/>
                  </a:lnTo>
                  <a:lnTo>
                    <a:pt x="54" y="245"/>
                  </a:lnTo>
                  <a:lnTo>
                    <a:pt x="50" y="241"/>
                  </a:lnTo>
                  <a:lnTo>
                    <a:pt x="47" y="240"/>
                  </a:lnTo>
                  <a:lnTo>
                    <a:pt x="43" y="243"/>
                  </a:lnTo>
                  <a:lnTo>
                    <a:pt x="37" y="246"/>
                  </a:lnTo>
                  <a:lnTo>
                    <a:pt x="32" y="250"/>
                  </a:lnTo>
                  <a:lnTo>
                    <a:pt x="26" y="248"/>
                  </a:lnTo>
                  <a:lnTo>
                    <a:pt x="21" y="243"/>
                  </a:lnTo>
                  <a:lnTo>
                    <a:pt x="18" y="243"/>
                  </a:lnTo>
                  <a:lnTo>
                    <a:pt x="14" y="245"/>
                  </a:lnTo>
                  <a:lnTo>
                    <a:pt x="11" y="245"/>
                  </a:lnTo>
                  <a:lnTo>
                    <a:pt x="10" y="238"/>
                  </a:lnTo>
                  <a:lnTo>
                    <a:pt x="11" y="233"/>
                  </a:lnTo>
                  <a:lnTo>
                    <a:pt x="10" y="225"/>
                  </a:lnTo>
                  <a:lnTo>
                    <a:pt x="4" y="220"/>
                  </a:lnTo>
                  <a:lnTo>
                    <a:pt x="1" y="209"/>
                  </a:lnTo>
                  <a:lnTo>
                    <a:pt x="0" y="197"/>
                  </a:lnTo>
                  <a:lnTo>
                    <a:pt x="6" y="193"/>
                  </a:lnTo>
                  <a:lnTo>
                    <a:pt x="9" y="182"/>
                  </a:lnTo>
                  <a:lnTo>
                    <a:pt x="14" y="182"/>
                  </a:lnTo>
                  <a:lnTo>
                    <a:pt x="25" y="187"/>
                  </a:lnTo>
                  <a:lnTo>
                    <a:pt x="35" y="184"/>
                  </a:lnTo>
                  <a:lnTo>
                    <a:pt x="41" y="184"/>
                  </a:lnTo>
                  <a:lnTo>
                    <a:pt x="44" y="181"/>
                  </a:lnTo>
                  <a:lnTo>
                    <a:pt x="110" y="180"/>
                  </a:lnTo>
                  <a:lnTo>
                    <a:pt x="114" y="167"/>
                  </a:lnTo>
                  <a:lnTo>
                    <a:pt x="111" y="164"/>
                  </a:lnTo>
                  <a:lnTo>
                    <a:pt x="104" y="82"/>
                  </a:lnTo>
                  <a:lnTo>
                    <a:pt x="97" y="0"/>
                  </a:lnTo>
                  <a:lnTo>
                    <a:pt x="122" y="0"/>
                  </a:lnTo>
                  <a:lnTo>
                    <a:pt x="177" y="41"/>
                  </a:lnTo>
                  <a:lnTo>
                    <a:pt x="232" y="83"/>
                  </a:lnTo>
                  <a:lnTo>
                    <a:pt x="236" y="92"/>
                  </a:lnTo>
                  <a:lnTo>
                    <a:pt x="246" y="97"/>
                  </a:lnTo>
                  <a:lnTo>
                    <a:pt x="255" y="101"/>
                  </a:lnTo>
                  <a:lnTo>
                    <a:pt x="255" y="113"/>
                  </a:lnTo>
                  <a:lnTo>
                    <a:pt x="273" y="110"/>
                  </a:lnTo>
                  <a:lnTo>
                    <a:pt x="273" y="11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81" name="Freeform 152">
              <a:extLst>
                <a:ext uri="{FF2B5EF4-FFF2-40B4-BE49-F238E27FC236}">
                  <a16:creationId xmlns:a16="http://schemas.microsoft.com/office/drawing/2014/main" id="{CC232C0A-D74E-34C9-9BA6-4BFB396F9045}"/>
                </a:ext>
              </a:extLst>
            </p:cNvPr>
            <p:cNvSpPr>
              <a:spLocks/>
            </p:cNvSpPr>
            <p:nvPr/>
          </p:nvSpPr>
          <p:spPr bwMode="auto">
            <a:xfrm>
              <a:off x="8235857" y="3649616"/>
              <a:ext cx="245270" cy="583974"/>
            </a:xfrm>
            <a:custGeom>
              <a:avLst/>
              <a:gdLst>
                <a:gd name="T0" fmla="*/ 134 w 147"/>
                <a:gd name="T1" fmla="*/ 144 h 350"/>
                <a:gd name="T2" fmla="*/ 123 w 147"/>
                <a:gd name="T3" fmla="*/ 155 h 350"/>
                <a:gd name="T4" fmla="*/ 103 w 147"/>
                <a:gd name="T5" fmla="*/ 164 h 350"/>
                <a:gd name="T6" fmla="*/ 92 w 147"/>
                <a:gd name="T7" fmla="*/ 188 h 350"/>
                <a:gd name="T8" fmla="*/ 115 w 147"/>
                <a:gd name="T9" fmla="*/ 219 h 350"/>
                <a:gd name="T10" fmla="*/ 120 w 147"/>
                <a:gd name="T11" fmla="*/ 248 h 350"/>
                <a:gd name="T12" fmla="*/ 120 w 147"/>
                <a:gd name="T13" fmla="*/ 261 h 350"/>
                <a:gd name="T14" fmla="*/ 135 w 147"/>
                <a:gd name="T15" fmla="*/ 286 h 350"/>
                <a:gd name="T16" fmla="*/ 144 w 147"/>
                <a:gd name="T17" fmla="*/ 313 h 350"/>
                <a:gd name="T18" fmla="*/ 129 w 147"/>
                <a:gd name="T19" fmla="*/ 350 h 350"/>
                <a:gd name="T20" fmla="*/ 131 w 147"/>
                <a:gd name="T21" fmla="*/ 322 h 350"/>
                <a:gd name="T22" fmla="*/ 123 w 147"/>
                <a:gd name="T23" fmla="*/ 289 h 350"/>
                <a:gd name="T24" fmla="*/ 108 w 147"/>
                <a:gd name="T25" fmla="*/ 257 h 350"/>
                <a:gd name="T26" fmla="*/ 93 w 147"/>
                <a:gd name="T27" fmla="*/ 217 h 350"/>
                <a:gd name="T28" fmla="*/ 66 w 147"/>
                <a:gd name="T29" fmla="*/ 240 h 350"/>
                <a:gd name="T30" fmla="*/ 46 w 147"/>
                <a:gd name="T31" fmla="*/ 234 h 350"/>
                <a:gd name="T32" fmla="*/ 43 w 147"/>
                <a:gd name="T33" fmla="*/ 193 h 350"/>
                <a:gd name="T34" fmla="*/ 28 w 147"/>
                <a:gd name="T35" fmla="*/ 164 h 350"/>
                <a:gd name="T36" fmla="*/ 4 w 147"/>
                <a:gd name="T37" fmla="*/ 145 h 350"/>
                <a:gd name="T38" fmla="*/ 7 w 147"/>
                <a:gd name="T39" fmla="*/ 134 h 350"/>
                <a:gd name="T40" fmla="*/ 12 w 147"/>
                <a:gd name="T41" fmla="*/ 115 h 350"/>
                <a:gd name="T42" fmla="*/ 12 w 147"/>
                <a:gd name="T43" fmla="*/ 101 h 350"/>
                <a:gd name="T44" fmla="*/ 23 w 147"/>
                <a:gd name="T45" fmla="*/ 85 h 350"/>
                <a:gd name="T46" fmla="*/ 27 w 147"/>
                <a:gd name="T47" fmla="*/ 60 h 350"/>
                <a:gd name="T48" fmla="*/ 31 w 147"/>
                <a:gd name="T49" fmla="*/ 34 h 350"/>
                <a:gd name="T50" fmla="*/ 61 w 147"/>
                <a:gd name="T51" fmla="*/ 24 h 350"/>
                <a:gd name="T52" fmla="*/ 63 w 147"/>
                <a:gd name="T53" fmla="*/ 8 h 350"/>
                <a:gd name="T54" fmla="*/ 69 w 147"/>
                <a:gd name="T55" fmla="*/ 0 h 350"/>
                <a:gd name="T56" fmla="*/ 85 w 147"/>
                <a:gd name="T57" fmla="*/ 16 h 350"/>
                <a:gd name="T58" fmla="*/ 91 w 147"/>
                <a:gd name="T59" fmla="*/ 46 h 350"/>
                <a:gd name="T60" fmla="*/ 80 w 147"/>
                <a:gd name="T61" fmla="*/ 85 h 350"/>
                <a:gd name="T62" fmla="*/ 104 w 147"/>
                <a:gd name="T63" fmla="*/ 99 h 350"/>
                <a:gd name="T64" fmla="*/ 113 w 147"/>
                <a:gd name="T65" fmla="*/ 118 h 350"/>
                <a:gd name="T66" fmla="*/ 134 w 147"/>
                <a:gd name="T67" fmla="*/ 129 h 350"/>
                <a:gd name="T68" fmla="*/ 147 w 147"/>
                <a:gd name="T69" fmla="*/ 131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7" h="350">
                  <a:moveTo>
                    <a:pt x="147" y="131"/>
                  </a:moveTo>
                  <a:lnTo>
                    <a:pt x="134" y="144"/>
                  </a:lnTo>
                  <a:lnTo>
                    <a:pt x="132" y="151"/>
                  </a:lnTo>
                  <a:lnTo>
                    <a:pt x="123" y="155"/>
                  </a:lnTo>
                  <a:lnTo>
                    <a:pt x="115" y="163"/>
                  </a:lnTo>
                  <a:lnTo>
                    <a:pt x="103" y="164"/>
                  </a:lnTo>
                  <a:lnTo>
                    <a:pt x="99" y="185"/>
                  </a:lnTo>
                  <a:lnTo>
                    <a:pt x="92" y="188"/>
                  </a:lnTo>
                  <a:lnTo>
                    <a:pt x="103" y="205"/>
                  </a:lnTo>
                  <a:lnTo>
                    <a:pt x="115" y="219"/>
                  </a:lnTo>
                  <a:lnTo>
                    <a:pt x="123" y="231"/>
                  </a:lnTo>
                  <a:lnTo>
                    <a:pt x="120" y="248"/>
                  </a:lnTo>
                  <a:lnTo>
                    <a:pt x="114" y="251"/>
                  </a:lnTo>
                  <a:lnTo>
                    <a:pt x="120" y="261"/>
                  </a:lnTo>
                  <a:lnTo>
                    <a:pt x="132" y="276"/>
                  </a:lnTo>
                  <a:lnTo>
                    <a:pt x="135" y="286"/>
                  </a:lnTo>
                  <a:lnTo>
                    <a:pt x="136" y="295"/>
                  </a:lnTo>
                  <a:lnTo>
                    <a:pt x="144" y="313"/>
                  </a:lnTo>
                  <a:lnTo>
                    <a:pt x="136" y="331"/>
                  </a:lnTo>
                  <a:lnTo>
                    <a:pt x="129" y="350"/>
                  </a:lnTo>
                  <a:lnTo>
                    <a:pt x="127" y="336"/>
                  </a:lnTo>
                  <a:lnTo>
                    <a:pt x="131" y="322"/>
                  </a:lnTo>
                  <a:lnTo>
                    <a:pt x="124" y="310"/>
                  </a:lnTo>
                  <a:lnTo>
                    <a:pt x="123" y="289"/>
                  </a:lnTo>
                  <a:lnTo>
                    <a:pt x="116" y="280"/>
                  </a:lnTo>
                  <a:lnTo>
                    <a:pt x="108" y="257"/>
                  </a:lnTo>
                  <a:lnTo>
                    <a:pt x="102" y="233"/>
                  </a:lnTo>
                  <a:lnTo>
                    <a:pt x="93" y="217"/>
                  </a:lnTo>
                  <a:lnTo>
                    <a:pt x="83" y="227"/>
                  </a:lnTo>
                  <a:lnTo>
                    <a:pt x="66" y="240"/>
                  </a:lnTo>
                  <a:lnTo>
                    <a:pt x="57" y="239"/>
                  </a:lnTo>
                  <a:lnTo>
                    <a:pt x="46" y="234"/>
                  </a:lnTo>
                  <a:lnTo>
                    <a:pt x="49" y="211"/>
                  </a:lnTo>
                  <a:lnTo>
                    <a:pt x="43" y="193"/>
                  </a:lnTo>
                  <a:lnTo>
                    <a:pt x="27" y="171"/>
                  </a:lnTo>
                  <a:lnTo>
                    <a:pt x="28" y="164"/>
                  </a:lnTo>
                  <a:lnTo>
                    <a:pt x="17" y="161"/>
                  </a:lnTo>
                  <a:lnTo>
                    <a:pt x="4" y="145"/>
                  </a:lnTo>
                  <a:lnTo>
                    <a:pt x="0" y="131"/>
                  </a:lnTo>
                  <a:lnTo>
                    <a:pt x="7" y="134"/>
                  </a:lnTo>
                  <a:lnTo>
                    <a:pt x="5" y="120"/>
                  </a:lnTo>
                  <a:lnTo>
                    <a:pt x="12" y="115"/>
                  </a:lnTo>
                  <a:lnTo>
                    <a:pt x="9" y="107"/>
                  </a:lnTo>
                  <a:lnTo>
                    <a:pt x="12" y="101"/>
                  </a:lnTo>
                  <a:lnTo>
                    <a:pt x="10" y="81"/>
                  </a:lnTo>
                  <a:lnTo>
                    <a:pt x="23" y="85"/>
                  </a:lnTo>
                  <a:lnTo>
                    <a:pt x="29" y="70"/>
                  </a:lnTo>
                  <a:lnTo>
                    <a:pt x="27" y="60"/>
                  </a:lnTo>
                  <a:lnTo>
                    <a:pt x="33" y="45"/>
                  </a:lnTo>
                  <a:lnTo>
                    <a:pt x="31" y="34"/>
                  </a:lnTo>
                  <a:lnTo>
                    <a:pt x="49" y="20"/>
                  </a:lnTo>
                  <a:lnTo>
                    <a:pt x="61" y="24"/>
                  </a:lnTo>
                  <a:lnTo>
                    <a:pt x="57" y="12"/>
                  </a:lnTo>
                  <a:lnTo>
                    <a:pt x="63" y="8"/>
                  </a:lnTo>
                  <a:lnTo>
                    <a:pt x="60" y="2"/>
                  </a:lnTo>
                  <a:lnTo>
                    <a:pt x="69" y="0"/>
                  </a:lnTo>
                  <a:lnTo>
                    <a:pt x="77" y="11"/>
                  </a:lnTo>
                  <a:lnTo>
                    <a:pt x="85" y="16"/>
                  </a:lnTo>
                  <a:lnTo>
                    <a:pt x="89" y="30"/>
                  </a:lnTo>
                  <a:lnTo>
                    <a:pt x="91" y="46"/>
                  </a:lnTo>
                  <a:lnTo>
                    <a:pt x="79" y="62"/>
                  </a:lnTo>
                  <a:lnTo>
                    <a:pt x="80" y="85"/>
                  </a:lnTo>
                  <a:lnTo>
                    <a:pt x="97" y="81"/>
                  </a:lnTo>
                  <a:lnTo>
                    <a:pt x="104" y="99"/>
                  </a:lnTo>
                  <a:lnTo>
                    <a:pt x="115" y="103"/>
                  </a:lnTo>
                  <a:lnTo>
                    <a:pt x="113" y="118"/>
                  </a:lnTo>
                  <a:lnTo>
                    <a:pt x="126" y="125"/>
                  </a:lnTo>
                  <a:lnTo>
                    <a:pt x="134" y="129"/>
                  </a:lnTo>
                  <a:lnTo>
                    <a:pt x="146" y="123"/>
                  </a:lnTo>
                  <a:lnTo>
                    <a:pt x="147" y="131"/>
                  </a:lnTo>
                  <a:lnTo>
                    <a:pt x="147" y="13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82" name="Freeform 153">
              <a:extLst>
                <a:ext uri="{FF2B5EF4-FFF2-40B4-BE49-F238E27FC236}">
                  <a16:creationId xmlns:a16="http://schemas.microsoft.com/office/drawing/2014/main" id="{E26652B7-F08E-C403-295A-14C004DDAF9F}"/>
                </a:ext>
              </a:extLst>
            </p:cNvPr>
            <p:cNvSpPr>
              <a:spLocks/>
            </p:cNvSpPr>
            <p:nvPr/>
          </p:nvSpPr>
          <p:spPr bwMode="auto">
            <a:xfrm>
              <a:off x="6173585" y="3169088"/>
              <a:ext cx="46718" cy="51724"/>
            </a:xfrm>
            <a:custGeom>
              <a:avLst/>
              <a:gdLst>
                <a:gd name="T0" fmla="*/ 27 w 28"/>
                <a:gd name="T1" fmla="*/ 14 h 31"/>
                <a:gd name="T2" fmla="*/ 25 w 28"/>
                <a:gd name="T3" fmla="*/ 17 h 31"/>
                <a:gd name="T4" fmla="*/ 21 w 28"/>
                <a:gd name="T5" fmla="*/ 19 h 31"/>
                <a:gd name="T6" fmla="*/ 19 w 28"/>
                <a:gd name="T7" fmla="*/ 16 h 31"/>
                <a:gd name="T8" fmla="*/ 13 w 28"/>
                <a:gd name="T9" fmla="*/ 25 h 31"/>
                <a:gd name="T10" fmla="*/ 15 w 28"/>
                <a:gd name="T11" fmla="*/ 31 h 31"/>
                <a:gd name="T12" fmla="*/ 12 w 28"/>
                <a:gd name="T13" fmla="*/ 30 h 31"/>
                <a:gd name="T14" fmla="*/ 7 w 28"/>
                <a:gd name="T15" fmla="*/ 23 h 31"/>
                <a:gd name="T16" fmla="*/ 0 w 28"/>
                <a:gd name="T17" fmla="*/ 19 h 31"/>
                <a:gd name="T18" fmla="*/ 2 w 28"/>
                <a:gd name="T19" fmla="*/ 17 h 31"/>
                <a:gd name="T20" fmla="*/ 3 w 28"/>
                <a:gd name="T21" fmla="*/ 6 h 31"/>
                <a:gd name="T22" fmla="*/ 7 w 28"/>
                <a:gd name="T23" fmla="*/ 2 h 31"/>
                <a:gd name="T24" fmla="*/ 10 w 28"/>
                <a:gd name="T25" fmla="*/ 0 h 31"/>
                <a:gd name="T26" fmla="*/ 14 w 28"/>
                <a:gd name="T27" fmla="*/ 3 h 31"/>
                <a:gd name="T28" fmla="*/ 17 w 28"/>
                <a:gd name="T29" fmla="*/ 6 h 31"/>
                <a:gd name="T30" fmla="*/ 22 w 28"/>
                <a:gd name="T31" fmla="*/ 8 h 31"/>
                <a:gd name="T32" fmla="*/ 28 w 28"/>
                <a:gd name="T33" fmla="*/ 12 h 31"/>
                <a:gd name="T34" fmla="*/ 27 w 28"/>
                <a:gd name="T35" fmla="*/ 14 h 31"/>
                <a:gd name="T36" fmla="*/ 27 w 28"/>
                <a:gd name="T3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1">
                  <a:moveTo>
                    <a:pt x="27" y="14"/>
                  </a:moveTo>
                  <a:lnTo>
                    <a:pt x="25" y="17"/>
                  </a:lnTo>
                  <a:lnTo>
                    <a:pt x="21" y="19"/>
                  </a:lnTo>
                  <a:lnTo>
                    <a:pt x="19" y="16"/>
                  </a:lnTo>
                  <a:lnTo>
                    <a:pt x="13" y="25"/>
                  </a:lnTo>
                  <a:lnTo>
                    <a:pt x="15" y="31"/>
                  </a:lnTo>
                  <a:lnTo>
                    <a:pt x="12" y="30"/>
                  </a:lnTo>
                  <a:lnTo>
                    <a:pt x="7" y="23"/>
                  </a:lnTo>
                  <a:lnTo>
                    <a:pt x="0" y="19"/>
                  </a:lnTo>
                  <a:lnTo>
                    <a:pt x="2" y="17"/>
                  </a:lnTo>
                  <a:lnTo>
                    <a:pt x="3" y="6"/>
                  </a:lnTo>
                  <a:lnTo>
                    <a:pt x="7" y="2"/>
                  </a:lnTo>
                  <a:lnTo>
                    <a:pt x="10" y="0"/>
                  </a:lnTo>
                  <a:lnTo>
                    <a:pt x="14" y="3"/>
                  </a:lnTo>
                  <a:lnTo>
                    <a:pt x="17" y="6"/>
                  </a:lnTo>
                  <a:lnTo>
                    <a:pt x="22" y="8"/>
                  </a:lnTo>
                  <a:lnTo>
                    <a:pt x="28" y="12"/>
                  </a:lnTo>
                  <a:lnTo>
                    <a:pt x="27" y="14"/>
                  </a:lnTo>
                  <a:lnTo>
                    <a:pt x="27" y="1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83" name="Freeform 154">
              <a:extLst>
                <a:ext uri="{FF2B5EF4-FFF2-40B4-BE49-F238E27FC236}">
                  <a16:creationId xmlns:a16="http://schemas.microsoft.com/office/drawing/2014/main" id="{F8EF4B36-7E69-C1E8-F4F2-2ABE87637DB6}"/>
                </a:ext>
              </a:extLst>
            </p:cNvPr>
            <p:cNvSpPr>
              <a:spLocks/>
            </p:cNvSpPr>
            <p:nvPr/>
          </p:nvSpPr>
          <p:spPr bwMode="auto">
            <a:xfrm>
              <a:off x="7847096" y="2905465"/>
              <a:ext cx="830915" cy="323689"/>
            </a:xfrm>
            <a:custGeom>
              <a:avLst/>
              <a:gdLst>
                <a:gd name="T0" fmla="*/ 237 w 498"/>
                <a:gd name="T1" fmla="*/ 32 h 194"/>
                <a:gd name="T2" fmla="*/ 270 w 498"/>
                <a:gd name="T3" fmla="*/ 33 h 194"/>
                <a:gd name="T4" fmla="*/ 304 w 498"/>
                <a:gd name="T5" fmla="*/ 51 h 194"/>
                <a:gd name="T6" fmla="*/ 338 w 498"/>
                <a:gd name="T7" fmla="*/ 54 h 194"/>
                <a:gd name="T8" fmla="*/ 366 w 498"/>
                <a:gd name="T9" fmla="*/ 46 h 194"/>
                <a:gd name="T10" fmla="*/ 389 w 498"/>
                <a:gd name="T11" fmla="*/ 35 h 194"/>
                <a:gd name="T12" fmla="*/ 417 w 498"/>
                <a:gd name="T13" fmla="*/ 40 h 194"/>
                <a:gd name="T14" fmla="*/ 420 w 498"/>
                <a:gd name="T15" fmla="*/ 72 h 194"/>
                <a:gd name="T16" fmla="*/ 435 w 498"/>
                <a:gd name="T17" fmla="*/ 77 h 194"/>
                <a:gd name="T18" fmla="*/ 459 w 498"/>
                <a:gd name="T19" fmla="*/ 73 h 194"/>
                <a:gd name="T20" fmla="*/ 496 w 498"/>
                <a:gd name="T21" fmla="*/ 92 h 194"/>
                <a:gd name="T22" fmla="*/ 484 w 498"/>
                <a:gd name="T23" fmla="*/ 97 h 194"/>
                <a:gd name="T24" fmla="*/ 457 w 498"/>
                <a:gd name="T25" fmla="*/ 104 h 194"/>
                <a:gd name="T26" fmla="*/ 434 w 498"/>
                <a:gd name="T27" fmla="*/ 124 h 194"/>
                <a:gd name="T28" fmla="*/ 407 w 498"/>
                <a:gd name="T29" fmla="*/ 130 h 194"/>
                <a:gd name="T30" fmla="*/ 396 w 498"/>
                <a:gd name="T31" fmla="*/ 140 h 194"/>
                <a:gd name="T32" fmla="*/ 410 w 498"/>
                <a:gd name="T33" fmla="*/ 154 h 194"/>
                <a:gd name="T34" fmla="*/ 398 w 498"/>
                <a:gd name="T35" fmla="*/ 171 h 194"/>
                <a:gd name="T36" fmla="*/ 361 w 498"/>
                <a:gd name="T37" fmla="*/ 177 h 194"/>
                <a:gd name="T38" fmla="*/ 326 w 498"/>
                <a:gd name="T39" fmla="*/ 194 h 194"/>
                <a:gd name="T40" fmla="*/ 298 w 498"/>
                <a:gd name="T41" fmla="*/ 189 h 194"/>
                <a:gd name="T42" fmla="*/ 253 w 498"/>
                <a:gd name="T43" fmla="*/ 175 h 194"/>
                <a:gd name="T44" fmla="*/ 201 w 498"/>
                <a:gd name="T45" fmla="*/ 172 h 194"/>
                <a:gd name="T46" fmla="*/ 171 w 498"/>
                <a:gd name="T47" fmla="*/ 162 h 194"/>
                <a:gd name="T48" fmla="*/ 146 w 498"/>
                <a:gd name="T49" fmla="*/ 143 h 194"/>
                <a:gd name="T50" fmla="*/ 101 w 498"/>
                <a:gd name="T51" fmla="*/ 129 h 194"/>
                <a:gd name="T52" fmla="*/ 73 w 498"/>
                <a:gd name="T53" fmla="*/ 117 h 194"/>
                <a:gd name="T54" fmla="*/ 51 w 498"/>
                <a:gd name="T55" fmla="*/ 80 h 194"/>
                <a:gd name="T56" fmla="*/ 10 w 498"/>
                <a:gd name="T57" fmla="*/ 63 h 194"/>
                <a:gd name="T58" fmla="*/ 14 w 498"/>
                <a:gd name="T59" fmla="*/ 47 h 194"/>
                <a:gd name="T60" fmla="*/ 51 w 498"/>
                <a:gd name="T61" fmla="*/ 23 h 194"/>
                <a:gd name="T62" fmla="*/ 82 w 498"/>
                <a:gd name="T63" fmla="*/ 29 h 194"/>
                <a:gd name="T64" fmla="*/ 112 w 498"/>
                <a:gd name="T65" fmla="*/ 38 h 194"/>
                <a:gd name="T66" fmla="*/ 142 w 498"/>
                <a:gd name="T67" fmla="*/ 30 h 194"/>
                <a:gd name="T68" fmla="*/ 134 w 498"/>
                <a:gd name="T69" fmla="*/ 0 h 194"/>
                <a:gd name="T70" fmla="*/ 170 w 498"/>
                <a:gd name="T71" fmla="*/ 10 h 194"/>
                <a:gd name="T72" fmla="*/ 200 w 498"/>
                <a:gd name="T73" fmla="*/ 29 h 194"/>
                <a:gd name="T74" fmla="*/ 225 w 498"/>
                <a:gd name="T7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8" h="194">
                  <a:moveTo>
                    <a:pt x="225" y="36"/>
                  </a:moveTo>
                  <a:lnTo>
                    <a:pt x="237" y="32"/>
                  </a:lnTo>
                  <a:lnTo>
                    <a:pt x="254" y="30"/>
                  </a:lnTo>
                  <a:lnTo>
                    <a:pt x="270" y="33"/>
                  </a:lnTo>
                  <a:lnTo>
                    <a:pt x="290" y="41"/>
                  </a:lnTo>
                  <a:lnTo>
                    <a:pt x="304" y="51"/>
                  </a:lnTo>
                  <a:lnTo>
                    <a:pt x="318" y="51"/>
                  </a:lnTo>
                  <a:lnTo>
                    <a:pt x="338" y="54"/>
                  </a:lnTo>
                  <a:lnTo>
                    <a:pt x="348" y="49"/>
                  </a:lnTo>
                  <a:lnTo>
                    <a:pt x="366" y="46"/>
                  </a:lnTo>
                  <a:lnTo>
                    <a:pt x="379" y="33"/>
                  </a:lnTo>
                  <a:lnTo>
                    <a:pt x="389" y="35"/>
                  </a:lnTo>
                  <a:lnTo>
                    <a:pt x="401" y="41"/>
                  </a:lnTo>
                  <a:lnTo>
                    <a:pt x="417" y="40"/>
                  </a:lnTo>
                  <a:lnTo>
                    <a:pt x="419" y="54"/>
                  </a:lnTo>
                  <a:lnTo>
                    <a:pt x="420" y="72"/>
                  </a:lnTo>
                  <a:lnTo>
                    <a:pt x="428" y="80"/>
                  </a:lnTo>
                  <a:lnTo>
                    <a:pt x="435" y="77"/>
                  </a:lnTo>
                  <a:lnTo>
                    <a:pt x="451" y="80"/>
                  </a:lnTo>
                  <a:lnTo>
                    <a:pt x="459" y="73"/>
                  </a:lnTo>
                  <a:lnTo>
                    <a:pt x="474" y="79"/>
                  </a:lnTo>
                  <a:lnTo>
                    <a:pt x="496" y="92"/>
                  </a:lnTo>
                  <a:lnTo>
                    <a:pt x="498" y="99"/>
                  </a:lnTo>
                  <a:lnTo>
                    <a:pt x="484" y="97"/>
                  </a:lnTo>
                  <a:lnTo>
                    <a:pt x="464" y="99"/>
                  </a:lnTo>
                  <a:lnTo>
                    <a:pt x="457" y="104"/>
                  </a:lnTo>
                  <a:lnTo>
                    <a:pt x="453" y="117"/>
                  </a:lnTo>
                  <a:lnTo>
                    <a:pt x="434" y="124"/>
                  </a:lnTo>
                  <a:lnTo>
                    <a:pt x="424" y="134"/>
                  </a:lnTo>
                  <a:lnTo>
                    <a:pt x="407" y="130"/>
                  </a:lnTo>
                  <a:lnTo>
                    <a:pt x="398" y="129"/>
                  </a:lnTo>
                  <a:lnTo>
                    <a:pt x="396" y="140"/>
                  </a:lnTo>
                  <a:lnTo>
                    <a:pt x="405" y="148"/>
                  </a:lnTo>
                  <a:lnTo>
                    <a:pt x="410" y="154"/>
                  </a:lnTo>
                  <a:lnTo>
                    <a:pt x="404" y="160"/>
                  </a:lnTo>
                  <a:lnTo>
                    <a:pt x="398" y="171"/>
                  </a:lnTo>
                  <a:lnTo>
                    <a:pt x="383" y="177"/>
                  </a:lnTo>
                  <a:lnTo>
                    <a:pt x="361" y="177"/>
                  </a:lnTo>
                  <a:lnTo>
                    <a:pt x="339" y="184"/>
                  </a:lnTo>
                  <a:lnTo>
                    <a:pt x="326" y="194"/>
                  </a:lnTo>
                  <a:lnTo>
                    <a:pt x="316" y="189"/>
                  </a:lnTo>
                  <a:lnTo>
                    <a:pt x="298" y="189"/>
                  </a:lnTo>
                  <a:lnTo>
                    <a:pt x="270" y="177"/>
                  </a:lnTo>
                  <a:lnTo>
                    <a:pt x="253" y="175"/>
                  </a:lnTo>
                  <a:lnTo>
                    <a:pt x="235" y="177"/>
                  </a:lnTo>
                  <a:lnTo>
                    <a:pt x="201" y="172"/>
                  </a:lnTo>
                  <a:lnTo>
                    <a:pt x="185" y="173"/>
                  </a:lnTo>
                  <a:lnTo>
                    <a:pt x="171" y="162"/>
                  </a:lnTo>
                  <a:lnTo>
                    <a:pt x="156" y="145"/>
                  </a:lnTo>
                  <a:lnTo>
                    <a:pt x="146" y="143"/>
                  </a:lnTo>
                  <a:lnTo>
                    <a:pt x="122" y="131"/>
                  </a:lnTo>
                  <a:lnTo>
                    <a:pt x="101" y="129"/>
                  </a:lnTo>
                  <a:lnTo>
                    <a:pt x="82" y="125"/>
                  </a:lnTo>
                  <a:lnTo>
                    <a:pt x="73" y="117"/>
                  </a:lnTo>
                  <a:lnTo>
                    <a:pt x="68" y="95"/>
                  </a:lnTo>
                  <a:lnTo>
                    <a:pt x="51" y="80"/>
                  </a:lnTo>
                  <a:lnTo>
                    <a:pt x="27" y="73"/>
                  </a:lnTo>
                  <a:lnTo>
                    <a:pt x="10" y="63"/>
                  </a:lnTo>
                  <a:lnTo>
                    <a:pt x="0" y="51"/>
                  </a:lnTo>
                  <a:lnTo>
                    <a:pt x="14" y="47"/>
                  </a:lnTo>
                  <a:lnTo>
                    <a:pt x="34" y="32"/>
                  </a:lnTo>
                  <a:lnTo>
                    <a:pt x="51" y="23"/>
                  </a:lnTo>
                  <a:lnTo>
                    <a:pt x="68" y="29"/>
                  </a:lnTo>
                  <a:lnTo>
                    <a:pt x="82" y="29"/>
                  </a:lnTo>
                  <a:lnTo>
                    <a:pt x="97" y="37"/>
                  </a:lnTo>
                  <a:lnTo>
                    <a:pt x="112" y="38"/>
                  </a:lnTo>
                  <a:lnTo>
                    <a:pt x="136" y="43"/>
                  </a:lnTo>
                  <a:lnTo>
                    <a:pt x="142" y="30"/>
                  </a:lnTo>
                  <a:lnTo>
                    <a:pt x="131" y="19"/>
                  </a:lnTo>
                  <a:lnTo>
                    <a:pt x="134" y="0"/>
                  </a:lnTo>
                  <a:lnTo>
                    <a:pt x="155" y="8"/>
                  </a:lnTo>
                  <a:lnTo>
                    <a:pt x="170" y="10"/>
                  </a:lnTo>
                  <a:lnTo>
                    <a:pt x="189" y="15"/>
                  </a:lnTo>
                  <a:lnTo>
                    <a:pt x="200" y="29"/>
                  </a:lnTo>
                  <a:lnTo>
                    <a:pt x="225" y="36"/>
                  </a:lnTo>
                  <a:lnTo>
                    <a:pt x="225" y="3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84" name="Freeform 155">
              <a:extLst>
                <a:ext uri="{FF2B5EF4-FFF2-40B4-BE49-F238E27FC236}">
                  <a16:creationId xmlns:a16="http://schemas.microsoft.com/office/drawing/2014/main" id="{02CDEEEB-B933-2CAC-B757-C6D4DB1E66F9}"/>
                </a:ext>
              </a:extLst>
            </p:cNvPr>
            <p:cNvSpPr>
              <a:spLocks/>
            </p:cNvSpPr>
            <p:nvPr/>
          </p:nvSpPr>
          <p:spPr bwMode="auto">
            <a:xfrm>
              <a:off x="6540656" y="4875967"/>
              <a:ext cx="293657" cy="522241"/>
            </a:xfrm>
            <a:custGeom>
              <a:avLst/>
              <a:gdLst>
                <a:gd name="T0" fmla="*/ 20 w 176"/>
                <a:gd name="T1" fmla="*/ 313 h 313"/>
                <a:gd name="T2" fmla="*/ 18 w 176"/>
                <a:gd name="T3" fmla="*/ 296 h 313"/>
                <a:gd name="T4" fmla="*/ 21 w 176"/>
                <a:gd name="T5" fmla="*/ 267 h 313"/>
                <a:gd name="T6" fmla="*/ 11 w 176"/>
                <a:gd name="T7" fmla="*/ 227 h 313"/>
                <a:gd name="T8" fmla="*/ 34 w 176"/>
                <a:gd name="T9" fmla="*/ 192 h 313"/>
                <a:gd name="T10" fmla="*/ 39 w 176"/>
                <a:gd name="T11" fmla="*/ 179 h 313"/>
                <a:gd name="T12" fmla="*/ 38 w 176"/>
                <a:gd name="T13" fmla="*/ 159 h 313"/>
                <a:gd name="T14" fmla="*/ 43 w 176"/>
                <a:gd name="T15" fmla="*/ 122 h 313"/>
                <a:gd name="T16" fmla="*/ 27 w 176"/>
                <a:gd name="T17" fmla="*/ 114 h 313"/>
                <a:gd name="T18" fmla="*/ 16 w 176"/>
                <a:gd name="T19" fmla="*/ 106 h 313"/>
                <a:gd name="T20" fmla="*/ 1 w 176"/>
                <a:gd name="T21" fmla="*/ 99 h 313"/>
                <a:gd name="T22" fmla="*/ 51 w 176"/>
                <a:gd name="T23" fmla="*/ 70 h 313"/>
                <a:gd name="T24" fmla="*/ 65 w 176"/>
                <a:gd name="T25" fmla="*/ 77 h 313"/>
                <a:gd name="T26" fmla="*/ 72 w 176"/>
                <a:gd name="T27" fmla="*/ 90 h 313"/>
                <a:gd name="T28" fmla="*/ 69 w 176"/>
                <a:gd name="T29" fmla="*/ 112 h 313"/>
                <a:gd name="T30" fmla="*/ 85 w 176"/>
                <a:gd name="T31" fmla="*/ 110 h 313"/>
                <a:gd name="T32" fmla="*/ 92 w 176"/>
                <a:gd name="T33" fmla="*/ 82 h 313"/>
                <a:gd name="T34" fmla="*/ 80 w 176"/>
                <a:gd name="T35" fmla="*/ 62 h 313"/>
                <a:gd name="T36" fmla="*/ 77 w 176"/>
                <a:gd name="T37" fmla="*/ 40 h 313"/>
                <a:gd name="T38" fmla="*/ 88 w 176"/>
                <a:gd name="T39" fmla="*/ 22 h 313"/>
                <a:gd name="T40" fmla="*/ 112 w 176"/>
                <a:gd name="T41" fmla="*/ 24 h 313"/>
                <a:gd name="T42" fmla="*/ 130 w 176"/>
                <a:gd name="T43" fmla="*/ 19 h 313"/>
                <a:gd name="T44" fmla="*/ 158 w 176"/>
                <a:gd name="T45" fmla="*/ 11 h 313"/>
                <a:gd name="T46" fmla="*/ 175 w 176"/>
                <a:gd name="T47" fmla="*/ 9 h 313"/>
                <a:gd name="T48" fmla="*/ 175 w 176"/>
                <a:gd name="T49" fmla="*/ 44 h 313"/>
                <a:gd name="T50" fmla="*/ 176 w 176"/>
                <a:gd name="T51" fmla="*/ 83 h 313"/>
                <a:gd name="T52" fmla="*/ 164 w 176"/>
                <a:gd name="T53" fmla="*/ 110 h 313"/>
                <a:gd name="T54" fmla="*/ 137 w 176"/>
                <a:gd name="T55" fmla="*/ 129 h 313"/>
                <a:gd name="T56" fmla="*/ 98 w 176"/>
                <a:gd name="T57" fmla="*/ 159 h 313"/>
                <a:gd name="T58" fmla="*/ 79 w 176"/>
                <a:gd name="T59" fmla="*/ 176 h 313"/>
                <a:gd name="T60" fmla="*/ 70 w 176"/>
                <a:gd name="T61" fmla="*/ 194 h 313"/>
                <a:gd name="T62" fmla="*/ 80 w 176"/>
                <a:gd name="T63" fmla="*/ 219 h 313"/>
                <a:gd name="T64" fmla="*/ 83 w 176"/>
                <a:gd name="T65" fmla="*/ 224 h 313"/>
                <a:gd name="T66" fmla="*/ 78 w 176"/>
                <a:gd name="T67" fmla="*/ 252 h 313"/>
                <a:gd name="T68" fmla="*/ 78 w 176"/>
                <a:gd name="T69" fmla="*/ 263 h 313"/>
                <a:gd name="T70" fmla="*/ 58 w 176"/>
                <a:gd name="T71" fmla="*/ 276 h 313"/>
                <a:gd name="T72" fmla="*/ 30 w 176"/>
                <a:gd name="T73" fmla="*/ 293 h 313"/>
                <a:gd name="T74" fmla="*/ 35 w 176"/>
                <a:gd name="T75" fmla="*/ 302 h 313"/>
                <a:gd name="T76" fmla="*/ 33 w 176"/>
                <a:gd name="T77" fmla="*/ 31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6" h="313">
                  <a:moveTo>
                    <a:pt x="33" y="313"/>
                  </a:moveTo>
                  <a:lnTo>
                    <a:pt x="20" y="313"/>
                  </a:lnTo>
                  <a:lnTo>
                    <a:pt x="19" y="304"/>
                  </a:lnTo>
                  <a:lnTo>
                    <a:pt x="18" y="296"/>
                  </a:lnTo>
                  <a:lnTo>
                    <a:pt x="16" y="289"/>
                  </a:lnTo>
                  <a:lnTo>
                    <a:pt x="21" y="267"/>
                  </a:lnTo>
                  <a:lnTo>
                    <a:pt x="17" y="254"/>
                  </a:lnTo>
                  <a:lnTo>
                    <a:pt x="11" y="227"/>
                  </a:lnTo>
                  <a:lnTo>
                    <a:pt x="29" y="206"/>
                  </a:lnTo>
                  <a:lnTo>
                    <a:pt x="34" y="192"/>
                  </a:lnTo>
                  <a:lnTo>
                    <a:pt x="36" y="190"/>
                  </a:lnTo>
                  <a:lnTo>
                    <a:pt x="39" y="179"/>
                  </a:lnTo>
                  <a:lnTo>
                    <a:pt x="37" y="173"/>
                  </a:lnTo>
                  <a:lnTo>
                    <a:pt x="38" y="159"/>
                  </a:lnTo>
                  <a:lnTo>
                    <a:pt x="42" y="146"/>
                  </a:lnTo>
                  <a:lnTo>
                    <a:pt x="43" y="122"/>
                  </a:lnTo>
                  <a:lnTo>
                    <a:pt x="35" y="116"/>
                  </a:lnTo>
                  <a:lnTo>
                    <a:pt x="27" y="114"/>
                  </a:lnTo>
                  <a:lnTo>
                    <a:pt x="24" y="110"/>
                  </a:lnTo>
                  <a:lnTo>
                    <a:pt x="16" y="106"/>
                  </a:lnTo>
                  <a:lnTo>
                    <a:pt x="2" y="106"/>
                  </a:lnTo>
                  <a:lnTo>
                    <a:pt x="1" y="99"/>
                  </a:lnTo>
                  <a:lnTo>
                    <a:pt x="0" y="85"/>
                  </a:lnTo>
                  <a:lnTo>
                    <a:pt x="51" y="70"/>
                  </a:lnTo>
                  <a:lnTo>
                    <a:pt x="61" y="79"/>
                  </a:lnTo>
                  <a:lnTo>
                    <a:pt x="65" y="77"/>
                  </a:lnTo>
                  <a:lnTo>
                    <a:pt x="72" y="82"/>
                  </a:lnTo>
                  <a:lnTo>
                    <a:pt x="72" y="90"/>
                  </a:lnTo>
                  <a:lnTo>
                    <a:pt x="68" y="99"/>
                  </a:lnTo>
                  <a:lnTo>
                    <a:pt x="69" y="112"/>
                  </a:lnTo>
                  <a:lnTo>
                    <a:pt x="79" y="124"/>
                  </a:lnTo>
                  <a:lnTo>
                    <a:pt x="85" y="110"/>
                  </a:lnTo>
                  <a:lnTo>
                    <a:pt x="93" y="107"/>
                  </a:lnTo>
                  <a:lnTo>
                    <a:pt x="92" y="82"/>
                  </a:lnTo>
                  <a:lnTo>
                    <a:pt x="85" y="68"/>
                  </a:lnTo>
                  <a:lnTo>
                    <a:pt x="80" y="62"/>
                  </a:lnTo>
                  <a:lnTo>
                    <a:pt x="78" y="62"/>
                  </a:lnTo>
                  <a:lnTo>
                    <a:pt x="77" y="40"/>
                  </a:lnTo>
                  <a:lnTo>
                    <a:pt x="81" y="22"/>
                  </a:lnTo>
                  <a:lnTo>
                    <a:pt x="88" y="22"/>
                  </a:lnTo>
                  <a:lnTo>
                    <a:pt x="107" y="27"/>
                  </a:lnTo>
                  <a:lnTo>
                    <a:pt x="112" y="24"/>
                  </a:lnTo>
                  <a:lnTo>
                    <a:pt x="124" y="24"/>
                  </a:lnTo>
                  <a:lnTo>
                    <a:pt x="130" y="19"/>
                  </a:lnTo>
                  <a:lnTo>
                    <a:pt x="140" y="19"/>
                  </a:lnTo>
                  <a:lnTo>
                    <a:pt x="158" y="11"/>
                  </a:lnTo>
                  <a:lnTo>
                    <a:pt x="172" y="0"/>
                  </a:lnTo>
                  <a:lnTo>
                    <a:pt x="175" y="9"/>
                  </a:lnTo>
                  <a:lnTo>
                    <a:pt x="173" y="27"/>
                  </a:lnTo>
                  <a:lnTo>
                    <a:pt x="175" y="44"/>
                  </a:lnTo>
                  <a:lnTo>
                    <a:pt x="174" y="74"/>
                  </a:lnTo>
                  <a:lnTo>
                    <a:pt x="176" y="83"/>
                  </a:lnTo>
                  <a:lnTo>
                    <a:pt x="171" y="97"/>
                  </a:lnTo>
                  <a:lnTo>
                    <a:pt x="164" y="110"/>
                  </a:lnTo>
                  <a:lnTo>
                    <a:pt x="152" y="122"/>
                  </a:lnTo>
                  <a:lnTo>
                    <a:pt x="137" y="129"/>
                  </a:lnTo>
                  <a:lnTo>
                    <a:pt x="118" y="139"/>
                  </a:lnTo>
                  <a:lnTo>
                    <a:pt x="98" y="159"/>
                  </a:lnTo>
                  <a:lnTo>
                    <a:pt x="92" y="162"/>
                  </a:lnTo>
                  <a:lnTo>
                    <a:pt x="79" y="176"/>
                  </a:lnTo>
                  <a:lnTo>
                    <a:pt x="73" y="180"/>
                  </a:lnTo>
                  <a:lnTo>
                    <a:pt x="70" y="194"/>
                  </a:lnTo>
                  <a:lnTo>
                    <a:pt x="77" y="208"/>
                  </a:lnTo>
                  <a:lnTo>
                    <a:pt x="80" y="219"/>
                  </a:lnTo>
                  <a:lnTo>
                    <a:pt x="80" y="225"/>
                  </a:lnTo>
                  <a:lnTo>
                    <a:pt x="83" y="224"/>
                  </a:lnTo>
                  <a:lnTo>
                    <a:pt x="81" y="243"/>
                  </a:lnTo>
                  <a:lnTo>
                    <a:pt x="78" y="252"/>
                  </a:lnTo>
                  <a:lnTo>
                    <a:pt x="81" y="255"/>
                  </a:lnTo>
                  <a:lnTo>
                    <a:pt x="78" y="263"/>
                  </a:lnTo>
                  <a:lnTo>
                    <a:pt x="72" y="270"/>
                  </a:lnTo>
                  <a:lnTo>
                    <a:pt x="58" y="276"/>
                  </a:lnTo>
                  <a:lnTo>
                    <a:pt x="37" y="286"/>
                  </a:lnTo>
                  <a:lnTo>
                    <a:pt x="30" y="293"/>
                  </a:lnTo>
                  <a:lnTo>
                    <a:pt x="30" y="301"/>
                  </a:lnTo>
                  <a:lnTo>
                    <a:pt x="35" y="302"/>
                  </a:lnTo>
                  <a:lnTo>
                    <a:pt x="33" y="313"/>
                  </a:lnTo>
                  <a:lnTo>
                    <a:pt x="33" y="31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85" name="Freeform 156">
              <a:extLst>
                <a:ext uri="{FF2B5EF4-FFF2-40B4-BE49-F238E27FC236}">
                  <a16:creationId xmlns:a16="http://schemas.microsoft.com/office/drawing/2014/main" id="{14C600F7-27A3-13D5-BEE6-7AE164AE446C}"/>
                </a:ext>
              </a:extLst>
            </p:cNvPr>
            <p:cNvSpPr>
              <a:spLocks/>
            </p:cNvSpPr>
            <p:nvPr/>
          </p:nvSpPr>
          <p:spPr bwMode="auto">
            <a:xfrm>
              <a:off x="5234217" y="3679649"/>
              <a:ext cx="335369" cy="405446"/>
            </a:xfrm>
            <a:custGeom>
              <a:avLst/>
              <a:gdLst>
                <a:gd name="T0" fmla="*/ 201 w 201"/>
                <a:gd name="T1" fmla="*/ 46 h 243"/>
                <a:gd name="T2" fmla="*/ 176 w 201"/>
                <a:gd name="T3" fmla="*/ 46 h 243"/>
                <a:gd name="T4" fmla="*/ 183 w 201"/>
                <a:gd name="T5" fmla="*/ 128 h 243"/>
                <a:gd name="T6" fmla="*/ 190 w 201"/>
                <a:gd name="T7" fmla="*/ 210 h 243"/>
                <a:gd name="T8" fmla="*/ 193 w 201"/>
                <a:gd name="T9" fmla="*/ 213 h 243"/>
                <a:gd name="T10" fmla="*/ 189 w 201"/>
                <a:gd name="T11" fmla="*/ 226 h 243"/>
                <a:gd name="T12" fmla="*/ 123 w 201"/>
                <a:gd name="T13" fmla="*/ 227 h 243"/>
                <a:gd name="T14" fmla="*/ 120 w 201"/>
                <a:gd name="T15" fmla="*/ 230 h 243"/>
                <a:gd name="T16" fmla="*/ 114 w 201"/>
                <a:gd name="T17" fmla="*/ 230 h 243"/>
                <a:gd name="T18" fmla="*/ 104 w 201"/>
                <a:gd name="T19" fmla="*/ 233 h 243"/>
                <a:gd name="T20" fmla="*/ 93 w 201"/>
                <a:gd name="T21" fmla="*/ 228 h 243"/>
                <a:gd name="T22" fmla="*/ 88 w 201"/>
                <a:gd name="T23" fmla="*/ 228 h 243"/>
                <a:gd name="T24" fmla="*/ 85 w 201"/>
                <a:gd name="T25" fmla="*/ 239 h 243"/>
                <a:gd name="T26" fmla="*/ 79 w 201"/>
                <a:gd name="T27" fmla="*/ 243 h 243"/>
                <a:gd name="T28" fmla="*/ 69 w 201"/>
                <a:gd name="T29" fmla="*/ 230 h 243"/>
                <a:gd name="T30" fmla="*/ 58 w 201"/>
                <a:gd name="T31" fmla="*/ 216 h 243"/>
                <a:gd name="T32" fmla="*/ 48 w 201"/>
                <a:gd name="T33" fmla="*/ 210 h 243"/>
                <a:gd name="T34" fmla="*/ 40 w 201"/>
                <a:gd name="T35" fmla="*/ 205 h 243"/>
                <a:gd name="T36" fmla="*/ 30 w 201"/>
                <a:gd name="T37" fmla="*/ 205 h 243"/>
                <a:gd name="T38" fmla="*/ 22 w 201"/>
                <a:gd name="T39" fmla="*/ 210 h 243"/>
                <a:gd name="T40" fmla="*/ 14 w 201"/>
                <a:gd name="T41" fmla="*/ 208 h 243"/>
                <a:gd name="T42" fmla="*/ 8 w 201"/>
                <a:gd name="T43" fmla="*/ 214 h 243"/>
                <a:gd name="T44" fmla="*/ 7 w 201"/>
                <a:gd name="T45" fmla="*/ 204 h 243"/>
                <a:gd name="T46" fmla="*/ 12 w 201"/>
                <a:gd name="T47" fmla="*/ 194 h 243"/>
                <a:gd name="T48" fmla="*/ 14 w 201"/>
                <a:gd name="T49" fmla="*/ 176 h 243"/>
                <a:gd name="T50" fmla="*/ 13 w 201"/>
                <a:gd name="T51" fmla="*/ 158 h 243"/>
                <a:gd name="T52" fmla="*/ 11 w 201"/>
                <a:gd name="T53" fmla="*/ 148 h 243"/>
                <a:gd name="T54" fmla="*/ 13 w 201"/>
                <a:gd name="T55" fmla="*/ 139 h 243"/>
                <a:gd name="T56" fmla="*/ 9 w 201"/>
                <a:gd name="T57" fmla="*/ 130 h 243"/>
                <a:gd name="T58" fmla="*/ 0 w 201"/>
                <a:gd name="T59" fmla="*/ 122 h 243"/>
                <a:gd name="T60" fmla="*/ 4 w 201"/>
                <a:gd name="T61" fmla="*/ 116 h 243"/>
                <a:gd name="T62" fmla="*/ 69 w 201"/>
                <a:gd name="T63" fmla="*/ 116 h 243"/>
                <a:gd name="T64" fmla="*/ 66 w 201"/>
                <a:gd name="T65" fmla="*/ 87 h 243"/>
                <a:gd name="T66" fmla="*/ 70 w 201"/>
                <a:gd name="T67" fmla="*/ 78 h 243"/>
                <a:gd name="T68" fmla="*/ 86 w 201"/>
                <a:gd name="T69" fmla="*/ 76 h 243"/>
                <a:gd name="T70" fmla="*/ 86 w 201"/>
                <a:gd name="T71" fmla="*/ 27 h 243"/>
                <a:gd name="T72" fmla="*/ 140 w 201"/>
                <a:gd name="T73" fmla="*/ 29 h 243"/>
                <a:gd name="T74" fmla="*/ 140 w 201"/>
                <a:gd name="T75" fmla="*/ 0 h 243"/>
                <a:gd name="T76" fmla="*/ 201 w 201"/>
                <a:gd name="T77" fmla="*/ 46 h 243"/>
                <a:gd name="T78" fmla="*/ 201 w 201"/>
                <a:gd name="T79"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243">
                  <a:moveTo>
                    <a:pt x="201" y="46"/>
                  </a:moveTo>
                  <a:lnTo>
                    <a:pt x="176" y="46"/>
                  </a:lnTo>
                  <a:lnTo>
                    <a:pt x="183" y="128"/>
                  </a:lnTo>
                  <a:lnTo>
                    <a:pt x="190" y="210"/>
                  </a:lnTo>
                  <a:lnTo>
                    <a:pt x="193" y="213"/>
                  </a:lnTo>
                  <a:lnTo>
                    <a:pt x="189" y="226"/>
                  </a:lnTo>
                  <a:lnTo>
                    <a:pt x="123" y="227"/>
                  </a:lnTo>
                  <a:lnTo>
                    <a:pt x="120" y="230"/>
                  </a:lnTo>
                  <a:lnTo>
                    <a:pt x="114" y="230"/>
                  </a:lnTo>
                  <a:lnTo>
                    <a:pt x="104" y="233"/>
                  </a:lnTo>
                  <a:lnTo>
                    <a:pt x="93" y="228"/>
                  </a:lnTo>
                  <a:lnTo>
                    <a:pt x="88" y="228"/>
                  </a:lnTo>
                  <a:lnTo>
                    <a:pt x="85" y="239"/>
                  </a:lnTo>
                  <a:lnTo>
                    <a:pt x="79" y="243"/>
                  </a:lnTo>
                  <a:lnTo>
                    <a:pt x="69" y="230"/>
                  </a:lnTo>
                  <a:lnTo>
                    <a:pt x="58" y="216"/>
                  </a:lnTo>
                  <a:lnTo>
                    <a:pt x="48" y="210"/>
                  </a:lnTo>
                  <a:lnTo>
                    <a:pt x="40" y="205"/>
                  </a:lnTo>
                  <a:lnTo>
                    <a:pt x="30" y="205"/>
                  </a:lnTo>
                  <a:lnTo>
                    <a:pt x="22" y="210"/>
                  </a:lnTo>
                  <a:lnTo>
                    <a:pt x="14" y="208"/>
                  </a:lnTo>
                  <a:lnTo>
                    <a:pt x="8" y="214"/>
                  </a:lnTo>
                  <a:lnTo>
                    <a:pt x="7" y="204"/>
                  </a:lnTo>
                  <a:lnTo>
                    <a:pt x="12" y="194"/>
                  </a:lnTo>
                  <a:lnTo>
                    <a:pt x="14" y="176"/>
                  </a:lnTo>
                  <a:lnTo>
                    <a:pt x="13" y="158"/>
                  </a:lnTo>
                  <a:lnTo>
                    <a:pt x="11" y="148"/>
                  </a:lnTo>
                  <a:lnTo>
                    <a:pt x="13" y="139"/>
                  </a:lnTo>
                  <a:lnTo>
                    <a:pt x="9" y="130"/>
                  </a:lnTo>
                  <a:lnTo>
                    <a:pt x="0" y="122"/>
                  </a:lnTo>
                  <a:lnTo>
                    <a:pt x="4" y="116"/>
                  </a:lnTo>
                  <a:lnTo>
                    <a:pt x="69" y="116"/>
                  </a:lnTo>
                  <a:lnTo>
                    <a:pt x="66" y="87"/>
                  </a:lnTo>
                  <a:lnTo>
                    <a:pt x="70" y="78"/>
                  </a:lnTo>
                  <a:lnTo>
                    <a:pt x="86" y="76"/>
                  </a:lnTo>
                  <a:lnTo>
                    <a:pt x="86" y="27"/>
                  </a:lnTo>
                  <a:lnTo>
                    <a:pt x="140" y="29"/>
                  </a:lnTo>
                  <a:lnTo>
                    <a:pt x="140" y="0"/>
                  </a:lnTo>
                  <a:lnTo>
                    <a:pt x="201" y="46"/>
                  </a:lnTo>
                  <a:lnTo>
                    <a:pt x="201" y="4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86" name="Freeform 157">
              <a:extLst>
                <a:ext uri="{FF2B5EF4-FFF2-40B4-BE49-F238E27FC236}">
                  <a16:creationId xmlns:a16="http://schemas.microsoft.com/office/drawing/2014/main" id="{64D3B243-2375-DF0D-56EF-A1ABBEC9D681}"/>
                </a:ext>
              </a:extLst>
            </p:cNvPr>
            <p:cNvSpPr>
              <a:spLocks/>
            </p:cNvSpPr>
            <p:nvPr/>
          </p:nvSpPr>
          <p:spPr bwMode="auto">
            <a:xfrm>
              <a:off x="6610732" y="4840928"/>
              <a:ext cx="85093" cy="241933"/>
            </a:xfrm>
            <a:custGeom>
              <a:avLst/>
              <a:gdLst>
                <a:gd name="T0" fmla="*/ 36 w 51"/>
                <a:gd name="T1" fmla="*/ 83 h 145"/>
                <a:gd name="T2" fmla="*/ 38 w 51"/>
                <a:gd name="T3" fmla="*/ 83 h 145"/>
                <a:gd name="T4" fmla="*/ 43 w 51"/>
                <a:gd name="T5" fmla="*/ 89 h 145"/>
                <a:gd name="T6" fmla="*/ 50 w 51"/>
                <a:gd name="T7" fmla="*/ 103 h 145"/>
                <a:gd name="T8" fmla="*/ 51 w 51"/>
                <a:gd name="T9" fmla="*/ 128 h 145"/>
                <a:gd name="T10" fmla="*/ 43 w 51"/>
                <a:gd name="T11" fmla="*/ 131 h 145"/>
                <a:gd name="T12" fmla="*/ 37 w 51"/>
                <a:gd name="T13" fmla="*/ 145 h 145"/>
                <a:gd name="T14" fmla="*/ 27 w 51"/>
                <a:gd name="T15" fmla="*/ 133 h 145"/>
                <a:gd name="T16" fmla="*/ 26 w 51"/>
                <a:gd name="T17" fmla="*/ 120 h 145"/>
                <a:gd name="T18" fmla="*/ 30 w 51"/>
                <a:gd name="T19" fmla="*/ 111 h 145"/>
                <a:gd name="T20" fmla="*/ 30 w 51"/>
                <a:gd name="T21" fmla="*/ 103 h 145"/>
                <a:gd name="T22" fmla="*/ 23 w 51"/>
                <a:gd name="T23" fmla="*/ 98 h 145"/>
                <a:gd name="T24" fmla="*/ 19 w 51"/>
                <a:gd name="T25" fmla="*/ 100 h 145"/>
                <a:gd name="T26" fmla="*/ 9 w 51"/>
                <a:gd name="T27" fmla="*/ 91 h 145"/>
                <a:gd name="T28" fmla="*/ 0 w 51"/>
                <a:gd name="T29" fmla="*/ 86 h 145"/>
                <a:gd name="T30" fmla="*/ 6 w 51"/>
                <a:gd name="T31" fmla="*/ 68 h 145"/>
                <a:gd name="T32" fmla="*/ 12 w 51"/>
                <a:gd name="T33" fmla="*/ 62 h 145"/>
                <a:gd name="T34" fmla="*/ 9 w 51"/>
                <a:gd name="T35" fmla="*/ 45 h 145"/>
                <a:gd name="T36" fmla="*/ 13 w 51"/>
                <a:gd name="T37" fmla="*/ 30 h 145"/>
                <a:gd name="T38" fmla="*/ 16 w 51"/>
                <a:gd name="T39" fmla="*/ 25 h 145"/>
                <a:gd name="T40" fmla="*/ 12 w 51"/>
                <a:gd name="T41" fmla="*/ 9 h 145"/>
                <a:gd name="T42" fmla="*/ 5 w 51"/>
                <a:gd name="T43" fmla="*/ 0 h 145"/>
                <a:gd name="T44" fmla="*/ 21 w 51"/>
                <a:gd name="T45" fmla="*/ 4 h 145"/>
                <a:gd name="T46" fmla="*/ 24 w 51"/>
                <a:gd name="T47" fmla="*/ 9 h 145"/>
                <a:gd name="T48" fmla="*/ 23 w 51"/>
                <a:gd name="T49" fmla="*/ 11 h 145"/>
                <a:gd name="T50" fmla="*/ 28 w 51"/>
                <a:gd name="T51" fmla="*/ 24 h 145"/>
                <a:gd name="T52" fmla="*/ 29 w 51"/>
                <a:gd name="T53" fmla="*/ 46 h 145"/>
                <a:gd name="T54" fmla="*/ 24 w 51"/>
                <a:gd name="T55" fmla="*/ 57 h 145"/>
                <a:gd name="T56" fmla="*/ 28 w 51"/>
                <a:gd name="T57" fmla="*/ 71 h 145"/>
                <a:gd name="T58" fmla="*/ 28 w 51"/>
                <a:gd name="T59" fmla="*/ 80 h 145"/>
                <a:gd name="T60" fmla="*/ 31 w 51"/>
                <a:gd name="T61" fmla="*/ 85 h 145"/>
                <a:gd name="T62" fmla="*/ 31 w 51"/>
                <a:gd name="T63" fmla="*/ 92 h 145"/>
                <a:gd name="T64" fmla="*/ 34 w 51"/>
                <a:gd name="T65" fmla="*/ 97 h 145"/>
                <a:gd name="T66" fmla="*/ 37 w 51"/>
                <a:gd name="T67" fmla="*/ 91 h 145"/>
                <a:gd name="T68" fmla="*/ 42 w 51"/>
                <a:gd name="T69" fmla="*/ 99 h 145"/>
                <a:gd name="T70" fmla="*/ 43 w 51"/>
                <a:gd name="T71" fmla="*/ 97 h 145"/>
                <a:gd name="T72" fmla="*/ 40 w 51"/>
                <a:gd name="T73" fmla="*/ 86 h 145"/>
                <a:gd name="T74" fmla="*/ 37 w 51"/>
                <a:gd name="T75" fmla="*/ 85 h 145"/>
                <a:gd name="T76" fmla="*/ 36 w 51"/>
                <a:gd name="T77" fmla="*/ 83 h 145"/>
                <a:gd name="T78" fmla="*/ 36 w 51"/>
                <a:gd name="T79" fmla="*/ 8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145">
                  <a:moveTo>
                    <a:pt x="36" y="83"/>
                  </a:moveTo>
                  <a:lnTo>
                    <a:pt x="38" y="83"/>
                  </a:lnTo>
                  <a:lnTo>
                    <a:pt x="43" y="89"/>
                  </a:lnTo>
                  <a:lnTo>
                    <a:pt x="50" y="103"/>
                  </a:lnTo>
                  <a:lnTo>
                    <a:pt x="51" y="128"/>
                  </a:lnTo>
                  <a:lnTo>
                    <a:pt x="43" y="131"/>
                  </a:lnTo>
                  <a:lnTo>
                    <a:pt x="37" y="145"/>
                  </a:lnTo>
                  <a:lnTo>
                    <a:pt x="27" y="133"/>
                  </a:lnTo>
                  <a:lnTo>
                    <a:pt x="26" y="120"/>
                  </a:lnTo>
                  <a:lnTo>
                    <a:pt x="30" y="111"/>
                  </a:lnTo>
                  <a:lnTo>
                    <a:pt x="30" y="103"/>
                  </a:lnTo>
                  <a:lnTo>
                    <a:pt x="23" y="98"/>
                  </a:lnTo>
                  <a:lnTo>
                    <a:pt x="19" y="100"/>
                  </a:lnTo>
                  <a:lnTo>
                    <a:pt x="9" y="91"/>
                  </a:lnTo>
                  <a:lnTo>
                    <a:pt x="0" y="86"/>
                  </a:lnTo>
                  <a:lnTo>
                    <a:pt x="6" y="68"/>
                  </a:lnTo>
                  <a:lnTo>
                    <a:pt x="12" y="62"/>
                  </a:lnTo>
                  <a:lnTo>
                    <a:pt x="9" y="45"/>
                  </a:lnTo>
                  <a:lnTo>
                    <a:pt x="13" y="30"/>
                  </a:lnTo>
                  <a:lnTo>
                    <a:pt x="16" y="25"/>
                  </a:lnTo>
                  <a:lnTo>
                    <a:pt x="12" y="9"/>
                  </a:lnTo>
                  <a:lnTo>
                    <a:pt x="5" y="0"/>
                  </a:lnTo>
                  <a:lnTo>
                    <a:pt x="21" y="4"/>
                  </a:lnTo>
                  <a:lnTo>
                    <a:pt x="24" y="9"/>
                  </a:lnTo>
                  <a:lnTo>
                    <a:pt x="23" y="11"/>
                  </a:lnTo>
                  <a:lnTo>
                    <a:pt x="28" y="24"/>
                  </a:lnTo>
                  <a:lnTo>
                    <a:pt x="29" y="46"/>
                  </a:lnTo>
                  <a:lnTo>
                    <a:pt x="24" y="57"/>
                  </a:lnTo>
                  <a:lnTo>
                    <a:pt x="28" y="71"/>
                  </a:lnTo>
                  <a:lnTo>
                    <a:pt x="28" y="80"/>
                  </a:lnTo>
                  <a:lnTo>
                    <a:pt x="31" y="85"/>
                  </a:lnTo>
                  <a:lnTo>
                    <a:pt x="31" y="92"/>
                  </a:lnTo>
                  <a:lnTo>
                    <a:pt x="34" y="97"/>
                  </a:lnTo>
                  <a:lnTo>
                    <a:pt x="37" y="91"/>
                  </a:lnTo>
                  <a:lnTo>
                    <a:pt x="42" y="99"/>
                  </a:lnTo>
                  <a:lnTo>
                    <a:pt x="43" y="97"/>
                  </a:lnTo>
                  <a:lnTo>
                    <a:pt x="40" y="86"/>
                  </a:lnTo>
                  <a:lnTo>
                    <a:pt x="37" y="85"/>
                  </a:lnTo>
                  <a:lnTo>
                    <a:pt x="36" y="83"/>
                  </a:lnTo>
                  <a:lnTo>
                    <a:pt x="36" y="8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87" name="Freeform 158">
              <a:extLst>
                <a:ext uri="{FF2B5EF4-FFF2-40B4-BE49-F238E27FC236}">
                  <a16:creationId xmlns:a16="http://schemas.microsoft.com/office/drawing/2014/main" id="{73E2A1B7-91D1-785A-3EEC-6C82DE732DF6}"/>
                </a:ext>
              </a:extLst>
            </p:cNvPr>
            <p:cNvSpPr>
              <a:spLocks/>
            </p:cNvSpPr>
            <p:nvPr/>
          </p:nvSpPr>
          <p:spPr bwMode="auto">
            <a:xfrm>
              <a:off x="8501150" y="4338709"/>
              <a:ext cx="121801" cy="171855"/>
            </a:xfrm>
            <a:custGeom>
              <a:avLst/>
              <a:gdLst>
                <a:gd name="T0" fmla="*/ 35 w 73"/>
                <a:gd name="T1" fmla="*/ 8 h 103"/>
                <a:gd name="T2" fmla="*/ 39 w 73"/>
                <a:gd name="T3" fmla="*/ 9 h 103"/>
                <a:gd name="T4" fmla="*/ 49 w 73"/>
                <a:gd name="T5" fmla="*/ 21 h 103"/>
                <a:gd name="T6" fmla="*/ 57 w 73"/>
                <a:gd name="T7" fmla="*/ 34 h 103"/>
                <a:gd name="T8" fmla="*/ 58 w 73"/>
                <a:gd name="T9" fmla="*/ 47 h 103"/>
                <a:gd name="T10" fmla="*/ 57 w 73"/>
                <a:gd name="T11" fmla="*/ 55 h 103"/>
                <a:gd name="T12" fmla="*/ 59 w 73"/>
                <a:gd name="T13" fmla="*/ 61 h 103"/>
                <a:gd name="T14" fmla="*/ 61 w 73"/>
                <a:gd name="T15" fmla="*/ 73 h 103"/>
                <a:gd name="T16" fmla="*/ 67 w 73"/>
                <a:gd name="T17" fmla="*/ 78 h 103"/>
                <a:gd name="T18" fmla="*/ 73 w 73"/>
                <a:gd name="T19" fmla="*/ 95 h 103"/>
                <a:gd name="T20" fmla="*/ 73 w 73"/>
                <a:gd name="T21" fmla="*/ 101 h 103"/>
                <a:gd name="T22" fmla="*/ 61 w 73"/>
                <a:gd name="T23" fmla="*/ 103 h 103"/>
                <a:gd name="T24" fmla="*/ 45 w 73"/>
                <a:gd name="T25" fmla="*/ 89 h 103"/>
                <a:gd name="T26" fmla="*/ 25 w 73"/>
                <a:gd name="T27" fmla="*/ 73 h 103"/>
                <a:gd name="T28" fmla="*/ 23 w 73"/>
                <a:gd name="T29" fmla="*/ 64 h 103"/>
                <a:gd name="T30" fmla="*/ 12 w 73"/>
                <a:gd name="T31" fmla="*/ 51 h 103"/>
                <a:gd name="T32" fmla="*/ 10 w 73"/>
                <a:gd name="T33" fmla="*/ 35 h 103"/>
                <a:gd name="T34" fmla="*/ 3 w 73"/>
                <a:gd name="T35" fmla="*/ 25 h 103"/>
                <a:gd name="T36" fmla="*/ 4 w 73"/>
                <a:gd name="T37" fmla="*/ 11 h 103"/>
                <a:gd name="T38" fmla="*/ 0 w 73"/>
                <a:gd name="T39" fmla="*/ 3 h 103"/>
                <a:gd name="T40" fmla="*/ 3 w 73"/>
                <a:gd name="T41" fmla="*/ 0 h 103"/>
                <a:gd name="T42" fmla="*/ 17 w 73"/>
                <a:gd name="T43" fmla="*/ 8 h 103"/>
                <a:gd name="T44" fmla="*/ 19 w 73"/>
                <a:gd name="T45" fmla="*/ 18 h 103"/>
                <a:gd name="T46" fmla="*/ 30 w 73"/>
                <a:gd name="T47" fmla="*/ 15 h 103"/>
                <a:gd name="T48" fmla="*/ 35 w 73"/>
                <a:gd name="T49" fmla="*/ 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103">
                  <a:moveTo>
                    <a:pt x="35" y="8"/>
                  </a:moveTo>
                  <a:lnTo>
                    <a:pt x="39" y="9"/>
                  </a:lnTo>
                  <a:lnTo>
                    <a:pt x="49" y="21"/>
                  </a:lnTo>
                  <a:lnTo>
                    <a:pt x="57" y="34"/>
                  </a:lnTo>
                  <a:lnTo>
                    <a:pt x="58" y="47"/>
                  </a:lnTo>
                  <a:lnTo>
                    <a:pt x="57" y="55"/>
                  </a:lnTo>
                  <a:lnTo>
                    <a:pt x="59" y="61"/>
                  </a:lnTo>
                  <a:lnTo>
                    <a:pt x="61" y="73"/>
                  </a:lnTo>
                  <a:lnTo>
                    <a:pt x="67" y="78"/>
                  </a:lnTo>
                  <a:lnTo>
                    <a:pt x="73" y="95"/>
                  </a:lnTo>
                  <a:lnTo>
                    <a:pt x="73" y="101"/>
                  </a:lnTo>
                  <a:lnTo>
                    <a:pt x="61" y="103"/>
                  </a:lnTo>
                  <a:lnTo>
                    <a:pt x="45" y="89"/>
                  </a:lnTo>
                  <a:lnTo>
                    <a:pt x="25" y="73"/>
                  </a:lnTo>
                  <a:lnTo>
                    <a:pt x="23" y="64"/>
                  </a:lnTo>
                  <a:lnTo>
                    <a:pt x="12" y="51"/>
                  </a:lnTo>
                  <a:lnTo>
                    <a:pt x="10" y="35"/>
                  </a:lnTo>
                  <a:lnTo>
                    <a:pt x="3" y="25"/>
                  </a:lnTo>
                  <a:lnTo>
                    <a:pt x="4" y="11"/>
                  </a:lnTo>
                  <a:lnTo>
                    <a:pt x="0" y="3"/>
                  </a:lnTo>
                  <a:lnTo>
                    <a:pt x="3" y="0"/>
                  </a:lnTo>
                  <a:lnTo>
                    <a:pt x="17" y="8"/>
                  </a:lnTo>
                  <a:lnTo>
                    <a:pt x="19" y="18"/>
                  </a:lnTo>
                  <a:lnTo>
                    <a:pt x="30" y="15"/>
                  </a:lnTo>
                  <a:lnTo>
                    <a:pt x="35" y="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88" name="Freeform 159">
              <a:extLst>
                <a:ext uri="{FF2B5EF4-FFF2-40B4-BE49-F238E27FC236}">
                  <a16:creationId xmlns:a16="http://schemas.microsoft.com/office/drawing/2014/main" id="{611F7AB7-06CC-FEB1-9771-45A6E04A2E83}"/>
                </a:ext>
              </a:extLst>
            </p:cNvPr>
            <p:cNvSpPr>
              <a:spLocks/>
            </p:cNvSpPr>
            <p:nvPr/>
          </p:nvSpPr>
          <p:spPr bwMode="auto">
            <a:xfrm>
              <a:off x="8774784" y="4328697"/>
              <a:ext cx="261954" cy="196884"/>
            </a:xfrm>
            <a:custGeom>
              <a:avLst/>
              <a:gdLst>
                <a:gd name="T0" fmla="*/ 136 w 157"/>
                <a:gd name="T1" fmla="*/ 53 h 118"/>
                <a:gd name="T2" fmla="*/ 122 w 157"/>
                <a:gd name="T3" fmla="*/ 50 h 118"/>
                <a:gd name="T4" fmla="*/ 102 w 157"/>
                <a:gd name="T5" fmla="*/ 50 h 118"/>
                <a:gd name="T6" fmla="*/ 98 w 157"/>
                <a:gd name="T7" fmla="*/ 72 h 118"/>
                <a:gd name="T8" fmla="*/ 91 w 157"/>
                <a:gd name="T9" fmla="*/ 78 h 118"/>
                <a:gd name="T10" fmla="*/ 84 w 157"/>
                <a:gd name="T11" fmla="*/ 104 h 118"/>
                <a:gd name="T12" fmla="*/ 70 w 157"/>
                <a:gd name="T13" fmla="*/ 109 h 118"/>
                <a:gd name="T14" fmla="*/ 54 w 157"/>
                <a:gd name="T15" fmla="*/ 104 h 118"/>
                <a:gd name="T16" fmla="*/ 46 w 157"/>
                <a:gd name="T17" fmla="*/ 105 h 118"/>
                <a:gd name="T18" fmla="*/ 37 w 157"/>
                <a:gd name="T19" fmla="*/ 115 h 118"/>
                <a:gd name="T20" fmla="*/ 25 w 157"/>
                <a:gd name="T21" fmla="*/ 113 h 118"/>
                <a:gd name="T22" fmla="*/ 15 w 157"/>
                <a:gd name="T23" fmla="*/ 118 h 118"/>
                <a:gd name="T24" fmla="*/ 3 w 157"/>
                <a:gd name="T25" fmla="*/ 107 h 118"/>
                <a:gd name="T26" fmla="*/ 0 w 157"/>
                <a:gd name="T27" fmla="*/ 94 h 118"/>
                <a:gd name="T28" fmla="*/ 13 w 157"/>
                <a:gd name="T29" fmla="*/ 100 h 118"/>
                <a:gd name="T30" fmla="*/ 25 w 157"/>
                <a:gd name="T31" fmla="*/ 97 h 118"/>
                <a:gd name="T32" fmla="*/ 28 w 157"/>
                <a:gd name="T33" fmla="*/ 81 h 118"/>
                <a:gd name="T34" fmla="*/ 36 w 157"/>
                <a:gd name="T35" fmla="*/ 77 h 118"/>
                <a:gd name="T36" fmla="*/ 56 w 157"/>
                <a:gd name="T37" fmla="*/ 73 h 118"/>
                <a:gd name="T38" fmla="*/ 67 w 157"/>
                <a:gd name="T39" fmla="*/ 58 h 118"/>
                <a:gd name="T40" fmla="*/ 74 w 157"/>
                <a:gd name="T41" fmla="*/ 46 h 118"/>
                <a:gd name="T42" fmla="*/ 83 w 157"/>
                <a:gd name="T43" fmla="*/ 55 h 118"/>
                <a:gd name="T44" fmla="*/ 86 w 157"/>
                <a:gd name="T45" fmla="*/ 50 h 118"/>
                <a:gd name="T46" fmla="*/ 94 w 157"/>
                <a:gd name="T47" fmla="*/ 50 h 118"/>
                <a:gd name="T48" fmla="*/ 94 w 157"/>
                <a:gd name="T49" fmla="*/ 38 h 118"/>
                <a:gd name="T50" fmla="*/ 95 w 157"/>
                <a:gd name="T51" fmla="*/ 28 h 118"/>
                <a:gd name="T52" fmla="*/ 107 w 157"/>
                <a:gd name="T53" fmla="*/ 15 h 118"/>
                <a:gd name="T54" fmla="*/ 114 w 157"/>
                <a:gd name="T55" fmla="*/ 1 h 118"/>
                <a:gd name="T56" fmla="*/ 122 w 157"/>
                <a:gd name="T57" fmla="*/ 0 h 118"/>
                <a:gd name="T58" fmla="*/ 131 w 157"/>
                <a:gd name="T59" fmla="*/ 10 h 118"/>
                <a:gd name="T60" fmla="*/ 132 w 157"/>
                <a:gd name="T61" fmla="*/ 18 h 118"/>
                <a:gd name="T62" fmla="*/ 143 w 157"/>
                <a:gd name="T63" fmla="*/ 24 h 118"/>
                <a:gd name="T64" fmla="*/ 157 w 157"/>
                <a:gd name="T65" fmla="*/ 29 h 118"/>
                <a:gd name="T66" fmla="*/ 156 w 157"/>
                <a:gd name="T67" fmla="*/ 36 h 118"/>
                <a:gd name="T68" fmla="*/ 145 w 157"/>
                <a:gd name="T69" fmla="*/ 38 h 118"/>
                <a:gd name="T70" fmla="*/ 148 w 157"/>
                <a:gd name="T71" fmla="*/ 47 h 118"/>
                <a:gd name="T72" fmla="*/ 136 w 157"/>
                <a:gd name="T73" fmla="*/ 5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7" h="118">
                  <a:moveTo>
                    <a:pt x="136" y="53"/>
                  </a:moveTo>
                  <a:lnTo>
                    <a:pt x="122" y="50"/>
                  </a:lnTo>
                  <a:lnTo>
                    <a:pt x="102" y="50"/>
                  </a:lnTo>
                  <a:lnTo>
                    <a:pt x="98" y="72"/>
                  </a:lnTo>
                  <a:lnTo>
                    <a:pt x="91" y="78"/>
                  </a:lnTo>
                  <a:lnTo>
                    <a:pt x="84" y="104"/>
                  </a:lnTo>
                  <a:lnTo>
                    <a:pt x="70" y="109"/>
                  </a:lnTo>
                  <a:lnTo>
                    <a:pt x="54" y="104"/>
                  </a:lnTo>
                  <a:lnTo>
                    <a:pt x="46" y="105"/>
                  </a:lnTo>
                  <a:lnTo>
                    <a:pt x="37" y="115"/>
                  </a:lnTo>
                  <a:lnTo>
                    <a:pt x="25" y="113"/>
                  </a:lnTo>
                  <a:lnTo>
                    <a:pt x="15" y="118"/>
                  </a:lnTo>
                  <a:lnTo>
                    <a:pt x="3" y="107"/>
                  </a:lnTo>
                  <a:lnTo>
                    <a:pt x="0" y="94"/>
                  </a:lnTo>
                  <a:lnTo>
                    <a:pt x="13" y="100"/>
                  </a:lnTo>
                  <a:lnTo>
                    <a:pt x="25" y="97"/>
                  </a:lnTo>
                  <a:lnTo>
                    <a:pt x="28" y="81"/>
                  </a:lnTo>
                  <a:lnTo>
                    <a:pt x="36" y="77"/>
                  </a:lnTo>
                  <a:lnTo>
                    <a:pt x="56" y="73"/>
                  </a:lnTo>
                  <a:lnTo>
                    <a:pt x="67" y="58"/>
                  </a:lnTo>
                  <a:lnTo>
                    <a:pt x="74" y="46"/>
                  </a:lnTo>
                  <a:lnTo>
                    <a:pt x="83" y="55"/>
                  </a:lnTo>
                  <a:lnTo>
                    <a:pt x="86" y="50"/>
                  </a:lnTo>
                  <a:lnTo>
                    <a:pt x="94" y="50"/>
                  </a:lnTo>
                  <a:lnTo>
                    <a:pt x="94" y="38"/>
                  </a:lnTo>
                  <a:lnTo>
                    <a:pt x="95" y="28"/>
                  </a:lnTo>
                  <a:lnTo>
                    <a:pt x="107" y="15"/>
                  </a:lnTo>
                  <a:lnTo>
                    <a:pt x="114" y="1"/>
                  </a:lnTo>
                  <a:lnTo>
                    <a:pt x="122" y="0"/>
                  </a:lnTo>
                  <a:lnTo>
                    <a:pt x="131" y="10"/>
                  </a:lnTo>
                  <a:lnTo>
                    <a:pt x="132" y="18"/>
                  </a:lnTo>
                  <a:lnTo>
                    <a:pt x="143" y="24"/>
                  </a:lnTo>
                  <a:lnTo>
                    <a:pt x="157" y="29"/>
                  </a:lnTo>
                  <a:lnTo>
                    <a:pt x="156" y="36"/>
                  </a:lnTo>
                  <a:lnTo>
                    <a:pt x="145" y="38"/>
                  </a:lnTo>
                  <a:lnTo>
                    <a:pt x="148" y="47"/>
                  </a:lnTo>
                  <a:lnTo>
                    <a:pt x="136" y="5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89" name="Freeform 160">
              <a:extLst>
                <a:ext uri="{FF2B5EF4-FFF2-40B4-BE49-F238E27FC236}">
                  <a16:creationId xmlns:a16="http://schemas.microsoft.com/office/drawing/2014/main" id="{80601623-BB3F-4CB3-E4E3-AE8664582AFE}"/>
                </a:ext>
              </a:extLst>
            </p:cNvPr>
            <p:cNvSpPr>
              <a:spLocks/>
            </p:cNvSpPr>
            <p:nvPr/>
          </p:nvSpPr>
          <p:spPr bwMode="auto">
            <a:xfrm>
              <a:off x="6028425" y="5086199"/>
              <a:ext cx="367070" cy="383756"/>
            </a:xfrm>
            <a:custGeom>
              <a:avLst/>
              <a:gdLst>
                <a:gd name="T0" fmla="*/ 190 w 220"/>
                <a:gd name="T1" fmla="*/ 11 h 230"/>
                <a:gd name="T2" fmla="*/ 203 w 220"/>
                <a:gd name="T3" fmla="*/ 7 h 230"/>
                <a:gd name="T4" fmla="*/ 214 w 220"/>
                <a:gd name="T5" fmla="*/ 8 h 230"/>
                <a:gd name="T6" fmla="*/ 220 w 220"/>
                <a:gd name="T7" fmla="*/ 13 h 230"/>
                <a:gd name="T8" fmla="*/ 220 w 220"/>
                <a:gd name="T9" fmla="*/ 14 h 230"/>
                <a:gd name="T10" fmla="*/ 211 w 220"/>
                <a:gd name="T11" fmla="*/ 18 h 230"/>
                <a:gd name="T12" fmla="*/ 206 w 220"/>
                <a:gd name="T13" fmla="*/ 18 h 230"/>
                <a:gd name="T14" fmla="*/ 195 w 220"/>
                <a:gd name="T15" fmla="*/ 26 h 230"/>
                <a:gd name="T16" fmla="*/ 189 w 220"/>
                <a:gd name="T17" fmla="*/ 18 h 230"/>
                <a:gd name="T18" fmla="*/ 163 w 220"/>
                <a:gd name="T19" fmla="*/ 24 h 230"/>
                <a:gd name="T20" fmla="*/ 151 w 220"/>
                <a:gd name="T21" fmla="*/ 25 h 230"/>
                <a:gd name="T22" fmla="*/ 149 w 220"/>
                <a:gd name="T23" fmla="*/ 93 h 230"/>
                <a:gd name="T24" fmla="*/ 132 w 220"/>
                <a:gd name="T25" fmla="*/ 93 h 230"/>
                <a:gd name="T26" fmla="*/ 131 w 220"/>
                <a:gd name="T27" fmla="*/ 149 h 230"/>
                <a:gd name="T28" fmla="*/ 127 w 220"/>
                <a:gd name="T29" fmla="*/ 219 h 230"/>
                <a:gd name="T30" fmla="*/ 112 w 220"/>
                <a:gd name="T31" fmla="*/ 229 h 230"/>
                <a:gd name="T32" fmla="*/ 104 w 220"/>
                <a:gd name="T33" fmla="*/ 230 h 230"/>
                <a:gd name="T34" fmla="*/ 94 w 220"/>
                <a:gd name="T35" fmla="*/ 227 h 230"/>
                <a:gd name="T36" fmla="*/ 86 w 220"/>
                <a:gd name="T37" fmla="*/ 225 h 230"/>
                <a:gd name="T38" fmla="*/ 84 w 220"/>
                <a:gd name="T39" fmla="*/ 218 h 230"/>
                <a:gd name="T40" fmla="*/ 78 w 220"/>
                <a:gd name="T41" fmla="*/ 212 h 230"/>
                <a:gd name="T42" fmla="*/ 70 w 220"/>
                <a:gd name="T43" fmla="*/ 221 h 230"/>
                <a:gd name="T44" fmla="*/ 58 w 220"/>
                <a:gd name="T45" fmla="*/ 207 h 230"/>
                <a:gd name="T46" fmla="*/ 52 w 220"/>
                <a:gd name="T47" fmla="*/ 193 h 230"/>
                <a:gd name="T48" fmla="*/ 49 w 220"/>
                <a:gd name="T49" fmla="*/ 175 h 230"/>
                <a:gd name="T50" fmla="*/ 46 w 220"/>
                <a:gd name="T51" fmla="*/ 161 h 230"/>
                <a:gd name="T52" fmla="*/ 41 w 220"/>
                <a:gd name="T53" fmla="*/ 132 h 230"/>
                <a:gd name="T54" fmla="*/ 41 w 220"/>
                <a:gd name="T55" fmla="*/ 109 h 230"/>
                <a:gd name="T56" fmla="*/ 40 w 220"/>
                <a:gd name="T57" fmla="*/ 98 h 230"/>
                <a:gd name="T58" fmla="*/ 34 w 220"/>
                <a:gd name="T59" fmla="*/ 90 h 230"/>
                <a:gd name="T60" fmla="*/ 25 w 220"/>
                <a:gd name="T61" fmla="*/ 75 h 230"/>
                <a:gd name="T62" fmla="*/ 17 w 220"/>
                <a:gd name="T63" fmla="*/ 52 h 230"/>
                <a:gd name="T64" fmla="*/ 14 w 220"/>
                <a:gd name="T65" fmla="*/ 40 h 230"/>
                <a:gd name="T66" fmla="*/ 0 w 220"/>
                <a:gd name="T67" fmla="*/ 21 h 230"/>
                <a:gd name="T68" fmla="*/ 0 w 220"/>
                <a:gd name="T69" fmla="*/ 7 h 230"/>
                <a:gd name="T70" fmla="*/ 8 w 220"/>
                <a:gd name="T71" fmla="*/ 4 h 230"/>
                <a:gd name="T72" fmla="*/ 17 w 220"/>
                <a:gd name="T73" fmla="*/ 0 h 230"/>
                <a:gd name="T74" fmla="*/ 29 w 220"/>
                <a:gd name="T75" fmla="*/ 1 h 230"/>
                <a:gd name="T76" fmla="*/ 38 w 220"/>
                <a:gd name="T77" fmla="*/ 10 h 230"/>
                <a:gd name="T78" fmla="*/ 40 w 220"/>
                <a:gd name="T79" fmla="*/ 8 h 230"/>
                <a:gd name="T80" fmla="*/ 108 w 220"/>
                <a:gd name="T81" fmla="*/ 7 h 230"/>
                <a:gd name="T82" fmla="*/ 119 w 220"/>
                <a:gd name="T83" fmla="*/ 16 h 230"/>
                <a:gd name="T84" fmla="*/ 159 w 220"/>
                <a:gd name="T85" fmla="*/ 19 h 230"/>
                <a:gd name="T86" fmla="*/ 190 w 220"/>
                <a:gd name="T87" fmla="*/ 11 h 230"/>
                <a:gd name="T88" fmla="*/ 190 w 220"/>
                <a:gd name="T89" fmla="*/ 1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0" h="230">
                  <a:moveTo>
                    <a:pt x="190" y="11"/>
                  </a:moveTo>
                  <a:lnTo>
                    <a:pt x="203" y="7"/>
                  </a:lnTo>
                  <a:lnTo>
                    <a:pt x="214" y="8"/>
                  </a:lnTo>
                  <a:lnTo>
                    <a:pt x="220" y="13"/>
                  </a:lnTo>
                  <a:lnTo>
                    <a:pt x="220" y="14"/>
                  </a:lnTo>
                  <a:lnTo>
                    <a:pt x="211" y="18"/>
                  </a:lnTo>
                  <a:lnTo>
                    <a:pt x="206" y="18"/>
                  </a:lnTo>
                  <a:lnTo>
                    <a:pt x="195" y="26"/>
                  </a:lnTo>
                  <a:lnTo>
                    <a:pt x="189" y="18"/>
                  </a:lnTo>
                  <a:lnTo>
                    <a:pt x="163" y="24"/>
                  </a:lnTo>
                  <a:lnTo>
                    <a:pt x="151" y="25"/>
                  </a:lnTo>
                  <a:lnTo>
                    <a:pt x="149" y="93"/>
                  </a:lnTo>
                  <a:lnTo>
                    <a:pt x="132" y="93"/>
                  </a:lnTo>
                  <a:lnTo>
                    <a:pt x="131" y="149"/>
                  </a:lnTo>
                  <a:lnTo>
                    <a:pt x="127" y="219"/>
                  </a:lnTo>
                  <a:lnTo>
                    <a:pt x="112" y="229"/>
                  </a:lnTo>
                  <a:lnTo>
                    <a:pt x="104" y="230"/>
                  </a:lnTo>
                  <a:lnTo>
                    <a:pt x="94" y="227"/>
                  </a:lnTo>
                  <a:lnTo>
                    <a:pt x="86" y="225"/>
                  </a:lnTo>
                  <a:lnTo>
                    <a:pt x="84" y="218"/>
                  </a:lnTo>
                  <a:lnTo>
                    <a:pt x="78" y="212"/>
                  </a:lnTo>
                  <a:lnTo>
                    <a:pt x="70" y="221"/>
                  </a:lnTo>
                  <a:lnTo>
                    <a:pt x="58" y="207"/>
                  </a:lnTo>
                  <a:lnTo>
                    <a:pt x="52" y="193"/>
                  </a:lnTo>
                  <a:lnTo>
                    <a:pt x="49" y="175"/>
                  </a:lnTo>
                  <a:lnTo>
                    <a:pt x="46" y="161"/>
                  </a:lnTo>
                  <a:lnTo>
                    <a:pt x="41" y="132"/>
                  </a:lnTo>
                  <a:lnTo>
                    <a:pt x="41" y="109"/>
                  </a:lnTo>
                  <a:lnTo>
                    <a:pt x="40" y="98"/>
                  </a:lnTo>
                  <a:lnTo>
                    <a:pt x="34" y="90"/>
                  </a:lnTo>
                  <a:lnTo>
                    <a:pt x="25" y="75"/>
                  </a:lnTo>
                  <a:lnTo>
                    <a:pt x="17" y="52"/>
                  </a:lnTo>
                  <a:lnTo>
                    <a:pt x="14" y="40"/>
                  </a:lnTo>
                  <a:lnTo>
                    <a:pt x="0" y="21"/>
                  </a:lnTo>
                  <a:lnTo>
                    <a:pt x="0" y="7"/>
                  </a:lnTo>
                  <a:lnTo>
                    <a:pt x="8" y="4"/>
                  </a:lnTo>
                  <a:lnTo>
                    <a:pt x="17" y="0"/>
                  </a:lnTo>
                  <a:lnTo>
                    <a:pt x="29" y="1"/>
                  </a:lnTo>
                  <a:lnTo>
                    <a:pt x="38" y="10"/>
                  </a:lnTo>
                  <a:lnTo>
                    <a:pt x="40" y="8"/>
                  </a:lnTo>
                  <a:lnTo>
                    <a:pt x="108" y="7"/>
                  </a:lnTo>
                  <a:lnTo>
                    <a:pt x="119" y="16"/>
                  </a:lnTo>
                  <a:lnTo>
                    <a:pt x="159" y="19"/>
                  </a:lnTo>
                  <a:lnTo>
                    <a:pt x="190" y="11"/>
                  </a:lnTo>
                  <a:lnTo>
                    <a:pt x="190" y="1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90" name="Freeform 161">
              <a:extLst>
                <a:ext uri="{FF2B5EF4-FFF2-40B4-BE49-F238E27FC236}">
                  <a16:creationId xmlns:a16="http://schemas.microsoft.com/office/drawing/2014/main" id="{5EDD793B-A0C1-C453-4CC6-B58E0DF46FC1}"/>
                </a:ext>
              </a:extLst>
            </p:cNvPr>
            <p:cNvSpPr>
              <a:spLocks/>
            </p:cNvSpPr>
            <p:nvPr/>
          </p:nvSpPr>
          <p:spPr bwMode="auto">
            <a:xfrm>
              <a:off x="5711410" y="3803119"/>
              <a:ext cx="430473" cy="375413"/>
            </a:xfrm>
            <a:custGeom>
              <a:avLst/>
              <a:gdLst>
                <a:gd name="T0" fmla="*/ 239 w 258"/>
                <a:gd name="T1" fmla="*/ 12 h 225"/>
                <a:gd name="T2" fmla="*/ 244 w 258"/>
                <a:gd name="T3" fmla="*/ 42 h 225"/>
                <a:gd name="T4" fmla="*/ 250 w 258"/>
                <a:gd name="T5" fmla="*/ 47 h 225"/>
                <a:gd name="T6" fmla="*/ 250 w 258"/>
                <a:gd name="T7" fmla="*/ 53 h 225"/>
                <a:gd name="T8" fmla="*/ 258 w 258"/>
                <a:gd name="T9" fmla="*/ 59 h 225"/>
                <a:gd name="T10" fmla="*/ 254 w 258"/>
                <a:gd name="T11" fmla="*/ 68 h 225"/>
                <a:gd name="T12" fmla="*/ 249 w 258"/>
                <a:gd name="T13" fmla="*/ 106 h 225"/>
                <a:gd name="T14" fmla="*/ 248 w 258"/>
                <a:gd name="T15" fmla="*/ 131 h 225"/>
                <a:gd name="T16" fmla="*/ 227 w 258"/>
                <a:gd name="T17" fmla="*/ 148 h 225"/>
                <a:gd name="T18" fmla="*/ 221 w 258"/>
                <a:gd name="T19" fmla="*/ 173 h 225"/>
                <a:gd name="T20" fmla="*/ 227 w 258"/>
                <a:gd name="T21" fmla="*/ 181 h 225"/>
                <a:gd name="T22" fmla="*/ 227 w 258"/>
                <a:gd name="T23" fmla="*/ 193 h 225"/>
                <a:gd name="T24" fmla="*/ 239 w 258"/>
                <a:gd name="T25" fmla="*/ 193 h 225"/>
                <a:gd name="T26" fmla="*/ 237 w 258"/>
                <a:gd name="T27" fmla="*/ 202 h 225"/>
                <a:gd name="T28" fmla="*/ 233 w 258"/>
                <a:gd name="T29" fmla="*/ 203 h 225"/>
                <a:gd name="T30" fmla="*/ 232 w 258"/>
                <a:gd name="T31" fmla="*/ 210 h 225"/>
                <a:gd name="T32" fmla="*/ 229 w 258"/>
                <a:gd name="T33" fmla="*/ 210 h 225"/>
                <a:gd name="T34" fmla="*/ 217 w 258"/>
                <a:gd name="T35" fmla="*/ 189 h 225"/>
                <a:gd name="T36" fmla="*/ 213 w 258"/>
                <a:gd name="T37" fmla="*/ 188 h 225"/>
                <a:gd name="T38" fmla="*/ 200 w 258"/>
                <a:gd name="T39" fmla="*/ 199 h 225"/>
                <a:gd name="T40" fmla="*/ 188 w 258"/>
                <a:gd name="T41" fmla="*/ 193 h 225"/>
                <a:gd name="T42" fmla="*/ 179 w 258"/>
                <a:gd name="T43" fmla="*/ 193 h 225"/>
                <a:gd name="T44" fmla="*/ 173 w 258"/>
                <a:gd name="T45" fmla="*/ 195 h 225"/>
                <a:gd name="T46" fmla="*/ 164 w 258"/>
                <a:gd name="T47" fmla="*/ 194 h 225"/>
                <a:gd name="T48" fmla="*/ 154 w 258"/>
                <a:gd name="T49" fmla="*/ 202 h 225"/>
                <a:gd name="T50" fmla="*/ 145 w 258"/>
                <a:gd name="T51" fmla="*/ 203 h 225"/>
                <a:gd name="T52" fmla="*/ 125 w 258"/>
                <a:gd name="T53" fmla="*/ 193 h 225"/>
                <a:gd name="T54" fmla="*/ 117 w 258"/>
                <a:gd name="T55" fmla="*/ 198 h 225"/>
                <a:gd name="T56" fmla="*/ 109 w 258"/>
                <a:gd name="T57" fmla="*/ 197 h 225"/>
                <a:gd name="T58" fmla="*/ 102 w 258"/>
                <a:gd name="T59" fmla="*/ 191 h 225"/>
                <a:gd name="T60" fmla="*/ 86 w 258"/>
                <a:gd name="T61" fmla="*/ 183 h 225"/>
                <a:gd name="T62" fmla="*/ 68 w 258"/>
                <a:gd name="T63" fmla="*/ 185 h 225"/>
                <a:gd name="T64" fmla="*/ 64 w 258"/>
                <a:gd name="T65" fmla="*/ 190 h 225"/>
                <a:gd name="T66" fmla="*/ 62 w 258"/>
                <a:gd name="T67" fmla="*/ 200 h 225"/>
                <a:gd name="T68" fmla="*/ 56 w 258"/>
                <a:gd name="T69" fmla="*/ 208 h 225"/>
                <a:gd name="T70" fmla="*/ 56 w 258"/>
                <a:gd name="T71" fmla="*/ 225 h 225"/>
                <a:gd name="T72" fmla="*/ 43 w 258"/>
                <a:gd name="T73" fmla="*/ 214 h 225"/>
                <a:gd name="T74" fmla="*/ 37 w 258"/>
                <a:gd name="T75" fmla="*/ 214 h 225"/>
                <a:gd name="T76" fmla="*/ 31 w 258"/>
                <a:gd name="T77" fmla="*/ 220 h 225"/>
                <a:gd name="T78" fmla="*/ 31 w 258"/>
                <a:gd name="T79" fmla="*/ 207 h 225"/>
                <a:gd name="T80" fmla="*/ 12 w 258"/>
                <a:gd name="T81" fmla="*/ 202 h 225"/>
                <a:gd name="T82" fmla="*/ 12 w 258"/>
                <a:gd name="T83" fmla="*/ 193 h 225"/>
                <a:gd name="T84" fmla="*/ 2 w 258"/>
                <a:gd name="T85" fmla="*/ 181 h 225"/>
                <a:gd name="T86" fmla="*/ 0 w 258"/>
                <a:gd name="T87" fmla="*/ 172 h 225"/>
                <a:gd name="T88" fmla="*/ 2 w 258"/>
                <a:gd name="T89" fmla="*/ 163 h 225"/>
                <a:gd name="T90" fmla="*/ 12 w 258"/>
                <a:gd name="T91" fmla="*/ 162 h 225"/>
                <a:gd name="T92" fmla="*/ 18 w 258"/>
                <a:gd name="T93" fmla="*/ 156 h 225"/>
                <a:gd name="T94" fmla="*/ 41 w 258"/>
                <a:gd name="T95" fmla="*/ 154 h 225"/>
                <a:gd name="T96" fmla="*/ 56 w 258"/>
                <a:gd name="T97" fmla="*/ 151 h 225"/>
                <a:gd name="T98" fmla="*/ 57 w 258"/>
                <a:gd name="T99" fmla="*/ 139 h 225"/>
                <a:gd name="T100" fmla="*/ 66 w 258"/>
                <a:gd name="T101" fmla="*/ 126 h 225"/>
                <a:gd name="T102" fmla="*/ 66 w 258"/>
                <a:gd name="T103" fmla="*/ 82 h 225"/>
                <a:gd name="T104" fmla="*/ 89 w 258"/>
                <a:gd name="T105" fmla="*/ 74 h 225"/>
                <a:gd name="T106" fmla="*/ 136 w 258"/>
                <a:gd name="T107" fmla="*/ 37 h 225"/>
                <a:gd name="T108" fmla="*/ 192 w 258"/>
                <a:gd name="T109" fmla="*/ 0 h 225"/>
                <a:gd name="T110" fmla="*/ 218 w 258"/>
                <a:gd name="T111" fmla="*/ 9 h 225"/>
                <a:gd name="T112" fmla="*/ 227 w 258"/>
                <a:gd name="T113" fmla="*/ 19 h 225"/>
                <a:gd name="T114" fmla="*/ 239 w 258"/>
                <a:gd name="T115" fmla="*/ 12 h 225"/>
                <a:gd name="T116" fmla="*/ 239 w 258"/>
                <a:gd name="T117" fmla="*/ 12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8" h="225">
                  <a:moveTo>
                    <a:pt x="239" y="12"/>
                  </a:moveTo>
                  <a:lnTo>
                    <a:pt x="244" y="42"/>
                  </a:lnTo>
                  <a:lnTo>
                    <a:pt x="250" y="47"/>
                  </a:lnTo>
                  <a:lnTo>
                    <a:pt x="250" y="53"/>
                  </a:lnTo>
                  <a:lnTo>
                    <a:pt x="258" y="59"/>
                  </a:lnTo>
                  <a:lnTo>
                    <a:pt x="254" y="68"/>
                  </a:lnTo>
                  <a:lnTo>
                    <a:pt x="249" y="106"/>
                  </a:lnTo>
                  <a:lnTo>
                    <a:pt x="248" y="131"/>
                  </a:lnTo>
                  <a:lnTo>
                    <a:pt x="227" y="148"/>
                  </a:lnTo>
                  <a:lnTo>
                    <a:pt x="221" y="173"/>
                  </a:lnTo>
                  <a:lnTo>
                    <a:pt x="227" y="181"/>
                  </a:lnTo>
                  <a:lnTo>
                    <a:pt x="227" y="193"/>
                  </a:lnTo>
                  <a:lnTo>
                    <a:pt x="239" y="193"/>
                  </a:lnTo>
                  <a:lnTo>
                    <a:pt x="237" y="202"/>
                  </a:lnTo>
                  <a:lnTo>
                    <a:pt x="233" y="203"/>
                  </a:lnTo>
                  <a:lnTo>
                    <a:pt x="232" y="210"/>
                  </a:lnTo>
                  <a:lnTo>
                    <a:pt x="229" y="210"/>
                  </a:lnTo>
                  <a:lnTo>
                    <a:pt x="217" y="189"/>
                  </a:lnTo>
                  <a:lnTo>
                    <a:pt x="213" y="188"/>
                  </a:lnTo>
                  <a:lnTo>
                    <a:pt x="200" y="199"/>
                  </a:lnTo>
                  <a:lnTo>
                    <a:pt x="188" y="193"/>
                  </a:lnTo>
                  <a:lnTo>
                    <a:pt x="179" y="193"/>
                  </a:lnTo>
                  <a:lnTo>
                    <a:pt x="173" y="195"/>
                  </a:lnTo>
                  <a:lnTo>
                    <a:pt x="164" y="194"/>
                  </a:lnTo>
                  <a:lnTo>
                    <a:pt x="154" y="202"/>
                  </a:lnTo>
                  <a:lnTo>
                    <a:pt x="145" y="203"/>
                  </a:lnTo>
                  <a:lnTo>
                    <a:pt x="125" y="193"/>
                  </a:lnTo>
                  <a:lnTo>
                    <a:pt x="117" y="198"/>
                  </a:lnTo>
                  <a:lnTo>
                    <a:pt x="109" y="197"/>
                  </a:lnTo>
                  <a:lnTo>
                    <a:pt x="102" y="191"/>
                  </a:lnTo>
                  <a:lnTo>
                    <a:pt x="86" y="183"/>
                  </a:lnTo>
                  <a:lnTo>
                    <a:pt x="68" y="185"/>
                  </a:lnTo>
                  <a:lnTo>
                    <a:pt x="64" y="190"/>
                  </a:lnTo>
                  <a:lnTo>
                    <a:pt x="62" y="200"/>
                  </a:lnTo>
                  <a:lnTo>
                    <a:pt x="56" y="208"/>
                  </a:lnTo>
                  <a:lnTo>
                    <a:pt x="56" y="225"/>
                  </a:lnTo>
                  <a:lnTo>
                    <a:pt x="43" y="214"/>
                  </a:lnTo>
                  <a:lnTo>
                    <a:pt x="37" y="214"/>
                  </a:lnTo>
                  <a:lnTo>
                    <a:pt x="31" y="220"/>
                  </a:lnTo>
                  <a:lnTo>
                    <a:pt x="31" y="207"/>
                  </a:lnTo>
                  <a:lnTo>
                    <a:pt x="12" y="202"/>
                  </a:lnTo>
                  <a:lnTo>
                    <a:pt x="12" y="193"/>
                  </a:lnTo>
                  <a:lnTo>
                    <a:pt x="2" y="181"/>
                  </a:lnTo>
                  <a:lnTo>
                    <a:pt x="0" y="172"/>
                  </a:lnTo>
                  <a:lnTo>
                    <a:pt x="2" y="163"/>
                  </a:lnTo>
                  <a:lnTo>
                    <a:pt x="12" y="162"/>
                  </a:lnTo>
                  <a:lnTo>
                    <a:pt x="18" y="156"/>
                  </a:lnTo>
                  <a:lnTo>
                    <a:pt x="41" y="154"/>
                  </a:lnTo>
                  <a:lnTo>
                    <a:pt x="56" y="151"/>
                  </a:lnTo>
                  <a:lnTo>
                    <a:pt x="57" y="139"/>
                  </a:lnTo>
                  <a:lnTo>
                    <a:pt x="66" y="126"/>
                  </a:lnTo>
                  <a:lnTo>
                    <a:pt x="66" y="82"/>
                  </a:lnTo>
                  <a:lnTo>
                    <a:pt x="89" y="74"/>
                  </a:lnTo>
                  <a:lnTo>
                    <a:pt x="136" y="37"/>
                  </a:lnTo>
                  <a:lnTo>
                    <a:pt x="192" y="0"/>
                  </a:lnTo>
                  <a:lnTo>
                    <a:pt x="218" y="9"/>
                  </a:lnTo>
                  <a:lnTo>
                    <a:pt x="227" y="19"/>
                  </a:lnTo>
                  <a:lnTo>
                    <a:pt x="239" y="12"/>
                  </a:lnTo>
                  <a:lnTo>
                    <a:pt x="239" y="1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91" name="Freeform 162">
              <a:extLst>
                <a:ext uri="{FF2B5EF4-FFF2-40B4-BE49-F238E27FC236}">
                  <a16:creationId xmlns:a16="http://schemas.microsoft.com/office/drawing/2014/main" id="{5A3E3597-81B2-8ACF-C1AA-D7417EDE1258}"/>
                </a:ext>
              </a:extLst>
            </p:cNvPr>
            <p:cNvSpPr>
              <a:spLocks/>
            </p:cNvSpPr>
            <p:nvPr/>
          </p:nvSpPr>
          <p:spPr bwMode="auto">
            <a:xfrm>
              <a:off x="5778150" y="4108455"/>
              <a:ext cx="332032" cy="305335"/>
            </a:xfrm>
            <a:custGeom>
              <a:avLst/>
              <a:gdLst>
                <a:gd name="T0" fmla="*/ 192 w 199"/>
                <a:gd name="T1" fmla="*/ 27 h 183"/>
                <a:gd name="T2" fmla="*/ 199 w 199"/>
                <a:gd name="T3" fmla="*/ 34 h 183"/>
                <a:gd name="T4" fmla="*/ 197 w 199"/>
                <a:gd name="T5" fmla="*/ 38 h 183"/>
                <a:gd name="T6" fmla="*/ 196 w 199"/>
                <a:gd name="T7" fmla="*/ 44 h 183"/>
                <a:gd name="T8" fmla="*/ 182 w 199"/>
                <a:gd name="T9" fmla="*/ 59 h 183"/>
                <a:gd name="T10" fmla="*/ 178 w 199"/>
                <a:gd name="T11" fmla="*/ 70 h 183"/>
                <a:gd name="T12" fmla="*/ 176 w 199"/>
                <a:gd name="T13" fmla="*/ 81 h 183"/>
                <a:gd name="T14" fmla="*/ 172 w 199"/>
                <a:gd name="T15" fmla="*/ 85 h 183"/>
                <a:gd name="T16" fmla="*/ 169 w 199"/>
                <a:gd name="T17" fmla="*/ 99 h 183"/>
                <a:gd name="T18" fmla="*/ 160 w 199"/>
                <a:gd name="T19" fmla="*/ 106 h 183"/>
                <a:gd name="T20" fmla="*/ 157 w 199"/>
                <a:gd name="T21" fmla="*/ 116 h 183"/>
                <a:gd name="T22" fmla="*/ 153 w 199"/>
                <a:gd name="T23" fmla="*/ 123 h 183"/>
                <a:gd name="T24" fmla="*/ 152 w 199"/>
                <a:gd name="T25" fmla="*/ 131 h 183"/>
                <a:gd name="T26" fmla="*/ 141 w 199"/>
                <a:gd name="T27" fmla="*/ 138 h 183"/>
                <a:gd name="T28" fmla="*/ 131 w 199"/>
                <a:gd name="T29" fmla="*/ 130 h 183"/>
                <a:gd name="T30" fmla="*/ 125 w 199"/>
                <a:gd name="T31" fmla="*/ 130 h 183"/>
                <a:gd name="T32" fmla="*/ 115 w 199"/>
                <a:gd name="T33" fmla="*/ 142 h 183"/>
                <a:gd name="T34" fmla="*/ 110 w 199"/>
                <a:gd name="T35" fmla="*/ 142 h 183"/>
                <a:gd name="T36" fmla="*/ 102 w 199"/>
                <a:gd name="T37" fmla="*/ 159 h 183"/>
                <a:gd name="T38" fmla="*/ 98 w 199"/>
                <a:gd name="T39" fmla="*/ 173 h 183"/>
                <a:gd name="T40" fmla="*/ 80 w 199"/>
                <a:gd name="T41" fmla="*/ 180 h 183"/>
                <a:gd name="T42" fmla="*/ 74 w 199"/>
                <a:gd name="T43" fmla="*/ 179 h 183"/>
                <a:gd name="T44" fmla="*/ 68 w 199"/>
                <a:gd name="T45" fmla="*/ 183 h 183"/>
                <a:gd name="T46" fmla="*/ 54 w 199"/>
                <a:gd name="T47" fmla="*/ 183 h 183"/>
                <a:gd name="T48" fmla="*/ 45 w 199"/>
                <a:gd name="T49" fmla="*/ 171 h 183"/>
                <a:gd name="T50" fmla="*/ 39 w 199"/>
                <a:gd name="T51" fmla="*/ 157 h 183"/>
                <a:gd name="T52" fmla="*/ 28 w 199"/>
                <a:gd name="T53" fmla="*/ 145 h 183"/>
                <a:gd name="T54" fmla="*/ 15 w 199"/>
                <a:gd name="T55" fmla="*/ 145 h 183"/>
                <a:gd name="T56" fmla="*/ 0 w 199"/>
                <a:gd name="T57" fmla="*/ 145 h 183"/>
                <a:gd name="T58" fmla="*/ 2 w 199"/>
                <a:gd name="T59" fmla="*/ 114 h 183"/>
                <a:gd name="T60" fmla="*/ 1 w 199"/>
                <a:gd name="T61" fmla="*/ 102 h 183"/>
                <a:gd name="T62" fmla="*/ 4 w 199"/>
                <a:gd name="T63" fmla="*/ 90 h 183"/>
                <a:gd name="T64" fmla="*/ 9 w 199"/>
                <a:gd name="T65" fmla="*/ 85 h 183"/>
                <a:gd name="T66" fmla="*/ 17 w 199"/>
                <a:gd name="T67" fmla="*/ 73 h 183"/>
                <a:gd name="T68" fmla="*/ 16 w 199"/>
                <a:gd name="T69" fmla="*/ 67 h 183"/>
                <a:gd name="T70" fmla="*/ 19 w 199"/>
                <a:gd name="T71" fmla="*/ 60 h 183"/>
                <a:gd name="T72" fmla="*/ 15 w 199"/>
                <a:gd name="T73" fmla="*/ 48 h 183"/>
                <a:gd name="T74" fmla="*/ 16 w 199"/>
                <a:gd name="T75" fmla="*/ 42 h 183"/>
                <a:gd name="T76" fmla="*/ 16 w 199"/>
                <a:gd name="T77" fmla="*/ 25 h 183"/>
                <a:gd name="T78" fmla="*/ 22 w 199"/>
                <a:gd name="T79" fmla="*/ 17 h 183"/>
                <a:gd name="T80" fmla="*/ 24 w 199"/>
                <a:gd name="T81" fmla="*/ 7 h 183"/>
                <a:gd name="T82" fmla="*/ 28 w 199"/>
                <a:gd name="T83" fmla="*/ 2 h 183"/>
                <a:gd name="T84" fmla="*/ 46 w 199"/>
                <a:gd name="T85" fmla="*/ 0 h 183"/>
                <a:gd name="T86" fmla="*/ 62 w 199"/>
                <a:gd name="T87" fmla="*/ 8 h 183"/>
                <a:gd name="T88" fmla="*/ 69 w 199"/>
                <a:gd name="T89" fmla="*/ 14 h 183"/>
                <a:gd name="T90" fmla="*/ 77 w 199"/>
                <a:gd name="T91" fmla="*/ 15 h 183"/>
                <a:gd name="T92" fmla="*/ 85 w 199"/>
                <a:gd name="T93" fmla="*/ 10 h 183"/>
                <a:gd name="T94" fmla="*/ 105 w 199"/>
                <a:gd name="T95" fmla="*/ 20 h 183"/>
                <a:gd name="T96" fmla="*/ 114 w 199"/>
                <a:gd name="T97" fmla="*/ 19 h 183"/>
                <a:gd name="T98" fmla="*/ 124 w 199"/>
                <a:gd name="T99" fmla="*/ 11 h 183"/>
                <a:gd name="T100" fmla="*/ 133 w 199"/>
                <a:gd name="T101" fmla="*/ 12 h 183"/>
                <a:gd name="T102" fmla="*/ 139 w 199"/>
                <a:gd name="T103" fmla="*/ 10 h 183"/>
                <a:gd name="T104" fmla="*/ 148 w 199"/>
                <a:gd name="T105" fmla="*/ 10 h 183"/>
                <a:gd name="T106" fmla="*/ 160 w 199"/>
                <a:gd name="T107" fmla="*/ 16 h 183"/>
                <a:gd name="T108" fmla="*/ 173 w 199"/>
                <a:gd name="T109" fmla="*/ 5 h 183"/>
                <a:gd name="T110" fmla="*/ 177 w 199"/>
                <a:gd name="T111" fmla="*/ 6 h 183"/>
                <a:gd name="T112" fmla="*/ 189 w 199"/>
                <a:gd name="T113" fmla="*/ 27 h 183"/>
                <a:gd name="T114" fmla="*/ 192 w 199"/>
                <a:gd name="T115" fmla="*/ 27 h 183"/>
                <a:gd name="T116" fmla="*/ 192 w 199"/>
                <a:gd name="T117" fmla="*/ 2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183">
                  <a:moveTo>
                    <a:pt x="192" y="27"/>
                  </a:moveTo>
                  <a:lnTo>
                    <a:pt x="199" y="34"/>
                  </a:lnTo>
                  <a:lnTo>
                    <a:pt x="197" y="38"/>
                  </a:lnTo>
                  <a:lnTo>
                    <a:pt x="196" y="44"/>
                  </a:lnTo>
                  <a:lnTo>
                    <a:pt x="182" y="59"/>
                  </a:lnTo>
                  <a:lnTo>
                    <a:pt x="178" y="70"/>
                  </a:lnTo>
                  <a:lnTo>
                    <a:pt x="176" y="81"/>
                  </a:lnTo>
                  <a:lnTo>
                    <a:pt x="172" y="85"/>
                  </a:lnTo>
                  <a:lnTo>
                    <a:pt x="169" y="99"/>
                  </a:lnTo>
                  <a:lnTo>
                    <a:pt x="160" y="106"/>
                  </a:lnTo>
                  <a:lnTo>
                    <a:pt x="157" y="116"/>
                  </a:lnTo>
                  <a:lnTo>
                    <a:pt x="153" y="123"/>
                  </a:lnTo>
                  <a:lnTo>
                    <a:pt x="152" y="131"/>
                  </a:lnTo>
                  <a:lnTo>
                    <a:pt x="141" y="138"/>
                  </a:lnTo>
                  <a:lnTo>
                    <a:pt x="131" y="130"/>
                  </a:lnTo>
                  <a:lnTo>
                    <a:pt x="125" y="130"/>
                  </a:lnTo>
                  <a:lnTo>
                    <a:pt x="115" y="142"/>
                  </a:lnTo>
                  <a:lnTo>
                    <a:pt x="110" y="142"/>
                  </a:lnTo>
                  <a:lnTo>
                    <a:pt x="102" y="159"/>
                  </a:lnTo>
                  <a:lnTo>
                    <a:pt x="98" y="173"/>
                  </a:lnTo>
                  <a:lnTo>
                    <a:pt x="80" y="180"/>
                  </a:lnTo>
                  <a:lnTo>
                    <a:pt x="74" y="179"/>
                  </a:lnTo>
                  <a:lnTo>
                    <a:pt x="68" y="183"/>
                  </a:lnTo>
                  <a:lnTo>
                    <a:pt x="54" y="183"/>
                  </a:lnTo>
                  <a:lnTo>
                    <a:pt x="45" y="171"/>
                  </a:lnTo>
                  <a:lnTo>
                    <a:pt x="39" y="157"/>
                  </a:lnTo>
                  <a:lnTo>
                    <a:pt x="28" y="145"/>
                  </a:lnTo>
                  <a:lnTo>
                    <a:pt x="15" y="145"/>
                  </a:lnTo>
                  <a:lnTo>
                    <a:pt x="0" y="145"/>
                  </a:lnTo>
                  <a:lnTo>
                    <a:pt x="2" y="114"/>
                  </a:lnTo>
                  <a:lnTo>
                    <a:pt x="1" y="102"/>
                  </a:lnTo>
                  <a:lnTo>
                    <a:pt x="4" y="90"/>
                  </a:lnTo>
                  <a:lnTo>
                    <a:pt x="9" y="85"/>
                  </a:lnTo>
                  <a:lnTo>
                    <a:pt x="17" y="73"/>
                  </a:lnTo>
                  <a:lnTo>
                    <a:pt x="16" y="67"/>
                  </a:lnTo>
                  <a:lnTo>
                    <a:pt x="19" y="60"/>
                  </a:lnTo>
                  <a:lnTo>
                    <a:pt x="15" y="48"/>
                  </a:lnTo>
                  <a:lnTo>
                    <a:pt x="16" y="42"/>
                  </a:lnTo>
                  <a:lnTo>
                    <a:pt x="16" y="25"/>
                  </a:lnTo>
                  <a:lnTo>
                    <a:pt x="22" y="17"/>
                  </a:lnTo>
                  <a:lnTo>
                    <a:pt x="24" y="7"/>
                  </a:lnTo>
                  <a:lnTo>
                    <a:pt x="28" y="2"/>
                  </a:lnTo>
                  <a:lnTo>
                    <a:pt x="46" y="0"/>
                  </a:lnTo>
                  <a:lnTo>
                    <a:pt x="62" y="8"/>
                  </a:lnTo>
                  <a:lnTo>
                    <a:pt x="69" y="14"/>
                  </a:lnTo>
                  <a:lnTo>
                    <a:pt x="77" y="15"/>
                  </a:lnTo>
                  <a:lnTo>
                    <a:pt x="85" y="10"/>
                  </a:lnTo>
                  <a:lnTo>
                    <a:pt x="105" y="20"/>
                  </a:lnTo>
                  <a:lnTo>
                    <a:pt x="114" y="19"/>
                  </a:lnTo>
                  <a:lnTo>
                    <a:pt x="124" y="11"/>
                  </a:lnTo>
                  <a:lnTo>
                    <a:pt x="133" y="12"/>
                  </a:lnTo>
                  <a:lnTo>
                    <a:pt x="139" y="10"/>
                  </a:lnTo>
                  <a:lnTo>
                    <a:pt x="148" y="10"/>
                  </a:lnTo>
                  <a:lnTo>
                    <a:pt x="160" y="16"/>
                  </a:lnTo>
                  <a:lnTo>
                    <a:pt x="173" y="5"/>
                  </a:lnTo>
                  <a:lnTo>
                    <a:pt x="177" y="6"/>
                  </a:lnTo>
                  <a:lnTo>
                    <a:pt x="189" y="27"/>
                  </a:lnTo>
                  <a:lnTo>
                    <a:pt x="192" y="27"/>
                  </a:lnTo>
                  <a:lnTo>
                    <a:pt x="192" y="27"/>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92" name="Freeform 163">
              <a:extLst>
                <a:ext uri="{FF2B5EF4-FFF2-40B4-BE49-F238E27FC236}">
                  <a16:creationId xmlns:a16="http://schemas.microsoft.com/office/drawing/2014/main" id="{83FB3336-64CC-66AE-F5D3-B0C3973473FB}"/>
                </a:ext>
              </a:extLst>
            </p:cNvPr>
            <p:cNvSpPr>
              <a:spLocks/>
            </p:cNvSpPr>
            <p:nvPr/>
          </p:nvSpPr>
          <p:spPr bwMode="auto">
            <a:xfrm>
              <a:off x="3265382" y="4073416"/>
              <a:ext cx="131810" cy="135149"/>
            </a:xfrm>
            <a:custGeom>
              <a:avLst/>
              <a:gdLst>
                <a:gd name="T0" fmla="*/ 79 w 79"/>
                <a:gd name="T1" fmla="*/ 0 h 81"/>
                <a:gd name="T2" fmla="*/ 77 w 79"/>
                <a:gd name="T3" fmla="*/ 2 h 81"/>
                <a:gd name="T4" fmla="*/ 76 w 79"/>
                <a:gd name="T5" fmla="*/ 6 h 81"/>
                <a:gd name="T6" fmla="*/ 77 w 79"/>
                <a:gd name="T7" fmla="*/ 13 h 81"/>
                <a:gd name="T8" fmla="*/ 73 w 79"/>
                <a:gd name="T9" fmla="*/ 19 h 81"/>
                <a:gd name="T10" fmla="*/ 71 w 79"/>
                <a:gd name="T11" fmla="*/ 27 h 81"/>
                <a:gd name="T12" fmla="*/ 69 w 79"/>
                <a:gd name="T13" fmla="*/ 35 h 81"/>
                <a:gd name="T14" fmla="*/ 70 w 79"/>
                <a:gd name="T15" fmla="*/ 40 h 81"/>
                <a:gd name="T16" fmla="*/ 69 w 79"/>
                <a:gd name="T17" fmla="*/ 48 h 81"/>
                <a:gd name="T18" fmla="*/ 67 w 79"/>
                <a:gd name="T19" fmla="*/ 51 h 81"/>
                <a:gd name="T20" fmla="*/ 65 w 79"/>
                <a:gd name="T21" fmla="*/ 59 h 81"/>
                <a:gd name="T22" fmla="*/ 65 w 79"/>
                <a:gd name="T23" fmla="*/ 64 h 81"/>
                <a:gd name="T24" fmla="*/ 62 w 79"/>
                <a:gd name="T25" fmla="*/ 68 h 81"/>
                <a:gd name="T26" fmla="*/ 62 w 79"/>
                <a:gd name="T27" fmla="*/ 74 h 81"/>
                <a:gd name="T28" fmla="*/ 64 w 79"/>
                <a:gd name="T29" fmla="*/ 77 h 81"/>
                <a:gd name="T30" fmla="*/ 60 w 79"/>
                <a:gd name="T31" fmla="*/ 81 h 81"/>
                <a:gd name="T32" fmla="*/ 55 w 79"/>
                <a:gd name="T33" fmla="*/ 80 h 81"/>
                <a:gd name="T34" fmla="*/ 53 w 79"/>
                <a:gd name="T35" fmla="*/ 76 h 81"/>
                <a:gd name="T36" fmla="*/ 48 w 79"/>
                <a:gd name="T37" fmla="*/ 74 h 81"/>
                <a:gd name="T38" fmla="*/ 43 w 79"/>
                <a:gd name="T39" fmla="*/ 77 h 81"/>
                <a:gd name="T40" fmla="*/ 33 w 79"/>
                <a:gd name="T41" fmla="*/ 71 h 81"/>
                <a:gd name="T42" fmla="*/ 30 w 79"/>
                <a:gd name="T43" fmla="*/ 74 h 81"/>
                <a:gd name="T44" fmla="*/ 25 w 79"/>
                <a:gd name="T45" fmla="*/ 68 h 81"/>
                <a:gd name="T46" fmla="*/ 17 w 79"/>
                <a:gd name="T47" fmla="*/ 60 h 81"/>
                <a:gd name="T48" fmla="*/ 14 w 79"/>
                <a:gd name="T49" fmla="*/ 54 h 81"/>
                <a:gd name="T50" fmla="*/ 8 w 79"/>
                <a:gd name="T51" fmla="*/ 48 h 81"/>
                <a:gd name="T52" fmla="*/ 0 w 79"/>
                <a:gd name="T53" fmla="*/ 40 h 81"/>
                <a:gd name="T54" fmla="*/ 3 w 79"/>
                <a:gd name="T55" fmla="*/ 37 h 81"/>
                <a:gd name="T56" fmla="*/ 5 w 79"/>
                <a:gd name="T57" fmla="*/ 40 h 81"/>
                <a:gd name="T58" fmla="*/ 6 w 79"/>
                <a:gd name="T59" fmla="*/ 38 h 81"/>
                <a:gd name="T60" fmla="*/ 11 w 79"/>
                <a:gd name="T61" fmla="*/ 37 h 81"/>
                <a:gd name="T62" fmla="*/ 14 w 79"/>
                <a:gd name="T63" fmla="*/ 33 h 81"/>
                <a:gd name="T64" fmla="*/ 17 w 79"/>
                <a:gd name="T65" fmla="*/ 33 h 81"/>
                <a:gd name="T66" fmla="*/ 17 w 79"/>
                <a:gd name="T67" fmla="*/ 23 h 81"/>
                <a:gd name="T68" fmla="*/ 21 w 79"/>
                <a:gd name="T69" fmla="*/ 23 h 81"/>
                <a:gd name="T70" fmla="*/ 24 w 79"/>
                <a:gd name="T71" fmla="*/ 23 h 81"/>
                <a:gd name="T72" fmla="*/ 28 w 79"/>
                <a:gd name="T73" fmla="*/ 18 h 81"/>
                <a:gd name="T74" fmla="*/ 33 w 79"/>
                <a:gd name="T75" fmla="*/ 22 h 81"/>
                <a:gd name="T76" fmla="*/ 34 w 79"/>
                <a:gd name="T77" fmla="*/ 20 h 81"/>
                <a:gd name="T78" fmla="*/ 38 w 79"/>
                <a:gd name="T79" fmla="*/ 17 h 81"/>
                <a:gd name="T80" fmla="*/ 45 w 79"/>
                <a:gd name="T81" fmla="*/ 12 h 81"/>
                <a:gd name="T82" fmla="*/ 45 w 79"/>
                <a:gd name="T83" fmla="*/ 8 h 81"/>
                <a:gd name="T84" fmla="*/ 46 w 79"/>
                <a:gd name="T85" fmla="*/ 9 h 81"/>
                <a:gd name="T86" fmla="*/ 49 w 79"/>
                <a:gd name="T87" fmla="*/ 4 h 81"/>
                <a:gd name="T88" fmla="*/ 51 w 79"/>
                <a:gd name="T89" fmla="*/ 3 h 81"/>
                <a:gd name="T90" fmla="*/ 54 w 79"/>
                <a:gd name="T91" fmla="*/ 6 h 81"/>
                <a:gd name="T92" fmla="*/ 57 w 79"/>
                <a:gd name="T93" fmla="*/ 7 h 81"/>
                <a:gd name="T94" fmla="*/ 61 w 79"/>
                <a:gd name="T95" fmla="*/ 4 h 81"/>
                <a:gd name="T96" fmla="*/ 65 w 79"/>
                <a:gd name="T97" fmla="*/ 4 h 81"/>
                <a:gd name="T98" fmla="*/ 71 w 79"/>
                <a:gd name="T99" fmla="*/ 2 h 81"/>
                <a:gd name="T100" fmla="*/ 74 w 79"/>
                <a:gd name="T101" fmla="*/ 0 h 81"/>
                <a:gd name="T102" fmla="*/ 79 w 79"/>
                <a:gd name="T103" fmla="*/ 0 h 81"/>
                <a:gd name="T104" fmla="*/ 79 w 79"/>
                <a:gd name="T10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9" h="81">
                  <a:moveTo>
                    <a:pt x="79" y="0"/>
                  </a:moveTo>
                  <a:lnTo>
                    <a:pt x="77" y="2"/>
                  </a:lnTo>
                  <a:lnTo>
                    <a:pt x="76" y="6"/>
                  </a:lnTo>
                  <a:lnTo>
                    <a:pt x="77" y="13"/>
                  </a:lnTo>
                  <a:lnTo>
                    <a:pt x="73" y="19"/>
                  </a:lnTo>
                  <a:lnTo>
                    <a:pt x="71" y="27"/>
                  </a:lnTo>
                  <a:lnTo>
                    <a:pt x="69" y="35"/>
                  </a:lnTo>
                  <a:lnTo>
                    <a:pt x="70" y="40"/>
                  </a:lnTo>
                  <a:lnTo>
                    <a:pt x="69" y="48"/>
                  </a:lnTo>
                  <a:lnTo>
                    <a:pt x="67" y="51"/>
                  </a:lnTo>
                  <a:lnTo>
                    <a:pt x="65" y="59"/>
                  </a:lnTo>
                  <a:lnTo>
                    <a:pt x="65" y="64"/>
                  </a:lnTo>
                  <a:lnTo>
                    <a:pt x="62" y="68"/>
                  </a:lnTo>
                  <a:lnTo>
                    <a:pt x="62" y="74"/>
                  </a:lnTo>
                  <a:lnTo>
                    <a:pt x="64" y="77"/>
                  </a:lnTo>
                  <a:lnTo>
                    <a:pt x="60" y="81"/>
                  </a:lnTo>
                  <a:lnTo>
                    <a:pt x="55" y="80"/>
                  </a:lnTo>
                  <a:lnTo>
                    <a:pt x="53" y="76"/>
                  </a:lnTo>
                  <a:lnTo>
                    <a:pt x="48" y="74"/>
                  </a:lnTo>
                  <a:lnTo>
                    <a:pt x="43" y="77"/>
                  </a:lnTo>
                  <a:lnTo>
                    <a:pt x="33" y="71"/>
                  </a:lnTo>
                  <a:lnTo>
                    <a:pt x="30" y="74"/>
                  </a:lnTo>
                  <a:lnTo>
                    <a:pt x="25" y="68"/>
                  </a:lnTo>
                  <a:lnTo>
                    <a:pt x="17" y="60"/>
                  </a:lnTo>
                  <a:lnTo>
                    <a:pt x="14" y="54"/>
                  </a:lnTo>
                  <a:lnTo>
                    <a:pt x="8" y="48"/>
                  </a:lnTo>
                  <a:lnTo>
                    <a:pt x="0" y="40"/>
                  </a:lnTo>
                  <a:lnTo>
                    <a:pt x="3" y="37"/>
                  </a:lnTo>
                  <a:lnTo>
                    <a:pt x="5" y="40"/>
                  </a:lnTo>
                  <a:lnTo>
                    <a:pt x="6" y="38"/>
                  </a:lnTo>
                  <a:lnTo>
                    <a:pt x="11" y="37"/>
                  </a:lnTo>
                  <a:lnTo>
                    <a:pt x="14" y="33"/>
                  </a:lnTo>
                  <a:lnTo>
                    <a:pt x="17" y="33"/>
                  </a:lnTo>
                  <a:lnTo>
                    <a:pt x="17" y="23"/>
                  </a:lnTo>
                  <a:lnTo>
                    <a:pt x="21" y="23"/>
                  </a:lnTo>
                  <a:lnTo>
                    <a:pt x="24" y="23"/>
                  </a:lnTo>
                  <a:lnTo>
                    <a:pt x="28" y="18"/>
                  </a:lnTo>
                  <a:lnTo>
                    <a:pt x="33" y="22"/>
                  </a:lnTo>
                  <a:lnTo>
                    <a:pt x="34" y="20"/>
                  </a:lnTo>
                  <a:lnTo>
                    <a:pt x="38" y="17"/>
                  </a:lnTo>
                  <a:lnTo>
                    <a:pt x="45" y="12"/>
                  </a:lnTo>
                  <a:lnTo>
                    <a:pt x="45" y="8"/>
                  </a:lnTo>
                  <a:lnTo>
                    <a:pt x="46" y="9"/>
                  </a:lnTo>
                  <a:lnTo>
                    <a:pt x="49" y="4"/>
                  </a:lnTo>
                  <a:lnTo>
                    <a:pt x="51" y="3"/>
                  </a:lnTo>
                  <a:lnTo>
                    <a:pt x="54" y="6"/>
                  </a:lnTo>
                  <a:lnTo>
                    <a:pt x="57" y="7"/>
                  </a:lnTo>
                  <a:lnTo>
                    <a:pt x="61" y="4"/>
                  </a:lnTo>
                  <a:lnTo>
                    <a:pt x="65" y="4"/>
                  </a:lnTo>
                  <a:lnTo>
                    <a:pt x="71" y="2"/>
                  </a:lnTo>
                  <a:lnTo>
                    <a:pt x="74" y="0"/>
                  </a:lnTo>
                  <a:lnTo>
                    <a:pt x="79" y="0"/>
                  </a:lnTo>
                  <a:lnTo>
                    <a:pt x="79"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93" name="Freeform 164">
              <a:extLst>
                <a:ext uri="{FF2B5EF4-FFF2-40B4-BE49-F238E27FC236}">
                  <a16:creationId xmlns:a16="http://schemas.microsoft.com/office/drawing/2014/main" id="{393DF38B-E38D-1AD8-9CBC-9704956F5E8F}"/>
                </a:ext>
              </a:extLst>
            </p:cNvPr>
            <p:cNvSpPr>
              <a:spLocks/>
            </p:cNvSpPr>
            <p:nvPr/>
          </p:nvSpPr>
          <p:spPr bwMode="auto">
            <a:xfrm>
              <a:off x="5813188" y="2358196"/>
              <a:ext cx="520574" cy="367071"/>
            </a:xfrm>
            <a:custGeom>
              <a:avLst/>
              <a:gdLst>
                <a:gd name="T0" fmla="*/ 312 w 312"/>
                <a:gd name="T1" fmla="*/ 26 h 220"/>
                <a:gd name="T2" fmla="*/ 292 w 312"/>
                <a:gd name="T3" fmla="*/ 32 h 220"/>
                <a:gd name="T4" fmla="*/ 283 w 312"/>
                <a:gd name="T5" fmla="*/ 34 h 220"/>
                <a:gd name="T6" fmla="*/ 286 w 312"/>
                <a:gd name="T7" fmla="*/ 23 h 220"/>
                <a:gd name="T8" fmla="*/ 268 w 312"/>
                <a:gd name="T9" fmla="*/ 17 h 220"/>
                <a:gd name="T10" fmla="*/ 251 w 312"/>
                <a:gd name="T11" fmla="*/ 22 h 220"/>
                <a:gd name="T12" fmla="*/ 247 w 312"/>
                <a:gd name="T13" fmla="*/ 34 h 220"/>
                <a:gd name="T14" fmla="*/ 238 w 312"/>
                <a:gd name="T15" fmla="*/ 41 h 220"/>
                <a:gd name="T16" fmla="*/ 223 w 312"/>
                <a:gd name="T17" fmla="*/ 37 h 220"/>
                <a:gd name="T18" fmla="*/ 208 w 312"/>
                <a:gd name="T19" fmla="*/ 37 h 220"/>
                <a:gd name="T20" fmla="*/ 192 w 312"/>
                <a:gd name="T21" fmla="*/ 29 h 220"/>
                <a:gd name="T22" fmla="*/ 186 w 312"/>
                <a:gd name="T23" fmla="*/ 34 h 220"/>
                <a:gd name="T24" fmla="*/ 178 w 312"/>
                <a:gd name="T25" fmla="*/ 34 h 220"/>
                <a:gd name="T26" fmla="*/ 179 w 312"/>
                <a:gd name="T27" fmla="*/ 45 h 220"/>
                <a:gd name="T28" fmla="*/ 155 w 312"/>
                <a:gd name="T29" fmla="*/ 42 h 220"/>
                <a:gd name="T30" fmla="*/ 153 w 312"/>
                <a:gd name="T31" fmla="*/ 51 h 220"/>
                <a:gd name="T32" fmla="*/ 141 w 312"/>
                <a:gd name="T33" fmla="*/ 51 h 220"/>
                <a:gd name="T34" fmla="*/ 135 w 312"/>
                <a:gd name="T35" fmla="*/ 63 h 220"/>
                <a:gd name="T36" fmla="*/ 124 w 312"/>
                <a:gd name="T37" fmla="*/ 81 h 220"/>
                <a:gd name="T38" fmla="*/ 108 w 312"/>
                <a:gd name="T39" fmla="*/ 104 h 220"/>
                <a:gd name="T40" fmla="*/ 113 w 312"/>
                <a:gd name="T41" fmla="*/ 110 h 220"/>
                <a:gd name="T42" fmla="*/ 109 w 312"/>
                <a:gd name="T43" fmla="*/ 117 h 220"/>
                <a:gd name="T44" fmla="*/ 96 w 312"/>
                <a:gd name="T45" fmla="*/ 117 h 220"/>
                <a:gd name="T46" fmla="*/ 89 w 312"/>
                <a:gd name="T47" fmla="*/ 132 h 220"/>
                <a:gd name="T48" fmla="*/ 92 w 312"/>
                <a:gd name="T49" fmla="*/ 155 h 220"/>
                <a:gd name="T50" fmla="*/ 101 w 312"/>
                <a:gd name="T51" fmla="*/ 164 h 220"/>
                <a:gd name="T52" fmla="*/ 99 w 312"/>
                <a:gd name="T53" fmla="*/ 184 h 220"/>
                <a:gd name="T54" fmla="*/ 89 w 312"/>
                <a:gd name="T55" fmla="*/ 196 h 220"/>
                <a:gd name="T56" fmla="*/ 84 w 312"/>
                <a:gd name="T57" fmla="*/ 206 h 220"/>
                <a:gd name="T58" fmla="*/ 74 w 312"/>
                <a:gd name="T59" fmla="*/ 195 h 220"/>
                <a:gd name="T60" fmla="*/ 49 w 312"/>
                <a:gd name="T61" fmla="*/ 216 h 220"/>
                <a:gd name="T62" fmla="*/ 30 w 312"/>
                <a:gd name="T63" fmla="*/ 220 h 220"/>
                <a:gd name="T64" fmla="*/ 11 w 312"/>
                <a:gd name="T65" fmla="*/ 211 h 220"/>
                <a:gd name="T66" fmla="*/ 6 w 312"/>
                <a:gd name="T67" fmla="*/ 192 h 220"/>
                <a:gd name="T68" fmla="*/ 0 w 312"/>
                <a:gd name="T69" fmla="*/ 152 h 220"/>
                <a:gd name="T70" fmla="*/ 12 w 312"/>
                <a:gd name="T71" fmla="*/ 141 h 220"/>
                <a:gd name="T72" fmla="*/ 45 w 312"/>
                <a:gd name="T73" fmla="*/ 127 h 220"/>
                <a:gd name="T74" fmla="*/ 69 w 312"/>
                <a:gd name="T75" fmla="*/ 109 h 220"/>
                <a:gd name="T76" fmla="*/ 90 w 312"/>
                <a:gd name="T77" fmla="*/ 86 h 220"/>
                <a:gd name="T78" fmla="*/ 117 w 312"/>
                <a:gd name="T79" fmla="*/ 54 h 220"/>
                <a:gd name="T80" fmla="*/ 136 w 312"/>
                <a:gd name="T81" fmla="*/ 43 h 220"/>
                <a:gd name="T82" fmla="*/ 166 w 312"/>
                <a:gd name="T83" fmla="*/ 22 h 220"/>
                <a:gd name="T84" fmla="*/ 192 w 312"/>
                <a:gd name="T85" fmla="*/ 15 h 220"/>
                <a:gd name="T86" fmla="*/ 212 w 312"/>
                <a:gd name="T87" fmla="*/ 16 h 220"/>
                <a:gd name="T88" fmla="*/ 226 w 312"/>
                <a:gd name="T89" fmla="*/ 3 h 220"/>
                <a:gd name="T90" fmla="*/ 249 w 312"/>
                <a:gd name="T91" fmla="*/ 3 h 220"/>
                <a:gd name="T92" fmla="*/ 269 w 312"/>
                <a:gd name="T93" fmla="*/ 0 h 220"/>
                <a:gd name="T94" fmla="*/ 310 w 312"/>
                <a:gd name="T95" fmla="*/ 12 h 220"/>
                <a:gd name="T96" fmla="*/ 295 w 312"/>
                <a:gd name="T97" fmla="*/ 16 h 220"/>
                <a:gd name="T98" fmla="*/ 312 w 312"/>
                <a:gd name="T99" fmla="*/ 2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2" h="220">
                  <a:moveTo>
                    <a:pt x="312" y="26"/>
                  </a:moveTo>
                  <a:lnTo>
                    <a:pt x="292" y="32"/>
                  </a:lnTo>
                  <a:lnTo>
                    <a:pt x="283" y="34"/>
                  </a:lnTo>
                  <a:lnTo>
                    <a:pt x="286" y="23"/>
                  </a:lnTo>
                  <a:lnTo>
                    <a:pt x="268" y="17"/>
                  </a:lnTo>
                  <a:lnTo>
                    <a:pt x="251" y="22"/>
                  </a:lnTo>
                  <a:lnTo>
                    <a:pt x="247" y="34"/>
                  </a:lnTo>
                  <a:lnTo>
                    <a:pt x="238" y="41"/>
                  </a:lnTo>
                  <a:lnTo>
                    <a:pt x="223" y="37"/>
                  </a:lnTo>
                  <a:lnTo>
                    <a:pt x="208" y="37"/>
                  </a:lnTo>
                  <a:lnTo>
                    <a:pt x="192" y="29"/>
                  </a:lnTo>
                  <a:lnTo>
                    <a:pt x="186" y="34"/>
                  </a:lnTo>
                  <a:lnTo>
                    <a:pt x="178" y="34"/>
                  </a:lnTo>
                  <a:lnTo>
                    <a:pt x="179" y="45"/>
                  </a:lnTo>
                  <a:lnTo>
                    <a:pt x="155" y="42"/>
                  </a:lnTo>
                  <a:lnTo>
                    <a:pt x="153" y="51"/>
                  </a:lnTo>
                  <a:lnTo>
                    <a:pt x="141" y="51"/>
                  </a:lnTo>
                  <a:lnTo>
                    <a:pt x="135" y="63"/>
                  </a:lnTo>
                  <a:lnTo>
                    <a:pt x="124" y="81"/>
                  </a:lnTo>
                  <a:lnTo>
                    <a:pt x="108" y="104"/>
                  </a:lnTo>
                  <a:lnTo>
                    <a:pt x="113" y="110"/>
                  </a:lnTo>
                  <a:lnTo>
                    <a:pt x="109" y="117"/>
                  </a:lnTo>
                  <a:lnTo>
                    <a:pt x="96" y="117"/>
                  </a:lnTo>
                  <a:lnTo>
                    <a:pt x="89" y="132"/>
                  </a:lnTo>
                  <a:lnTo>
                    <a:pt x="92" y="155"/>
                  </a:lnTo>
                  <a:lnTo>
                    <a:pt x="101" y="164"/>
                  </a:lnTo>
                  <a:lnTo>
                    <a:pt x="99" y="184"/>
                  </a:lnTo>
                  <a:lnTo>
                    <a:pt x="89" y="196"/>
                  </a:lnTo>
                  <a:lnTo>
                    <a:pt x="84" y="206"/>
                  </a:lnTo>
                  <a:lnTo>
                    <a:pt x="74" y="195"/>
                  </a:lnTo>
                  <a:lnTo>
                    <a:pt x="49" y="216"/>
                  </a:lnTo>
                  <a:lnTo>
                    <a:pt x="30" y="220"/>
                  </a:lnTo>
                  <a:lnTo>
                    <a:pt x="11" y="211"/>
                  </a:lnTo>
                  <a:lnTo>
                    <a:pt x="6" y="192"/>
                  </a:lnTo>
                  <a:lnTo>
                    <a:pt x="0" y="152"/>
                  </a:lnTo>
                  <a:lnTo>
                    <a:pt x="12" y="141"/>
                  </a:lnTo>
                  <a:lnTo>
                    <a:pt x="45" y="127"/>
                  </a:lnTo>
                  <a:lnTo>
                    <a:pt x="69" y="109"/>
                  </a:lnTo>
                  <a:lnTo>
                    <a:pt x="90" y="86"/>
                  </a:lnTo>
                  <a:lnTo>
                    <a:pt x="117" y="54"/>
                  </a:lnTo>
                  <a:lnTo>
                    <a:pt x="136" y="43"/>
                  </a:lnTo>
                  <a:lnTo>
                    <a:pt x="166" y="22"/>
                  </a:lnTo>
                  <a:lnTo>
                    <a:pt x="192" y="15"/>
                  </a:lnTo>
                  <a:lnTo>
                    <a:pt x="212" y="16"/>
                  </a:lnTo>
                  <a:lnTo>
                    <a:pt x="226" y="3"/>
                  </a:lnTo>
                  <a:lnTo>
                    <a:pt x="249" y="3"/>
                  </a:lnTo>
                  <a:lnTo>
                    <a:pt x="269" y="0"/>
                  </a:lnTo>
                  <a:lnTo>
                    <a:pt x="310" y="12"/>
                  </a:lnTo>
                  <a:lnTo>
                    <a:pt x="295" y="16"/>
                  </a:lnTo>
                  <a:lnTo>
                    <a:pt x="312" y="2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94" name="Freeform 165">
              <a:extLst>
                <a:ext uri="{FF2B5EF4-FFF2-40B4-BE49-F238E27FC236}">
                  <a16:creationId xmlns:a16="http://schemas.microsoft.com/office/drawing/2014/main" id="{9E3915D4-E745-DCB8-D5B5-0398EBA448F9}"/>
                </a:ext>
              </a:extLst>
            </p:cNvPr>
            <p:cNvSpPr>
              <a:spLocks/>
            </p:cNvSpPr>
            <p:nvPr/>
          </p:nvSpPr>
          <p:spPr bwMode="auto">
            <a:xfrm>
              <a:off x="6076812" y="2179666"/>
              <a:ext cx="71745" cy="21691"/>
            </a:xfrm>
            <a:custGeom>
              <a:avLst/>
              <a:gdLst>
                <a:gd name="T0" fmla="*/ 43 w 43"/>
                <a:gd name="T1" fmla="*/ 8 h 13"/>
                <a:gd name="T2" fmla="*/ 21 w 43"/>
                <a:gd name="T3" fmla="*/ 13 h 13"/>
                <a:gd name="T4" fmla="*/ 1 w 43"/>
                <a:gd name="T5" fmla="*/ 10 h 13"/>
                <a:gd name="T6" fmla="*/ 8 w 43"/>
                <a:gd name="T7" fmla="*/ 7 h 13"/>
                <a:gd name="T8" fmla="*/ 0 w 43"/>
                <a:gd name="T9" fmla="*/ 2 h 13"/>
                <a:gd name="T10" fmla="*/ 21 w 43"/>
                <a:gd name="T11" fmla="*/ 0 h 13"/>
                <a:gd name="T12" fmla="*/ 27 w 43"/>
                <a:gd name="T13" fmla="*/ 4 h 13"/>
                <a:gd name="T14" fmla="*/ 43 w 43"/>
                <a:gd name="T15" fmla="*/ 8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3">
                  <a:moveTo>
                    <a:pt x="43" y="8"/>
                  </a:moveTo>
                  <a:lnTo>
                    <a:pt x="21" y="13"/>
                  </a:lnTo>
                  <a:lnTo>
                    <a:pt x="1" y="10"/>
                  </a:lnTo>
                  <a:lnTo>
                    <a:pt x="8" y="7"/>
                  </a:lnTo>
                  <a:lnTo>
                    <a:pt x="0" y="2"/>
                  </a:lnTo>
                  <a:lnTo>
                    <a:pt x="21" y="0"/>
                  </a:lnTo>
                  <a:lnTo>
                    <a:pt x="27" y="4"/>
                  </a:lnTo>
                  <a:lnTo>
                    <a:pt x="43" y="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95" name="Freeform 166">
              <a:extLst>
                <a:ext uri="{FF2B5EF4-FFF2-40B4-BE49-F238E27FC236}">
                  <a16:creationId xmlns:a16="http://schemas.microsoft.com/office/drawing/2014/main" id="{DCA90A41-AF4B-57EA-E41B-F154F16CB717}"/>
                </a:ext>
              </a:extLst>
            </p:cNvPr>
            <p:cNvSpPr>
              <a:spLocks/>
            </p:cNvSpPr>
            <p:nvPr/>
          </p:nvSpPr>
          <p:spPr bwMode="auto">
            <a:xfrm>
              <a:off x="5886603" y="2142958"/>
              <a:ext cx="198552" cy="76750"/>
            </a:xfrm>
            <a:custGeom>
              <a:avLst/>
              <a:gdLst>
                <a:gd name="T0" fmla="*/ 82 w 119"/>
                <a:gd name="T1" fmla="*/ 5 h 46"/>
                <a:gd name="T2" fmla="*/ 119 w 119"/>
                <a:gd name="T3" fmla="*/ 15 h 46"/>
                <a:gd name="T4" fmla="*/ 94 w 119"/>
                <a:gd name="T5" fmla="*/ 20 h 46"/>
                <a:gd name="T6" fmla="*/ 90 w 119"/>
                <a:gd name="T7" fmla="*/ 30 h 46"/>
                <a:gd name="T8" fmla="*/ 81 w 119"/>
                <a:gd name="T9" fmla="*/ 33 h 46"/>
                <a:gd name="T10" fmla="*/ 79 w 119"/>
                <a:gd name="T11" fmla="*/ 45 h 46"/>
                <a:gd name="T12" fmla="*/ 65 w 119"/>
                <a:gd name="T13" fmla="*/ 46 h 46"/>
                <a:gd name="T14" fmla="*/ 40 w 119"/>
                <a:gd name="T15" fmla="*/ 37 h 46"/>
                <a:gd name="T16" fmla="*/ 49 w 119"/>
                <a:gd name="T17" fmla="*/ 32 h 46"/>
                <a:gd name="T18" fmla="*/ 32 w 119"/>
                <a:gd name="T19" fmla="*/ 28 h 46"/>
                <a:gd name="T20" fmla="*/ 9 w 119"/>
                <a:gd name="T21" fmla="*/ 16 h 46"/>
                <a:gd name="T22" fmla="*/ 0 w 119"/>
                <a:gd name="T23" fmla="*/ 6 h 46"/>
                <a:gd name="T24" fmla="*/ 28 w 119"/>
                <a:gd name="T25" fmla="*/ 1 h 46"/>
                <a:gd name="T26" fmla="*/ 34 w 119"/>
                <a:gd name="T27" fmla="*/ 6 h 46"/>
                <a:gd name="T28" fmla="*/ 49 w 119"/>
                <a:gd name="T29" fmla="*/ 6 h 46"/>
                <a:gd name="T30" fmla="*/ 52 w 119"/>
                <a:gd name="T31" fmla="*/ 1 h 46"/>
                <a:gd name="T32" fmla="*/ 68 w 119"/>
                <a:gd name="T33" fmla="*/ 0 h 46"/>
                <a:gd name="T34" fmla="*/ 82 w 119"/>
                <a:gd name="T35"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9" h="46">
                  <a:moveTo>
                    <a:pt x="82" y="5"/>
                  </a:moveTo>
                  <a:lnTo>
                    <a:pt x="119" y="15"/>
                  </a:lnTo>
                  <a:lnTo>
                    <a:pt x="94" y="20"/>
                  </a:lnTo>
                  <a:lnTo>
                    <a:pt x="90" y="30"/>
                  </a:lnTo>
                  <a:lnTo>
                    <a:pt x="81" y="33"/>
                  </a:lnTo>
                  <a:lnTo>
                    <a:pt x="79" y="45"/>
                  </a:lnTo>
                  <a:lnTo>
                    <a:pt x="65" y="46"/>
                  </a:lnTo>
                  <a:lnTo>
                    <a:pt x="40" y="37"/>
                  </a:lnTo>
                  <a:lnTo>
                    <a:pt x="49" y="32"/>
                  </a:lnTo>
                  <a:lnTo>
                    <a:pt x="32" y="28"/>
                  </a:lnTo>
                  <a:lnTo>
                    <a:pt x="9" y="16"/>
                  </a:lnTo>
                  <a:lnTo>
                    <a:pt x="0" y="6"/>
                  </a:lnTo>
                  <a:lnTo>
                    <a:pt x="28" y="1"/>
                  </a:lnTo>
                  <a:lnTo>
                    <a:pt x="34" y="6"/>
                  </a:lnTo>
                  <a:lnTo>
                    <a:pt x="49" y="6"/>
                  </a:lnTo>
                  <a:lnTo>
                    <a:pt x="52" y="1"/>
                  </a:lnTo>
                  <a:lnTo>
                    <a:pt x="68" y="0"/>
                  </a:lnTo>
                  <a:lnTo>
                    <a:pt x="82" y="5"/>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96" name="Freeform 167">
              <a:extLst>
                <a:ext uri="{FF2B5EF4-FFF2-40B4-BE49-F238E27FC236}">
                  <a16:creationId xmlns:a16="http://schemas.microsoft.com/office/drawing/2014/main" id="{1C118F1E-7CB7-3B40-CDBD-695DA61A89EC}"/>
                </a:ext>
              </a:extLst>
            </p:cNvPr>
            <p:cNvSpPr>
              <a:spLocks/>
            </p:cNvSpPr>
            <p:nvPr/>
          </p:nvSpPr>
          <p:spPr bwMode="auto">
            <a:xfrm>
              <a:off x="6005067" y="2129611"/>
              <a:ext cx="175193" cy="28364"/>
            </a:xfrm>
            <a:custGeom>
              <a:avLst/>
              <a:gdLst>
                <a:gd name="T0" fmla="*/ 83 w 105"/>
                <a:gd name="T1" fmla="*/ 4 h 17"/>
                <a:gd name="T2" fmla="*/ 105 w 105"/>
                <a:gd name="T3" fmla="*/ 8 h 17"/>
                <a:gd name="T4" fmla="*/ 92 w 105"/>
                <a:gd name="T5" fmla="*/ 15 h 17"/>
                <a:gd name="T6" fmla="*/ 62 w 105"/>
                <a:gd name="T7" fmla="*/ 17 h 17"/>
                <a:gd name="T8" fmla="*/ 30 w 105"/>
                <a:gd name="T9" fmla="*/ 14 h 17"/>
                <a:gd name="T10" fmla="*/ 27 w 105"/>
                <a:gd name="T11" fmla="*/ 11 h 17"/>
                <a:gd name="T12" fmla="*/ 12 w 105"/>
                <a:gd name="T13" fmla="*/ 11 h 17"/>
                <a:gd name="T14" fmla="*/ 0 w 105"/>
                <a:gd name="T15" fmla="*/ 5 h 17"/>
                <a:gd name="T16" fmla="*/ 31 w 105"/>
                <a:gd name="T17" fmla="*/ 2 h 17"/>
                <a:gd name="T18" fmla="*/ 46 w 105"/>
                <a:gd name="T19" fmla="*/ 5 h 17"/>
                <a:gd name="T20" fmla="*/ 56 w 105"/>
                <a:gd name="T21" fmla="*/ 0 h 17"/>
                <a:gd name="T22" fmla="*/ 83 w 105"/>
                <a:gd name="T2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5" h="17">
                  <a:moveTo>
                    <a:pt x="83" y="4"/>
                  </a:moveTo>
                  <a:lnTo>
                    <a:pt x="105" y="8"/>
                  </a:lnTo>
                  <a:lnTo>
                    <a:pt x="92" y="15"/>
                  </a:lnTo>
                  <a:lnTo>
                    <a:pt x="62" y="17"/>
                  </a:lnTo>
                  <a:lnTo>
                    <a:pt x="30" y="14"/>
                  </a:lnTo>
                  <a:lnTo>
                    <a:pt x="27" y="11"/>
                  </a:lnTo>
                  <a:lnTo>
                    <a:pt x="12" y="11"/>
                  </a:lnTo>
                  <a:lnTo>
                    <a:pt x="0" y="5"/>
                  </a:lnTo>
                  <a:lnTo>
                    <a:pt x="31" y="2"/>
                  </a:lnTo>
                  <a:lnTo>
                    <a:pt x="46" y="5"/>
                  </a:lnTo>
                  <a:lnTo>
                    <a:pt x="56" y="0"/>
                  </a:lnTo>
                  <a:lnTo>
                    <a:pt x="83" y="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97" name="Freeform 168">
              <a:extLst>
                <a:ext uri="{FF2B5EF4-FFF2-40B4-BE49-F238E27FC236}">
                  <a16:creationId xmlns:a16="http://schemas.microsoft.com/office/drawing/2014/main" id="{D0D71119-4E44-2B56-7CD6-57DC0101C175}"/>
                </a:ext>
              </a:extLst>
            </p:cNvPr>
            <p:cNvSpPr>
              <a:spLocks/>
            </p:cNvSpPr>
            <p:nvPr/>
          </p:nvSpPr>
          <p:spPr bwMode="auto">
            <a:xfrm>
              <a:off x="7865450" y="3582876"/>
              <a:ext cx="231922" cy="128474"/>
            </a:xfrm>
            <a:custGeom>
              <a:avLst/>
              <a:gdLst>
                <a:gd name="T0" fmla="*/ 134 w 139"/>
                <a:gd name="T1" fmla="*/ 49 h 77"/>
                <a:gd name="T2" fmla="*/ 134 w 139"/>
                <a:gd name="T3" fmla="*/ 57 h 77"/>
                <a:gd name="T4" fmla="*/ 139 w 139"/>
                <a:gd name="T5" fmla="*/ 69 h 77"/>
                <a:gd name="T6" fmla="*/ 138 w 139"/>
                <a:gd name="T7" fmla="*/ 77 h 77"/>
                <a:gd name="T8" fmla="*/ 125 w 139"/>
                <a:gd name="T9" fmla="*/ 77 h 77"/>
                <a:gd name="T10" fmla="*/ 104 w 139"/>
                <a:gd name="T11" fmla="*/ 72 h 77"/>
                <a:gd name="T12" fmla="*/ 91 w 139"/>
                <a:gd name="T13" fmla="*/ 71 h 77"/>
                <a:gd name="T14" fmla="*/ 80 w 139"/>
                <a:gd name="T15" fmla="*/ 61 h 77"/>
                <a:gd name="T16" fmla="*/ 57 w 139"/>
                <a:gd name="T17" fmla="*/ 58 h 77"/>
                <a:gd name="T18" fmla="*/ 34 w 139"/>
                <a:gd name="T19" fmla="*/ 48 h 77"/>
                <a:gd name="T20" fmla="*/ 17 w 139"/>
                <a:gd name="T21" fmla="*/ 39 h 77"/>
                <a:gd name="T22" fmla="*/ 0 w 139"/>
                <a:gd name="T23" fmla="*/ 31 h 77"/>
                <a:gd name="T24" fmla="*/ 3 w 139"/>
                <a:gd name="T25" fmla="*/ 14 h 77"/>
                <a:gd name="T26" fmla="*/ 11 w 139"/>
                <a:gd name="T27" fmla="*/ 5 h 77"/>
                <a:gd name="T28" fmla="*/ 17 w 139"/>
                <a:gd name="T29" fmla="*/ 0 h 77"/>
                <a:gd name="T30" fmla="*/ 31 w 139"/>
                <a:gd name="T31" fmla="*/ 6 h 77"/>
                <a:gd name="T32" fmla="*/ 50 w 139"/>
                <a:gd name="T33" fmla="*/ 19 h 77"/>
                <a:gd name="T34" fmla="*/ 60 w 139"/>
                <a:gd name="T35" fmla="*/ 21 h 77"/>
                <a:gd name="T36" fmla="*/ 67 w 139"/>
                <a:gd name="T37" fmla="*/ 31 h 77"/>
                <a:gd name="T38" fmla="*/ 80 w 139"/>
                <a:gd name="T39" fmla="*/ 34 h 77"/>
                <a:gd name="T40" fmla="*/ 95 w 139"/>
                <a:gd name="T41" fmla="*/ 43 h 77"/>
                <a:gd name="T42" fmla="*/ 114 w 139"/>
                <a:gd name="T43" fmla="*/ 47 h 77"/>
                <a:gd name="T44" fmla="*/ 134 w 139"/>
                <a:gd name="T45" fmla="*/ 49 h 77"/>
                <a:gd name="T46" fmla="*/ 134 w 139"/>
                <a:gd name="T47" fmla="*/ 4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9" h="77">
                  <a:moveTo>
                    <a:pt x="134" y="49"/>
                  </a:moveTo>
                  <a:lnTo>
                    <a:pt x="134" y="57"/>
                  </a:lnTo>
                  <a:lnTo>
                    <a:pt x="139" y="69"/>
                  </a:lnTo>
                  <a:lnTo>
                    <a:pt x="138" y="77"/>
                  </a:lnTo>
                  <a:lnTo>
                    <a:pt x="125" y="77"/>
                  </a:lnTo>
                  <a:lnTo>
                    <a:pt x="104" y="72"/>
                  </a:lnTo>
                  <a:lnTo>
                    <a:pt x="91" y="71"/>
                  </a:lnTo>
                  <a:lnTo>
                    <a:pt x="80" y="61"/>
                  </a:lnTo>
                  <a:lnTo>
                    <a:pt x="57" y="58"/>
                  </a:lnTo>
                  <a:lnTo>
                    <a:pt x="34" y="48"/>
                  </a:lnTo>
                  <a:lnTo>
                    <a:pt x="17" y="39"/>
                  </a:lnTo>
                  <a:lnTo>
                    <a:pt x="0" y="31"/>
                  </a:lnTo>
                  <a:lnTo>
                    <a:pt x="3" y="14"/>
                  </a:lnTo>
                  <a:lnTo>
                    <a:pt x="11" y="5"/>
                  </a:lnTo>
                  <a:lnTo>
                    <a:pt x="17" y="0"/>
                  </a:lnTo>
                  <a:lnTo>
                    <a:pt x="31" y="6"/>
                  </a:lnTo>
                  <a:lnTo>
                    <a:pt x="50" y="19"/>
                  </a:lnTo>
                  <a:lnTo>
                    <a:pt x="60" y="21"/>
                  </a:lnTo>
                  <a:lnTo>
                    <a:pt x="67" y="31"/>
                  </a:lnTo>
                  <a:lnTo>
                    <a:pt x="80" y="34"/>
                  </a:lnTo>
                  <a:lnTo>
                    <a:pt x="95" y="43"/>
                  </a:lnTo>
                  <a:lnTo>
                    <a:pt x="114" y="47"/>
                  </a:lnTo>
                  <a:lnTo>
                    <a:pt x="134" y="49"/>
                  </a:lnTo>
                  <a:lnTo>
                    <a:pt x="134" y="4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98" name="Freeform 169">
              <a:extLst>
                <a:ext uri="{FF2B5EF4-FFF2-40B4-BE49-F238E27FC236}">
                  <a16:creationId xmlns:a16="http://schemas.microsoft.com/office/drawing/2014/main" id="{43A3F83D-B5A7-13A7-1452-9728C4FFF8D9}"/>
                </a:ext>
              </a:extLst>
            </p:cNvPr>
            <p:cNvSpPr>
              <a:spLocks/>
            </p:cNvSpPr>
            <p:nvPr/>
          </p:nvSpPr>
          <p:spPr bwMode="auto">
            <a:xfrm>
              <a:off x="7137981" y="3758070"/>
              <a:ext cx="203558" cy="263624"/>
            </a:xfrm>
            <a:custGeom>
              <a:avLst/>
              <a:gdLst>
                <a:gd name="T0" fmla="*/ 21 w 122"/>
                <a:gd name="T1" fmla="*/ 158 h 158"/>
                <a:gd name="T2" fmla="*/ 14 w 122"/>
                <a:gd name="T3" fmla="*/ 144 h 158"/>
                <a:gd name="T4" fmla="*/ 0 w 122"/>
                <a:gd name="T5" fmla="*/ 112 h 158"/>
                <a:gd name="T6" fmla="*/ 48 w 122"/>
                <a:gd name="T7" fmla="*/ 94 h 158"/>
                <a:gd name="T8" fmla="*/ 55 w 122"/>
                <a:gd name="T9" fmla="*/ 55 h 158"/>
                <a:gd name="T10" fmla="*/ 46 w 122"/>
                <a:gd name="T11" fmla="*/ 42 h 158"/>
                <a:gd name="T12" fmla="*/ 46 w 122"/>
                <a:gd name="T13" fmla="*/ 35 h 158"/>
                <a:gd name="T14" fmla="*/ 50 w 122"/>
                <a:gd name="T15" fmla="*/ 26 h 158"/>
                <a:gd name="T16" fmla="*/ 50 w 122"/>
                <a:gd name="T17" fmla="*/ 19 h 158"/>
                <a:gd name="T18" fmla="*/ 57 w 122"/>
                <a:gd name="T19" fmla="*/ 15 h 158"/>
                <a:gd name="T20" fmla="*/ 54 w 122"/>
                <a:gd name="T21" fmla="*/ 12 h 158"/>
                <a:gd name="T22" fmla="*/ 54 w 122"/>
                <a:gd name="T23" fmla="*/ 0 h 158"/>
                <a:gd name="T24" fmla="*/ 62 w 122"/>
                <a:gd name="T25" fmla="*/ 0 h 158"/>
                <a:gd name="T26" fmla="*/ 71 w 122"/>
                <a:gd name="T27" fmla="*/ 13 h 158"/>
                <a:gd name="T28" fmla="*/ 80 w 122"/>
                <a:gd name="T29" fmla="*/ 20 h 158"/>
                <a:gd name="T30" fmla="*/ 93 w 122"/>
                <a:gd name="T31" fmla="*/ 23 h 158"/>
                <a:gd name="T32" fmla="*/ 102 w 122"/>
                <a:gd name="T33" fmla="*/ 26 h 158"/>
                <a:gd name="T34" fmla="*/ 111 w 122"/>
                <a:gd name="T35" fmla="*/ 37 h 158"/>
                <a:gd name="T36" fmla="*/ 117 w 122"/>
                <a:gd name="T37" fmla="*/ 43 h 158"/>
                <a:gd name="T38" fmla="*/ 122 w 122"/>
                <a:gd name="T39" fmla="*/ 46 h 158"/>
                <a:gd name="T40" fmla="*/ 122 w 122"/>
                <a:gd name="T41" fmla="*/ 49 h 158"/>
                <a:gd name="T42" fmla="*/ 118 w 122"/>
                <a:gd name="T43" fmla="*/ 61 h 158"/>
                <a:gd name="T44" fmla="*/ 116 w 122"/>
                <a:gd name="T45" fmla="*/ 66 h 158"/>
                <a:gd name="T46" fmla="*/ 109 w 122"/>
                <a:gd name="T47" fmla="*/ 72 h 158"/>
                <a:gd name="T48" fmla="*/ 104 w 122"/>
                <a:gd name="T49" fmla="*/ 86 h 158"/>
                <a:gd name="T50" fmla="*/ 97 w 122"/>
                <a:gd name="T51" fmla="*/ 84 h 158"/>
                <a:gd name="T52" fmla="*/ 94 w 122"/>
                <a:gd name="T53" fmla="*/ 89 h 158"/>
                <a:gd name="T54" fmla="*/ 91 w 122"/>
                <a:gd name="T55" fmla="*/ 98 h 158"/>
                <a:gd name="T56" fmla="*/ 95 w 122"/>
                <a:gd name="T57" fmla="*/ 112 h 158"/>
                <a:gd name="T58" fmla="*/ 94 w 122"/>
                <a:gd name="T59" fmla="*/ 114 h 158"/>
                <a:gd name="T60" fmla="*/ 86 w 122"/>
                <a:gd name="T61" fmla="*/ 114 h 158"/>
                <a:gd name="T62" fmla="*/ 77 w 122"/>
                <a:gd name="T63" fmla="*/ 120 h 158"/>
                <a:gd name="T64" fmla="*/ 75 w 122"/>
                <a:gd name="T65" fmla="*/ 130 h 158"/>
                <a:gd name="T66" fmla="*/ 72 w 122"/>
                <a:gd name="T67" fmla="*/ 134 h 158"/>
                <a:gd name="T68" fmla="*/ 62 w 122"/>
                <a:gd name="T69" fmla="*/ 134 h 158"/>
                <a:gd name="T70" fmla="*/ 56 w 122"/>
                <a:gd name="T71" fmla="*/ 138 h 158"/>
                <a:gd name="T72" fmla="*/ 56 w 122"/>
                <a:gd name="T73" fmla="*/ 146 h 158"/>
                <a:gd name="T74" fmla="*/ 48 w 122"/>
                <a:gd name="T75" fmla="*/ 152 h 158"/>
                <a:gd name="T76" fmla="*/ 40 w 122"/>
                <a:gd name="T77" fmla="*/ 150 h 158"/>
                <a:gd name="T78" fmla="*/ 28 w 122"/>
                <a:gd name="T79" fmla="*/ 156 h 158"/>
                <a:gd name="T80" fmla="*/ 21 w 122"/>
                <a:gd name="T8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2" h="158">
                  <a:moveTo>
                    <a:pt x="21" y="158"/>
                  </a:moveTo>
                  <a:lnTo>
                    <a:pt x="14" y="144"/>
                  </a:lnTo>
                  <a:lnTo>
                    <a:pt x="0" y="112"/>
                  </a:lnTo>
                  <a:lnTo>
                    <a:pt x="48" y="94"/>
                  </a:lnTo>
                  <a:lnTo>
                    <a:pt x="55" y="55"/>
                  </a:lnTo>
                  <a:lnTo>
                    <a:pt x="46" y="42"/>
                  </a:lnTo>
                  <a:lnTo>
                    <a:pt x="46" y="35"/>
                  </a:lnTo>
                  <a:lnTo>
                    <a:pt x="50" y="26"/>
                  </a:lnTo>
                  <a:lnTo>
                    <a:pt x="50" y="19"/>
                  </a:lnTo>
                  <a:lnTo>
                    <a:pt x="57" y="15"/>
                  </a:lnTo>
                  <a:lnTo>
                    <a:pt x="54" y="12"/>
                  </a:lnTo>
                  <a:lnTo>
                    <a:pt x="54" y="0"/>
                  </a:lnTo>
                  <a:lnTo>
                    <a:pt x="62" y="0"/>
                  </a:lnTo>
                  <a:lnTo>
                    <a:pt x="71" y="13"/>
                  </a:lnTo>
                  <a:lnTo>
                    <a:pt x="80" y="20"/>
                  </a:lnTo>
                  <a:lnTo>
                    <a:pt x="93" y="23"/>
                  </a:lnTo>
                  <a:lnTo>
                    <a:pt x="102" y="26"/>
                  </a:lnTo>
                  <a:lnTo>
                    <a:pt x="111" y="37"/>
                  </a:lnTo>
                  <a:lnTo>
                    <a:pt x="117" y="43"/>
                  </a:lnTo>
                  <a:lnTo>
                    <a:pt x="122" y="46"/>
                  </a:lnTo>
                  <a:lnTo>
                    <a:pt x="122" y="49"/>
                  </a:lnTo>
                  <a:lnTo>
                    <a:pt x="118" y="61"/>
                  </a:lnTo>
                  <a:lnTo>
                    <a:pt x="116" y="66"/>
                  </a:lnTo>
                  <a:lnTo>
                    <a:pt x="109" y="72"/>
                  </a:lnTo>
                  <a:lnTo>
                    <a:pt x="104" y="86"/>
                  </a:lnTo>
                  <a:lnTo>
                    <a:pt x="97" y="84"/>
                  </a:lnTo>
                  <a:lnTo>
                    <a:pt x="94" y="89"/>
                  </a:lnTo>
                  <a:lnTo>
                    <a:pt x="91" y="98"/>
                  </a:lnTo>
                  <a:lnTo>
                    <a:pt x="95" y="112"/>
                  </a:lnTo>
                  <a:lnTo>
                    <a:pt x="94" y="114"/>
                  </a:lnTo>
                  <a:lnTo>
                    <a:pt x="86" y="114"/>
                  </a:lnTo>
                  <a:lnTo>
                    <a:pt x="77" y="120"/>
                  </a:lnTo>
                  <a:lnTo>
                    <a:pt x="75" y="130"/>
                  </a:lnTo>
                  <a:lnTo>
                    <a:pt x="72" y="134"/>
                  </a:lnTo>
                  <a:lnTo>
                    <a:pt x="62" y="134"/>
                  </a:lnTo>
                  <a:lnTo>
                    <a:pt x="56" y="138"/>
                  </a:lnTo>
                  <a:lnTo>
                    <a:pt x="56" y="146"/>
                  </a:lnTo>
                  <a:lnTo>
                    <a:pt x="48" y="152"/>
                  </a:lnTo>
                  <a:lnTo>
                    <a:pt x="40" y="150"/>
                  </a:lnTo>
                  <a:lnTo>
                    <a:pt x="28" y="156"/>
                  </a:lnTo>
                  <a:lnTo>
                    <a:pt x="21" y="15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199" name="Freeform 170">
              <a:extLst>
                <a:ext uri="{FF2B5EF4-FFF2-40B4-BE49-F238E27FC236}">
                  <a16:creationId xmlns:a16="http://schemas.microsoft.com/office/drawing/2014/main" id="{16C37E87-1770-7D42-95DD-53A7A8D4F8AC}"/>
                </a:ext>
              </a:extLst>
            </p:cNvPr>
            <p:cNvSpPr>
              <a:spLocks/>
            </p:cNvSpPr>
            <p:nvPr/>
          </p:nvSpPr>
          <p:spPr bwMode="auto">
            <a:xfrm>
              <a:off x="7228079" y="3711352"/>
              <a:ext cx="10011" cy="21691"/>
            </a:xfrm>
            <a:custGeom>
              <a:avLst/>
              <a:gdLst>
                <a:gd name="T0" fmla="*/ 4 w 6"/>
                <a:gd name="T1" fmla="*/ 13 h 13"/>
                <a:gd name="T2" fmla="*/ 0 w 6"/>
                <a:gd name="T3" fmla="*/ 6 h 13"/>
                <a:gd name="T4" fmla="*/ 4 w 6"/>
                <a:gd name="T5" fmla="*/ 0 h 13"/>
                <a:gd name="T6" fmla="*/ 6 w 6"/>
                <a:gd name="T7" fmla="*/ 2 h 13"/>
                <a:gd name="T8" fmla="*/ 6 w 6"/>
                <a:gd name="T9" fmla="*/ 9 h 13"/>
                <a:gd name="T10" fmla="*/ 4 w 6"/>
                <a:gd name="T11" fmla="*/ 13 h 13"/>
              </a:gdLst>
              <a:ahLst/>
              <a:cxnLst>
                <a:cxn ang="0">
                  <a:pos x="T0" y="T1"/>
                </a:cxn>
                <a:cxn ang="0">
                  <a:pos x="T2" y="T3"/>
                </a:cxn>
                <a:cxn ang="0">
                  <a:pos x="T4" y="T5"/>
                </a:cxn>
                <a:cxn ang="0">
                  <a:pos x="T6" y="T7"/>
                </a:cxn>
                <a:cxn ang="0">
                  <a:pos x="T8" y="T9"/>
                </a:cxn>
                <a:cxn ang="0">
                  <a:pos x="T10" y="T11"/>
                </a:cxn>
              </a:cxnLst>
              <a:rect l="0" t="0" r="r" b="b"/>
              <a:pathLst>
                <a:path w="6" h="13">
                  <a:moveTo>
                    <a:pt x="4" y="13"/>
                  </a:moveTo>
                  <a:lnTo>
                    <a:pt x="0" y="6"/>
                  </a:lnTo>
                  <a:lnTo>
                    <a:pt x="4" y="0"/>
                  </a:lnTo>
                  <a:lnTo>
                    <a:pt x="6" y="2"/>
                  </a:lnTo>
                  <a:lnTo>
                    <a:pt x="6" y="9"/>
                  </a:lnTo>
                  <a:lnTo>
                    <a:pt x="4" y="1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01" name="Freeform 172">
              <a:extLst>
                <a:ext uri="{FF2B5EF4-FFF2-40B4-BE49-F238E27FC236}">
                  <a16:creationId xmlns:a16="http://schemas.microsoft.com/office/drawing/2014/main" id="{2A8ADC2F-69A1-F4DF-2453-090058ED3A7C}"/>
                </a:ext>
              </a:extLst>
            </p:cNvPr>
            <p:cNvSpPr>
              <a:spLocks/>
            </p:cNvSpPr>
            <p:nvPr/>
          </p:nvSpPr>
          <p:spPr bwMode="auto">
            <a:xfrm>
              <a:off x="3387182" y="4243604"/>
              <a:ext cx="158507" cy="76750"/>
            </a:xfrm>
            <a:custGeom>
              <a:avLst/>
              <a:gdLst>
                <a:gd name="T0" fmla="*/ 94 w 95"/>
                <a:gd name="T1" fmla="*/ 18 h 46"/>
                <a:gd name="T2" fmla="*/ 92 w 95"/>
                <a:gd name="T3" fmla="*/ 21 h 46"/>
                <a:gd name="T4" fmla="*/ 95 w 95"/>
                <a:gd name="T5" fmla="*/ 32 h 46"/>
                <a:gd name="T6" fmla="*/ 92 w 95"/>
                <a:gd name="T7" fmla="*/ 38 h 46"/>
                <a:gd name="T8" fmla="*/ 86 w 95"/>
                <a:gd name="T9" fmla="*/ 36 h 46"/>
                <a:gd name="T10" fmla="*/ 84 w 95"/>
                <a:gd name="T11" fmla="*/ 46 h 46"/>
                <a:gd name="T12" fmla="*/ 78 w 95"/>
                <a:gd name="T13" fmla="*/ 40 h 46"/>
                <a:gd name="T14" fmla="*/ 75 w 95"/>
                <a:gd name="T15" fmla="*/ 29 h 46"/>
                <a:gd name="T16" fmla="*/ 80 w 95"/>
                <a:gd name="T17" fmla="*/ 25 h 46"/>
                <a:gd name="T18" fmla="*/ 75 w 95"/>
                <a:gd name="T19" fmla="*/ 24 h 46"/>
                <a:gd name="T20" fmla="*/ 73 w 95"/>
                <a:gd name="T21" fmla="*/ 18 h 46"/>
                <a:gd name="T22" fmla="*/ 65 w 95"/>
                <a:gd name="T23" fmla="*/ 12 h 46"/>
                <a:gd name="T24" fmla="*/ 58 w 95"/>
                <a:gd name="T25" fmla="*/ 13 h 46"/>
                <a:gd name="T26" fmla="*/ 54 w 95"/>
                <a:gd name="T27" fmla="*/ 20 h 46"/>
                <a:gd name="T28" fmla="*/ 47 w 95"/>
                <a:gd name="T29" fmla="*/ 24 h 46"/>
                <a:gd name="T30" fmla="*/ 43 w 95"/>
                <a:gd name="T31" fmla="*/ 25 h 46"/>
                <a:gd name="T32" fmla="*/ 41 w 95"/>
                <a:gd name="T33" fmla="*/ 29 h 46"/>
                <a:gd name="T34" fmla="*/ 49 w 95"/>
                <a:gd name="T35" fmla="*/ 40 h 46"/>
                <a:gd name="T36" fmla="*/ 44 w 95"/>
                <a:gd name="T37" fmla="*/ 42 h 46"/>
                <a:gd name="T38" fmla="*/ 41 w 95"/>
                <a:gd name="T39" fmla="*/ 44 h 46"/>
                <a:gd name="T40" fmla="*/ 34 w 95"/>
                <a:gd name="T41" fmla="*/ 46 h 46"/>
                <a:gd name="T42" fmla="*/ 31 w 95"/>
                <a:gd name="T43" fmla="*/ 34 h 46"/>
                <a:gd name="T44" fmla="*/ 29 w 95"/>
                <a:gd name="T45" fmla="*/ 38 h 46"/>
                <a:gd name="T46" fmla="*/ 24 w 95"/>
                <a:gd name="T47" fmla="*/ 36 h 46"/>
                <a:gd name="T48" fmla="*/ 21 w 95"/>
                <a:gd name="T49" fmla="*/ 29 h 46"/>
                <a:gd name="T50" fmla="*/ 14 w 95"/>
                <a:gd name="T51" fmla="*/ 27 h 46"/>
                <a:gd name="T52" fmla="*/ 9 w 95"/>
                <a:gd name="T53" fmla="*/ 25 h 46"/>
                <a:gd name="T54" fmla="*/ 2 w 95"/>
                <a:gd name="T55" fmla="*/ 25 h 46"/>
                <a:gd name="T56" fmla="*/ 1 w 95"/>
                <a:gd name="T57" fmla="*/ 29 h 46"/>
                <a:gd name="T58" fmla="*/ 0 w 95"/>
                <a:gd name="T59" fmla="*/ 26 h 46"/>
                <a:gd name="T60" fmla="*/ 1 w 95"/>
                <a:gd name="T61" fmla="*/ 23 h 46"/>
                <a:gd name="T62" fmla="*/ 3 w 95"/>
                <a:gd name="T63" fmla="*/ 19 h 46"/>
                <a:gd name="T64" fmla="*/ 2 w 95"/>
                <a:gd name="T65" fmla="*/ 15 h 46"/>
                <a:gd name="T66" fmla="*/ 4 w 95"/>
                <a:gd name="T67" fmla="*/ 13 h 46"/>
                <a:gd name="T68" fmla="*/ 1 w 95"/>
                <a:gd name="T69" fmla="*/ 10 h 46"/>
                <a:gd name="T70" fmla="*/ 1 w 95"/>
                <a:gd name="T71" fmla="*/ 3 h 46"/>
                <a:gd name="T72" fmla="*/ 8 w 95"/>
                <a:gd name="T73" fmla="*/ 1 h 46"/>
                <a:gd name="T74" fmla="*/ 14 w 95"/>
                <a:gd name="T75" fmla="*/ 8 h 46"/>
                <a:gd name="T76" fmla="*/ 13 w 95"/>
                <a:gd name="T77" fmla="*/ 12 h 46"/>
                <a:gd name="T78" fmla="*/ 20 w 95"/>
                <a:gd name="T79" fmla="*/ 13 h 46"/>
                <a:gd name="T80" fmla="*/ 21 w 95"/>
                <a:gd name="T81" fmla="*/ 11 h 46"/>
                <a:gd name="T82" fmla="*/ 26 w 95"/>
                <a:gd name="T83" fmla="*/ 16 h 46"/>
                <a:gd name="T84" fmla="*/ 34 w 95"/>
                <a:gd name="T85" fmla="*/ 15 h 46"/>
                <a:gd name="T86" fmla="*/ 41 w 95"/>
                <a:gd name="T87" fmla="*/ 9 h 46"/>
                <a:gd name="T88" fmla="*/ 52 w 95"/>
                <a:gd name="T89" fmla="*/ 6 h 46"/>
                <a:gd name="T90" fmla="*/ 58 w 95"/>
                <a:gd name="T91" fmla="*/ 0 h 46"/>
                <a:gd name="T92" fmla="*/ 67 w 95"/>
                <a:gd name="T93" fmla="*/ 1 h 46"/>
                <a:gd name="T94" fmla="*/ 66 w 95"/>
                <a:gd name="T95" fmla="*/ 3 h 46"/>
                <a:gd name="T96" fmla="*/ 75 w 95"/>
                <a:gd name="T97" fmla="*/ 4 h 46"/>
                <a:gd name="T98" fmla="*/ 83 w 95"/>
                <a:gd name="T99" fmla="*/ 7 h 46"/>
                <a:gd name="T100" fmla="*/ 88 w 95"/>
                <a:gd name="T101" fmla="*/ 13 h 46"/>
                <a:gd name="T102" fmla="*/ 94 w 95"/>
                <a:gd name="T103" fmla="*/ 18 h 46"/>
                <a:gd name="T104" fmla="*/ 94 w 95"/>
                <a:gd name="T105"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46">
                  <a:moveTo>
                    <a:pt x="94" y="18"/>
                  </a:moveTo>
                  <a:lnTo>
                    <a:pt x="92" y="21"/>
                  </a:lnTo>
                  <a:lnTo>
                    <a:pt x="95" y="32"/>
                  </a:lnTo>
                  <a:lnTo>
                    <a:pt x="92" y="38"/>
                  </a:lnTo>
                  <a:lnTo>
                    <a:pt x="86" y="36"/>
                  </a:lnTo>
                  <a:lnTo>
                    <a:pt x="84" y="46"/>
                  </a:lnTo>
                  <a:lnTo>
                    <a:pt x="78" y="40"/>
                  </a:lnTo>
                  <a:lnTo>
                    <a:pt x="75" y="29"/>
                  </a:lnTo>
                  <a:lnTo>
                    <a:pt x="80" y="25"/>
                  </a:lnTo>
                  <a:lnTo>
                    <a:pt x="75" y="24"/>
                  </a:lnTo>
                  <a:lnTo>
                    <a:pt x="73" y="18"/>
                  </a:lnTo>
                  <a:lnTo>
                    <a:pt x="65" y="12"/>
                  </a:lnTo>
                  <a:lnTo>
                    <a:pt x="58" y="13"/>
                  </a:lnTo>
                  <a:lnTo>
                    <a:pt x="54" y="20"/>
                  </a:lnTo>
                  <a:lnTo>
                    <a:pt x="47" y="24"/>
                  </a:lnTo>
                  <a:lnTo>
                    <a:pt x="43" y="25"/>
                  </a:lnTo>
                  <a:lnTo>
                    <a:pt x="41" y="29"/>
                  </a:lnTo>
                  <a:lnTo>
                    <a:pt x="49" y="40"/>
                  </a:lnTo>
                  <a:lnTo>
                    <a:pt x="44" y="42"/>
                  </a:lnTo>
                  <a:lnTo>
                    <a:pt x="41" y="44"/>
                  </a:lnTo>
                  <a:lnTo>
                    <a:pt x="34" y="46"/>
                  </a:lnTo>
                  <a:lnTo>
                    <a:pt x="31" y="34"/>
                  </a:lnTo>
                  <a:lnTo>
                    <a:pt x="29" y="38"/>
                  </a:lnTo>
                  <a:lnTo>
                    <a:pt x="24" y="36"/>
                  </a:lnTo>
                  <a:lnTo>
                    <a:pt x="21" y="29"/>
                  </a:lnTo>
                  <a:lnTo>
                    <a:pt x="14" y="27"/>
                  </a:lnTo>
                  <a:lnTo>
                    <a:pt x="9" y="25"/>
                  </a:lnTo>
                  <a:lnTo>
                    <a:pt x="2" y="25"/>
                  </a:lnTo>
                  <a:lnTo>
                    <a:pt x="1" y="29"/>
                  </a:lnTo>
                  <a:lnTo>
                    <a:pt x="0" y="26"/>
                  </a:lnTo>
                  <a:lnTo>
                    <a:pt x="1" y="23"/>
                  </a:lnTo>
                  <a:lnTo>
                    <a:pt x="3" y="19"/>
                  </a:lnTo>
                  <a:lnTo>
                    <a:pt x="2" y="15"/>
                  </a:lnTo>
                  <a:lnTo>
                    <a:pt x="4" y="13"/>
                  </a:lnTo>
                  <a:lnTo>
                    <a:pt x="1" y="10"/>
                  </a:lnTo>
                  <a:lnTo>
                    <a:pt x="1" y="3"/>
                  </a:lnTo>
                  <a:lnTo>
                    <a:pt x="8" y="1"/>
                  </a:lnTo>
                  <a:lnTo>
                    <a:pt x="14" y="8"/>
                  </a:lnTo>
                  <a:lnTo>
                    <a:pt x="13" y="12"/>
                  </a:lnTo>
                  <a:lnTo>
                    <a:pt x="20" y="13"/>
                  </a:lnTo>
                  <a:lnTo>
                    <a:pt x="21" y="11"/>
                  </a:lnTo>
                  <a:lnTo>
                    <a:pt x="26" y="16"/>
                  </a:lnTo>
                  <a:lnTo>
                    <a:pt x="34" y="15"/>
                  </a:lnTo>
                  <a:lnTo>
                    <a:pt x="41" y="9"/>
                  </a:lnTo>
                  <a:lnTo>
                    <a:pt x="52" y="6"/>
                  </a:lnTo>
                  <a:lnTo>
                    <a:pt x="58" y="0"/>
                  </a:lnTo>
                  <a:lnTo>
                    <a:pt x="67" y="1"/>
                  </a:lnTo>
                  <a:lnTo>
                    <a:pt x="66" y="3"/>
                  </a:lnTo>
                  <a:lnTo>
                    <a:pt x="75" y="4"/>
                  </a:lnTo>
                  <a:lnTo>
                    <a:pt x="83" y="7"/>
                  </a:lnTo>
                  <a:lnTo>
                    <a:pt x="88" y="13"/>
                  </a:lnTo>
                  <a:lnTo>
                    <a:pt x="94" y="18"/>
                  </a:lnTo>
                  <a:lnTo>
                    <a:pt x="94" y="1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02" name="Freeform 173">
              <a:extLst>
                <a:ext uri="{FF2B5EF4-FFF2-40B4-BE49-F238E27FC236}">
                  <a16:creationId xmlns:a16="http://schemas.microsoft.com/office/drawing/2014/main" id="{6F9FDEEA-4799-1D42-1AF5-6E2F5C6E4557}"/>
                </a:ext>
              </a:extLst>
            </p:cNvPr>
            <p:cNvSpPr>
              <a:spLocks/>
            </p:cNvSpPr>
            <p:nvPr/>
          </p:nvSpPr>
          <p:spPr bwMode="auto">
            <a:xfrm>
              <a:off x="3425559" y="4550609"/>
              <a:ext cx="368738" cy="580640"/>
            </a:xfrm>
            <a:custGeom>
              <a:avLst/>
              <a:gdLst>
                <a:gd name="T0" fmla="*/ 178 w 221"/>
                <a:gd name="T1" fmla="*/ 79 h 348"/>
                <a:gd name="T2" fmla="*/ 162 w 221"/>
                <a:gd name="T3" fmla="*/ 86 h 348"/>
                <a:gd name="T4" fmla="*/ 143 w 221"/>
                <a:gd name="T5" fmla="*/ 108 h 348"/>
                <a:gd name="T6" fmla="*/ 140 w 221"/>
                <a:gd name="T7" fmla="*/ 125 h 348"/>
                <a:gd name="T8" fmla="*/ 131 w 221"/>
                <a:gd name="T9" fmla="*/ 139 h 348"/>
                <a:gd name="T10" fmla="*/ 134 w 221"/>
                <a:gd name="T11" fmla="*/ 159 h 348"/>
                <a:gd name="T12" fmla="*/ 141 w 221"/>
                <a:gd name="T13" fmla="*/ 179 h 348"/>
                <a:gd name="T14" fmla="*/ 159 w 221"/>
                <a:gd name="T15" fmla="*/ 191 h 348"/>
                <a:gd name="T16" fmla="*/ 187 w 221"/>
                <a:gd name="T17" fmla="*/ 179 h 348"/>
                <a:gd name="T18" fmla="*/ 195 w 221"/>
                <a:gd name="T19" fmla="*/ 211 h 348"/>
                <a:gd name="T20" fmla="*/ 220 w 221"/>
                <a:gd name="T21" fmla="*/ 238 h 348"/>
                <a:gd name="T22" fmla="*/ 217 w 221"/>
                <a:gd name="T23" fmla="*/ 258 h 348"/>
                <a:gd name="T24" fmla="*/ 212 w 221"/>
                <a:gd name="T25" fmla="*/ 283 h 348"/>
                <a:gd name="T26" fmla="*/ 213 w 221"/>
                <a:gd name="T27" fmla="*/ 297 h 348"/>
                <a:gd name="T28" fmla="*/ 213 w 221"/>
                <a:gd name="T29" fmla="*/ 334 h 348"/>
                <a:gd name="T30" fmla="*/ 201 w 221"/>
                <a:gd name="T31" fmla="*/ 348 h 348"/>
                <a:gd name="T32" fmla="*/ 181 w 221"/>
                <a:gd name="T33" fmla="*/ 329 h 348"/>
                <a:gd name="T34" fmla="*/ 115 w 221"/>
                <a:gd name="T35" fmla="*/ 289 h 348"/>
                <a:gd name="T36" fmla="*/ 93 w 221"/>
                <a:gd name="T37" fmla="*/ 262 h 348"/>
                <a:gd name="T38" fmla="*/ 79 w 221"/>
                <a:gd name="T39" fmla="*/ 231 h 348"/>
                <a:gd name="T40" fmla="*/ 43 w 221"/>
                <a:gd name="T41" fmla="*/ 159 h 348"/>
                <a:gd name="T42" fmla="*/ 29 w 221"/>
                <a:gd name="T43" fmla="*/ 136 h 348"/>
                <a:gd name="T44" fmla="*/ 4 w 221"/>
                <a:gd name="T45" fmla="*/ 116 h 348"/>
                <a:gd name="T46" fmla="*/ 0 w 221"/>
                <a:gd name="T47" fmla="*/ 89 h 348"/>
                <a:gd name="T48" fmla="*/ 18 w 221"/>
                <a:gd name="T49" fmla="*/ 64 h 348"/>
                <a:gd name="T50" fmla="*/ 15 w 221"/>
                <a:gd name="T51" fmla="*/ 77 h 348"/>
                <a:gd name="T52" fmla="*/ 23 w 221"/>
                <a:gd name="T53" fmla="*/ 82 h 348"/>
                <a:gd name="T54" fmla="*/ 38 w 221"/>
                <a:gd name="T55" fmla="*/ 94 h 348"/>
                <a:gd name="T56" fmla="*/ 49 w 221"/>
                <a:gd name="T57" fmla="*/ 73 h 348"/>
                <a:gd name="T58" fmla="*/ 79 w 221"/>
                <a:gd name="T59" fmla="*/ 48 h 348"/>
                <a:gd name="T60" fmla="*/ 102 w 221"/>
                <a:gd name="T61" fmla="*/ 17 h 348"/>
                <a:gd name="T62" fmla="*/ 104 w 221"/>
                <a:gd name="T63" fmla="*/ 0 h 348"/>
                <a:gd name="T64" fmla="*/ 120 w 221"/>
                <a:gd name="T65" fmla="*/ 18 h 348"/>
                <a:gd name="T66" fmla="*/ 139 w 221"/>
                <a:gd name="T67" fmla="*/ 42 h 348"/>
                <a:gd name="T68" fmla="*/ 160 w 221"/>
                <a:gd name="T69" fmla="*/ 40 h 348"/>
                <a:gd name="T70" fmla="*/ 177 w 221"/>
                <a:gd name="T71" fmla="*/ 42 h 348"/>
                <a:gd name="T72" fmla="*/ 180 w 221"/>
                <a:gd name="T73" fmla="*/ 71 h 348"/>
                <a:gd name="T74" fmla="*/ 193 w 221"/>
                <a:gd name="T75" fmla="*/ 8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1" h="348">
                  <a:moveTo>
                    <a:pt x="193" y="81"/>
                  </a:moveTo>
                  <a:lnTo>
                    <a:pt x="178" y="79"/>
                  </a:lnTo>
                  <a:lnTo>
                    <a:pt x="175" y="82"/>
                  </a:lnTo>
                  <a:lnTo>
                    <a:pt x="162" y="86"/>
                  </a:lnTo>
                  <a:lnTo>
                    <a:pt x="143" y="99"/>
                  </a:lnTo>
                  <a:lnTo>
                    <a:pt x="143" y="108"/>
                  </a:lnTo>
                  <a:lnTo>
                    <a:pt x="138" y="115"/>
                  </a:lnTo>
                  <a:lnTo>
                    <a:pt x="140" y="125"/>
                  </a:lnTo>
                  <a:lnTo>
                    <a:pt x="130" y="131"/>
                  </a:lnTo>
                  <a:lnTo>
                    <a:pt x="131" y="139"/>
                  </a:lnTo>
                  <a:lnTo>
                    <a:pt x="126" y="142"/>
                  </a:lnTo>
                  <a:lnTo>
                    <a:pt x="134" y="159"/>
                  </a:lnTo>
                  <a:lnTo>
                    <a:pt x="144" y="171"/>
                  </a:lnTo>
                  <a:lnTo>
                    <a:pt x="141" y="179"/>
                  </a:lnTo>
                  <a:lnTo>
                    <a:pt x="152" y="180"/>
                  </a:lnTo>
                  <a:lnTo>
                    <a:pt x="159" y="191"/>
                  </a:lnTo>
                  <a:lnTo>
                    <a:pt x="174" y="191"/>
                  </a:lnTo>
                  <a:lnTo>
                    <a:pt x="187" y="179"/>
                  </a:lnTo>
                  <a:lnTo>
                    <a:pt x="187" y="208"/>
                  </a:lnTo>
                  <a:lnTo>
                    <a:pt x="195" y="211"/>
                  </a:lnTo>
                  <a:lnTo>
                    <a:pt x="204" y="207"/>
                  </a:lnTo>
                  <a:lnTo>
                    <a:pt x="220" y="238"/>
                  </a:lnTo>
                  <a:lnTo>
                    <a:pt x="217" y="244"/>
                  </a:lnTo>
                  <a:lnTo>
                    <a:pt x="217" y="258"/>
                  </a:lnTo>
                  <a:lnTo>
                    <a:pt x="218" y="274"/>
                  </a:lnTo>
                  <a:lnTo>
                    <a:pt x="212" y="283"/>
                  </a:lnTo>
                  <a:lnTo>
                    <a:pt x="216" y="291"/>
                  </a:lnTo>
                  <a:lnTo>
                    <a:pt x="213" y="297"/>
                  </a:lnTo>
                  <a:lnTo>
                    <a:pt x="221" y="313"/>
                  </a:lnTo>
                  <a:lnTo>
                    <a:pt x="213" y="334"/>
                  </a:lnTo>
                  <a:lnTo>
                    <a:pt x="209" y="343"/>
                  </a:lnTo>
                  <a:lnTo>
                    <a:pt x="201" y="348"/>
                  </a:lnTo>
                  <a:lnTo>
                    <a:pt x="184" y="337"/>
                  </a:lnTo>
                  <a:lnTo>
                    <a:pt x="181" y="329"/>
                  </a:lnTo>
                  <a:lnTo>
                    <a:pt x="147" y="311"/>
                  </a:lnTo>
                  <a:lnTo>
                    <a:pt x="115" y="289"/>
                  </a:lnTo>
                  <a:lnTo>
                    <a:pt x="101" y="278"/>
                  </a:lnTo>
                  <a:lnTo>
                    <a:pt x="93" y="262"/>
                  </a:lnTo>
                  <a:lnTo>
                    <a:pt x="95" y="257"/>
                  </a:lnTo>
                  <a:lnTo>
                    <a:pt x="79" y="231"/>
                  </a:lnTo>
                  <a:lnTo>
                    <a:pt x="61" y="197"/>
                  </a:lnTo>
                  <a:lnTo>
                    <a:pt x="43" y="159"/>
                  </a:lnTo>
                  <a:lnTo>
                    <a:pt x="35" y="150"/>
                  </a:lnTo>
                  <a:lnTo>
                    <a:pt x="29" y="136"/>
                  </a:lnTo>
                  <a:lnTo>
                    <a:pt x="16" y="123"/>
                  </a:lnTo>
                  <a:lnTo>
                    <a:pt x="4" y="116"/>
                  </a:lnTo>
                  <a:lnTo>
                    <a:pt x="9" y="108"/>
                  </a:lnTo>
                  <a:lnTo>
                    <a:pt x="0" y="89"/>
                  </a:lnTo>
                  <a:lnTo>
                    <a:pt x="5" y="76"/>
                  </a:lnTo>
                  <a:lnTo>
                    <a:pt x="18" y="64"/>
                  </a:lnTo>
                  <a:lnTo>
                    <a:pt x="20" y="72"/>
                  </a:lnTo>
                  <a:lnTo>
                    <a:pt x="15" y="77"/>
                  </a:lnTo>
                  <a:lnTo>
                    <a:pt x="16" y="83"/>
                  </a:lnTo>
                  <a:lnTo>
                    <a:pt x="23" y="82"/>
                  </a:lnTo>
                  <a:lnTo>
                    <a:pt x="30" y="84"/>
                  </a:lnTo>
                  <a:lnTo>
                    <a:pt x="38" y="94"/>
                  </a:lnTo>
                  <a:lnTo>
                    <a:pt x="46" y="85"/>
                  </a:lnTo>
                  <a:lnTo>
                    <a:pt x="49" y="73"/>
                  </a:lnTo>
                  <a:lnTo>
                    <a:pt x="59" y="56"/>
                  </a:lnTo>
                  <a:lnTo>
                    <a:pt x="79" y="48"/>
                  </a:lnTo>
                  <a:lnTo>
                    <a:pt x="97" y="28"/>
                  </a:lnTo>
                  <a:lnTo>
                    <a:pt x="102" y="17"/>
                  </a:lnTo>
                  <a:lnTo>
                    <a:pt x="100" y="2"/>
                  </a:lnTo>
                  <a:lnTo>
                    <a:pt x="104" y="0"/>
                  </a:lnTo>
                  <a:lnTo>
                    <a:pt x="115" y="9"/>
                  </a:lnTo>
                  <a:lnTo>
                    <a:pt x="120" y="18"/>
                  </a:lnTo>
                  <a:lnTo>
                    <a:pt x="129" y="23"/>
                  </a:lnTo>
                  <a:lnTo>
                    <a:pt x="139" y="42"/>
                  </a:lnTo>
                  <a:lnTo>
                    <a:pt x="152" y="45"/>
                  </a:lnTo>
                  <a:lnTo>
                    <a:pt x="160" y="40"/>
                  </a:lnTo>
                  <a:lnTo>
                    <a:pt x="166" y="44"/>
                  </a:lnTo>
                  <a:lnTo>
                    <a:pt x="177" y="42"/>
                  </a:lnTo>
                  <a:lnTo>
                    <a:pt x="190" y="51"/>
                  </a:lnTo>
                  <a:lnTo>
                    <a:pt x="180" y="71"/>
                  </a:lnTo>
                  <a:lnTo>
                    <a:pt x="184" y="71"/>
                  </a:lnTo>
                  <a:lnTo>
                    <a:pt x="193" y="81"/>
                  </a:lnTo>
                  <a:lnTo>
                    <a:pt x="193" y="8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03" name="Freeform 174">
              <a:extLst>
                <a:ext uri="{FF2B5EF4-FFF2-40B4-BE49-F238E27FC236}">
                  <a16:creationId xmlns:a16="http://schemas.microsoft.com/office/drawing/2014/main" id="{9E0DB3EE-516E-E6A8-D132-53D6DDEC25C1}"/>
                </a:ext>
              </a:extLst>
            </p:cNvPr>
            <p:cNvSpPr>
              <a:spLocks/>
            </p:cNvSpPr>
            <p:nvPr/>
          </p:nvSpPr>
          <p:spPr bwMode="auto">
            <a:xfrm>
              <a:off x="9111822" y="4240266"/>
              <a:ext cx="128474" cy="131811"/>
            </a:xfrm>
            <a:custGeom>
              <a:avLst/>
              <a:gdLst>
                <a:gd name="T0" fmla="*/ 72 w 77"/>
                <a:gd name="T1" fmla="*/ 25 h 79"/>
                <a:gd name="T2" fmla="*/ 75 w 77"/>
                <a:gd name="T3" fmla="*/ 37 h 79"/>
                <a:gd name="T4" fmla="*/ 77 w 77"/>
                <a:gd name="T5" fmla="*/ 48 h 79"/>
                <a:gd name="T6" fmla="*/ 72 w 77"/>
                <a:gd name="T7" fmla="*/ 66 h 79"/>
                <a:gd name="T8" fmla="*/ 65 w 77"/>
                <a:gd name="T9" fmla="*/ 46 h 79"/>
                <a:gd name="T10" fmla="*/ 57 w 77"/>
                <a:gd name="T11" fmla="*/ 56 h 79"/>
                <a:gd name="T12" fmla="*/ 63 w 77"/>
                <a:gd name="T13" fmla="*/ 70 h 79"/>
                <a:gd name="T14" fmla="*/ 60 w 77"/>
                <a:gd name="T15" fmla="*/ 79 h 79"/>
                <a:gd name="T16" fmla="*/ 39 w 77"/>
                <a:gd name="T17" fmla="*/ 68 h 79"/>
                <a:gd name="T18" fmla="*/ 34 w 77"/>
                <a:gd name="T19" fmla="*/ 54 h 79"/>
                <a:gd name="T20" fmla="*/ 38 w 77"/>
                <a:gd name="T21" fmla="*/ 45 h 79"/>
                <a:gd name="T22" fmla="*/ 26 w 77"/>
                <a:gd name="T23" fmla="*/ 36 h 79"/>
                <a:gd name="T24" fmla="*/ 22 w 77"/>
                <a:gd name="T25" fmla="*/ 44 h 79"/>
                <a:gd name="T26" fmla="*/ 14 w 77"/>
                <a:gd name="T27" fmla="*/ 43 h 79"/>
                <a:gd name="T28" fmla="*/ 3 w 77"/>
                <a:gd name="T29" fmla="*/ 54 h 79"/>
                <a:gd name="T30" fmla="*/ 0 w 77"/>
                <a:gd name="T31" fmla="*/ 48 h 79"/>
                <a:gd name="T32" fmla="*/ 5 w 77"/>
                <a:gd name="T33" fmla="*/ 32 h 79"/>
                <a:gd name="T34" fmla="*/ 14 w 77"/>
                <a:gd name="T35" fmla="*/ 27 h 79"/>
                <a:gd name="T36" fmla="*/ 23 w 77"/>
                <a:gd name="T37" fmla="*/ 20 h 79"/>
                <a:gd name="T38" fmla="*/ 30 w 77"/>
                <a:gd name="T39" fmla="*/ 28 h 79"/>
                <a:gd name="T40" fmla="*/ 43 w 77"/>
                <a:gd name="T41" fmla="*/ 23 h 79"/>
                <a:gd name="T42" fmla="*/ 44 w 77"/>
                <a:gd name="T43" fmla="*/ 14 h 79"/>
                <a:gd name="T44" fmla="*/ 56 w 77"/>
                <a:gd name="T45" fmla="*/ 14 h 79"/>
                <a:gd name="T46" fmla="*/ 54 w 77"/>
                <a:gd name="T47" fmla="*/ 0 h 79"/>
                <a:gd name="T48" fmla="*/ 68 w 77"/>
                <a:gd name="T49" fmla="*/ 8 h 79"/>
                <a:gd name="T50" fmla="*/ 71 w 77"/>
                <a:gd name="T51" fmla="*/ 18 h 79"/>
                <a:gd name="T52" fmla="*/ 72 w 77"/>
                <a:gd name="T53"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7" h="79">
                  <a:moveTo>
                    <a:pt x="72" y="25"/>
                  </a:moveTo>
                  <a:lnTo>
                    <a:pt x="75" y="37"/>
                  </a:lnTo>
                  <a:lnTo>
                    <a:pt x="77" y="48"/>
                  </a:lnTo>
                  <a:lnTo>
                    <a:pt x="72" y="66"/>
                  </a:lnTo>
                  <a:lnTo>
                    <a:pt x="65" y="46"/>
                  </a:lnTo>
                  <a:lnTo>
                    <a:pt x="57" y="56"/>
                  </a:lnTo>
                  <a:lnTo>
                    <a:pt x="63" y="70"/>
                  </a:lnTo>
                  <a:lnTo>
                    <a:pt x="60" y="79"/>
                  </a:lnTo>
                  <a:lnTo>
                    <a:pt x="39" y="68"/>
                  </a:lnTo>
                  <a:lnTo>
                    <a:pt x="34" y="54"/>
                  </a:lnTo>
                  <a:lnTo>
                    <a:pt x="38" y="45"/>
                  </a:lnTo>
                  <a:lnTo>
                    <a:pt x="26" y="36"/>
                  </a:lnTo>
                  <a:lnTo>
                    <a:pt x="22" y="44"/>
                  </a:lnTo>
                  <a:lnTo>
                    <a:pt x="14" y="43"/>
                  </a:lnTo>
                  <a:lnTo>
                    <a:pt x="3" y="54"/>
                  </a:lnTo>
                  <a:lnTo>
                    <a:pt x="0" y="48"/>
                  </a:lnTo>
                  <a:lnTo>
                    <a:pt x="5" y="32"/>
                  </a:lnTo>
                  <a:lnTo>
                    <a:pt x="14" y="27"/>
                  </a:lnTo>
                  <a:lnTo>
                    <a:pt x="23" y="20"/>
                  </a:lnTo>
                  <a:lnTo>
                    <a:pt x="30" y="28"/>
                  </a:lnTo>
                  <a:lnTo>
                    <a:pt x="43" y="23"/>
                  </a:lnTo>
                  <a:lnTo>
                    <a:pt x="44" y="14"/>
                  </a:lnTo>
                  <a:lnTo>
                    <a:pt x="56" y="14"/>
                  </a:lnTo>
                  <a:lnTo>
                    <a:pt x="54" y="0"/>
                  </a:lnTo>
                  <a:lnTo>
                    <a:pt x="68" y="8"/>
                  </a:lnTo>
                  <a:lnTo>
                    <a:pt x="71" y="18"/>
                  </a:lnTo>
                  <a:lnTo>
                    <a:pt x="72" y="25"/>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04" name="Freeform 175">
              <a:extLst>
                <a:ext uri="{FF2B5EF4-FFF2-40B4-BE49-F238E27FC236}">
                  <a16:creationId xmlns:a16="http://schemas.microsoft.com/office/drawing/2014/main" id="{77168FDF-8B37-E16B-E08B-564A8F736326}"/>
                </a:ext>
              </a:extLst>
            </p:cNvPr>
            <p:cNvSpPr>
              <a:spLocks/>
            </p:cNvSpPr>
            <p:nvPr/>
          </p:nvSpPr>
          <p:spPr bwMode="auto">
            <a:xfrm>
              <a:off x="9116828" y="4191881"/>
              <a:ext cx="43381" cy="71746"/>
            </a:xfrm>
            <a:custGeom>
              <a:avLst/>
              <a:gdLst>
                <a:gd name="T0" fmla="*/ 26 w 26"/>
                <a:gd name="T1" fmla="*/ 18 h 43"/>
                <a:gd name="T2" fmla="*/ 20 w 26"/>
                <a:gd name="T3" fmla="*/ 25 h 43"/>
                <a:gd name="T4" fmla="*/ 17 w 26"/>
                <a:gd name="T5" fmla="*/ 37 h 43"/>
                <a:gd name="T6" fmla="*/ 11 w 26"/>
                <a:gd name="T7" fmla="*/ 43 h 43"/>
                <a:gd name="T8" fmla="*/ 0 w 26"/>
                <a:gd name="T9" fmla="*/ 29 h 43"/>
                <a:gd name="T10" fmla="*/ 3 w 26"/>
                <a:gd name="T11" fmla="*/ 24 h 43"/>
                <a:gd name="T12" fmla="*/ 7 w 26"/>
                <a:gd name="T13" fmla="*/ 19 h 43"/>
                <a:gd name="T14" fmla="*/ 8 w 26"/>
                <a:gd name="T15" fmla="*/ 7 h 43"/>
                <a:gd name="T16" fmla="*/ 17 w 26"/>
                <a:gd name="T17" fmla="*/ 6 h 43"/>
                <a:gd name="T18" fmla="*/ 15 w 26"/>
                <a:gd name="T19" fmla="*/ 19 h 43"/>
                <a:gd name="T20" fmla="*/ 26 w 26"/>
                <a:gd name="T21" fmla="*/ 0 h 43"/>
                <a:gd name="T22" fmla="*/ 26 w 26"/>
                <a:gd name="T23"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43">
                  <a:moveTo>
                    <a:pt x="26" y="18"/>
                  </a:moveTo>
                  <a:lnTo>
                    <a:pt x="20" y="25"/>
                  </a:lnTo>
                  <a:lnTo>
                    <a:pt x="17" y="37"/>
                  </a:lnTo>
                  <a:lnTo>
                    <a:pt x="11" y="43"/>
                  </a:lnTo>
                  <a:lnTo>
                    <a:pt x="0" y="29"/>
                  </a:lnTo>
                  <a:lnTo>
                    <a:pt x="3" y="24"/>
                  </a:lnTo>
                  <a:lnTo>
                    <a:pt x="7" y="19"/>
                  </a:lnTo>
                  <a:lnTo>
                    <a:pt x="8" y="7"/>
                  </a:lnTo>
                  <a:lnTo>
                    <a:pt x="17" y="6"/>
                  </a:lnTo>
                  <a:lnTo>
                    <a:pt x="15" y="19"/>
                  </a:lnTo>
                  <a:lnTo>
                    <a:pt x="26" y="0"/>
                  </a:lnTo>
                  <a:lnTo>
                    <a:pt x="26" y="1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05" name="Freeform 176">
              <a:extLst>
                <a:ext uri="{FF2B5EF4-FFF2-40B4-BE49-F238E27FC236}">
                  <a16:creationId xmlns:a16="http://schemas.microsoft.com/office/drawing/2014/main" id="{3232F369-AA04-67E9-C1F1-118384A29F05}"/>
                </a:ext>
              </a:extLst>
            </p:cNvPr>
            <p:cNvSpPr>
              <a:spLocks/>
            </p:cNvSpPr>
            <p:nvPr/>
          </p:nvSpPr>
          <p:spPr bwMode="auto">
            <a:xfrm>
              <a:off x="8975003" y="4186874"/>
              <a:ext cx="65071" cy="96773"/>
            </a:xfrm>
            <a:custGeom>
              <a:avLst/>
              <a:gdLst>
                <a:gd name="T0" fmla="*/ 21 w 39"/>
                <a:gd name="T1" fmla="*/ 40 h 58"/>
                <a:gd name="T2" fmla="*/ 0 w 39"/>
                <a:gd name="T3" fmla="*/ 58 h 58"/>
                <a:gd name="T4" fmla="*/ 8 w 39"/>
                <a:gd name="T5" fmla="*/ 44 h 58"/>
                <a:gd name="T6" fmla="*/ 19 w 39"/>
                <a:gd name="T7" fmla="*/ 32 h 58"/>
                <a:gd name="T8" fmla="*/ 28 w 39"/>
                <a:gd name="T9" fmla="*/ 20 h 58"/>
                <a:gd name="T10" fmla="*/ 34 w 39"/>
                <a:gd name="T11" fmla="*/ 0 h 58"/>
                <a:gd name="T12" fmla="*/ 39 w 39"/>
                <a:gd name="T13" fmla="*/ 16 h 58"/>
                <a:gd name="T14" fmla="*/ 28 w 39"/>
                <a:gd name="T15" fmla="*/ 26 h 58"/>
                <a:gd name="T16" fmla="*/ 21 w 39"/>
                <a:gd name="T17"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8">
                  <a:moveTo>
                    <a:pt x="21" y="40"/>
                  </a:moveTo>
                  <a:lnTo>
                    <a:pt x="0" y="58"/>
                  </a:lnTo>
                  <a:lnTo>
                    <a:pt x="8" y="44"/>
                  </a:lnTo>
                  <a:lnTo>
                    <a:pt x="19" y="32"/>
                  </a:lnTo>
                  <a:lnTo>
                    <a:pt x="28" y="20"/>
                  </a:lnTo>
                  <a:lnTo>
                    <a:pt x="34" y="0"/>
                  </a:lnTo>
                  <a:lnTo>
                    <a:pt x="39" y="16"/>
                  </a:lnTo>
                  <a:lnTo>
                    <a:pt x="28" y="26"/>
                  </a:lnTo>
                  <a:lnTo>
                    <a:pt x="21" y="4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06" name="Freeform 177">
              <a:extLst>
                <a:ext uri="{FF2B5EF4-FFF2-40B4-BE49-F238E27FC236}">
                  <a16:creationId xmlns:a16="http://schemas.microsoft.com/office/drawing/2014/main" id="{4B860093-7FB0-7321-7A59-6B6979F45275}"/>
                </a:ext>
              </a:extLst>
            </p:cNvPr>
            <p:cNvSpPr>
              <a:spLocks/>
            </p:cNvSpPr>
            <p:nvPr/>
          </p:nvSpPr>
          <p:spPr bwMode="auto">
            <a:xfrm>
              <a:off x="9096806" y="4171860"/>
              <a:ext cx="36707" cy="45048"/>
            </a:xfrm>
            <a:custGeom>
              <a:avLst/>
              <a:gdLst>
                <a:gd name="T0" fmla="*/ 0 w 22"/>
                <a:gd name="T1" fmla="*/ 0 h 27"/>
                <a:gd name="T2" fmla="*/ 11 w 22"/>
                <a:gd name="T3" fmla="*/ 6 h 27"/>
                <a:gd name="T4" fmla="*/ 21 w 22"/>
                <a:gd name="T5" fmla="*/ 6 h 27"/>
                <a:gd name="T6" fmla="*/ 22 w 22"/>
                <a:gd name="T7" fmla="*/ 13 h 27"/>
                <a:gd name="T8" fmla="*/ 15 w 22"/>
                <a:gd name="T9" fmla="*/ 22 h 27"/>
                <a:gd name="T10" fmla="*/ 5 w 22"/>
                <a:gd name="T11" fmla="*/ 27 h 27"/>
                <a:gd name="T12" fmla="*/ 3 w 22"/>
                <a:gd name="T13" fmla="*/ 18 h 27"/>
                <a:gd name="T14" fmla="*/ 3 w 22"/>
                <a:gd name="T15" fmla="*/ 9 h 27"/>
                <a:gd name="T16" fmla="*/ 0 w 22"/>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7">
                  <a:moveTo>
                    <a:pt x="0" y="0"/>
                  </a:moveTo>
                  <a:lnTo>
                    <a:pt x="11" y="6"/>
                  </a:lnTo>
                  <a:lnTo>
                    <a:pt x="21" y="6"/>
                  </a:lnTo>
                  <a:lnTo>
                    <a:pt x="22" y="13"/>
                  </a:lnTo>
                  <a:lnTo>
                    <a:pt x="15" y="22"/>
                  </a:lnTo>
                  <a:lnTo>
                    <a:pt x="5" y="27"/>
                  </a:lnTo>
                  <a:lnTo>
                    <a:pt x="3" y="18"/>
                  </a:lnTo>
                  <a:lnTo>
                    <a:pt x="3" y="9"/>
                  </a:lnTo>
                  <a:lnTo>
                    <a:pt x="0"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07" name="Freeform 178">
              <a:extLst>
                <a:ext uri="{FF2B5EF4-FFF2-40B4-BE49-F238E27FC236}">
                  <a16:creationId xmlns:a16="http://schemas.microsoft.com/office/drawing/2014/main" id="{AA0C8780-9486-329D-7E20-3B611B041D82}"/>
                </a:ext>
              </a:extLst>
            </p:cNvPr>
            <p:cNvSpPr>
              <a:spLocks/>
            </p:cNvSpPr>
            <p:nvPr/>
          </p:nvSpPr>
          <p:spPr bwMode="auto">
            <a:xfrm>
              <a:off x="9160208" y="4150168"/>
              <a:ext cx="46718" cy="76750"/>
            </a:xfrm>
            <a:custGeom>
              <a:avLst/>
              <a:gdLst>
                <a:gd name="T0" fmla="*/ 22 w 28"/>
                <a:gd name="T1" fmla="*/ 8 h 46"/>
                <a:gd name="T2" fmla="*/ 28 w 28"/>
                <a:gd name="T3" fmla="*/ 29 h 46"/>
                <a:gd name="T4" fmla="*/ 15 w 28"/>
                <a:gd name="T5" fmla="*/ 24 h 46"/>
                <a:gd name="T6" fmla="*/ 17 w 28"/>
                <a:gd name="T7" fmla="*/ 31 h 46"/>
                <a:gd name="T8" fmla="*/ 22 w 28"/>
                <a:gd name="T9" fmla="*/ 42 h 46"/>
                <a:gd name="T10" fmla="*/ 14 w 28"/>
                <a:gd name="T11" fmla="*/ 46 h 46"/>
                <a:gd name="T12" fmla="*/ 12 w 28"/>
                <a:gd name="T13" fmla="*/ 33 h 46"/>
                <a:gd name="T14" fmla="*/ 7 w 28"/>
                <a:gd name="T15" fmla="*/ 32 h 46"/>
                <a:gd name="T16" fmla="*/ 3 w 28"/>
                <a:gd name="T17" fmla="*/ 20 h 46"/>
                <a:gd name="T18" fmla="*/ 13 w 28"/>
                <a:gd name="T19" fmla="*/ 22 h 46"/>
                <a:gd name="T20" fmla="*/ 12 w 28"/>
                <a:gd name="T21" fmla="*/ 14 h 46"/>
                <a:gd name="T22" fmla="*/ 0 w 28"/>
                <a:gd name="T23" fmla="*/ 0 h 46"/>
                <a:gd name="T24" fmla="*/ 17 w 28"/>
                <a:gd name="T25" fmla="*/ 0 h 46"/>
                <a:gd name="T26" fmla="*/ 22 w 28"/>
                <a:gd name="T2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6">
                  <a:moveTo>
                    <a:pt x="22" y="8"/>
                  </a:moveTo>
                  <a:lnTo>
                    <a:pt x="28" y="29"/>
                  </a:lnTo>
                  <a:lnTo>
                    <a:pt x="15" y="24"/>
                  </a:lnTo>
                  <a:lnTo>
                    <a:pt x="17" y="31"/>
                  </a:lnTo>
                  <a:lnTo>
                    <a:pt x="22" y="42"/>
                  </a:lnTo>
                  <a:lnTo>
                    <a:pt x="14" y="46"/>
                  </a:lnTo>
                  <a:lnTo>
                    <a:pt x="12" y="33"/>
                  </a:lnTo>
                  <a:lnTo>
                    <a:pt x="7" y="32"/>
                  </a:lnTo>
                  <a:lnTo>
                    <a:pt x="3" y="20"/>
                  </a:lnTo>
                  <a:lnTo>
                    <a:pt x="13" y="22"/>
                  </a:lnTo>
                  <a:lnTo>
                    <a:pt x="12" y="14"/>
                  </a:lnTo>
                  <a:lnTo>
                    <a:pt x="0" y="0"/>
                  </a:lnTo>
                  <a:lnTo>
                    <a:pt x="17" y="0"/>
                  </a:lnTo>
                  <a:lnTo>
                    <a:pt x="22" y="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08" name="Freeform 179">
              <a:extLst>
                <a:ext uri="{FF2B5EF4-FFF2-40B4-BE49-F238E27FC236}">
                  <a16:creationId xmlns:a16="http://schemas.microsoft.com/office/drawing/2014/main" id="{5DBAB282-C836-044F-E06E-BEEF3B282AA3}"/>
                </a:ext>
              </a:extLst>
            </p:cNvPr>
            <p:cNvSpPr>
              <a:spLocks/>
            </p:cNvSpPr>
            <p:nvPr/>
          </p:nvSpPr>
          <p:spPr bwMode="auto">
            <a:xfrm>
              <a:off x="9046750" y="4121804"/>
              <a:ext cx="36707" cy="40044"/>
            </a:xfrm>
            <a:custGeom>
              <a:avLst/>
              <a:gdLst>
                <a:gd name="T0" fmla="*/ 22 w 22"/>
                <a:gd name="T1" fmla="*/ 8 h 24"/>
                <a:gd name="T2" fmla="*/ 19 w 22"/>
                <a:gd name="T3" fmla="*/ 24 h 24"/>
                <a:gd name="T4" fmla="*/ 10 w 22"/>
                <a:gd name="T5" fmla="*/ 14 h 24"/>
                <a:gd name="T6" fmla="*/ 0 w 22"/>
                <a:gd name="T7" fmla="*/ 0 h 24"/>
                <a:gd name="T8" fmla="*/ 15 w 22"/>
                <a:gd name="T9" fmla="*/ 0 h 24"/>
                <a:gd name="T10" fmla="*/ 22 w 22"/>
                <a:gd name="T11" fmla="*/ 8 h 24"/>
              </a:gdLst>
              <a:ahLst/>
              <a:cxnLst>
                <a:cxn ang="0">
                  <a:pos x="T0" y="T1"/>
                </a:cxn>
                <a:cxn ang="0">
                  <a:pos x="T2" y="T3"/>
                </a:cxn>
                <a:cxn ang="0">
                  <a:pos x="T4" y="T5"/>
                </a:cxn>
                <a:cxn ang="0">
                  <a:pos x="T6" y="T7"/>
                </a:cxn>
                <a:cxn ang="0">
                  <a:pos x="T8" y="T9"/>
                </a:cxn>
                <a:cxn ang="0">
                  <a:pos x="T10" y="T11"/>
                </a:cxn>
              </a:cxnLst>
              <a:rect l="0" t="0" r="r" b="b"/>
              <a:pathLst>
                <a:path w="22" h="24">
                  <a:moveTo>
                    <a:pt x="22" y="8"/>
                  </a:moveTo>
                  <a:lnTo>
                    <a:pt x="19" y="24"/>
                  </a:lnTo>
                  <a:lnTo>
                    <a:pt x="10" y="14"/>
                  </a:lnTo>
                  <a:lnTo>
                    <a:pt x="0" y="0"/>
                  </a:lnTo>
                  <a:lnTo>
                    <a:pt x="15" y="0"/>
                  </a:lnTo>
                  <a:lnTo>
                    <a:pt x="22" y="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09" name="Freeform 180">
              <a:extLst>
                <a:ext uri="{FF2B5EF4-FFF2-40B4-BE49-F238E27FC236}">
                  <a16:creationId xmlns:a16="http://schemas.microsoft.com/office/drawing/2014/main" id="{4B62E8D1-A10D-50F5-7B11-81FC33D13416}"/>
                </a:ext>
              </a:extLst>
            </p:cNvPr>
            <p:cNvSpPr>
              <a:spLocks/>
            </p:cNvSpPr>
            <p:nvPr/>
          </p:nvSpPr>
          <p:spPr bwMode="auto">
            <a:xfrm>
              <a:off x="9021723" y="3961627"/>
              <a:ext cx="135149" cy="188541"/>
            </a:xfrm>
            <a:custGeom>
              <a:avLst/>
              <a:gdLst>
                <a:gd name="T0" fmla="*/ 17 w 81"/>
                <a:gd name="T1" fmla="*/ 0 h 113"/>
                <a:gd name="T2" fmla="*/ 28 w 81"/>
                <a:gd name="T3" fmla="*/ 6 h 113"/>
                <a:gd name="T4" fmla="*/ 33 w 81"/>
                <a:gd name="T5" fmla="*/ 1 h 113"/>
                <a:gd name="T6" fmla="*/ 35 w 81"/>
                <a:gd name="T7" fmla="*/ 5 h 113"/>
                <a:gd name="T8" fmla="*/ 34 w 81"/>
                <a:gd name="T9" fmla="*/ 13 h 113"/>
                <a:gd name="T10" fmla="*/ 42 w 81"/>
                <a:gd name="T11" fmla="*/ 27 h 113"/>
                <a:gd name="T12" fmla="*/ 40 w 81"/>
                <a:gd name="T13" fmla="*/ 43 h 113"/>
                <a:gd name="T14" fmla="*/ 31 w 81"/>
                <a:gd name="T15" fmla="*/ 49 h 113"/>
                <a:gd name="T16" fmla="*/ 31 w 81"/>
                <a:gd name="T17" fmla="*/ 64 h 113"/>
                <a:gd name="T18" fmla="*/ 37 w 81"/>
                <a:gd name="T19" fmla="*/ 79 h 113"/>
                <a:gd name="T20" fmla="*/ 45 w 81"/>
                <a:gd name="T21" fmla="*/ 81 h 113"/>
                <a:gd name="T22" fmla="*/ 53 w 81"/>
                <a:gd name="T23" fmla="*/ 79 h 113"/>
                <a:gd name="T24" fmla="*/ 75 w 81"/>
                <a:gd name="T25" fmla="*/ 90 h 113"/>
                <a:gd name="T26" fmla="*/ 74 w 81"/>
                <a:gd name="T27" fmla="*/ 100 h 113"/>
                <a:gd name="T28" fmla="*/ 81 w 81"/>
                <a:gd name="T29" fmla="*/ 105 h 113"/>
                <a:gd name="T30" fmla="*/ 80 w 81"/>
                <a:gd name="T31" fmla="*/ 113 h 113"/>
                <a:gd name="T32" fmla="*/ 66 w 81"/>
                <a:gd name="T33" fmla="*/ 104 h 113"/>
                <a:gd name="T34" fmla="*/ 59 w 81"/>
                <a:gd name="T35" fmla="*/ 94 h 113"/>
                <a:gd name="T36" fmla="*/ 55 w 81"/>
                <a:gd name="T37" fmla="*/ 101 h 113"/>
                <a:gd name="T38" fmla="*/ 43 w 81"/>
                <a:gd name="T39" fmla="*/ 90 h 113"/>
                <a:gd name="T40" fmla="*/ 28 w 81"/>
                <a:gd name="T41" fmla="*/ 93 h 113"/>
                <a:gd name="T42" fmla="*/ 20 w 81"/>
                <a:gd name="T43" fmla="*/ 89 h 113"/>
                <a:gd name="T44" fmla="*/ 20 w 81"/>
                <a:gd name="T45" fmla="*/ 81 h 113"/>
                <a:gd name="T46" fmla="*/ 24 w 81"/>
                <a:gd name="T47" fmla="*/ 76 h 113"/>
                <a:gd name="T48" fmla="*/ 18 w 81"/>
                <a:gd name="T49" fmla="*/ 71 h 113"/>
                <a:gd name="T50" fmla="*/ 17 w 81"/>
                <a:gd name="T51" fmla="*/ 78 h 113"/>
                <a:gd name="T52" fmla="*/ 8 w 81"/>
                <a:gd name="T53" fmla="*/ 67 h 113"/>
                <a:gd name="T54" fmla="*/ 3 w 81"/>
                <a:gd name="T55" fmla="*/ 59 h 113"/>
                <a:gd name="T56" fmla="*/ 0 w 81"/>
                <a:gd name="T57" fmla="*/ 41 h 113"/>
                <a:gd name="T58" fmla="*/ 8 w 81"/>
                <a:gd name="T59" fmla="*/ 47 h 113"/>
                <a:gd name="T60" fmla="*/ 5 w 81"/>
                <a:gd name="T61" fmla="*/ 17 h 113"/>
                <a:gd name="T62" fmla="*/ 7 w 81"/>
                <a:gd name="T63" fmla="*/ 0 h 113"/>
                <a:gd name="T64" fmla="*/ 17 w 81"/>
                <a:gd name="T6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113">
                  <a:moveTo>
                    <a:pt x="17" y="0"/>
                  </a:moveTo>
                  <a:lnTo>
                    <a:pt x="28" y="6"/>
                  </a:lnTo>
                  <a:lnTo>
                    <a:pt x="33" y="1"/>
                  </a:lnTo>
                  <a:lnTo>
                    <a:pt x="35" y="5"/>
                  </a:lnTo>
                  <a:lnTo>
                    <a:pt x="34" y="13"/>
                  </a:lnTo>
                  <a:lnTo>
                    <a:pt x="42" y="27"/>
                  </a:lnTo>
                  <a:lnTo>
                    <a:pt x="40" y="43"/>
                  </a:lnTo>
                  <a:lnTo>
                    <a:pt x="31" y="49"/>
                  </a:lnTo>
                  <a:lnTo>
                    <a:pt x="31" y="64"/>
                  </a:lnTo>
                  <a:lnTo>
                    <a:pt x="37" y="79"/>
                  </a:lnTo>
                  <a:lnTo>
                    <a:pt x="45" y="81"/>
                  </a:lnTo>
                  <a:lnTo>
                    <a:pt x="53" y="79"/>
                  </a:lnTo>
                  <a:lnTo>
                    <a:pt x="75" y="90"/>
                  </a:lnTo>
                  <a:lnTo>
                    <a:pt x="74" y="100"/>
                  </a:lnTo>
                  <a:lnTo>
                    <a:pt x="81" y="105"/>
                  </a:lnTo>
                  <a:lnTo>
                    <a:pt x="80" y="113"/>
                  </a:lnTo>
                  <a:lnTo>
                    <a:pt x="66" y="104"/>
                  </a:lnTo>
                  <a:lnTo>
                    <a:pt x="59" y="94"/>
                  </a:lnTo>
                  <a:lnTo>
                    <a:pt x="55" y="101"/>
                  </a:lnTo>
                  <a:lnTo>
                    <a:pt x="43" y="90"/>
                  </a:lnTo>
                  <a:lnTo>
                    <a:pt x="28" y="93"/>
                  </a:lnTo>
                  <a:lnTo>
                    <a:pt x="20" y="89"/>
                  </a:lnTo>
                  <a:lnTo>
                    <a:pt x="20" y="81"/>
                  </a:lnTo>
                  <a:lnTo>
                    <a:pt x="24" y="76"/>
                  </a:lnTo>
                  <a:lnTo>
                    <a:pt x="18" y="71"/>
                  </a:lnTo>
                  <a:lnTo>
                    <a:pt x="17" y="78"/>
                  </a:lnTo>
                  <a:lnTo>
                    <a:pt x="8" y="67"/>
                  </a:lnTo>
                  <a:lnTo>
                    <a:pt x="3" y="59"/>
                  </a:lnTo>
                  <a:lnTo>
                    <a:pt x="0" y="41"/>
                  </a:lnTo>
                  <a:lnTo>
                    <a:pt x="8" y="47"/>
                  </a:lnTo>
                  <a:lnTo>
                    <a:pt x="5" y="17"/>
                  </a:lnTo>
                  <a:lnTo>
                    <a:pt x="7" y="0"/>
                  </a:lnTo>
                  <a:lnTo>
                    <a:pt x="17"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10" name="Freeform 181">
              <a:extLst>
                <a:ext uri="{FF2B5EF4-FFF2-40B4-BE49-F238E27FC236}">
                  <a16:creationId xmlns:a16="http://schemas.microsoft.com/office/drawing/2014/main" id="{2F9BC121-8B3A-F589-C613-6069843D51AE}"/>
                </a:ext>
              </a:extLst>
            </p:cNvPr>
            <p:cNvSpPr>
              <a:spLocks/>
            </p:cNvSpPr>
            <p:nvPr/>
          </p:nvSpPr>
          <p:spPr bwMode="auto">
            <a:xfrm>
              <a:off x="9850969" y="4680752"/>
              <a:ext cx="116795" cy="68409"/>
            </a:xfrm>
            <a:custGeom>
              <a:avLst/>
              <a:gdLst>
                <a:gd name="T0" fmla="*/ 62 w 70"/>
                <a:gd name="T1" fmla="*/ 25 h 41"/>
                <a:gd name="T2" fmla="*/ 53 w 70"/>
                <a:gd name="T3" fmla="*/ 27 h 41"/>
                <a:gd name="T4" fmla="*/ 50 w 70"/>
                <a:gd name="T5" fmla="*/ 32 h 41"/>
                <a:gd name="T6" fmla="*/ 41 w 70"/>
                <a:gd name="T7" fmla="*/ 37 h 41"/>
                <a:gd name="T8" fmla="*/ 32 w 70"/>
                <a:gd name="T9" fmla="*/ 41 h 41"/>
                <a:gd name="T10" fmla="*/ 23 w 70"/>
                <a:gd name="T11" fmla="*/ 41 h 41"/>
                <a:gd name="T12" fmla="*/ 10 w 70"/>
                <a:gd name="T13" fmla="*/ 36 h 41"/>
                <a:gd name="T14" fmla="*/ 0 w 70"/>
                <a:gd name="T15" fmla="*/ 30 h 41"/>
                <a:gd name="T16" fmla="*/ 2 w 70"/>
                <a:gd name="T17" fmla="*/ 24 h 41"/>
                <a:gd name="T18" fmla="*/ 17 w 70"/>
                <a:gd name="T19" fmla="*/ 27 h 41"/>
                <a:gd name="T20" fmla="*/ 26 w 70"/>
                <a:gd name="T21" fmla="*/ 26 h 41"/>
                <a:gd name="T22" fmla="*/ 29 w 70"/>
                <a:gd name="T23" fmla="*/ 16 h 41"/>
                <a:gd name="T24" fmla="*/ 32 w 70"/>
                <a:gd name="T25" fmla="*/ 16 h 41"/>
                <a:gd name="T26" fmla="*/ 33 w 70"/>
                <a:gd name="T27" fmla="*/ 26 h 41"/>
                <a:gd name="T28" fmla="*/ 42 w 70"/>
                <a:gd name="T29" fmla="*/ 25 h 41"/>
                <a:gd name="T30" fmla="*/ 47 w 70"/>
                <a:gd name="T31" fmla="*/ 19 h 41"/>
                <a:gd name="T32" fmla="*/ 57 w 70"/>
                <a:gd name="T33" fmla="*/ 12 h 41"/>
                <a:gd name="T34" fmla="*/ 56 w 70"/>
                <a:gd name="T35" fmla="*/ 0 h 41"/>
                <a:gd name="T36" fmla="*/ 66 w 70"/>
                <a:gd name="T37" fmla="*/ 0 h 41"/>
                <a:gd name="T38" fmla="*/ 70 w 70"/>
                <a:gd name="T39" fmla="*/ 3 h 41"/>
                <a:gd name="T40" fmla="*/ 68 w 70"/>
                <a:gd name="T41" fmla="*/ 13 h 41"/>
                <a:gd name="T42" fmla="*/ 62 w 70"/>
                <a:gd name="T43"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0" h="41">
                  <a:moveTo>
                    <a:pt x="62" y="25"/>
                  </a:moveTo>
                  <a:lnTo>
                    <a:pt x="53" y="27"/>
                  </a:lnTo>
                  <a:lnTo>
                    <a:pt x="50" y="32"/>
                  </a:lnTo>
                  <a:lnTo>
                    <a:pt x="41" y="37"/>
                  </a:lnTo>
                  <a:lnTo>
                    <a:pt x="32" y="41"/>
                  </a:lnTo>
                  <a:lnTo>
                    <a:pt x="23" y="41"/>
                  </a:lnTo>
                  <a:lnTo>
                    <a:pt x="10" y="36"/>
                  </a:lnTo>
                  <a:lnTo>
                    <a:pt x="0" y="30"/>
                  </a:lnTo>
                  <a:lnTo>
                    <a:pt x="2" y="24"/>
                  </a:lnTo>
                  <a:lnTo>
                    <a:pt x="17" y="27"/>
                  </a:lnTo>
                  <a:lnTo>
                    <a:pt x="26" y="26"/>
                  </a:lnTo>
                  <a:lnTo>
                    <a:pt x="29" y="16"/>
                  </a:lnTo>
                  <a:lnTo>
                    <a:pt x="32" y="16"/>
                  </a:lnTo>
                  <a:lnTo>
                    <a:pt x="33" y="26"/>
                  </a:lnTo>
                  <a:lnTo>
                    <a:pt x="42" y="25"/>
                  </a:lnTo>
                  <a:lnTo>
                    <a:pt x="47" y="19"/>
                  </a:lnTo>
                  <a:lnTo>
                    <a:pt x="57" y="12"/>
                  </a:lnTo>
                  <a:lnTo>
                    <a:pt x="56" y="0"/>
                  </a:lnTo>
                  <a:lnTo>
                    <a:pt x="66" y="0"/>
                  </a:lnTo>
                  <a:lnTo>
                    <a:pt x="70" y="3"/>
                  </a:lnTo>
                  <a:lnTo>
                    <a:pt x="68" y="13"/>
                  </a:lnTo>
                  <a:lnTo>
                    <a:pt x="62" y="25"/>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11" name="Freeform 182">
              <a:extLst>
                <a:ext uri="{FF2B5EF4-FFF2-40B4-BE49-F238E27FC236}">
                  <a16:creationId xmlns:a16="http://schemas.microsoft.com/office/drawing/2014/main" id="{11B0BF7E-7225-1E8F-92AA-BF810B6FCA7D}"/>
                </a:ext>
              </a:extLst>
            </p:cNvPr>
            <p:cNvSpPr>
              <a:spLocks/>
            </p:cNvSpPr>
            <p:nvPr/>
          </p:nvSpPr>
          <p:spPr bwMode="auto">
            <a:xfrm>
              <a:off x="9639070" y="4630696"/>
              <a:ext cx="268629" cy="256949"/>
            </a:xfrm>
            <a:custGeom>
              <a:avLst/>
              <a:gdLst>
                <a:gd name="T0" fmla="*/ 0 w 161"/>
                <a:gd name="T1" fmla="*/ 125 h 154"/>
                <a:gd name="T2" fmla="*/ 5 w 161"/>
                <a:gd name="T3" fmla="*/ 63 h 154"/>
                <a:gd name="T4" fmla="*/ 8 w 161"/>
                <a:gd name="T5" fmla="*/ 0 h 154"/>
                <a:gd name="T6" fmla="*/ 36 w 161"/>
                <a:gd name="T7" fmla="*/ 14 h 154"/>
                <a:gd name="T8" fmla="*/ 67 w 161"/>
                <a:gd name="T9" fmla="*/ 24 h 154"/>
                <a:gd name="T10" fmla="*/ 77 w 161"/>
                <a:gd name="T11" fmla="*/ 34 h 154"/>
                <a:gd name="T12" fmla="*/ 86 w 161"/>
                <a:gd name="T13" fmla="*/ 43 h 154"/>
                <a:gd name="T14" fmla="*/ 89 w 161"/>
                <a:gd name="T15" fmla="*/ 55 h 154"/>
                <a:gd name="T16" fmla="*/ 116 w 161"/>
                <a:gd name="T17" fmla="*/ 67 h 154"/>
                <a:gd name="T18" fmla="*/ 119 w 161"/>
                <a:gd name="T19" fmla="*/ 77 h 154"/>
                <a:gd name="T20" fmla="*/ 103 w 161"/>
                <a:gd name="T21" fmla="*/ 79 h 154"/>
                <a:gd name="T22" fmla="*/ 106 w 161"/>
                <a:gd name="T23" fmla="*/ 91 h 154"/>
                <a:gd name="T24" fmla="*/ 120 w 161"/>
                <a:gd name="T25" fmla="*/ 104 h 154"/>
                <a:gd name="T26" fmla="*/ 129 w 161"/>
                <a:gd name="T27" fmla="*/ 124 h 154"/>
                <a:gd name="T28" fmla="*/ 139 w 161"/>
                <a:gd name="T29" fmla="*/ 123 h 154"/>
                <a:gd name="T30" fmla="*/ 137 w 161"/>
                <a:gd name="T31" fmla="*/ 132 h 154"/>
                <a:gd name="T32" fmla="*/ 150 w 161"/>
                <a:gd name="T33" fmla="*/ 135 h 154"/>
                <a:gd name="T34" fmla="*/ 144 w 161"/>
                <a:gd name="T35" fmla="*/ 139 h 154"/>
                <a:gd name="T36" fmla="*/ 161 w 161"/>
                <a:gd name="T37" fmla="*/ 147 h 154"/>
                <a:gd name="T38" fmla="*/ 159 w 161"/>
                <a:gd name="T39" fmla="*/ 152 h 154"/>
                <a:gd name="T40" fmla="*/ 147 w 161"/>
                <a:gd name="T41" fmla="*/ 154 h 154"/>
                <a:gd name="T42" fmla="*/ 144 w 161"/>
                <a:gd name="T43" fmla="*/ 149 h 154"/>
                <a:gd name="T44" fmla="*/ 130 w 161"/>
                <a:gd name="T45" fmla="*/ 146 h 154"/>
                <a:gd name="T46" fmla="*/ 113 w 161"/>
                <a:gd name="T47" fmla="*/ 144 h 154"/>
                <a:gd name="T48" fmla="*/ 101 w 161"/>
                <a:gd name="T49" fmla="*/ 131 h 154"/>
                <a:gd name="T50" fmla="*/ 93 w 161"/>
                <a:gd name="T51" fmla="*/ 121 h 154"/>
                <a:gd name="T52" fmla="*/ 86 w 161"/>
                <a:gd name="T53" fmla="*/ 104 h 154"/>
                <a:gd name="T54" fmla="*/ 65 w 161"/>
                <a:gd name="T55" fmla="*/ 96 h 154"/>
                <a:gd name="T56" fmla="*/ 50 w 161"/>
                <a:gd name="T57" fmla="*/ 101 h 154"/>
                <a:gd name="T58" fmla="*/ 39 w 161"/>
                <a:gd name="T59" fmla="*/ 108 h 154"/>
                <a:gd name="T60" fmla="*/ 40 w 161"/>
                <a:gd name="T61" fmla="*/ 122 h 154"/>
                <a:gd name="T62" fmla="*/ 26 w 161"/>
                <a:gd name="T63" fmla="*/ 129 h 154"/>
                <a:gd name="T64" fmla="*/ 18 w 161"/>
                <a:gd name="T65" fmla="*/ 125 h 154"/>
                <a:gd name="T66" fmla="*/ 0 w 161"/>
                <a:gd name="T67" fmla="*/ 12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1" h="154">
                  <a:moveTo>
                    <a:pt x="0" y="125"/>
                  </a:moveTo>
                  <a:lnTo>
                    <a:pt x="5" y="63"/>
                  </a:lnTo>
                  <a:lnTo>
                    <a:pt x="8" y="0"/>
                  </a:lnTo>
                  <a:lnTo>
                    <a:pt x="36" y="14"/>
                  </a:lnTo>
                  <a:lnTo>
                    <a:pt x="67" y="24"/>
                  </a:lnTo>
                  <a:lnTo>
                    <a:pt x="77" y="34"/>
                  </a:lnTo>
                  <a:lnTo>
                    <a:pt x="86" y="43"/>
                  </a:lnTo>
                  <a:lnTo>
                    <a:pt x="89" y="55"/>
                  </a:lnTo>
                  <a:lnTo>
                    <a:pt x="116" y="67"/>
                  </a:lnTo>
                  <a:lnTo>
                    <a:pt x="119" y="77"/>
                  </a:lnTo>
                  <a:lnTo>
                    <a:pt x="103" y="79"/>
                  </a:lnTo>
                  <a:lnTo>
                    <a:pt x="106" y="91"/>
                  </a:lnTo>
                  <a:lnTo>
                    <a:pt x="120" y="104"/>
                  </a:lnTo>
                  <a:lnTo>
                    <a:pt x="129" y="124"/>
                  </a:lnTo>
                  <a:lnTo>
                    <a:pt x="139" y="123"/>
                  </a:lnTo>
                  <a:lnTo>
                    <a:pt x="137" y="132"/>
                  </a:lnTo>
                  <a:lnTo>
                    <a:pt x="150" y="135"/>
                  </a:lnTo>
                  <a:lnTo>
                    <a:pt x="144" y="139"/>
                  </a:lnTo>
                  <a:lnTo>
                    <a:pt x="161" y="147"/>
                  </a:lnTo>
                  <a:lnTo>
                    <a:pt x="159" y="152"/>
                  </a:lnTo>
                  <a:lnTo>
                    <a:pt x="147" y="154"/>
                  </a:lnTo>
                  <a:lnTo>
                    <a:pt x="144" y="149"/>
                  </a:lnTo>
                  <a:lnTo>
                    <a:pt x="130" y="146"/>
                  </a:lnTo>
                  <a:lnTo>
                    <a:pt x="113" y="144"/>
                  </a:lnTo>
                  <a:lnTo>
                    <a:pt x="101" y="131"/>
                  </a:lnTo>
                  <a:lnTo>
                    <a:pt x="93" y="121"/>
                  </a:lnTo>
                  <a:lnTo>
                    <a:pt x="86" y="104"/>
                  </a:lnTo>
                  <a:lnTo>
                    <a:pt x="65" y="96"/>
                  </a:lnTo>
                  <a:lnTo>
                    <a:pt x="50" y="101"/>
                  </a:lnTo>
                  <a:lnTo>
                    <a:pt x="39" y="108"/>
                  </a:lnTo>
                  <a:lnTo>
                    <a:pt x="40" y="122"/>
                  </a:lnTo>
                  <a:lnTo>
                    <a:pt x="26" y="129"/>
                  </a:lnTo>
                  <a:lnTo>
                    <a:pt x="18" y="125"/>
                  </a:lnTo>
                  <a:lnTo>
                    <a:pt x="0" y="125"/>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12" name="Freeform 183">
              <a:extLst>
                <a:ext uri="{FF2B5EF4-FFF2-40B4-BE49-F238E27FC236}">
                  <a16:creationId xmlns:a16="http://schemas.microsoft.com/office/drawing/2014/main" id="{AE033696-0792-475B-D894-5D07DE72EBB2}"/>
                </a:ext>
              </a:extLst>
            </p:cNvPr>
            <p:cNvSpPr>
              <a:spLocks/>
            </p:cNvSpPr>
            <p:nvPr/>
          </p:nvSpPr>
          <p:spPr bwMode="auto">
            <a:xfrm>
              <a:off x="9922715" y="4629028"/>
              <a:ext cx="65071" cy="71746"/>
            </a:xfrm>
            <a:custGeom>
              <a:avLst/>
              <a:gdLst>
                <a:gd name="T0" fmla="*/ 39 w 39"/>
                <a:gd name="T1" fmla="*/ 38 h 43"/>
                <a:gd name="T2" fmla="*/ 34 w 39"/>
                <a:gd name="T3" fmla="*/ 43 h 43"/>
                <a:gd name="T4" fmla="*/ 32 w 39"/>
                <a:gd name="T5" fmla="*/ 31 h 43"/>
                <a:gd name="T6" fmla="*/ 28 w 39"/>
                <a:gd name="T7" fmla="*/ 24 h 43"/>
                <a:gd name="T8" fmla="*/ 21 w 39"/>
                <a:gd name="T9" fmla="*/ 18 h 43"/>
                <a:gd name="T10" fmla="*/ 12 w 39"/>
                <a:gd name="T11" fmla="*/ 10 h 43"/>
                <a:gd name="T12" fmla="*/ 0 w 39"/>
                <a:gd name="T13" fmla="*/ 4 h 43"/>
                <a:gd name="T14" fmla="*/ 4 w 39"/>
                <a:gd name="T15" fmla="*/ 0 h 43"/>
                <a:gd name="T16" fmla="*/ 13 w 39"/>
                <a:gd name="T17" fmla="*/ 5 h 43"/>
                <a:gd name="T18" fmla="*/ 19 w 39"/>
                <a:gd name="T19" fmla="*/ 9 h 43"/>
                <a:gd name="T20" fmla="*/ 26 w 39"/>
                <a:gd name="T21" fmla="*/ 13 h 43"/>
                <a:gd name="T22" fmla="*/ 32 w 39"/>
                <a:gd name="T23" fmla="*/ 21 h 43"/>
                <a:gd name="T24" fmla="*/ 39 w 39"/>
                <a:gd name="T25" fmla="*/ 28 h 43"/>
                <a:gd name="T26" fmla="*/ 39 w 39"/>
                <a:gd name="T2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43">
                  <a:moveTo>
                    <a:pt x="39" y="38"/>
                  </a:moveTo>
                  <a:lnTo>
                    <a:pt x="34" y="43"/>
                  </a:lnTo>
                  <a:lnTo>
                    <a:pt x="32" y="31"/>
                  </a:lnTo>
                  <a:lnTo>
                    <a:pt x="28" y="24"/>
                  </a:lnTo>
                  <a:lnTo>
                    <a:pt x="21" y="18"/>
                  </a:lnTo>
                  <a:lnTo>
                    <a:pt x="12" y="10"/>
                  </a:lnTo>
                  <a:lnTo>
                    <a:pt x="0" y="4"/>
                  </a:lnTo>
                  <a:lnTo>
                    <a:pt x="4" y="0"/>
                  </a:lnTo>
                  <a:lnTo>
                    <a:pt x="13" y="5"/>
                  </a:lnTo>
                  <a:lnTo>
                    <a:pt x="19" y="9"/>
                  </a:lnTo>
                  <a:lnTo>
                    <a:pt x="26" y="13"/>
                  </a:lnTo>
                  <a:lnTo>
                    <a:pt x="32" y="21"/>
                  </a:lnTo>
                  <a:lnTo>
                    <a:pt x="39" y="28"/>
                  </a:lnTo>
                  <a:lnTo>
                    <a:pt x="39" y="3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13" name="Freeform 184">
              <a:extLst>
                <a:ext uri="{FF2B5EF4-FFF2-40B4-BE49-F238E27FC236}">
                  <a16:creationId xmlns:a16="http://schemas.microsoft.com/office/drawing/2014/main" id="{360C83AE-5DA7-6C61-594C-7AD9EF218DFF}"/>
                </a:ext>
              </a:extLst>
            </p:cNvPr>
            <p:cNvSpPr>
              <a:spLocks/>
            </p:cNvSpPr>
            <p:nvPr/>
          </p:nvSpPr>
          <p:spPr bwMode="auto">
            <a:xfrm>
              <a:off x="6038436" y="2820372"/>
              <a:ext cx="246939" cy="176862"/>
            </a:xfrm>
            <a:custGeom>
              <a:avLst/>
              <a:gdLst>
                <a:gd name="T0" fmla="*/ 77 w 148"/>
                <a:gd name="T1" fmla="*/ 8 h 106"/>
                <a:gd name="T2" fmla="*/ 94 w 148"/>
                <a:gd name="T3" fmla="*/ 10 h 106"/>
                <a:gd name="T4" fmla="*/ 120 w 148"/>
                <a:gd name="T5" fmla="*/ 10 h 106"/>
                <a:gd name="T6" fmla="*/ 127 w 148"/>
                <a:gd name="T7" fmla="*/ 11 h 106"/>
                <a:gd name="T8" fmla="*/ 131 w 148"/>
                <a:gd name="T9" fmla="*/ 17 h 106"/>
                <a:gd name="T10" fmla="*/ 133 w 148"/>
                <a:gd name="T11" fmla="*/ 26 h 106"/>
                <a:gd name="T12" fmla="*/ 138 w 148"/>
                <a:gd name="T13" fmla="*/ 32 h 106"/>
                <a:gd name="T14" fmla="*/ 140 w 148"/>
                <a:gd name="T15" fmla="*/ 40 h 106"/>
                <a:gd name="T16" fmla="*/ 131 w 148"/>
                <a:gd name="T17" fmla="*/ 43 h 106"/>
                <a:gd name="T18" fmla="*/ 137 w 148"/>
                <a:gd name="T19" fmla="*/ 51 h 106"/>
                <a:gd name="T20" fmla="*/ 138 w 148"/>
                <a:gd name="T21" fmla="*/ 60 h 106"/>
                <a:gd name="T22" fmla="*/ 148 w 148"/>
                <a:gd name="T23" fmla="*/ 76 h 106"/>
                <a:gd name="T24" fmla="*/ 147 w 148"/>
                <a:gd name="T25" fmla="*/ 81 h 106"/>
                <a:gd name="T26" fmla="*/ 140 w 148"/>
                <a:gd name="T27" fmla="*/ 83 h 106"/>
                <a:gd name="T28" fmla="*/ 128 w 148"/>
                <a:gd name="T29" fmla="*/ 98 h 106"/>
                <a:gd name="T30" fmla="*/ 134 w 148"/>
                <a:gd name="T31" fmla="*/ 106 h 106"/>
                <a:gd name="T32" fmla="*/ 130 w 148"/>
                <a:gd name="T33" fmla="*/ 106 h 106"/>
                <a:gd name="T34" fmla="*/ 115 w 148"/>
                <a:gd name="T35" fmla="*/ 98 h 106"/>
                <a:gd name="T36" fmla="*/ 105 w 148"/>
                <a:gd name="T37" fmla="*/ 101 h 106"/>
                <a:gd name="T38" fmla="*/ 98 w 148"/>
                <a:gd name="T39" fmla="*/ 99 h 106"/>
                <a:gd name="T40" fmla="*/ 90 w 148"/>
                <a:gd name="T41" fmla="*/ 103 h 106"/>
                <a:gd name="T42" fmla="*/ 82 w 148"/>
                <a:gd name="T43" fmla="*/ 97 h 106"/>
                <a:gd name="T44" fmla="*/ 76 w 148"/>
                <a:gd name="T45" fmla="*/ 99 h 106"/>
                <a:gd name="T46" fmla="*/ 75 w 148"/>
                <a:gd name="T47" fmla="*/ 98 h 106"/>
                <a:gd name="T48" fmla="*/ 68 w 148"/>
                <a:gd name="T49" fmla="*/ 88 h 106"/>
                <a:gd name="T50" fmla="*/ 57 w 148"/>
                <a:gd name="T51" fmla="*/ 88 h 106"/>
                <a:gd name="T52" fmla="*/ 54 w 148"/>
                <a:gd name="T53" fmla="*/ 82 h 106"/>
                <a:gd name="T54" fmla="*/ 44 w 148"/>
                <a:gd name="T55" fmla="*/ 80 h 106"/>
                <a:gd name="T56" fmla="*/ 43 w 148"/>
                <a:gd name="T57" fmla="*/ 85 h 106"/>
                <a:gd name="T58" fmla="*/ 34 w 148"/>
                <a:gd name="T59" fmla="*/ 81 h 106"/>
                <a:gd name="T60" fmla="*/ 35 w 148"/>
                <a:gd name="T61" fmla="*/ 76 h 106"/>
                <a:gd name="T62" fmla="*/ 24 w 148"/>
                <a:gd name="T63" fmla="*/ 74 h 106"/>
                <a:gd name="T64" fmla="*/ 17 w 148"/>
                <a:gd name="T65" fmla="*/ 68 h 106"/>
                <a:gd name="T66" fmla="*/ 9 w 148"/>
                <a:gd name="T67" fmla="*/ 57 h 106"/>
                <a:gd name="T68" fmla="*/ 10 w 148"/>
                <a:gd name="T69" fmla="*/ 50 h 106"/>
                <a:gd name="T70" fmla="*/ 6 w 148"/>
                <a:gd name="T71" fmla="*/ 40 h 106"/>
                <a:gd name="T72" fmla="*/ 0 w 148"/>
                <a:gd name="T73" fmla="*/ 34 h 106"/>
                <a:gd name="T74" fmla="*/ 3 w 148"/>
                <a:gd name="T75" fmla="*/ 29 h 106"/>
                <a:gd name="T76" fmla="*/ 0 w 148"/>
                <a:gd name="T77" fmla="*/ 20 h 106"/>
                <a:gd name="T78" fmla="*/ 9 w 148"/>
                <a:gd name="T79" fmla="*/ 14 h 106"/>
                <a:gd name="T80" fmla="*/ 29 w 148"/>
                <a:gd name="T81" fmla="*/ 6 h 106"/>
                <a:gd name="T82" fmla="*/ 47 w 148"/>
                <a:gd name="T83" fmla="*/ 0 h 106"/>
                <a:gd name="T84" fmla="*/ 61 w 148"/>
                <a:gd name="T85" fmla="*/ 3 h 106"/>
                <a:gd name="T86" fmla="*/ 63 w 148"/>
                <a:gd name="T87" fmla="*/ 8 h 106"/>
                <a:gd name="T88" fmla="*/ 77 w 148"/>
                <a:gd name="T89" fmla="*/ 8 h 106"/>
                <a:gd name="T90" fmla="*/ 77 w 148"/>
                <a:gd name="T91" fmla="*/ 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8" h="106">
                  <a:moveTo>
                    <a:pt x="77" y="8"/>
                  </a:moveTo>
                  <a:lnTo>
                    <a:pt x="94" y="10"/>
                  </a:lnTo>
                  <a:lnTo>
                    <a:pt x="120" y="10"/>
                  </a:lnTo>
                  <a:lnTo>
                    <a:pt x="127" y="11"/>
                  </a:lnTo>
                  <a:lnTo>
                    <a:pt x="131" y="17"/>
                  </a:lnTo>
                  <a:lnTo>
                    <a:pt x="133" y="26"/>
                  </a:lnTo>
                  <a:lnTo>
                    <a:pt x="138" y="32"/>
                  </a:lnTo>
                  <a:lnTo>
                    <a:pt x="140" y="40"/>
                  </a:lnTo>
                  <a:lnTo>
                    <a:pt x="131" y="43"/>
                  </a:lnTo>
                  <a:lnTo>
                    <a:pt x="137" y="51"/>
                  </a:lnTo>
                  <a:lnTo>
                    <a:pt x="138" y="60"/>
                  </a:lnTo>
                  <a:lnTo>
                    <a:pt x="148" y="76"/>
                  </a:lnTo>
                  <a:lnTo>
                    <a:pt x="147" y="81"/>
                  </a:lnTo>
                  <a:lnTo>
                    <a:pt x="140" y="83"/>
                  </a:lnTo>
                  <a:lnTo>
                    <a:pt x="128" y="98"/>
                  </a:lnTo>
                  <a:lnTo>
                    <a:pt x="134" y="106"/>
                  </a:lnTo>
                  <a:lnTo>
                    <a:pt x="130" y="106"/>
                  </a:lnTo>
                  <a:lnTo>
                    <a:pt x="115" y="98"/>
                  </a:lnTo>
                  <a:lnTo>
                    <a:pt x="105" y="101"/>
                  </a:lnTo>
                  <a:lnTo>
                    <a:pt x="98" y="99"/>
                  </a:lnTo>
                  <a:lnTo>
                    <a:pt x="90" y="103"/>
                  </a:lnTo>
                  <a:lnTo>
                    <a:pt x="82" y="97"/>
                  </a:lnTo>
                  <a:lnTo>
                    <a:pt x="76" y="99"/>
                  </a:lnTo>
                  <a:lnTo>
                    <a:pt x="75" y="98"/>
                  </a:lnTo>
                  <a:lnTo>
                    <a:pt x="68" y="88"/>
                  </a:lnTo>
                  <a:lnTo>
                    <a:pt x="57" y="88"/>
                  </a:lnTo>
                  <a:lnTo>
                    <a:pt x="54" y="82"/>
                  </a:lnTo>
                  <a:lnTo>
                    <a:pt x="44" y="80"/>
                  </a:lnTo>
                  <a:lnTo>
                    <a:pt x="43" y="85"/>
                  </a:lnTo>
                  <a:lnTo>
                    <a:pt x="34" y="81"/>
                  </a:lnTo>
                  <a:lnTo>
                    <a:pt x="35" y="76"/>
                  </a:lnTo>
                  <a:lnTo>
                    <a:pt x="24" y="74"/>
                  </a:lnTo>
                  <a:lnTo>
                    <a:pt x="17" y="68"/>
                  </a:lnTo>
                  <a:lnTo>
                    <a:pt x="9" y="57"/>
                  </a:lnTo>
                  <a:lnTo>
                    <a:pt x="10" y="50"/>
                  </a:lnTo>
                  <a:lnTo>
                    <a:pt x="6" y="40"/>
                  </a:lnTo>
                  <a:lnTo>
                    <a:pt x="0" y="34"/>
                  </a:lnTo>
                  <a:lnTo>
                    <a:pt x="3" y="29"/>
                  </a:lnTo>
                  <a:lnTo>
                    <a:pt x="0" y="20"/>
                  </a:lnTo>
                  <a:lnTo>
                    <a:pt x="9" y="14"/>
                  </a:lnTo>
                  <a:lnTo>
                    <a:pt x="29" y="6"/>
                  </a:lnTo>
                  <a:lnTo>
                    <a:pt x="47" y="0"/>
                  </a:lnTo>
                  <a:lnTo>
                    <a:pt x="61" y="3"/>
                  </a:lnTo>
                  <a:lnTo>
                    <a:pt x="63" y="8"/>
                  </a:lnTo>
                  <a:lnTo>
                    <a:pt x="77" y="8"/>
                  </a:lnTo>
                  <a:lnTo>
                    <a:pt x="77" y="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14" name="Freeform 185">
              <a:extLst>
                <a:ext uri="{FF2B5EF4-FFF2-40B4-BE49-F238E27FC236}">
                  <a16:creationId xmlns:a16="http://schemas.microsoft.com/office/drawing/2014/main" id="{CA145594-9E0D-9B1D-6388-B7F51750D576}"/>
                </a:ext>
              </a:extLst>
            </p:cNvPr>
            <p:cNvSpPr>
              <a:spLocks/>
            </p:cNvSpPr>
            <p:nvPr/>
          </p:nvSpPr>
          <p:spPr bwMode="auto">
            <a:xfrm>
              <a:off x="8913268" y="3185772"/>
              <a:ext cx="126806" cy="168518"/>
            </a:xfrm>
            <a:custGeom>
              <a:avLst/>
              <a:gdLst>
                <a:gd name="T0" fmla="*/ 72 w 76"/>
                <a:gd name="T1" fmla="*/ 12 h 101"/>
                <a:gd name="T2" fmla="*/ 76 w 76"/>
                <a:gd name="T3" fmla="*/ 15 h 101"/>
                <a:gd name="T4" fmla="*/ 70 w 76"/>
                <a:gd name="T5" fmla="*/ 13 h 101"/>
                <a:gd name="T6" fmla="*/ 67 w 76"/>
                <a:gd name="T7" fmla="*/ 20 h 101"/>
                <a:gd name="T8" fmla="*/ 66 w 76"/>
                <a:gd name="T9" fmla="*/ 26 h 101"/>
                <a:gd name="T10" fmla="*/ 74 w 76"/>
                <a:gd name="T11" fmla="*/ 40 h 101"/>
                <a:gd name="T12" fmla="*/ 68 w 76"/>
                <a:gd name="T13" fmla="*/ 44 h 101"/>
                <a:gd name="T14" fmla="*/ 68 w 76"/>
                <a:gd name="T15" fmla="*/ 47 h 101"/>
                <a:gd name="T16" fmla="*/ 65 w 76"/>
                <a:gd name="T17" fmla="*/ 53 h 101"/>
                <a:gd name="T18" fmla="*/ 56 w 76"/>
                <a:gd name="T19" fmla="*/ 56 h 101"/>
                <a:gd name="T20" fmla="*/ 52 w 76"/>
                <a:gd name="T21" fmla="*/ 61 h 101"/>
                <a:gd name="T22" fmla="*/ 56 w 76"/>
                <a:gd name="T23" fmla="*/ 69 h 101"/>
                <a:gd name="T24" fmla="*/ 55 w 76"/>
                <a:gd name="T25" fmla="*/ 71 h 101"/>
                <a:gd name="T26" fmla="*/ 63 w 76"/>
                <a:gd name="T27" fmla="*/ 75 h 101"/>
                <a:gd name="T28" fmla="*/ 76 w 76"/>
                <a:gd name="T29" fmla="*/ 83 h 101"/>
                <a:gd name="T30" fmla="*/ 76 w 76"/>
                <a:gd name="T31" fmla="*/ 87 h 101"/>
                <a:gd name="T32" fmla="*/ 70 w 76"/>
                <a:gd name="T33" fmla="*/ 89 h 101"/>
                <a:gd name="T34" fmla="*/ 59 w 76"/>
                <a:gd name="T35" fmla="*/ 89 h 101"/>
                <a:gd name="T36" fmla="*/ 58 w 76"/>
                <a:gd name="T37" fmla="*/ 98 h 101"/>
                <a:gd name="T38" fmla="*/ 51 w 76"/>
                <a:gd name="T39" fmla="*/ 98 h 101"/>
                <a:gd name="T40" fmla="*/ 51 w 76"/>
                <a:gd name="T41" fmla="*/ 99 h 101"/>
                <a:gd name="T42" fmla="*/ 41 w 76"/>
                <a:gd name="T43" fmla="*/ 95 h 101"/>
                <a:gd name="T44" fmla="*/ 40 w 76"/>
                <a:gd name="T45" fmla="*/ 99 h 101"/>
                <a:gd name="T46" fmla="*/ 36 w 76"/>
                <a:gd name="T47" fmla="*/ 101 h 101"/>
                <a:gd name="T48" fmla="*/ 34 w 76"/>
                <a:gd name="T49" fmla="*/ 97 h 101"/>
                <a:gd name="T50" fmla="*/ 30 w 76"/>
                <a:gd name="T51" fmla="*/ 95 h 101"/>
                <a:gd name="T52" fmla="*/ 24 w 76"/>
                <a:gd name="T53" fmla="*/ 92 h 101"/>
                <a:gd name="T54" fmla="*/ 24 w 76"/>
                <a:gd name="T55" fmla="*/ 84 h 101"/>
                <a:gd name="T56" fmla="*/ 27 w 76"/>
                <a:gd name="T57" fmla="*/ 81 h 101"/>
                <a:gd name="T58" fmla="*/ 24 w 76"/>
                <a:gd name="T59" fmla="*/ 78 h 101"/>
                <a:gd name="T60" fmla="*/ 22 w 76"/>
                <a:gd name="T61" fmla="*/ 68 h 101"/>
                <a:gd name="T62" fmla="*/ 20 w 76"/>
                <a:gd name="T63" fmla="*/ 65 h 101"/>
                <a:gd name="T64" fmla="*/ 10 w 76"/>
                <a:gd name="T65" fmla="*/ 63 h 101"/>
                <a:gd name="T66" fmla="*/ 0 w 76"/>
                <a:gd name="T67" fmla="*/ 58 h 101"/>
                <a:gd name="T68" fmla="*/ 6 w 76"/>
                <a:gd name="T69" fmla="*/ 46 h 101"/>
                <a:gd name="T70" fmla="*/ 18 w 76"/>
                <a:gd name="T71" fmla="*/ 35 h 101"/>
                <a:gd name="T72" fmla="*/ 21 w 76"/>
                <a:gd name="T73" fmla="*/ 22 h 101"/>
                <a:gd name="T74" fmla="*/ 31 w 76"/>
                <a:gd name="T75" fmla="*/ 28 h 101"/>
                <a:gd name="T76" fmla="*/ 45 w 76"/>
                <a:gd name="T77" fmla="*/ 29 h 101"/>
                <a:gd name="T78" fmla="*/ 37 w 76"/>
                <a:gd name="T79" fmla="*/ 19 h 101"/>
                <a:gd name="T80" fmla="*/ 56 w 76"/>
                <a:gd name="T81" fmla="*/ 11 h 101"/>
                <a:gd name="T82" fmla="*/ 56 w 76"/>
                <a:gd name="T83" fmla="*/ 0 h 101"/>
                <a:gd name="T84" fmla="*/ 72 w 76"/>
                <a:gd name="T85" fmla="*/ 12 h 101"/>
                <a:gd name="T86" fmla="*/ 72 w 76"/>
                <a:gd name="T87" fmla="*/ 1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 h="101">
                  <a:moveTo>
                    <a:pt x="72" y="12"/>
                  </a:moveTo>
                  <a:lnTo>
                    <a:pt x="76" y="15"/>
                  </a:lnTo>
                  <a:lnTo>
                    <a:pt x="70" y="13"/>
                  </a:lnTo>
                  <a:lnTo>
                    <a:pt x="67" y="20"/>
                  </a:lnTo>
                  <a:lnTo>
                    <a:pt x="66" y="26"/>
                  </a:lnTo>
                  <a:lnTo>
                    <a:pt x="74" y="40"/>
                  </a:lnTo>
                  <a:lnTo>
                    <a:pt x="68" y="44"/>
                  </a:lnTo>
                  <a:lnTo>
                    <a:pt x="68" y="47"/>
                  </a:lnTo>
                  <a:lnTo>
                    <a:pt x="65" y="53"/>
                  </a:lnTo>
                  <a:lnTo>
                    <a:pt x="56" y="56"/>
                  </a:lnTo>
                  <a:lnTo>
                    <a:pt x="52" y="61"/>
                  </a:lnTo>
                  <a:lnTo>
                    <a:pt x="56" y="69"/>
                  </a:lnTo>
                  <a:lnTo>
                    <a:pt x="55" y="71"/>
                  </a:lnTo>
                  <a:lnTo>
                    <a:pt x="63" y="75"/>
                  </a:lnTo>
                  <a:lnTo>
                    <a:pt x="76" y="83"/>
                  </a:lnTo>
                  <a:lnTo>
                    <a:pt x="76" y="87"/>
                  </a:lnTo>
                  <a:lnTo>
                    <a:pt x="70" y="89"/>
                  </a:lnTo>
                  <a:lnTo>
                    <a:pt x="59" y="89"/>
                  </a:lnTo>
                  <a:lnTo>
                    <a:pt x="58" y="98"/>
                  </a:lnTo>
                  <a:lnTo>
                    <a:pt x="51" y="98"/>
                  </a:lnTo>
                  <a:lnTo>
                    <a:pt x="51" y="99"/>
                  </a:lnTo>
                  <a:lnTo>
                    <a:pt x="41" y="95"/>
                  </a:lnTo>
                  <a:lnTo>
                    <a:pt x="40" y="99"/>
                  </a:lnTo>
                  <a:lnTo>
                    <a:pt x="36" y="101"/>
                  </a:lnTo>
                  <a:lnTo>
                    <a:pt x="34" y="97"/>
                  </a:lnTo>
                  <a:lnTo>
                    <a:pt x="30" y="95"/>
                  </a:lnTo>
                  <a:lnTo>
                    <a:pt x="24" y="92"/>
                  </a:lnTo>
                  <a:lnTo>
                    <a:pt x="24" y="84"/>
                  </a:lnTo>
                  <a:lnTo>
                    <a:pt x="27" y="81"/>
                  </a:lnTo>
                  <a:lnTo>
                    <a:pt x="24" y="78"/>
                  </a:lnTo>
                  <a:lnTo>
                    <a:pt x="22" y="68"/>
                  </a:lnTo>
                  <a:lnTo>
                    <a:pt x="20" y="65"/>
                  </a:lnTo>
                  <a:lnTo>
                    <a:pt x="10" y="63"/>
                  </a:lnTo>
                  <a:lnTo>
                    <a:pt x="0" y="58"/>
                  </a:lnTo>
                  <a:lnTo>
                    <a:pt x="6" y="46"/>
                  </a:lnTo>
                  <a:lnTo>
                    <a:pt x="18" y="35"/>
                  </a:lnTo>
                  <a:lnTo>
                    <a:pt x="21" y="22"/>
                  </a:lnTo>
                  <a:lnTo>
                    <a:pt x="31" y="28"/>
                  </a:lnTo>
                  <a:lnTo>
                    <a:pt x="45" y="29"/>
                  </a:lnTo>
                  <a:lnTo>
                    <a:pt x="37" y="19"/>
                  </a:lnTo>
                  <a:lnTo>
                    <a:pt x="56" y="11"/>
                  </a:lnTo>
                  <a:lnTo>
                    <a:pt x="56" y="0"/>
                  </a:lnTo>
                  <a:lnTo>
                    <a:pt x="72" y="12"/>
                  </a:lnTo>
                  <a:lnTo>
                    <a:pt x="72" y="1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15" name="Freeform 186">
              <a:extLst>
                <a:ext uri="{FF2B5EF4-FFF2-40B4-BE49-F238E27FC236}">
                  <a16:creationId xmlns:a16="http://schemas.microsoft.com/office/drawing/2014/main" id="{7D2E4DEB-112A-F168-29AD-14DB167DB5F3}"/>
                </a:ext>
              </a:extLst>
            </p:cNvPr>
            <p:cNvSpPr>
              <a:spLocks/>
            </p:cNvSpPr>
            <p:nvPr/>
          </p:nvSpPr>
          <p:spPr bwMode="auto">
            <a:xfrm>
              <a:off x="3984508" y="5162949"/>
              <a:ext cx="236928" cy="260285"/>
            </a:xfrm>
            <a:custGeom>
              <a:avLst/>
              <a:gdLst>
                <a:gd name="T0" fmla="*/ 71 w 142"/>
                <a:gd name="T1" fmla="*/ 16 h 156"/>
                <a:gd name="T2" fmla="*/ 77 w 142"/>
                <a:gd name="T3" fmla="*/ 27 h 156"/>
                <a:gd name="T4" fmla="*/ 79 w 142"/>
                <a:gd name="T5" fmla="*/ 52 h 156"/>
                <a:gd name="T6" fmla="*/ 96 w 142"/>
                <a:gd name="T7" fmla="*/ 56 h 156"/>
                <a:gd name="T8" fmla="*/ 102 w 142"/>
                <a:gd name="T9" fmla="*/ 52 h 156"/>
                <a:gd name="T10" fmla="*/ 114 w 142"/>
                <a:gd name="T11" fmla="*/ 58 h 156"/>
                <a:gd name="T12" fmla="*/ 117 w 142"/>
                <a:gd name="T13" fmla="*/ 63 h 156"/>
                <a:gd name="T14" fmla="*/ 121 w 142"/>
                <a:gd name="T15" fmla="*/ 81 h 156"/>
                <a:gd name="T16" fmla="*/ 123 w 142"/>
                <a:gd name="T17" fmla="*/ 87 h 156"/>
                <a:gd name="T18" fmla="*/ 129 w 142"/>
                <a:gd name="T19" fmla="*/ 89 h 156"/>
                <a:gd name="T20" fmla="*/ 135 w 142"/>
                <a:gd name="T21" fmla="*/ 86 h 156"/>
                <a:gd name="T22" fmla="*/ 142 w 142"/>
                <a:gd name="T23" fmla="*/ 89 h 156"/>
                <a:gd name="T24" fmla="*/ 142 w 142"/>
                <a:gd name="T25" fmla="*/ 99 h 156"/>
                <a:gd name="T26" fmla="*/ 142 w 142"/>
                <a:gd name="T27" fmla="*/ 111 h 156"/>
                <a:gd name="T28" fmla="*/ 139 w 142"/>
                <a:gd name="T29" fmla="*/ 121 h 156"/>
                <a:gd name="T30" fmla="*/ 139 w 142"/>
                <a:gd name="T31" fmla="*/ 138 h 156"/>
                <a:gd name="T32" fmla="*/ 126 w 142"/>
                <a:gd name="T33" fmla="*/ 153 h 156"/>
                <a:gd name="T34" fmla="*/ 113 w 142"/>
                <a:gd name="T35" fmla="*/ 156 h 156"/>
                <a:gd name="T36" fmla="*/ 95 w 142"/>
                <a:gd name="T37" fmla="*/ 153 h 156"/>
                <a:gd name="T38" fmla="*/ 77 w 142"/>
                <a:gd name="T39" fmla="*/ 148 h 156"/>
                <a:gd name="T40" fmla="*/ 90 w 142"/>
                <a:gd name="T41" fmla="*/ 119 h 156"/>
                <a:gd name="T42" fmla="*/ 87 w 142"/>
                <a:gd name="T43" fmla="*/ 111 h 156"/>
                <a:gd name="T44" fmla="*/ 69 w 142"/>
                <a:gd name="T45" fmla="*/ 104 h 156"/>
                <a:gd name="T46" fmla="*/ 48 w 142"/>
                <a:gd name="T47" fmla="*/ 89 h 156"/>
                <a:gd name="T48" fmla="*/ 34 w 142"/>
                <a:gd name="T49" fmla="*/ 86 h 156"/>
                <a:gd name="T50" fmla="*/ 0 w 142"/>
                <a:gd name="T51" fmla="*/ 55 h 156"/>
                <a:gd name="T52" fmla="*/ 5 w 142"/>
                <a:gd name="T53" fmla="*/ 32 h 156"/>
                <a:gd name="T54" fmla="*/ 5 w 142"/>
                <a:gd name="T55" fmla="*/ 22 h 156"/>
                <a:gd name="T56" fmla="*/ 11 w 142"/>
                <a:gd name="T57" fmla="*/ 6 h 156"/>
                <a:gd name="T58" fmla="*/ 39 w 142"/>
                <a:gd name="T59" fmla="*/ 0 h 156"/>
                <a:gd name="T60" fmla="*/ 54 w 142"/>
                <a:gd name="T61" fmla="*/ 0 h 156"/>
                <a:gd name="T62" fmla="*/ 71 w 142"/>
                <a:gd name="T63" fmla="*/ 10 h 156"/>
                <a:gd name="T64" fmla="*/ 71 w 142"/>
                <a:gd name="T65" fmla="*/ 16 h 156"/>
                <a:gd name="T66" fmla="*/ 71 w 142"/>
                <a:gd name="T67" fmla="*/ 1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2" h="156">
                  <a:moveTo>
                    <a:pt x="71" y="16"/>
                  </a:moveTo>
                  <a:lnTo>
                    <a:pt x="77" y="27"/>
                  </a:lnTo>
                  <a:lnTo>
                    <a:pt x="79" y="52"/>
                  </a:lnTo>
                  <a:lnTo>
                    <a:pt x="96" y="56"/>
                  </a:lnTo>
                  <a:lnTo>
                    <a:pt x="102" y="52"/>
                  </a:lnTo>
                  <a:lnTo>
                    <a:pt x="114" y="58"/>
                  </a:lnTo>
                  <a:lnTo>
                    <a:pt x="117" y="63"/>
                  </a:lnTo>
                  <a:lnTo>
                    <a:pt x="121" y="81"/>
                  </a:lnTo>
                  <a:lnTo>
                    <a:pt x="123" y="87"/>
                  </a:lnTo>
                  <a:lnTo>
                    <a:pt x="129" y="89"/>
                  </a:lnTo>
                  <a:lnTo>
                    <a:pt x="135" y="86"/>
                  </a:lnTo>
                  <a:lnTo>
                    <a:pt x="142" y="89"/>
                  </a:lnTo>
                  <a:lnTo>
                    <a:pt x="142" y="99"/>
                  </a:lnTo>
                  <a:lnTo>
                    <a:pt x="142" y="111"/>
                  </a:lnTo>
                  <a:lnTo>
                    <a:pt x="139" y="121"/>
                  </a:lnTo>
                  <a:lnTo>
                    <a:pt x="139" y="138"/>
                  </a:lnTo>
                  <a:lnTo>
                    <a:pt x="126" y="153"/>
                  </a:lnTo>
                  <a:lnTo>
                    <a:pt x="113" y="156"/>
                  </a:lnTo>
                  <a:lnTo>
                    <a:pt x="95" y="153"/>
                  </a:lnTo>
                  <a:lnTo>
                    <a:pt x="77" y="148"/>
                  </a:lnTo>
                  <a:lnTo>
                    <a:pt x="90" y="119"/>
                  </a:lnTo>
                  <a:lnTo>
                    <a:pt x="87" y="111"/>
                  </a:lnTo>
                  <a:lnTo>
                    <a:pt x="69" y="104"/>
                  </a:lnTo>
                  <a:lnTo>
                    <a:pt x="48" y="89"/>
                  </a:lnTo>
                  <a:lnTo>
                    <a:pt x="34" y="86"/>
                  </a:lnTo>
                  <a:lnTo>
                    <a:pt x="0" y="55"/>
                  </a:lnTo>
                  <a:lnTo>
                    <a:pt x="5" y="32"/>
                  </a:lnTo>
                  <a:lnTo>
                    <a:pt x="5" y="22"/>
                  </a:lnTo>
                  <a:lnTo>
                    <a:pt x="11" y="6"/>
                  </a:lnTo>
                  <a:lnTo>
                    <a:pt x="39" y="0"/>
                  </a:lnTo>
                  <a:lnTo>
                    <a:pt x="54" y="0"/>
                  </a:lnTo>
                  <a:lnTo>
                    <a:pt x="71" y="10"/>
                  </a:lnTo>
                  <a:lnTo>
                    <a:pt x="71" y="16"/>
                  </a:lnTo>
                  <a:lnTo>
                    <a:pt x="71" y="1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16" name="Freeform 187">
              <a:extLst>
                <a:ext uri="{FF2B5EF4-FFF2-40B4-BE49-F238E27FC236}">
                  <a16:creationId xmlns:a16="http://schemas.microsoft.com/office/drawing/2014/main" id="{FC061934-0812-2ECE-FF56-287DEDB3E54F}"/>
                </a:ext>
              </a:extLst>
            </p:cNvPr>
            <p:cNvSpPr>
              <a:spLocks/>
            </p:cNvSpPr>
            <p:nvPr/>
          </p:nvSpPr>
          <p:spPr bwMode="auto">
            <a:xfrm>
              <a:off x="6637429" y="3516137"/>
              <a:ext cx="16686" cy="38374"/>
            </a:xfrm>
            <a:custGeom>
              <a:avLst/>
              <a:gdLst>
                <a:gd name="T0" fmla="*/ 9 w 10"/>
                <a:gd name="T1" fmla="*/ 3 h 23"/>
                <a:gd name="T2" fmla="*/ 10 w 10"/>
                <a:gd name="T3" fmla="*/ 14 h 23"/>
                <a:gd name="T4" fmla="*/ 8 w 10"/>
                <a:gd name="T5" fmla="*/ 20 h 23"/>
                <a:gd name="T6" fmla="*/ 0 w 10"/>
                <a:gd name="T7" fmla="*/ 23 h 23"/>
                <a:gd name="T8" fmla="*/ 1 w 10"/>
                <a:gd name="T9" fmla="*/ 17 h 23"/>
                <a:gd name="T10" fmla="*/ 5 w 10"/>
                <a:gd name="T11" fmla="*/ 15 h 23"/>
                <a:gd name="T12" fmla="*/ 0 w 10"/>
                <a:gd name="T13" fmla="*/ 13 h 23"/>
                <a:gd name="T14" fmla="*/ 3 w 10"/>
                <a:gd name="T15" fmla="*/ 0 h 23"/>
                <a:gd name="T16" fmla="*/ 9 w 10"/>
                <a:gd name="T17" fmla="*/ 3 h 23"/>
                <a:gd name="T18" fmla="*/ 9 w 10"/>
                <a:gd name="T1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3">
                  <a:moveTo>
                    <a:pt x="9" y="3"/>
                  </a:moveTo>
                  <a:lnTo>
                    <a:pt x="10" y="14"/>
                  </a:lnTo>
                  <a:lnTo>
                    <a:pt x="8" y="20"/>
                  </a:lnTo>
                  <a:lnTo>
                    <a:pt x="0" y="23"/>
                  </a:lnTo>
                  <a:lnTo>
                    <a:pt x="1" y="17"/>
                  </a:lnTo>
                  <a:lnTo>
                    <a:pt x="5" y="15"/>
                  </a:lnTo>
                  <a:lnTo>
                    <a:pt x="0" y="13"/>
                  </a:lnTo>
                  <a:lnTo>
                    <a:pt x="3" y="0"/>
                  </a:lnTo>
                  <a:lnTo>
                    <a:pt x="9" y="3"/>
                  </a:lnTo>
                  <a:lnTo>
                    <a:pt x="9" y="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17" name="Freeform 188">
              <a:extLst>
                <a:ext uri="{FF2B5EF4-FFF2-40B4-BE49-F238E27FC236}">
                  <a16:creationId xmlns:a16="http://schemas.microsoft.com/office/drawing/2014/main" id="{CED68FE3-A8F8-FA0B-DA02-26B652A24380}"/>
                </a:ext>
              </a:extLst>
            </p:cNvPr>
            <p:cNvSpPr>
              <a:spLocks/>
            </p:cNvSpPr>
            <p:nvPr/>
          </p:nvSpPr>
          <p:spPr bwMode="auto">
            <a:xfrm>
              <a:off x="7084589" y="3721363"/>
              <a:ext cx="25027" cy="48387"/>
            </a:xfrm>
            <a:custGeom>
              <a:avLst/>
              <a:gdLst>
                <a:gd name="T0" fmla="*/ 12 w 15"/>
                <a:gd name="T1" fmla="*/ 28 h 29"/>
                <a:gd name="T2" fmla="*/ 8 w 15"/>
                <a:gd name="T3" fmla="*/ 29 h 29"/>
                <a:gd name="T4" fmla="*/ 3 w 15"/>
                <a:gd name="T5" fmla="*/ 25 h 29"/>
                <a:gd name="T6" fmla="*/ 0 w 15"/>
                <a:gd name="T7" fmla="*/ 11 h 29"/>
                <a:gd name="T8" fmla="*/ 3 w 15"/>
                <a:gd name="T9" fmla="*/ 2 h 29"/>
                <a:gd name="T10" fmla="*/ 8 w 15"/>
                <a:gd name="T11" fmla="*/ 0 h 29"/>
                <a:gd name="T12" fmla="*/ 14 w 15"/>
                <a:gd name="T13" fmla="*/ 5 h 29"/>
                <a:gd name="T14" fmla="*/ 15 w 15"/>
                <a:gd name="T15" fmla="*/ 17 h 29"/>
                <a:gd name="T16" fmla="*/ 12 w 15"/>
                <a:gd name="T17" fmla="*/ 28 h 29"/>
                <a:gd name="T18" fmla="*/ 12 w 15"/>
                <a:gd name="T19"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9">
                  <a:moveTo>
                    <a:pt x="12" y="28"/>
                  </a:moveTo>
                  <a:lnTo>
                    <a:pt x="8" y="29"/>
                  </a:lnTo>
                  <a:lnTo>
                    <a:pt x="3" y="25"/>
                  </a:lnTo>
                  <a:lnTo>
                    <a:pt x="0" y="11"/>
                  </a:lnTo>
                  <a:lnTo>
                    <a:pt x="3" y="2"/>
                  </a:lnTo>
                  <a:lnTo>
                    <a:pt x="8" y="0"/>
                  </a:lnTo>
                  <a:lnTo>
                    <a:pt x="14" y="5"/>
                  </a:lnTo>
                  <a:lnTo>
                    <a:pt x="15" y="17"/>
                  </a:lnTo>
                  <a:lnTo>
                    <a:pt x="12" y="28"/>
                  </a:lnTo>
                  <a:lnTo>
                    <a:pt x="12" y="2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18" name="Freeform 189">
              <a:extLst>
                <a:ext uri="{FF2B5EF4-FFF2-40B4-BE49-F238E27FC236}">
                  <a16:creationId xmlns:a16="http://schemas.microsoft.com/office/drawing/2014/main" id="{29AF0F8D-1DF0-DFFC-351F-B5CE882E9FCF}"/>
                </a:ext>
              </a:extLst>
            </p:cNvPr>
            <p:cNvSpPr>
              <a:spLocks/>
            </p:cNvSpPr>
            <p:nvPr/>
          </p:nvSpPr>
          <p:spPr bwMode="auto">
            <a:xfrm>
              <a:off x="6208625" y="3022259"/>
              <a:ext cx="238596" cy="141822"/>
            </a:xfrm>
            <a:custGeom>
              <a:avLst/>
              <a:gdLst>
                <a:gd name="T0" fmla="*/ 90 w 143"/>
                <a:gd name="T1" fmla="*/ 0 h 85"/>
                <a:gd name="T2" fmla="*/ 95 w 143"/>
                <a:gd name="T3" fmla="*/ 2 h 85"/>
                <a:gd name="T4" fmla="*/ 100 w 143"/>
                <a:gd name="T5" fmla="*/ 7 h 85"/>
                <a:gd name="T6" fmla="*/ 106 w 143"/>
                <a:gd name="T7" fmla="*/ 16 h 85"/>
                <a:gd name="T8" fmla="*/ 116 w 143"/>
                <a:gd name="T9" fmla="*/ 27 h 85"/>
                <a:gd name="T10" fmla="*/ 118 w 143"/>
                <a:gd name="T11" fmla="*/ 35 h 85"/>
                <a:gd name="T12" fmla="*/ 117 w 143"/>
                <a:gd name="T13" fmla="*/ 43 h 85"/>
                <a:gd name="T14" fmla="*/ 121 w 143"/>
                <a:gd name="T15" fmla="*/ 51 h 85"/>
                <a:gd name="T16" fmla="*/ 128 w 143"/>
                <a:gd name="T17" fmla="*/ 55 h 85"/>
                <a:gd name="T18" fmla="*/ 135 w 143"/>
                <a:gd name="T19" fmla="*/ 52 h 85"/>
                <a:gd name="T20" fmla="*/ 142 w 143"/>
                <a:gd name="T21" fmla="*/ 55 h 85"/>
                <a:gd name="T22" fmla="*/ 143 w 143"/>
                <a:gd name="T23" fmla="*/ 60 h 85"/>
                <a:gd name="T24" fmla="*/ 136 w 143"/>
                <a:gd name="T25" fmla="*/ 64 h 85"/>
                <a:gd name="T26" fmla="*/ 132 w 143"/>
                <a:gd name="T27" fmla="*/ 62 h 85"/>
                <a:gd name="T28" fmla="*/ 130 w 143"/>
                <a:gd name="T29" fmla="*/ 85 h 85"/>
                <a:gd name="T30" fmla="*/ 121 w 143"/>
                <a:gd name="T31" fmla="*/ 83 h 85"/>
                <a:gd name="T32" fmla="*/ 109 w 143"/>
                <a:gd name="T33" fmla="*/ 76 h 85"/>
                <a:gd name="T34" fmla="*/ 92 w 143"/>
                <a:gd name="T35" fmla="*/ 80 h 85"/>
                <a:gd name="T36" fmla="*/ 85 w 143"/>
                <a:gd name="T37" fmla="*/ 85 h 85"/>
                <a:gd name="T38" fmla="*/ 63 w 143"/>
                <a:gd name="T39" fmla="*/ 84 h 85"/>
                <a:gd name="T40" fmla="*/ 51 w 143"/>
                <a:gd name="T41" fmla="*/ 82 h 85"/>
                <a:gd name="T42" fmla="*/ 45 w 143"/>
                <a:gd name="T43" fmla="*/ 82 h 85"/>
                <a:gd name="T44" fmla="*/ 40 w 143"/>
                <a:gd name="T45" fmla="*/ 75 h 85"/>
                <a:gd name="T46" fmla="*/ 37 w 143"/>
                <a:gd name="T47" fmla="*/ 71 h 85"/>
                <a:gd name="T48" fmla="*/ 40 w 143"/>
                <a:gd name="T49" fmla="*/ 68 h 85"/>
                <a:gd name="T50" fmla="*/ 36 w 143"/>
                <a:gd name="T51" fmla="*/ 66 h 85"/>
                <a:gd name="T52" fmla="*/ 32 w 143"/>
                <a:gd name="T53" fmla="*/ 70 h 85"/>
                <a:gd name="T54" fmla="*/ 22 w 143"/>
                <a:gd name="T55" fmla="*/ 65 h 85"/>
                <a:gd name="T56" fmla="*/ 21 w 143"/>
                <a:gd name="T57" fmla="*/ 57 h 85"/>
                <a:gd name="T58" fmla="*/ 11 w 143"/>
                <a:gd name="T59" fmla="*/ 53 h 85"/>
                <a:gd name="T60" fmla="*/ 9 w 143"/>
                <a:gd name="T61" fmla="*/ 47 h 85"/>
                <a:gd name="T62" fmla="*/ 0 w 143"/>
                <a:gd name="T63" fmla="*/ 39 h 85"/>
                <a:gd name="T64" fmla="*/ 11 w 143"/>
                <a:gd name="T65" fmla="*/ 36 h 85"/>
                <a:gd name="T66" fmla="*/ 19 w 143"/>
                <a:gd name="T67" fmla="*/ 23 h 85"/>
                <a:gd name="T68" fmla="*/ 24 w 143"/>
                <a:gd name="T69" fmla="*/ 10 h 85"/>
                <a:gd name="T70" fmla="*/ 33 w 143"/>
                <a:gd name="T71" fmla="*/ 7 h 85"/>
                <a:gd name="T72" fmla="*/ 39 w 143"/>
                <a:gd name="T73" fmla="*/ 3 h 85"/>
                <a:gd name="T74" fmla="*/ 49 w 143"/>
                <a:gd name="T75" fmla="*/ 5 h 85"/>
                <a:gd name="T76" fmla="*/ 58 w 143"/>
                <a:gd name="T77" fmla="*/ 5 h 85"/>
                <a:gd name="T78" fmla="*/ 65 w 143"/>
                <a:gd name="T79" fmla="*/ 10 h 85"/>
                <a:gd name="T80" fmla="*/ 70 w 143"/>
                <a:gd name="T81" fmla="*/ 7 h 85"/>
                <a:gd name="T82" fmla="*/ 81 w 143"/>
                <a:gd name="T83" fmla="*/ 5 h 85"/>
                <a:gd name="T84" fmla="*/ 83 w 143"/>
                <a:gd name="T85" fmla="*/ 0 h 85"/>
                <a:gd name="T86" fmla="*/ 90 w 143"/>
                <a:gd name="T87" fmla="*/ 0 h 85"/>
                <a:gd name="T88" fmla="*/ 90 w 143"/>
                <a:gd name="T8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3" h="85">
                  <a:moveTo>
                    <a:pt x="90" y="0"/>
                  </a:moveTo>
                  <a:lnTo>
                    <a:pt x="95" y="2"/>
                  </a:lnTo>
                  <a:lnTo>
                    <a:pt x="100" y="7"/>
                  </a:lnTo>
                  <a:lnTo>
                    <a:pt x="106" y="16"/>
                  </a:lnTo>
                  <a:lnTo>
                    <a:pt x="116" y="27"/>
                  </a:lnTo>
                  <a:lnTo>
                    <a:pt x="118" y="35"/>
                  </a:lnTo>
                  <a:lnTo>
                    <a:pt x="117" y="43"/>
                  </a:lnTo>
                  <a:lnTo>
                    <a:pt x="121" y="51"/>
                  </a:lnTo>
                  <a:lnTo>
                    <a:pt x="128" y="55"/>
                  </a:lnTo>
                  <a:lnTo>
                    <a:pt x="135" y="52"/>
                  </a:lnTo>
                  <a:lnTo>
                    <a:pt x="142" y="55"/>
                  </a:lnTo>
                  <a:lnTo>
                    <a:pt x="143" y="60"/>
                  </a:lnTo>
                  <a:lnTo>
                    <a:pt x="136" y="64"/>
                  </a:lnTo>
                  <a:lnTo>
                    <a:pt x="132" y="62"/>
                  </a:lnTo>
                  <a:lnTo>
                    <a:pt x="130" y="85"/>
                  </a:lnTo>
                  <a:lnTo>
                    <a:pt x="121" y="83"/>
                  </a:lnTo>
                  <a:lnTo>
                    <a:pt x="109" y="76"/>
                  </a:lnTo>
                  <a:lnTo>
                    <a:pt x="92" y="80"/>
                  </a:lnTo>
                  <a:lnTo>
                    <a:pt x="85" y="85"/>
                  </a:lnTo>
                  <a:lnTo>
                    <a:pt x="63" y="84"/>
                  </a:lnTo>
                  <a:lnTo>
                    <a:pt x="51" y="82"/>
                  </a:lnTo>
                  <a:lnTo>
                    <a:pt x="45" y="82"/>
                  </a:lnTo>
                  <a:lnTo>
                    <a:pt x="40" y="75"/>
                  </a:lnTo>
                  <a:lnTo>
                    <a:pt x="37" y="71"/>
                  </a:lnTo>
                  <a:lnTo>
                    <a:pt x="40" y="68"/>
                  </a:lnTo>
                  <a:lnTo>
                    <a:pt x="36" y="66"/>
                  </a:lnTo>
                  <a:lnTo>
                    <a:pt x="32" y="70"/>
                  </a:lnTo>
                  <a:lnTo>
                    <a:pt x="22" y="65"/>
                  </a:lnTo>
                  <a:lnTo>
                    <a:pt x="21" y="57"/>
                  </a:lnTo>
                  <a:lnTo>
                    <a:pt x="11" y="53"/>
                  </a:lnTo>
                  <a:lnTo>
                    <a:pt x="9" y="47"/>
                  </a:lnTo>
                  <a:lnTo>
                    <a:pt x="0" y="39"/>
                  </a:lnTo>
                  <a:lnTo>
                    <a:pt x="11" y="36"/>
                  </a:lnTo>
                  <a:lnTo>
                    <a:pt x="19" y="23"/>
                  </a:lnTo>
                  <a:lnTo>
                    <a:pt x="24" y="10"/>
                  </a:lnTo>
                  <a:lnTo>
                    <a:pt x="33" y="7"/>
                  </a:lnTo>
                  <a:lnTo>
                    <a:pt x="39" y="3"/>
                  </a:lnTo>
                  <a:lnTo>
                    <a:pt x="49" y="5"/>
                  </a:lnTo>
                  <a:lnTo>
                    <a:pt x="58" y="5"/>
                  </a:lnTo>
                  <a:lnTo>
                    <a:pt x="65" y="10"/>
                  </a:lnTo>
                  <a:lnTo>
                    <a:pt x="70" y="7"/>
                  </a:lnTo>
                  <a:lnTo>
                    <a:pt x="81" y="5"/>
                  </a:lnTo>
                  <a:lnTo>
                    <a:pt x="83" y="0"/>
                  </a:lnTo>
                  <a:lnTo>
                    <a:pt x="90" y="0"/>
                  </a:lnTo>
                  <a:lnTo>
                    <a:pt x="90"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19" name="Freeform 190">
              <a:extLst>
                <a:ext uri="{FF2B5EF4-FFF2-40B4-BE49-F238E27FC236}">
                  <a16:creationId xmlns:a16="http://schemas.microsoft.com/office/drawing/2014/main" id="{E6CE4E5A-8519-D8A0-A678-DB915BC17C3E}"/>
                </a:ext>
              </a:extLst>
            </p:cNvPr>
            <p:cNvSpPr>
              <a:spLocks/>
            </p:cNvSpPr>
            <p:nvPr/>
          </p:nvSpPr>
          <p:spPr bwMode="auto">
            <a:xfrm>
              <a:off x="6515631" y="4583979"/>
              <a:ext cx="51723" cy="56729"/>
            </a:xfrm>
            <a:custGeom>
              <a:avLst/>
              <a:gdLst>
                <a:gd name="T0" fmla="*/ 24 w 31"/>
                <a:gd name="T1" fmla="*/ 0 h 34"/>
                <a:gd name="T2" fmla="*/ 31 w 31"/>
                <a:gd name="T3" fmla="*/ 11 h 34"/>
                <a:gd name="T4" fmla="*/ 30 w 31"/>
                <a:gd name="T5" fmla="*/ 22 h 34"/>
                <a:gd name="T6" fmla="*/ 25 w 31"/>
                <a:gd name="T7" fmla="*/ 25 h 34"/>
                <a:gd name="T8" fmla="*/ 16 w 31"/>
                <a:gd name="T9" fmla="*/ 24 h 34"/>
                <a:gd name="T10" fmla="*/ 11 w 31"/>
                <a:gd name="T11" fmla="*/ 34 h 34"/>
                <a:gd name="T12" fmla="*/ 0 w 31"/>
                <a:gd name="T13" fmla="*/ 33 h 34"/>
                <a:gd name="T14" fmla="*/ 2 w 31"/>
                <a:gd name="T15" fmla="*/ 22 h 34"/>
                <a:gd name="T16" fmla="*/ 5 w 31"/>
                <a:gd name="T17" fmla="*/ 21 h 34"/>
                <a:gd name="T18" fmla="*/ 5 w 31"/>
                <a:gd name="T19" fmla="*/ 10 h 34"/>
                <a:gd name="T20" fmla="*/ 10 w 31"/>
                <a:gd name="T21" fmla="*/ 5 h 34"/>
                <a:gd name="T22" fmla="*/ 14 w 31"/>
                <a:gd name="T23" fmla="*/ 6 h 34"/>
                <a:gd name="T24" fmla="*/ 24 w 31"/>
                <a:gd name="T25" fmla="*/ 0 h 34"/>
                <a:gd name="T26" fmla="*/ 24 w 31"/>
                <a:gd name="T2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4">
                  <a:moveTo>
                    <a:pt x="24" y="0"/>
                  </a:moveTo>
                  <a:lnTo>
                    <a:pt x="31" y="11"/>
                  </a:lnTo>
                  <a:lnTo>
                    <a:pt x="30" y="22"/>
                  </a:lnTo>
                  <a:lnTo>
                    <a:pt x="25" y="25"/>
                  </a:lnTo>
                  <a:lnTo>
                    <a:pt x="16" y="24"/>
                  </a:lnTo>
                  <a:lnTo>
                    <a:pt x="11" y="34"/>
                  </a:lnTo>
                  <a:lnTo>
                    <a:pt x="0" y="33"/>
                  </a:lnTo>
                  <a:lnTo>
                    <a:pt x="2" y="22"/>
                  </a:lnTo>
                  <a:lnTo>
                    <a:pt x="5" y="21"/>
                  </a:lnTo>
                  <a:lnTo>
                    <a:pt x="5" y="10"/>
                  </a:lnTo>
                  <a:lnTo>
                    <a:pt x="10" y="5"/>
                  </a:lnTo>
                  <a:lnTo>
                    <a:pt x="14" y="6"/>
                  </a:lnTo>
                  <a:lnTo>
                    <a:pt x="24" y="0"/>
                  </a:lnTo>
                  <a:lnTo>
                    <a:pt x="24"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20" name="Freeform 191">
              <a:extLst>
                <a:ext uri="{FF2B5EF4-FFF2-40B4-BE49-F238E27FC236}">
                  <a16:creationId xmlns:a16="http://schemas.microsoft.com/office/drawing/2014/main" id="{740B5E4B-4BD7-AD2C-E76A-C9EF9262A397}"/>
                </a:ext>
              </a:extLst>
            </p:cNvPr>
            <p:cNvSpPr>
              <a:spLocks/>
            </p:cNvSpPr>
            <p:nvPr/>
          </p:nvSpPr>
          <p:spPr bwMode="auto">
            <a:xfrm>
              <a:off x="5234217" y="3671308"/>
              <a:ext cx="235258" cy="211899"/>
            </a:xfrm>
            <a:custGeom>
              <a:avLst/>
              <a:gdLst>
                <a:gd name="T0" fmla="*/ 141 w 141"/>
                <a:gd name="T1" fmla="*/ 0 h 127"/>
                <a:gd name="T2" fmla="*/ 140 w 141"/>
                <a:gd name="T3" fmla="*/ 1 h 127"/>
                <a:gd name="T4" fmla="*/ 140 w 141"/>
                <a:gd name="T5" fmla="*/ 5 h 127"/>
                <a:gd name="T6" fmla="*/ 140 w 141"/>
                <a:gd name="T7" fmla="*/ 34 h 127"/>
                <a:gd name="T8" fmla="*/ 86 w 141"/>
                <a:gd name="T9" fmla="*/ 32 h 127"/>
                <a:gd name="T10" fmla="*/ 86 w 141"/>
                <a:gd name="T11" fmla="*/ 81 h 127"/>
                <a:gd name="T12" fmla="*/ 70 w 141"/>
                <a:gd name="T13" fmla="*/ 83 h 127"/>
                <a:gd name="T14" fmla="*/ 66 w 141"/>
                <a:gd name="T15" fmla="*/ 92 h 127"/>
                <a:gd name="T16" fmla="*/ 69 w 141"/>
                <a:gd name="T17" fmla="*/ 121 h 127"/>
                <a:gd name="T18" fmla="*/ 4 w 141"/>
                <a:gd name="T19" fmla="*/ 121 h 127"/>
                <a:gd name="T20" fmla="*/ 0 w 141"/>
                <a:gd name="T21" fmla="*/ 127 h 127"/>
                <a:gd name="T22" fmla="*/ 1 w 141"/>
                <a:gd name="T23" fmla="*/ 118 h 127"/>
                <a:gd name="T24" fmla="*/ 2 w 141"/>
                <a:gd name="T25" fmla="*/ 118 h 127"/>
                <a:gd name="T26" fmla="*/ 39 w 141"/>
                <a:gd name="T27" fmla="*/ 117 h 127"/>
                <a:gd name="T28" fmla="*/ 40 w 141"/>
                <a:gd name="T29" fmla="*/ 110 h 127"/>
                <a:gd name="T30" fmla="*/ 48 w 141"/>
                <a:gd name="T31" fmla="*/ 101 h 127"/>
                <a:gd name="T32" fmla="*/ 54 w 141"/>
                <a:gd name="T33" fmla="*/ 75 h 127"/>
                <a:gd name="T34" fmla="*/ 77 w 141"/>
                <a:gd name="T35" fmla="*/ 55 h 127"/>
                <a:gd name="T36" fmla="*/ 85 w 141"/>
                <a:gd name="T37" fmla="*/ 31 h 127"/>
                <a:gd name="T38" fmla="*/ 91 w 141"/>
                <a:gd name="T39" fmla="*/ 30 h 127"/>
                <a:gd name="T40" fmla="*/ 96 w 141"/>
                <a:gd name="T41" fmla="*/ 15 h 127"/>
                <a:gd name="T42" fmla="*/ 110 w 141"/>
                <a:gd name="T43" fmla="*/ 12 h 127"/>
                <a:gd name="T44" fmla="*/ 116 w 141"/>
                <a:gd name="T45" fmla="*/ 15 h 127"/>
                <a:gd name="T46" fmla="*/ 123 w 141"/>
                <a:gd name="T47" fmla="*/ 15 h 127"/>
                <a:gd name="T48" fmla="*/ 128 w 141"/>
                <a:gd name="T49" fmla="*/ 11 h 127"/>
                <a:gd name="T50" fmla="*/ 138 w 141"/>
                <a:gd name="T51" fmla="*/ 10 h 127"/>
                <a:gd name="T52" fmla="*/ 138 w 141"/>
                <a:gd name="T53" fmla="*/ 0 h 127"/>
                <a:gd name="T54" fmla="*/ 141 w 141"/>
                <a:gd name="T55" fmla="*/ 0 h 127"/>
                <a:gd name="T56" fmla="*/ 141 w 141"/>
                <a:gd name="T5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1" h="127">
                  <a:moveTo>
                    <a:pt x="141" y="0"/>
                  </a:moveTo>
                  <a:lnTo>
                    <a:pt x="140" y="1"/>
                  </a:lnTo>
                  <a:lnTo>
                    <a:pt x="140" y="5"/>
                  </a:lnTo>
                  <a:lnTo>
                    <a:pt x="140" y="34"/>
                  </a:lnTo>
                  <a:lnTo>
                    <a:pt x="86" y="32"/>
                  </a:lnTo>
                  <a:lnTo>
                    <a:pt x="86" y="81"/>
                  </a:lnTo>
                  <a:lnTo>
                    <a:pt x="70" y="83"/>
                  </a:lnTo>
                  <a:lnTo>
                    <a:pt x="66" y="92"/>
                  </a:lnTo>
                  <a:lnTo>
                    <a:pt x="69" y="121"/>
                  </a:lnTo>
                  <a:lnTo>
                    <a:pt x="4" y="121"/>
                  </a:lnTo>
                  <a:lnTo>
                    <a:pt x="0" y="127"/>
                  </a:lnTo>
                  <a:lnTo>
                    <a:pt x="1" y="118"/>
                  </a:lnTo>
                  <a:lnTo>
                    <a:pt x="2" y="118"/>
                  </a:lnTo>
                  <a:lnTo>
                    <a:pt x="39" y="117"/>
                  </a:lnTo>
                  <a:lnTo>
                    <a:pt x="40" y="110"/>
                  </a:lnTo>
                  <a:lnTo>
                    <a:pt x="48" y="101"/>
                  </a:lnTo>
                  <a:lnTo>
                    <a:pt x="54" y="75"/>
                  </a:lnTo>
                  <a:lnTo>
                    <a:pt x="77" y="55"/>
                  </a:lnTo>
                  <a:lnTo>
                    <a:pt x="85" y="31"/>
                  </a:lnTo>
                  <a:lnTo>
                    <a:pt x="91" y="30"/>
                  </a:lnTo>
                  <a:lnTo>
                    <a:pt x="96" y="15"/>
                  </a:lnTo>
                  <a:lnTo>
                    <a:pt x="110" y="12"/>
                  </a:lnTo>
                  <a:lnTo>
                    <a:pt x="116" y="15"/>
                  </a:lnTo>
                  <a:lnTo>
                    <a:pt x="123" y="15"/>
                  </a:lnTo>
                  <a:lnTo>
                    <a:pt x="128" y="11"/>
                  </a:lnTo>
                  <a:lnTo>
                    <a:pt x="138" y="10"/>
                  </a:lnTo>
                  <a:lnTo>
                    <a:pt x="138" y="0"/>
                  </a:lnTo>
                  <a:lnTo>
                    <a:pt x="141" y="0"/>
                  </a:lnTo>
                  <a:lnTo>
                    <a:pt x="141"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21" name="Freeform 193">
              <a:extLst>
                <a:ext uri="{FF2B5EF4-FFF2-40B4-BE49-F238E27FC236}">
                  <a16:creationId xmlns:a16="http://schemas.microsoft.com/office/drawing/2014/main" id="{C80AB8B8-F4CE-412D-C4FE-CF4BEDF408F9}"/>
                </a:ext>
              </a:extLst>
            </p:cNvPr>
            <p:cNvSpPr>
              <a:spLocks/>
            </p:cNvSpPr>
            <p:nvPr/>
          </p:nvSpPr>
          <p:spPr bwMode="auto">
            <a:xfrm>
              <a:off x="6313740" y="3849838"/>
              <a:ext cx="450496" cy="425468"/>
            </a:xfrm>
            <a:custGeom>
              <a:avLst/>
              <a:gdLst>
                <a:gd name="T0" fmla="*/ 238 w 270"/>
                <a:gd name="T1" fmla="*/ 161 h 255"/>
                <a:gd name="T2" fmla="*/ 223 w 270"/>
                <a:gd name="T3" fmla="*/ 189 h 255"/>
                <a:gd name="T4" fmla="*/ 214 w 270"/>
                <a:gd name="T5" fmla="*/ 211 h 255"/>
                <a:gd name="T6" fmla="*/ 202 w 270"/>
                <a:gd name="T7" fmla="*/ 237 h 255"/>
                <a:gd name="T8" fmla="*/ 200 w 270"/>
                <a:gd name="T9" fmla="*/ 239 h 255"/>
                <a:gd name="T10" fmla="*/ 197 w 270"/>
                <a:gd name="T11" fmla="*/ 222 h 255"/>
                <a:gd name="T12" fmla="*/ 186 w 270"/>
                <a:gd name="T13" fmla="*/ 202 h 255"/>
                <a:gd name="T14" fmla="*/ 180 w 270"/>
                <a:gd name="T15" fmla="*/ 186 h 255"/>
                <a:gd name="T16" fmla="*/ 169 w 270"/>
                <a:gd name="T17" fmla="*/ 191 h 255"/>
                <a:gd name="T18" fmla="*/ 175 w 270"/>
                <a:gd name="T19" fmla="*/ 208 h 255"/>
                <a:gd name="T20" fmla="*/ 158 w 270"/>
                <a:gd name="T21" fmla="*/ 232 h 255"/>
                <a:gd name="T22" fmla="*/ 135 w 270"/>
                <a:gd name="T23" fmla="*/ 223 h 255"/>
                <a:gd name="T24" fmla="*/ 128 w 270"/>
                <a:gd name="T25" fmla="*/ 233 h 255"/>
                <a:gd name="T26" fmla="*/ 119 w 270"/>
                <a:gd name="T27" fmla="*/ 240 h 255"/>
                <a:gd name="T28" fmla="*/ 100 w 270"/>
                <a:gd name="T29" fmla="*/ 237 h 255"/>
                <a:gd name="T30" fmla="*/ 82 w 270"/>
                <a:gd name="T31" fmla="*/ 239 h 255"/>
                <a:gd name="T32" fmla="*/ 69 w 270"/>
                <a:gd name="T33" fmla="*/ 226 h 255"/>
                <a:gd name="T34" fmla="*/ 53 w 270"/>
                <a:gd name="T35" fmla="*/ 224 h 255"/>
                <a:gd name="T36" fmla="*/ 45 w 270"/>
                <a:gd name="T37" fmla="*/ 249 h 255"/>
                <a:gd name="T38" fmla="*/ 34 w 270"/>
                <a:gd name="T39" fmla="*/ 255 h 255"/>
                <a:gd name="T40" fmla="*/ 27 w 270"/>
                <a:gd name="T41" fmla="*/ 248 h 255"/>
                <a:gd name="T42" fmla="*/ 28 w 270"/>
                <a:gd name="T43" fmla="*/ 235 h 255"/>
                <a:gd name="T44" fmla="*/ 18 w 270"/>
                <a:gd name="T45" fmla="*/ 215 h 255"/>
                <a:gd name="T46" fmla="*/ 16 w 270"/>
                <a:gd name="T47" fmla="*/ 202 h 255"/>
                <a:gd name="T48" fmla="*/ 9 w 270"/>
                <a:gd name="T49" fmla="*/ 185 h 255"/>
                <a:gd name="T50" fmla="*/ 0 w 270"/>
                <a:gd name="T51" fmla="*/ 180 h 255"/>
                <a:gd name="T52" fmla="*/ 6 w 270"/>
                <a:gd name="T53" fmla="*/ 165 h 255"/>
                <a:gd name="T54" fmla="*/ 9 w 270"/>
                <a:gd name="T55" fmla="*/ 151 h 255"/>
                <a:gd name="T56" fmla="*/ 9 w 270"/>
                <a:gd name="T57" fmla="*/ 135 h 255"/>
                <a:gd name="T58" fmla="*/ 31 w 270"/>
                <a:gd name="T59" fmla="*/ 122 h 255"/>
                <a:gd name="T60" fmla="*/ 28 w 270"/>
                <a:gd name="T61" fmla="*/ 39 h 255"/>
                <a:gd name="T62" fmla="*/ 45 w 270"/>
                <a:gd name="T63" fmla="*/ 0 h 255"/>
                <a:gd name="T64" fmla="*/ 175 w 270"/>
                <a:gd name="T65" fmla="*/ 0 h 255"/>
                <a:gd name="T66" fmla="*/ 246 w 270"/>
                <a:gd name="T67" fmla="*/ 20 h 255"/>
                <a:gd name="T68" fmla="*/ 246 w 270"/>
                <a:gd name="T69" fmla="*/ 43 h 255"/>
                <a:gd name="T70" fmla="*/ 260 w 270"/>
                <a:gd name="T71" fmla="*/ 70 h 255"/>
                <a:gd name="T72" fmla="*/ 262 w 270"/>
                <a:gd name="T73" fmla="*/ 88 h 255"/>
                <a:gd name="T74" fmla="*/ 245 w 270"/>
                <a:gd name="T75" fmla="*/ 97 h 255"/>
                <a:gd name="T76" fmla="*/ 238 w 270"/>
                <a:gd name="T77" fmla="*/ 137 h 255"/>
                <a:gd name="T78" fmla="*/ 240 w 270"/>
                <a:gd name="T79" fmla="*/ 14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0" h="255">
                  <a:moveTo>
                    <a:pt x="240" y="145"/>
                  </a:moveTo>
                  <a:lnTo>
                    <a:pt x="238" y="161"/>
                  </a:lnTo>
                  <a:lnTo>
                    <a:pt x="232" y="180"/>
                  </a:lnTo>
                  <a:lnTo>
                    <a:pt x="223" y="189"/>
                  </a:lnTo>
                  <a:lnTo>
                    <a:pt x="216" y="204"/>
                  </a:lnTo>
                  <a:lnTo>
                    <a:pt x="214" y="211"/>
                  </a:lnTo>
                  <a:lnTo>
                    <a:pt x="206" y="217"/>
                  </a:lnTo>
                  <a:lnTo>
                    <a:pt x="202" y="237"/>
                  </a:lnTo>
                  <a:lnTo>
                    <a:pt x="202" y="239"/>
                  </a:lnTo>
                  <a:lnTo>
                    <a:pt x="200" y="239"/>
                  </a:lnTo>
                  <a:lnTo>
                    <a:pt x="200" y="229"/>
                  </a:lnTo>
                  <a:lnTo>
                    <a:pt x="197" y="222"/>
                  </a:lnTo>
                  <a:lnTo>
                    <a:pt x="189" y="215"/>
                  </a:lnTo>
                  <a:lnTo>
                    <a:pt x="186" y="202"/>
                  </a:lnTo>
                  <a:lnTo>
                    <a:pt x="189" y="187"/>
                  </a:lnTo>
                  <a:lnTo>
                    <a:pt x="180" y="186"/>
                  </a:lnTo>
                  <a:lnTo>
                    <a:pt x="180" y="190"/>
                  </a:lnTo>
                  <a:lnTo>
                    <a:pt x="169" y="191"/>
                  </a:lnTo>
                  <a:lnTo>
                    <a:pt x="174" y="197"/>
                  </a:lnTo>
                  <a:lnTo>
                    <a:pt x="175" y="208"/>
                  </a:lnTo>
                  <a:lnTo>
                    <a:pt x="166" y="219"/>
                  </a:lnTo>
                  <a:lnTo>
                    <a:pt x="158" y="232"/>
                  </a:lnTo>
                  <a:lnTo>
                    <a:pt x="150" y="234"/>
                  </a:lnTo>
                  <a:lnTo>
                    <a:pt x="135" y="223"/>
                  </a:lnTo>
                  <a:lnTo>
                    <a:pt x="129" y="227"/>
                  </a:lnTo>
                  <a:lnTo>
                    <a:pt x="128" y="233"/>
                  </a:lnTo>
                  <a:lnTo>
                    <a:pt x="119" y="237"/>
                  </a:lnTo>
                  <a:lnTo>
                    <a:pt x="119" y="240"/>
                  </a:lnTo>
                  <a:lnTo>
                    <a:pt x="102" y="240"/>
                  </a:lnTo>
                  <a:lnTo>
                    <a:pt x="100" y="237"/>
                  </a:lnTo>
                  <a:lnTo>
                    <a:pt x="88" y="236"/>
                  </a:lnTo>
                  <a:lnTo>
                    <a:pt x="82" y="239"/>
                  </a:lnTo>
                  <a:lnTo>
                    <a:pt x="77" y="237"/>
                  </a:lnTo>
                  <a:lnTo>
                    <a:pt x="69" y="226"/>
                  </a:lnTo>
                  <a:lnTo>
                    <a:pt x="66" y="221"/>
                  </a:lnTo>
                  <a:lnTo>
                    <a:pt x="53" y="224"/>
                  </a:lnTo>
                  <a:lnTo>
                    <a:pt x="49" y="232"/>
                  </a:lnTo>
                  <a:lnTo>
                    <a:pt x="45" y="249"/>
                  </a:lnTo>
                  <a:lnTo>
                    <a:pt x="39" y="253"/>
                  </a:lnTo>
                  <a:lnTo>
                    <a:pt x="34" y="255"/>
                  </a:lnTo>
                  <a:lnTo>
                    <a:pt x="32" y="254"/>
                  </a:lnTo>
                  <a:lnTo>
                    <a:pt x="27" y="248"/>
                  </a:lnTo>
                  <a:lnTo>
                    <a:pt x="26" y="242"/>
                  </a:lnTo>
                  <a:lnTo>
                    <a:pt x="28" y="235"/>
                  </a:lnTo>
                  <a:lnTo>
                    <a:pt x="28" y="227"/>
                  </a:lnTo>
                  <a:lnTo>
                    <a:pt x="18" y="215"/>
                  </a:lnTo>
                  <a:lnTo>
                    <a:pt x="16" y="207"/>
                  </a:lnTo>
                  <a:lnTo>
                    <a:pt x="16" y="202"/>
                  </a:lnTo>
                  <a:lnTo>
                    <a:pt x="10" y="197"/>
                  </a:lnTo>
                  <a:lnTo>
                    <a:pt x="9" y="185"/>
                  </a:lnTo>
                  <a:lnTo>
                    <a:pt x="6" y="178"/>
                  </a:lnTo>
                  <a:lnTo>
                    <a:pt x="0" y="180"/>
                  </a:lnTo>
                  <a:lnTo>
                    <a:pt x="2" y="172"/>
                  </a:lnTo>
                  <a:lnTo>
                    <a:pt x="6" y="165"/>
                  </a:lnTo>
                  <a:lnTo>
                    <a:pt x="3" y="157"/>
                  </a:lnTo>
                  <a:lnTo>
                    <a:pt x="9" y="151"/>
                  </a:lnTo>
                  <a:lnTo>
                    <a:pt x="6" y="146"/>
                  </a:lnTo>
                  <a:lnTo>
                    <a:pt x="9" y="135"/>
                  </a:lnTo>
                  <a:lnTo>
                    <a:pt x="17" y="120"/>
                  </a:lnTo>
                  <a:lnTo>
                    <a:pt x="31" y="122"/>
                  </a:lnTo>
                  <a:lnTo>
                    <a:pt x="28" y="46"/>
                  </a:lnTo>
                  <a:lnTo>
                    <a:pt x="28" y="39"/>
                  </a:lnTo>
                  <a:lnTo>
                    <a:pt x="46" y="39"/>
                  </a:lnTo>
                  <a:lnTo>
                    <a:pt x="45" y="0"/>
                  </a:lnTo>
                  <a:lnTo>
                    <a:pt x="112" y="0"/>
                  </a:lnTo>
                  <a:lnTo>
                    <a:pt x="175" y="0"/>
                  </a:lnTo>
                  <a:lnTo>
                    <a:pt x="240" y="0"/>
                  </a:lnTo>
                  <a:lnTo>
                    <a:pt x="246" y="20"/>
                  </a:lnTo>
                  <a:lnTo>
                    <a:pt x="243" y="23"/>
                  </a:lnTo>
                  <a:lnTo>
                    <a:pt x="246" y="43"/>
                  </a:lnTo>
                  <a:lnTo>
                    <a:pt x="254" y="65"/>
                  </a:lnTo>
                  <a:lnTo>
                    <a:pt x="260" y="70"/>
                  </a:lnTo>
                  <a:lnTo>
                    <a:pt x="270" y="77"/>
                  </a:lnTo>
                  <a:lnTo>
                    <a:pt x="262" y="88"/>
                  </a:lnTo>
                  <a:lnTo>
                    <a:pt x="250" y="91"/>
                  </a:lnTo>
                  <a:lnTo>
                    <a:pt x="245" y="97"/>
                  </a:lnTo>
                  <a:lnTo>
                    <a:pt x="244" y="109"/>
                  </a:lnTo>
                  <a:lnTo>
                    <a:pt x="238" y="137"/>
                  </a:lnTo>
                  <a:lnTo>
                    <a:pt x="240" y="145"/>
                  </a:lnTo>
                  <a:lnTo>
                    <a:pt x="240" y="145"/>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22" name="Freeform 194">
              <a:extLst>
                <a:ext uri="{FF2B5EF4-FFF2-40B4-BE49-F238E27FC236}">
                  <a16:creationId xmlns:a16="http://schemas.microsoft.com/office/drawing/2014/main" id="{6DDBC001-9ECD-D079-ADD7-DDC157B0D5D2}"/>
                </a:ext>
              </a:extLst>
            </p:cNvPr>
            <p:cNvSpPr>
              <a:spLocks/>
            </p:cNvSpPr>
            <p:nvPr/>
          </p:nvSpPr>
          <p:spPr bwMode="auto">
            <a:xfrm>
              <a:off x="6370470" y="4160179"/>
              <a:ext cx="320354" cy="276972"/>
            </a:xfrm>
            <a:custGeom>
              <a:avLst/>
              <a:gdLst>
                <a:gd name="T0" fmla="*/ 169 w 192"/>
                <a:gd name="T1" fmla="*/ 68 h 166"/>
                <a:gd name="T2" fmla="*/ 157 w 192"/>
                <a:gd name="T3" fmla="*/ 74 h 166"/>
                <a:gd name="T4" fmla="*/ 162 w 192"/>
                <a:gd name="T5" fmla="*/ 86 h 166"/>
                <a:gd name="T6" fmla="*/ 174 w 192"/>
                <a:gd name="T7" fmla="*/ 103 h 166"/>
                <a:gd name="T8" fmla="*/ 192 w 192"/>
                <a:gd name="T9" fmla="*/ 128 h 166"/>
                <a:gd name="T10" fmla="*/ 171 w 192"/>
                <a:gd name="T11" fmla="*/ 152 h 166"/>
                <a:gd name="T12" fmla="*/ 149 w 192"/>
                <a:gd name="T13" fmla="*/ 161 h 166"/>
                <a:gd name="T14" fmla="*/ 125 w 192"/>
                <a:gd name="T15" fmla="*/ 161 h 166"/>
                <a:gd name="T16" fmla="*/ 103 w 192"/>
                <a:gd name="T17" fmla="*/ 154 h 166"/>
                <a:gd name="T18" fmla="*/ 89 w 192"/>
                <a:gd name="T19" fmla="*/ 149 h 166"/>
                <a:gd name="T20" fmla="*/ 78 w 192"/>
                <a:gd name="T21" fmla="*/ 151 h 166"/>
                <a:gd name="T22" fmla="*/ 59 w 192"/>
                <a:gd name="T23" fmla="*/ 134 h 166"/>
                <a:gd name="T24" fmla="*/ 43 w 192"/>
                <a:gd name="T25" fmla="*/ 119 h 166"/>
                <a:gd name="T26" fmla="*/ 32 w 192"/>
                <a:gd name="T27" fmla="*/ 100 h 166"/>
                <a:gd name="T28" fmla="*/ 21 w 192"/>
                <a:gd name="T29" fmla="*/ 84 h 166"/>
                <a:gd name="T30" fmla="*/ 0 w 192"/>
                <a:gd name="T31" fmla="*/ 69 h 166"/>
                <a:gd name="T32" fmla="*/ 11 w 192"/>
                <a:gd name="T33" fmla="*/ 63 h 166"/>
                <a:gd name="T34" fmla="*/ 19 w 192"/>
                <a:gd name="T35" fmla="*/ 38 h 166"/>
                <a:gd name="T36" fmla="*/ 35 w 192"/>
                <a:gd name="T37" fmla="*/ 40 h 166"/>
                <a:gd name="T38" fmla="*/ 48 w 192"/>
                <a:gd name="T39" fmla="*/ 53 h 166"/>
                <a:gd name="T40" fmla="*/ 66 w 192"/>
                <a:gd name="T41" fmla="*/ 51 h 166"/>
                <a:gd name="T42" fmla="*/ 85 w 192"/>
                <a:gd name="T43" fmla="*/ 54 h 166"/>
                <a:gd name="T44" fmla="*/ 94 w 192"/>
                <a:gd name="T45" fmla="*/ 47 h 166"/>
                <a:gd name="T46" fmla="*/ 101 w 192"/>
                <a:gd name="T47" fmla="*/ 37 h 166"/>
                <a:gd name="T48" fmla="*/ 124 w 192"/>
                <a:gd name="T49" fmla="*/ 46 h 166"/>
                <a:gd name="T50" fmla="*/ 141 w 192"/>
                <a:gd name="T51" fmla="*/ 22 h 166"/>
                <a:gd name="T52" fmla="*/ 135 w 192"/>
                <a:gd name="T53" fmla="*/ 5 h 166"/>
                <a:gd name="T54" fmla="*/ 146 w 192"/>
                <a:gd name="T55" fmla="*/ 0 h 166"/>
                <a:gd name="T56" fmla="*/ 152 w 192"/>
                <a:gd name="T57" fmla="*/ 16 h 166"/>
                <a:gd name="T58" fmla="*/ 163 w 192"/>
                <a:gd name="T59" fmla="*/ 36 h 166"/>
                <a:gd name="T60" fmla="*/ 166 w 192"/>
                <a:gd name="T61" fmla="*/ 53 h 166"/>
                <a:gd name="T62" fmla="*/ 168 w 192"/>
                <a:gd name="T63" fmla="*/ 5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2" h="166">
                  <a:moveTo>
                    <a:pt x="168" y="53"/>
                  </a:moveTo>
                  <a:lnTo>
                    <a:pt x="169" y="68"/>
                  </a:lnTo>
                  <a:lnTo>
                    <a:pt x="166" y="74"/>
                  </a:lnTo>
                  <a:lnTo>
                    <a:pt x="157" y="74"/>
                  </a:lnTo>
                  <a:lnTo>
                    <a:pt x="152" y="85"/>
                  </a:lnTo>
                  <a:lnTo>
                    <a:pt x="162" y="86"/>
                  </a:lnTo>
                  <a:lnTo>
                    <a:pt x="171" y="96"/>
                  </a:lnTo>
                  <a:lnTo>
                    <a:pt x="174" y="103"/>
                  </a:lnTo>
                  <a:lnTo>
                    <a:pt x="182" y="108"/>
                  </a:lnTo>
                  <a:lnTo>
                    <a:pt x="192" y="128"/>
                  </a:lnTo>
                  <a:lnTo>
                    <a:pt x="181" y="141"/>
                  </a:lnTo>
                  <a:lnTo>
                    <a:pt x="171" y="152"/>
                  </a:lnTo>
                  <a:lnTo>
                    <a:pt x="160" y="161"/>
                  </a:lnTo>
                  <a:lnTo>
                    <a:pt x="149" y="161"/>
                  </a:lnTo>
                  <a:lnTo>
                    <a:pt x="135" y="165"/>
                  </a:lnTo>
                  <a:lnTo>
                    <a:pt x="125" y="161"/>
                  </a:lnTo>
                  <a:lnTo>
                    <a:pt x="118" y="166"/>
                  </a:lnTo>
                  <a:lnTo>
                    <a:pt x="103" y="154"/>
                  </a:lnTo>
                  <a:lnTo>
                    <a:pt x="98" y="145"/>
                  </a:lnTo>
                  <a:lnTo>
                    <a:pt x="89" y="149"/>
                  </a:lnTo>
                  <a:lnTo>
                    <a:pt x="82" y="148"/>
                  </a:lnTo>
                  <a:lnTo>
                    <a:pt x="78" y="151"/>
                  </a:lnTo>
                  <a:lnTo>
                    <a:pt x="69" y="149"/>
                  </a:lnTo>
                  <a:lnTo>
                    <a:pt x="59" y="134"/>
                  </a:lnTo>
                  <a:lnTo>
                    <a:pt x="57" y="128"/>
                  </a:lnTo>
                  <a:lnTo>
                    <a:pt x="43" y="119"/>
                  </a:lnTo>
                  <a:lnTo>
                    <a:pt x="40" y="108"/>
                  </a:lnTo>
                  <a:lnTo>
                    <a:pt x="32" y="100"/>
                  </a:lnTo>
                  <a:lnTo>
                    <a:pt x="21" y="91"/>
                  </a:lnTo>
                  <a:lnTo>
                    <a:pt x="21" y="84"/>
                  </a:lnTo>
                  <a:lnTo>
                    <a:pt x="12" y="76"/>
                  </a:lnTo>
                  <a:lnTo>
                    <a:pt x="0" y="69"/>
                  </a:lnTo>
                  <a:lnTo>
                    <a:pt x="5" y="67"/>
                  </a:lnTo>
                  <a:lnTo>
                    <a:pt x="11" y="63"/>
                  </a:lnTo>
                  <a:lnTo>
                    <a:pt x="15" y="46"/>
                  </a:lnTo>
                  <a:lnTo>
                    <a:pt x="19" y="38"/>
                  </a:lnTo>
                  <a:lnTo>
                    <a:pt x="32" y="35"/>
                  </a:lnTo>
                  <a:lnTo>
                    <a:pt x="35" y="40"/>
                  </a:lnTo>
                  <a:lnTo>
                    <a:pt x="43" y="51"/>
                  </a:lnTo>
                  <a:lnTo>
                    <a:pt x="48" y="53"/>
                  </a:lnTo>
                  <a:lnTo>
                    <a:pt x="54" y="50"/>
                  </a:lnTo>
                  <a:lnTo>
                    <a:pt x="66" y="51"/>
                  </a:lnTo>
                  <a:lnTo>
                    <a:pt x="68" y="54"/>
                  </a:lnTo>
                  <a:lnTo>
                    <a:pt x="85" y="54"/>
                  </a:lnTo>
                  <a:lnTo>
                    <a:pt x="85" y="51"/>
                  </a:lnTo>
                  <a:lnTo>
                    <a:pt x="94" y="47"/>
                  </a:lnTo>
                  <a:lnTo>
                    <a:pt x="95" y="41"/>
                  </a:lnTo>
                  <a:lnTo>
                    <a:pt x="101" y="37"/>
                  </a:lnTo>
                  <a:lnTo>
                    <a:pt x="116" y="48"/>
                  </a:lnTo>
                  <a:lnTo>
                    <a:pt x="124" y="46"/>
                  </a:lnTo>
                  <a:lnTo>
                    <a:pt x="132" y="33"/>
                  </a:lnTo>
                  <a:lnTo>
                    <a:pt x="141" y="22"/>
                  </a:lnTo>
                  <a:lnTo>
                    <a:pt x="140" y="11"/>
                  </a:lnTo>
                  <a:lnTo>
                    <a:pt x="135" y="5"/>
                  </a:lnTo>
                  <a:lnTo>
                    <a:pt x="146" y="4"/>
                  </a:lnTo>
                  <a:lnTo>
                    <a:pt x="146" y="0"/>
                  </a:lnTo>
                  <a:lnTo>
                    <a:pt x="155" y="1"/>
                  </a:lnTo>
                  <a:lnTo>
                    <a:pt x="152" y="16"/>
                  </a:lnTo>
                  <a:lnTo>
                    <a:pt x="155" y="29"/>
                  </a:lnTo>
                  <a:lnTo>
                    <a:pt x="163" y="36"/>
                  </a:lnTo>
                  <a:lnTo>
                    <a:pt x="166" y="43"/>
                  </a:lnTo>
                  <a:lnTo>
                    <a:pt x="166" y="53"/>
                  </a:lnTo>
                  <a:lnTo>
                    <a:pt x="168" y="53"/>
                  </a:lnTo>
                  <a:lnTo>
                    <a:pt x="168" y="5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23" name="Freeform 195">
              <a:extLst>
                <a:ext uri="{FF2B5EF4-FFF2-40B4-BE49-F238E27FC236}">
                  <a16:creationId xmlns:a16="http://schemas.microsoft.com/office/drawing/2014/main" id="{FDB0E929-CA30-911B-4391-A95EB680F01D}"/>
                </a:ext>
              </a:extLst>
            </p:cNvPr>
            <p:cNvSpPr>
              <a:spLocks/>
            </p:cNvSpPr>
            <p:nvPr/>
          </p:nvSpPr>
          <p:spPr bwMode="auto">
            <a:xfrm>
              <a:off x="5215864" y="4021694"/>
              <a:ext cx="168518" cy="135149"/>
            </a:xfrm>
            <a:custGeom>
              <a:avLst/>
              <a:gdLst>
                <a:gd name="T0" fmla="*/ 90 w 101"/>
                <a:gd name="T1" fmla="*/ 38 h 81"/>
                <a:gd name="T2" fmla="*/ 91 w 101"/>
                <a:gd name="T3" fmla="*/ 50 h 81"/>
                <a:gd name="T4" fmla="*/ 94 w 101"/>
                <a:gd name="T5" fmla="*/ 61 h 81"/>
                <a:gd name="T6" fmla="*/ 100 w 101"/>
                <a:gd name="T7" fmla="*/ 66 h 81"/>
                <a:gd name="T8" fmla="*/ 101 w 101"/>
                <a:gd name="T9" fmla="*/ 74 h 81"/>
                <a:gd name="T10" fmla="*/ 100 w 101"/>
                <a:gd name="T11" fmla="*/ 79 h 81"/>
                <a:gd name="T12" fmla="*/ 98 w 101"/>
                <a:gd name="T13" fmla="*/ 80 h 81"/>
                <a:gd name="T14" fmla="*/ 88 w 101"/>
                <a:gd name="T15" fmla="*/ 79 h 81"/>
                <a:gd name="T16" fmla="*/ 88 w 101"/>
                <a:gd name="T17" fmla="*/ 81 h 81"/>
                <a:gd name="T18" fmla="*/ 84 w 101"/>
                <a:gd name="T19" fmla="*/ 81 h 81"/>
                <a:gd name="T20" fmla="*/ 72 w 101"/>
                <a:gd name="T21" fmla="*/ 77 h 81"/>
                <a:gd name="T22" fmla="*/ 64 w 101"/>
                <a:gd name="T23" fmla="*/ 77 h 81"/>
                <a:gd name="T24" fmla="*/ 33 w 101"/>
                <a:gd name="T25" fmla="*/ 76 h 81"/>
                <a:gd name="T26" fmla="*/ 28 w 101"/>
                <a:gd name="T27" fmla="*/ 78 h 81"/>
                <a:gd name="T28" fmla="*/ 23 w 101"/>
                <a:gd name="T29" fmla="*/ 77 h 81"/>
                <a:gd name="T30" fmla="*/ 14 w 101"/>
                <a:gd name="T31" fmla="*/ 80 h 81"/>
                <a:gd name="T32" fmla="*/ 11 w 101"/>
                <a:gd name="T33" fmla="*/ 66 h 81"/>
                <a:gd name="T34" fmla="*/ 27 w 101"/>
                <a:gd name="T35" fmla="*/ 66 h 81"/>
                <a:gd name="T36" fmla="*/ 31 w 101"/>
                <a:gd name="T37" fmla="*/ 63 h 81"/>
                <a:gd name="T38" fmla="*/ 34 w 101"/>
                <a:gd name="T39" fmla="*/ 63 h 81"/>
                <a:gd name="T40" fmla="*/ 40 w 101"/>
                <a:gd name="T41" fmla="*/ 59 h 81"/>
                <a:gd name="T42" fmla="*/ 47 w 101"/>
                <a:gd name="T43" fmla="*/ 63 h 81"/>
                <a:gd name="T44" fmla="*/ 54 w 101"/>
                <a:gd name="T45" fmla="*/ 63 h 81"/>
                <a:gd name="T46" fmla="*/ 62 w 101"/>
                <a:gd name="T47" fmla="*/ 59 h 81"/>
                <a:gd name="T48" fmla="*/ 59 w 101"/>
                <a:gd name="T49" fmla="*/ 54 h 81"/>
                <a:gd name="T50" fmla="*/ 53 w 101"/>
                <a:gd name="T51" fmla="*/ 57 h 81"/>
                <a:gd name="T52" fmla="*/ 48 w 101"/>
                <a:gd name="T53" fmla="*/ 57 h 81"/>
                <a:gd name="T54" fmla="*/ 41 w 101"/>
                <a:gd name="T55" fmla="*/ 52 h 81"/>
                <a:gd name="T56" fmla="*/ 36 w 101"/>
                <a:gd name="T57" fmla="*/ 52 h 81"/>
                <a:gd name="T58" fmla="*/ 32 w 101"/>
                <a:gd name="T59" fmla="*/ 57 h 81"/>
                <a:gd name="T60" fmla="*/ 14 w 101"/>
                <a:gd name="T61" fmla="*/ 57 h 81"/>
                <a:gd name="T62" fmla="*/ 7 w 101"/>
                <a:gd name="T63" fmla="*/ 42 h 81"/>
                <a:gd name="T64" fmla="*/ 0 w 101"/>
                <a:gd name="T65" fmla="*/ 36 h 81"/>
                <a:gd name="T66" fmla="*/ 7 w 101"/>
                <a:gd name="T67" fmla="*/ 32 h 81"/>
                <a:gd name="T68" fmla="*/ 15 w 101"/>
                <a:gd name="T69" fmla="*/ 19 h 81"/>
                <a:gd name="T70" fmla="*/ 19 w 101"/>
                <a:gd name="T71" fmla="*/ 9 h 81"/>
                <a:gd name="T72" fmla="*/ 25 w 101"/>
                <a:gd name="T73" fmla="*/ 3 h 81"/>
                <a:gd name="T74" fmla="*/ 33 w 101"/>
                <a:gd name="T75" fmla="*/ 5 h 81"/>
                <a:gd name="T76" fmla="*/ 41 w 101"/>
                <a:gd name="T77" fmla="*/ 0 h 81"/>
                <a:gd name="T78" fmla="*/ 51 w 101"/>
                <a:gd name="T79" fmla="*/ 0 h 81"/>
                <a:gd name="T80" fmla="*/ 59 w 101"/>
                <a:gd name="T81" fmla="*/ 5 h 81"/>
                <a:gd name="T82" fmla="*/ 69 w 101"/>
                <a:gd name="T83" fmla="*/ 11 h 81"/>
                <a:gd name="T84" fmla="*/ 80 w 101"/>
                <a:gd name="T85" fmla="*/ 25 h 81"/>
                <a:gd name="T86" fmla="*/ 90 w 101"/>
                <a:gd name="T87" fmla="*/ 38 h 81"/>
                <a:gd name="T88" fmla="*/ 90 w 101"/>
                <a:gd name="T89" fmla="*/ 3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 h="81">
                  <a:moveTo>
                    <a:pt x="90" y="38"/>
                  </a:moveTo>
                  <a:lnTo>
                    <a:pt x="91" y="50"/>
                  </a:lnTo>
                  <a:lnTo>
                    <a:pt x="94" y="61"/>
                  </a:lnTo>
                  <a:lnTo>
                    <a:pt x="100" y="66"/>
                  </a:lnTo>
                  <a:lnTo>
                    <a:pt x="101" y="74"/>
                  </a:lnTo>
                  <a:lnTo>
                    <a:pt x="100" y="79"/>
                  </a:lnTo>
                  <a:lnTo>
                    <a:pt x="98" y="80"/>
                  </a:lnTo>
                  <a:lnTo>
                    <a:pt x="88" y="79"/>
                  </a:lnTo>
                  <a:lnTo>
                    <a:pt x="88" y="81"/>
                  </a:lnTo>
                  <a:lnTo>
                    <a:pt x="84" y="81"/>
                  </a:lnTo>
                  <a:lnTo>
                    <a:pt x="72" y="77"/>
                  </a:lnTo>
                  <a:lnTo>
                    <a:pt x="64" y="77"/>
                  </a:lnTo>
                  <a:lnTo>
                    <a:pt x="33" y="76"/>
                  </a:lnTo>
                  <a:lnTo>
                    <a:pt x="28" y="78"/>
                  </a:lnTo>
                  <a:lnTo>
                    <a:pt x="23" y="77"/>
                  </a:lnTo>
                  <a:lnTo>
                    <a:pt x="14" y="80"/>
                  </a:lnTo>
                  <a:lnTo>
                    <a:pt x="11" y="66"/>
                  </a:lnTo>
                  <a:lnTo>
                    <a:pt x="27" y="66"/>
                  </a:lnTo>
                  <a:lnTo>
                    <a:pt x="31" y="63"/>
                  </a:lnTo>
                  <a:lnTo>
                    <a:pt x="34" y="63"/>
                  </a:lnTo>
                  <a:lnTo>
                    <a:pt x="40" y="59"/>
                  </a:lnTo>
                  <a:lnTo>
                    <a:pt x="47" y="63"/>
                  </a:lnTo>
                  <a:lnTo>
                    <a:pt x="54" y="63"/>
                  </a:lnTo>
                  <a:lnTo>
                    <a:pt x="62" y="59"/>
                  </a:lnTo>
                  <a:lnTo>
                    <a:pt x="59" y="54"/>
                  </a:lnTo>
                  <a:lnTo>
                    <a:pt x="53" y="57"/>
                  </a:lnTo>
                  <a:lnTo>
                    <a:pt x="48" y="57"/>
                  </a:lnTo>
                  <a:lnTo>
                    <a:pt x="41" y="52"/>
                  </a:lnTo>
                  <a:lnTo>
                    <a:pt x="36" y="52"/>
                  </a:lnTo>
                  <a:lnTo>
                    <a:pt x="32" y="57"/>
                  </a:lnTo>
                  <a:lnTo>
                    <a:pt x="14" y="57"/>
                  </a:lnTo>
                  <a:lnTo>
                    <a:pt x="7" y="42"/>
                  </a:lnTo>
                  <a:lnTo>
                    <a:pt x="0" y="36"/>
                  </a:lnTo>
                  <a:lnTo>
                    <a:pt x="7" y="32"/>
                  </a:lnTo>
                  <a:lnTo>
                    <a:pt x="15" y="19"/>
                  </a:lnTo>
                  <a:lnTo>
                    <a:pt x="19" y="9"/>
                  </a:lnTo>
                  <a:lnTo>
                    <a:pt x="25" y="3"/>
                  </a:lnTo>
                  <a:lnTo>
                    <a:pt x="33" y="5"/>
                  </a:lnTo>
                  <a:lnTo>
                    <a:pt x="41" y="0"/>
                  </a:lnTo>
                  <a:lnTo>
                    <a:pt x="51" y="0"/>
                  </a:lnTo>
                  <a:lnTo>
                    <a:pt x="59" y="5"/>
                  </a:lnTo>
                  <a:lnTo>
                    <a:pt x="69" y="11"/>
                  </a:lnTo>
                  <a:lnTo>
                    <a:pt x="80" y="25"/>
                  </a:lnTo>
                  <a:lnTo>
                    <a:pt x="90" y="38"/>
                  </a:lnTo>
                  <a:lnTo>
                    <a:pt x="90" y="3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24" name="Freeform 196">
              <a:extLst>
                <a:ext uri="{FF2B5EF4-FFF2-40B4-BE49-F238E27FC236}">
                  <a16:creationId xmlns:a16="http://schemas.microsoft.com/office/drawing/2014/main" id="{4F227283-DDBF-D511-EA81-718BE7C48FA4}"/>
                </a:ext>
              </a:extLst>
            </p:cNvPr>
            <p:cNvSpPr>
              <a:spLocks/>
            </p:cNvSpPr>
            <p:nvPr/>
          </p:nvSpPr>
          <p:spPr bwMode="auto">
            <a:xfrm>
              <a:off x="5334328" y="4230256"/>
              <a:ext cx="83426" cy="103447"/>
            </a:xfrm>
            <a:custGeom>
              <a:avLst/>
              <a:gdLst>
                <a:gd name="T0" fmla="*/ 50 w 50"/>
                <a:gd name="T1" fmla="*/ 32 h 62"/>
                <a:gd name="T2" fmla="*/ 43 w 50"/>
                <a:gd name="T3" fmla="*/ 40 h 62"/>
                <a:gd name="T4" fmla="*/ 34 w 50"/>
                <a:gd name="T5" fmla="*/ 50 h 62"/>
                <a:gd name="T6" fmla="*/ 34 w 50"/>
                <a:gd name="T7" fmla="*/ 56 h 62"/>
                <a:gd name="T8" fmla="*/ 29 w 50"/>
                <a:gd name="T9" fmla="*/ 62 h 62"/>
                <a:gd name="T10" fmla="*/ 25 w 50"/>
                <a:gd name="T11" fmla="*/ 60 h 62"/>
                <a:gd name="T12" fmla="*/ 13 w 50"/>
                <a:gd name="T13" fmla="*/ 53 h 62"/>
                <a:gd name="T14" fmla="*/ 4 w 50"/>
                <a:gd name="T15" fmla="*/ 43 h 62"/>
                <a:gd name="T16" fmla="*/ 2 w 50"/>
                <a:gd name="T17" fmla="*/ 36 h 62"/>
                <a:gd name="T18" fmla="*/ 0 w 50"/>
                <a:gd name="T19" fmla="*/ 22 h 62"/>
                <a:gd name="T20" fmla="*/ 9 w 50"/>
                <a:gd name="T21" fmla="*/ 13 h 62"/>
                <a:gd name="T22" fmla="*/ 11 w 50"/>
                <a:gd name="T23" fmla="*/ 8 h 62"/>
                <a:gd name="T24" fmla="*/ 14 w 50"/>
                <a:gd name="T25" fmla="*/ 4 h 62"/>
                <a:gd name="T26" fmla="*/ 18 w 50"/>
                <a:gd name="T27" fmla="*/ 3 h 62"/>
                <a:gd name="T28" fmla="*/ 22 w 50"/>
                <a:gd name="T29" fmla="*/ 0 h 62"/>
                <a:gd name="T30" fmla="*/ 35 w 50"/>
                <a:gd name="T31" fmla="*/ 0 h 62"/>
                <a:gd name="T32" fmla="*/ 40 w 50"/>
                <a:gd name="T33" fmla="*/ 6 h 62"/>
                <a:gd name="T34" fmla="*/ 44 w 50"/>
                <a:gd name="T35" fmla="*/ 14 h 62"/>
                <a:gd name="T36" fmla="*/ 43 w 50"/>
                <a:gd name="T37" fmla="*/ 20 h 62"/>
                <a:gd name="T38" fmla="*/ 46 w 50"/>
                <a:gd name="T39" fmla="*/ 26 h 62"/>
                <a:gd name="T40" fmla="*/ 46 w 50"/>
                <a:gd name="T41" fmla="*/ 32 h 62"/>
                <a:gd name="T42" fmla="*/ 50 w 50"/>
                <a:gd name="T43" fmla="*/ 32 h 62"/>
                <a:gd name="T44" fmla="*/ 50 w 50"/>
                <a:gd name="T45"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62">
                  <a:moveTo>
                    <a:pt x="50" y="32"/>
                  </a:moveTo>
                  <a:lnTo>
                    <a:pt x="43" y="40"/>
                  </a:lnTo>
                  <a:lnTo>
                    <a:pt x="34" y="50"/>
                  </a:lnTo>
                  <a:lnTo>
                    <a:pt x="34" y="56"/>
                  </a:lnTo>
                  <a:lnTo>
                    <a:pt x="29" y="62"/>
                  </a:lnTo>
                  <a:lnTo>
                    <a:pt x="25" y="60"/>
                  </a:lnTo>
                  <a:lnTo>
                    <a:pt x="13" y="53"/>
                  </a:lnTo>
                  <a:lnTo>
                    <a:pt x="4" y="43"/>
                  </a:lnTo>
                  <a:lnTo>
                    <a:pt x="2" y="36"/>
                  </a:lnTo>
                  <a:lnTo>
                    <a:pt x="0" y="22"/>
                  </a:lnTo>
                  <a:lnTo>
                    <a:pt x="9" y="13"/>
                  </a:lnTo>
                  <a:lnTo>
                    <a:pt x="11" y="8"/>
                  </a:lnTo>
                  <a:lnTo>
                    <a:pt x="14" y="4"/>
                  </a:lnTo>
                  <a:lnTo>
                    <a:pt x="18" y="3"/>
                  </a:lnTo>
                  <a:lnTo>
                    <a:pt x="22" y="0"/>
                  </a:lnTo>
                  <a:lnTo>
                    <a:pt x="35" y="0"/>
                  </a:lnTo>
                  <a:lnTo>
                    <a:pt x="40" y="6"/>
                  </a:lnTo>
                  <a:lnTo>
                    <a:pt x="44" y="14"/>
                  </a:lnTo>
                  <a:lnTo>
                    <a:pt x="43" y="20"/>
                  </a:lnTo>
                  <a:lnTo>
                    <a:pt x="46" y="26"/>
                  </a:lnTo>
                  <a:lnTo>
                    <a:pt x="46" y="32"/>
                  </a:lnTo>
                  <a:lnTo>
                    <a:pt x="50" y="32"/>
                  </a:lnTo>
                  <a:lnTo>
                    <a:pt x="50" y="3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25" name="Freeform 197">
              <a:extLst>
                <a:ext uri="{FF2B5EF4-FFF2-40B4-BE49-F238E27FC236}">
                  <a16:creationId xmlns:a16="http://schemas.microsoft.com/office/drawing/2014/main" id="{F246E821-7AFC-434D-D86E-699FA51254E3}"/>
                </a:ext>
              </a:extLst>
            </p:cNvPr>
            <p:cNvSpPr>
              <a:spLocks/>
            </p:cNvSpPr>
            <p:nvPr/>
          </p:nvSpPr>
          <p:spPr bwMode="auto">
            <a:xfrm>
              <a:off x="3200311" y="4091770"/>
              <a:ext cx="66740" cy="40044"/>
            </a:xfrm>
            <a:custGeom>
              <a:avLst/>
              <a:gdLst>
                <a:gd name="T0" fmla="*/ 38 w 40"/>
                <a:gd name="T1" fmla="*/ 20 h 24"/>
                <a:gd name="T2" fmla="*/ 36 w 40"/>
                <a:gd name="T3" fmla="*/ 24 h 24"/>
                <a:gd name="T4" fmla="*/ 26 w 40"/>
                <a:gd name="T5" fmla="*/ 23 h 24"/>
                <a:gd name="T6" fmla="*/ 20 w 40"/>
                <a:gd name="T7" fmla="*/ 22 h 24"/>
                <a:gd name="T8" fmla="*/ 13 w 40"/>
                <a:gd name="T9" fmla="*/ 18 h 24"/>
                <a:gd name="T10" fmla="*/ 5 w 40"/>
                <a:gd name="T11" fmla="*/ 17 h 24"/>
                <a:gd name="T12" fmla="*/ 0 w 40"/>
                <a:gd name="T13" fmla="*/ 12 h 24"/>
                <a:gd name="T14" fmla="*/ 1 w 40"/>
                <a:gd name="T15" fmla="*/ 10 h 24"/>
                <a:gd name="T16" fmla="*/ 7 w 40"/>
                <a:gd name="T17" fmla="*/ 5 h 24"/>
                <a:gd name="T18" fmla="*/ 10 w 40"/>
                <a:gd name="T19" fmla="*/ 3 h 24"/>
                <a:gd name="T20" fmla="*/ 10 w 40"/>
                <a:gd name="T21" fmla="*/ 0 h 24"/>
                <a:gd name="T22" fmla="*/ 14 w 40"/>
                <a:gd name="T23" fmla="*/ 0 h 24"/>
                <a:gd name="T24" fmla="*/ 19 w 40"/>
                <a:gd name="T25" fmla="*/ 1 h 24"/>
                <a:gd name="T26" fmla="*/ 22 w 40"/>
                <a:gd name="T27" fmla="*/ 5 h 24"/>
                <a:gd name="T28" fmla="*/ 27 w 40"/>
                <a:gd name="T29" fmla="*/ 8 h 24"/>
                <a:gd name="T30" fmla="*/ 27 w 40"/>
                <a:gd name="T31" fmla="*/ 11 h 24"/>
                <a:gd name="T32" fmla="*/ 34 w 40"/>
                <a:gd name="T33" fmla="*/ 9 h 24"/>
                <a:gd name="T34" fmla="*/ 38 w 40"/>
                <a:gd name="T35" fmla="*/ 9 h 24"/>
                <a:gd name="T36" fmla="*/ 40 w 40"/>
                <a:gd name="T37" fmla="*/ 12 h 24"/>
                <a:gd name="T38" fmla="*/ 38 w 40"/>
                <a:gd name="T39" fmla="*/ 20 h 24"/>
                <a:gd name="T40" fmla="*/ 38 w 40"/>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24">
                  <a:moveTo>
                    <a:pt x="38" y="20"/>
                  </a:moveTo>
                  <a:lnTo>
                    <a:pt x="36" y="24"/>
                  </a:lnTo>
                  <a:lnTo>
                    <a:pt x="26" y="23"/>
                  </a:lnTo>
                  <a:lnTo>
                    <a:pt x="20" y="22"/>
                  </a:lnTo>
                  <a:lnTo>
                    <a:pt x="13" y="18"/>
                  </a:lnTo>
                  <a:lnTo>
                    <a:pt x="5" y="17"/>
                  </a:lnTo>
                  <a:lnTo>
                    <a:pt x="0" y="12"/>
                  </a:lnTo>
                  <a:lnTo>
                    <a:pt x="1" y="10"/>
                  </a:lnTo>
                  <a:lnTo>
                    <a:pt x="7" y="5"/>
                  </a:lnTo>
                  <a:lnTo>
                    <a:pt x="10" y="3"/>
                  </a:lnTo>
                  <a:lnTo>
                    <a:pt x="10" y="0"/>
                  </a:lnTo>
                  <a:lnTo>
                    <a:pt x="14" y="0"/>
                  </a:lnTo>
                  <a:lnTo>
                    <a:pt x="19" y="1"/>
                  </a:lnTo>
                  <a:lnTo>
                    <a:pt x="22" y="5"/>
                  </a:lnTo>
                  <a:lnTo>
                    <a:pt x="27" y="8"/>
                  </a:lnTo>
                  <a:lnTo>
                    <a:pt x="27" y="11"/>
                  </a:lnTo>
                  <a:lnTo>
                    <a:pt x="34" y="9"/>
                  </a:lnTo>
                  <a:lnTo>
                    <a:pt x="38" y="9"/>
                  </a:lnTo>
                  <a:lnTo>
                    <a:pt x="40" y="12"/>
                  </a:lnTo>
                  <a:lnTo>
                    <a:pt x="38" y="20"/>
                  </a:lnTo>
                  <a:lnTo>
                    <a:pt x="38" y="2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26" name="Freeform 198">
              <a:extLst>
                <a:ext uri="{FF2B5EF4-FFF2-40B4-BE49-F238E27FC236}">
                  <a16:creationId xmlns:a16="http://schemas.microsoft.com/office/drawing/2014/main" id="{0ABEEDC5-BEA3-9A47-A858-0F72CBCF0450}"/>
                </a:ext>
              </a:extLst>
            </p:cNvPr>
            <p:cNvSpPr>
              <a:spLocks/>
            </p:cNvSpPr>
            <p:nvPr/>
          </p:nvSpPr>
          <p:spPr bwMode="auto">
            <a:xfrm>
              <a:off x="6173585" y="3087333"/>
              <a:ext cx="113459" cy="121800"/>
            </a:xfrm>
            <a:custGeom>
              <a:avLst/>
              <a:gdLst>
                <a:gd name="T0" fmla="*/ 61 w 68"/>
                <a:gd name="T1" fmla="*/ 36 h 73"/>
                <a:gd name="T2" fmla="*/ 58 w 68"/>
                <a:gd name="T3" fmla="*/ 40 h 73"/>
                <a:gd name="T4" fmla="*/ 59 w 68"/>
                <a:gd name="T5" fmla="*/ 47 h 73"/>
                <a:gd name="T6" fmla="*/ 68 w 68"/>
                <a:gd name="T7" fmla="*/ 55 h 73"/>
                <a:gd name="T8" fmla="*/ 62 w 68"/>
                <a:gd name="T9" fmla="*/ 61 h 73"/>
                <a:gd name="T10" fmla="*/ 61 w 68"/>
                <a:gd name="T11" fmla="*/ 67 h 73"/>
                <a:gd name="T12" fmla="*/ 62 w 68"/>
                <a:gd name="T13" fmla="*/ 69 h 73"/>
                <a:gd name="T14" fmla="*/ 61 w 68"/>
                <a:gd name="T15" fmla="*/ 71 h 73"/>
                <a:gd name="T16" fmla="*/ 53 w 68"/>
                <a:gd name="T17" fmla="*/ 72 h 73"/>
                <a:gd name="T18" fmla="*/ 48 w 68"/>
                <a:gd name="T19" fmla="*/ 73 h 73"/>
                <a:gd name="T20" fmla="*/ 47 w 68"/>
                <a:gd name="T21" fmla="*/ 71 h 73"/>
                <a:gd name="T22" fmla="*/ 49 w 68"/>
                <a:gd name="T23" fmla="*/ 69 h 73"/>
                <a:gd name="T24" fmla="*/ 50 w 68"/>
                <a:gd name="T25" fmla="*/ 65 h 73"/>
                <a:gd name="T26" fmla="*/ 48 w 68"/>
                <a:gd name="T27" fmla="*/ 65 h 73"/>
                <a:gd name="T28" fmla="*/ 45 w 68"/>
                <a:gd name="T29" fmla="*/ 62 h 73"/>
                <a:gd name="T30" fmla="*/ 42 w 68"/>
                <a:gd name="T31" fmla="*/ 60 h 73"/>
                <a:gd name="T32" fmla="*/ 40 w 68"/>
                <a:gd name="T33" fmla="*/ 57 h 73"/>
                <a:gd name="T34" fmla="*/ 37 w 68"/>
                <a:gd name="T35" fmla="*/ 57 h 73"/>
                <a:gd name="T36" fmla="*/ 35 w 68"/>
                <a:gd name="T37" fmla="*/ 54 h 73"/>
                <a:gd name="T38" fmla="*/ 32 w 68"/>
                <a:gd name="T39" fmla="*/ 55 h 73"/>
                <a:gd name="T40" fmla="*/ 30 w 68"/>
                <a:gd name="T41" fmla="*/ 61 h 73"/>
                <a:gd name="T42" fmla="*/ 27 w 68"/>
                <a:gd name="T43" fmla="*/ 63 h 73"/>
                <a:gd name="T44" fmla="*/ 28 w 68"/>
                <a:gd name="T45" fmla="*/ 61 h 73"/>
                <a:gd name="T46" fmla="*/ 22 w 68"/>
                <a:gd name="T47" fmla="*/ 57 h 73"/>
                <a:gd name="T48" fmla="*/ 17 w 68"/>
                <a:gd name="T49" fmla="*/ 55 h 73"/>
                <a:gd name="T50" fmla="*/ 14 w 68"/>
                <a:gd name="T51" fmla="*/ 52 h 73"/>
                <a:gd name="T52" fmla="*/ 10 w 68"/>
                <a:gd name="T53" fmla="*/ 49 h 73"/>
                <a:gd name="T54" fmla="*/ 13 w 68"/>
                <a:gd name="T55" fmla="*/ 48 h 73"/>
                <a:gd name="T56" fmla="*/ 15 w 68"/>
                <a:gd name="T57" fmla="*/ 40 h 73"/>
                <a:gd name="T58" fmla="*/ 7 w 68"/>
                <a:gd name="T59" fmla="*/ 32 h 73"/>
                <a:gd name="T60" fmla="*/ 10 w 68"/>
                <a:gd name="T61" fmla="*/ 24 h 73"/>
                <a:gd name="T62" fmla="*/ 5 w 68"/>
                <a:gd name="T63" fmla="*/ 24 h 73"/>
                <a:gd name="T64" fmla="*/ 10 w 68"/>
                <a:gd name="T65" fmla="*/ 17 h 73"/>
                <a:gd name="T66" fmla="*/ 5 w 68"/>
                <a:gd name="T67" fmla="*/ 11 h 73"/>
                <a:gd name="T68" fmla="*/ 0 w 68"/>
                <a:gd name="T69" fmla="*/ 4 h 73"/>
                <a:gd name="T70" fmla="*/ 11 w 68"/>
                <a:gd name="T71" fmla="*/ 0 h 73"/>
                <a:gd name="T72" fmla="*/ 21 w 68"/>
                <a:gd name="T73" fmla="*/ 0 h 73"/>
                <a:gd name="T74" fmla="*/ 30 w 68"/>
                <a:gd name="T75" fmla="*/ 8 h 73"/>
                <a:gd name="T76" fmla="*/ 32 w 68"/>
                <a:gd name="T77" fmla="*/ 14 h 73"/>
                <a:gd name="T78" fmla="*/ 42 w 68"/>
                <a:gd name="T79" fmla="*/ 18 h 73"/>
                <a:gd name="T80" fmla="*/ 43 w 68"/>
                <a:gd name="T81" fmla="*/ 26 h 73"/>
                <a:gd name="T82" fmla="*/ 53 w 68"/>
                <a:gd name="T83" fmla="*/ 31 h 73"/>
                <a:gd name="T84" fmla="*/ 57 w 68"/>
                <a:gd name="T85" fmla="*/ 27 h 73"/>
                <a:gd name="T86" fmla="*/ 61 w 68"/>
                <a:gd name="T87" fmla="*/ 29 h 73"/>
                <a:gd name="T88" fmla="*/ 58 w 68"/>
                <a:gd name="T89" fmla="*/ 32 h 73"/>
                <a:gd name="T90" fmla="*/ 61 w 68"/>
                <a:gd name="T91" fmla="*/ 36 h 73"/>
                <a:gd name="T92" fmla="*/ 61 w 68"/>
                <a:gd name="T93" fmla="*/ 3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8" h="73">
                  <a:moveTo>
                    <a:pt x="61" y="36"/>
                  </a:moveTo>
                  <a:lnTo>
                    <a:pt x="58" y="40"/>
                  </a:lnTo>
                  <a:lnTo>
                    <a:pt x="59" y="47"/>
                  </a:lnTo>
                  <a:lnTo>
                    <a:pt x="68" y="55"/>
                  </a:lnTo>
                  <a:lnTo>
                    <a:pt x="62" y="61"/>
                  </a:lnTo>
                  <a:lnTo>
                    <a:pt x="61" y="67"/>
                  </a:lnTo>
                  <a:lnTo>
                    <a:pt x="62" y="69"/>
                  </a:lnTo>
                  <a:lnTo>
                    <a:pt x="61" y="71"/>
                  </a:lnTo>
                  <a:lnTo>
                    <a:pt x="53" y="72"/>
                  </a:lnTo>
                  <a:lnTo>
                    <a:pt x="48" y="73"/>
                  </a:lnTo>
                  <a:lnTo>
                    <a:pt x="47" y="71"/>
                  </a:lnTo>
                  <a:lnTo>
                    <a:pt x="49" y="69"/>
                  </a:lnTo>
                  <a:lnTo>
                    <a:pt x="50" y="65"/>
                  </a:lnTo>
                  <a:lnTo>
                    <a:pt x="48" y="65"/>
                  </a:lnTo>
                  <a:lnTo>
                    <a:pt x="45" y="62"/>
                  </a:lnTo>
                  <a:lnTo>
                    <a:pt x="42" y="60"/>
                  </a:lnTo>
                  <a:lnTo>
                    <a:pt x="40" y="57"/>
                  </a:lnTo>
                  <a:lnTo>
                    <a:pt x="37" y="57"/>
                  </a:lnTo>
                  <a:lnTo>
                    <a:pt x="35" y="54"/>
                  </a:lnTo>
                  <a:lnTo>
                    <a:pt x="32" y="55"/>
                  </a:lnTo>
                  <a:lnTo>
                    <a:pt x="30" y="61"/>
                  </a:lnTo>
                  <a:lnTo>
                    <a:pt x="27" y="63"/>
                  </a:lnTo>
                  <a:lnTo>
                    <a:pt x="28" y="61"/>
                  </a:lnTo>
                  <a:lnTo>
                    <a:pt x="22" y="57"/>
                  </a:lnTo>
                  <a:lnTo>
                    <a:pt x="17" y="55"/>
                  </a:lnTo>
                  <a:lnTo>
                    <a:pt x="14" y="52"/>
                  </a:lnTo>
                  <a:lnTo>
                    <a:pt x="10" y="49"/>
                  </a:lnTo>
                  <a:lnTo>
                    <a:pt x="13" y="48"/>
                  </a:lnTo>
                  <a:lnTo>
                    <a:pt x="15" y="40"/>
                  </a:lnTo>
                  <a:lnTo>
                    <a:pt x="7" y="32"/>
                  </a:lnTo>
                  <a:lnTo>
                    <a:pt x="10" y="24"/>
                  </a:lnTo>
                  <a:lnTo>
                    <a:pt x="5" y="24"/>
                  </a:lnTo>
                  <a:lnTo>
                    <a:pt x="10" y="17"/>
                  </a:lnTo>
                  <a:lnTo>
                    <a:pt x="5" y="11"/>
                  </a:lnTo>
                  <a:lnTo>
                    <a:pt x="0" y="4"/>
                  </a:lnTo>
                  <a:lnTo>
                    <a:pt x="11" y="0"/>
                  </a:lnTo>
                  <a:lnTo>
                    <a:pt x="21" y="0"/>
                  </a:lnTo>
                  <a:lnTo>
                    <a:pt x="30" y="8"/>
                  </a:lnTo>
                  <a:lnTo>
                    <a:pt x="32" y="14"/>
                  </a:lnTo>
                  <a:lnTo>
                    <a:pt x="42" y="18"/>
                  </a:lnTo>
                  <a:lnTo>
                    <a:pt x="43" y="26"/>
                  </a:lnTo>
                  <a:lnTo>
                    <a:pt x="53" y="31"/>
                  </a:lnTo>
                  <a:lnTo>
                    <a:pt x="57" y="27"/>
                  </a:lnTo>
                  <a:lnTo>
                    <a:pt x="61" y="29"/>
                  </a:lnTo>
                  <a:lnTo>
                    <a:pt x="58" y="32"/>
                  </a:lnTo>
                  <a:lnTo>
                    <a:pt x="61" y="36"/>
                  </a:lnTo>
                  <a:lnTo>
                    <a:pt x="61" y="3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27" name="Freeform 199">
              <a:extLst>
                <a:ext uri="{FF2B5EF4-FFF2-40B4-BE49-F238E27FC236}">
                  <a16:creationId xmlns:a16="http://schemas.microsoft.com/office/drawing/2014/main" id="{B426A4DE-67E5-76A6-F737-5FC27A46F605}"/>
                </a:ext>
              </a:extLst>
            </p:cNvPr>
            <p:cNvSpPr>
              <a:spLocks/>
            </p:cNvSpPr>
            <p:nvPr/>
          </p:nvSpPr>
          <p:spPr bwMode="auto">
            <a:xfrm>
              <a:off x="4077944" y="4357063"/>
              <a:ext cx="116795" cy="135149"/>
            </a:xfrm>
            <a:custGeom>
              <a:avLst/>
              <a:gdLst>
                <a:gd name="T0" fmla="*/ 70 w 70"/>
                <a:gd name="T1" fmla="*/ 6 h 81"/>
                <a:gd name="T2" fmla="*/ 61 w 70"/>
                <a:gd name="T3" fmla="*/ 22 h 81"/>
                <a:gd name="T4" fmla="*/ 62 w 70"/>
                <a:gd name="T5" fmla="*/ 35 h 81"/>
                <a:gd name="T6" fmla="*/ 69 w 70"/>
                <a:gd name="T7" fmla="*/ 46 h 81"/>
                <a:gd name="T8" fmla="*/ 65 w 70"/>
                <a:gd name="T9" fmla="*/ 54 h 81"/>
                <a:gd name="T10" fmla="*/ 63 w 70"/>
                <a:gd name="T11" fmla="*/ 63 h 81"/>
                <a:gd name="T12" fmla="*/ 59 w 70"/>
                <a:gd name="T13" fmla="*/ 71 h 81"/>
                <a:gd name="T14" fmla="*/ 49 w 70"/>
                <a:gd name="T15" fmla="*/ 67 h 81"/>
                <a:gd name="T16" fmla="*/ 42 w 70"/>
                <a:gd name="T17" fmla="*/ 69 h 81"/>
                <a:gd name="T18" fmla="*/ 35 w 70"/>
                <a:gd name="T19" fmla="*/ 67 h 81"/>
                <a:gd name="T20" fmla="*/ 33 w 70"/>
                <a:gd name="T21" fmla="*/ 73 h 81"/>
                <a:gd name="T22" fmla="*/ 36 w 70"/>
                <a:gd name="T23" fmla="*/ 76 h 81"/>
                <a:gd name="T24" fmla="*/ 35 w 70"/>
                <a:gd name="T25" fmla="*/ 81 h 81"/>
                <a:gd name="T26" fmla="*/ 25 w 70"/>
                <a:gd name="T27" fmla="*/ 78 h 81"/>
                <a:gd name="T28" fmla="*/ 15 w 70"/>
                <a:gd name="T29" fmla="*/ 62 h 81"/>
                <a:gd name="T30" fmla="*/ 13 w 70"/>
                <a:gd name="T31" fmla="*/ 52 h 81"/>
                <a:gd name="T32" fmla="*/ 8 w 70"/>
                <a:gd name="T33" fmla="*/ 52 h 81"/>
                <a:gd name="T34" fmla="*/ 0 w 70"/>
                <a:gd name="T35" fmla="*/ 38 h 81"/>
                <a:gd name="T36" fmla="*/ 4 w 70"/>
                <a:gd name="T37" fmla="*/ 28 h 81"/>
                <a:gd name="T38" fmla="*/ 3 w 70"/>
                <a:gd name="T39" fmla="*/ 24 h 81"/>
                <a:gd name="T40" fmla="*/ 14 w 70"/>
                <a:gd name="T41" fmla="*/ 18 h 81"/>
                <a:gd name="T42" fmla="*/ 17 w 70"/>
                <a:gd name="T43" fmla="*/ 1 h 81"/>
                <a:gd name="T44" fmla="*/ 37 w 70"/>
                <a:gd name="T45" fmla="*/ 5 h 81"/>
                <a:gd name="T46" fmla="*/ 38 w 70"/>
                <a:gd name="T47" fmla="*/ 1 h 81"/>
                <a:gd name="T48" fmla="*/ 52 w 70"/>
                <a:gd name="T49" fmla="*/ 0 h 81"/>
                <a:gd name="T50" fmla="*/ 70 w 70"/>
                <a:gd name="T51" fmla="*/ 6 h 81"/>
                <a:gd name="T52" fmla="*/ 70 w 70"/>
                <a:gd name="T53"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81">
                  <a:moveTo>
                    <a:pt x="70" y="6"/>
                  </a:moveTo>
                  <a:lnTo>
                    <a:pt x="61" y="22"/>
                  </a:lnTo>
                  <a:lnTo>
                    <a:pt x="62" y="35"/>
                  </a:lnTo>
                  <a:lnTo>
                    <a:pt x="69" y="46"/>
                  </a:lnTo>
                  <a:lnTo>
                    <a:pt x="65" y="54"/>
                  </a:lnTo>
                  <a:lnTo>
                    <a:pt x="63" y="63"/>
                  </a:lnTo>
                  <a:lnTo>
                    <a:pt x="59" y="71"/>
                  </a:lnTo>
                  <a:lnTo>
                    <a:pt x="49" y="67"/>
                  </a:lnTo>
                  <a:lnTo>
                    <a:pt x="42" y="69"/>
                  </a:lnTo>
                  <a:lnTo>
                    <a:pt x="35" y="67"/>
                  </a:lnTo>
                  <a:lnTo>
                    <a:pt x="33" y="73"/>
                  </a:lnTo>
                  <a:lnTo>
                    <a:pt x="36" y="76"/>
                  </a:lnTo>
                  <a:lnTo>
                    <a:pt x="35" y="81"/>
                  </a:lnTo>
                  <a:lnTo>
                    <a:pt x="25" y="78"/>
                  </a:lnTo>
                  <a:lnTo>
                    <a:pt x="15" y="62"/>
                  </a:lnTo>
                  <a:lnTo>
                    <a:pt x="13" y="52"/>
                  </a:lnTo>
                  <a:lnTo>
                    <a:pt x="8" y="52"/>
                  </a:lnTo>
                  <a:lnTo>
                    <a:pt x="0" y="38"/>
                  </a:lnTo>
                  <a:lnTo>
                    <a:pt x="4" y="28"/>
                  </a:lnTo>
                  <a:lnTo>
                    <a:pt x="3" y="24"/>
                  </a:lnTo>
                  <a:lnTo>
                    <a:pt x="14" y="18"/>
                  </a:lnTo>
                  <a:lnTo>
                    <a:pt x="17" y="1"/>
                  </a:lnTo>
                  <a:lnTo>
                    <a:pt x="37" y="5"/>
                  </a:lnTo>
                  <a:lnTo>
                    <a:pt x="38" y="1"/>
                  </a:lnTo>
                  <a:lnTo>
                    <a:pt x="52" y="0"/>
                  </a:lnTo>
                  <a:lnTo>
                    <a:pt x="70" y="6"/>
                  </a:lnTo>
                  <a:lnTo>
                    <a:pt x="70" y="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28" name="Freeform 200">
              <a:extLst>
                <a:ext uri="{FF2B5EF4-FFF2-40B4-BE49-F238E27FC236}">
                  <a16:creationId xmlns:a16="http://schemas.microsoft.com/office/drawing/2014/main" id="{717A06B1-073A-5F7D-4F8A-F38F96AA6813}"/>
                </a:ext>
              </a:extLst>
            </p:cNvPr>
            <p:cNvSpPr>
              <a:spLocks/>
            </p:cNvSpPr>
            <p:nvPr/>
          </p:nvSpPr>
          <p:spPr bwMode="auto">
            <a:xfrm>
              <a:off x="6118527" y="2982215"/>
              <a:ext cx="136817" cy="55060"/>
            </a:xfrm>
            <a:custGeom>
              <a:avLst/>
              <a:gdLst>
                <a:gd name="T0" fmla="*/ 82 w 82"/>
                <a:gd name="T1" fmla="*/ 9 h 33"/>
                <a:gd name="T2" fmla="*/ 79 w 82"/>
                <a:gd name="T3" fmla="*/ 14 h 33"/>
                <a:gd name="T4" fmla="*/ 77 w 82"/>
                <a:gd name="T5" fmla="*/ 21 h 33"/>
                <a:gd name="T6" fmla="*/ 74 w 82"/>
                <a:gd name="T7" fmla="*/ 23 h 33"/>
                <a:gd name="T8" fmla="*/ 58 w 82"/>
                <a:gd name="T9" fmla="*/ 17 h 33"/>
                <a:gd name="T10" fmla="*/ 52 w 82"/>
                <a:gd name="T11" fmla="*/ 18 h 33"/>
                <a:gd name="T12" fmla="*/ 49 w 82"/>
                <a:gd name="T13" fmla="*/ 23 h 33"/>
                <a:gd name="T14" fmla="*/ 43 w 82"/>
                <a:gd name="T15" fmla="*/ 25 h 33"/>
                <a:gd name="T16" fmla="*/ 41 w 82"/>
                <a:gd name="T17" fmla="*/ 24 h 33"/>
                <a:gd name="T18" fmla="*/ 35 w 82"/>
                <a:gd name="T19" fmla="*/ 26 h 33"/>
                <a:gd name="T20" fmla="*/ 29 w 82"/>
                <a:gd name="T21" fmla="*/ 27 h 33"/>
                <a:gd name="T22" fmla="*/ 28 w 82"/>
                <a:gd name="T23" fmla="*/ 31 h 33"/>
                <a:gd name="T24" fmla="*/ 15 w 82"/>
                <a:gd name="T25" fmla="*/ 33 h 33"/>
                <a:gd name="T26" fmla="*/ 10 w 82"/>
                <a:gd name="T27" fmla="*/ 31 h 33"/>
                <a:gd name="T28" fmla="*/ 2 w 82"/>
                <a:gd name="T29" fmla="*/ 26 h 33"/>
                <a:gd name="T30" fmla="*/ 0 w 82"/>
                <a:gd name="T31" fmla="*/ 20 h 33"/>
                <a:gd name="T32" fmla="*/ 1 w 82"/>
                <a:gd name="T33" fmla="*/ 17 h 33"/>
                <a:gd name="T34" fmla="*/ 3 w 82"/>
                <a:gd name="T35" fmla="*/ 14 h 33"/>
                <a:gd name="T36" fmla="*/ 9 w 82"/>
                <a:gd name="T37" fmla="*/ 14 h 33"/>
                <a:gd name="T38" fmla="*/ 14 w 82"/>
                <a:gd name="T39" fmla="*/ 12 h 33"/>
                <a:gd name="T40" fmla="*/ 14 w 82"/>
                <a:gd name="T41" fmla="*/ 10 h 33"/>
                <a:gd name="T42" fmla="*/ 17 w 82"/>
                <a:gd name="T43" fmla="*/ 9 h 33"/>
                <a:gd name="T44" fmla="*/ 18 w 82"/>
                <a:gd name="T45" fmla="*/ 5 h 33"/>
                <a:gd name="T46" fmla="*/ 20 w 82"/>
                <a:gd name="T47" fmla="*/ 4 h 33"/>
                <a:gd name="T48" fmla="*/ 23 w 82"/>
                <a:gd name="T49" fmla="*/ 1 h 33"/>
                <a:gd name="T50" fmla="*/ 27 w 82"/>
                <a:gd name="T51" fmla="*/ 1 h 33"/>
                <a:gd name="T52" fmla="*/ 28 w 82"/>
                <a:gd name="T53" fmla="*/ 2 h 33"/>
                <a:gd name="T54" fmla="*/ 34 w 82"/>
                <a:gd name="T55" fmla="*/ 0 h 33"/>
                <a:gd name="T56" fmla="*/ 42 w 82"/>
                <a:gd name="T57" fmla="*/ 6 h 33"/>
                <a:gd name="T58" fmla="*/ 50 w 82"/>
                <a:gd name="T59" fmla="*/ 2 h 33"/>
                <a:gd name="T60" fmla="*/ 57 w 82"/>
                <a:gd name="T61" fmla="*/ 4 h 33"/>
                <a:gd name="T62" fmla="*/ 67 w 82"/>
                <a:gd name="T63" fmla="*/ 1 h 33"/>
                <a:gd name="T64" fmla="*/ 82 w 82"/>
                <a:gd name="T65" fmla="*/ 9 h 33"/>
                <a:gd name="T66" fmla="*/ 82 w 82"/>
                <a:gd name="T67"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33">
                  <a:moveTo>
                    <a:pt x="82" y="9"/>
                  </a:moveTo>
                  <a:lnTo>
                    <a:pt x="79" y="14"/>
                  </a:lnTo>
                  <a:lnTo>
                    <a:pt x="77" y="21"/>
                  </a:lnTo>
                  <a:lnTo>
                    <a:pt x="74" y="23"/>
                  </a:lnTo>
                  <a:lnTo>
                    <a:pt x="58" y="17"/>
                  </a:lnTo>
                  <a:lnTo>
                    <a:pt x="52" y="18"/>
                  </a:lnTo>
                  <a:lnTo>
                    <a:pt x="49" y="23"/>
                  </a:lnTo>
                  <a:lnTo>
                    <a:pt x="43" y="25"/>
                  </a:lnTo>
                  <a:lnTo>
                    <a:pt x="41" y="24"/>
                  </a:lnTo>
                  <a:lnTo>
                    <a:pt x="35" y="26"/>
                  </a:lnTo>
                  <a:lnTo>
                    <a:pt x="29" y="27"/>
                  </a:lnTo>
                  <a:lnTo>
                    <a:pt x="28" y="31"/>
                  </a:lnTo>
                  <a:lnTo>
                    <a:pt x="15" y="33"/>
                  </a:lnTo>
                  <a:lnTo>
                    <a:pt x="10" y="31"/>
                  </a:lnTo>
                  <a:lnTo>
                    <a:pt x="2" y="26"/>
                  </a:lnTo>
                  <a:lnTo>
                    <a:pt x="0" y="20"/>
                  </a:lnTo>
                  <a:lnTo>
                    <a:pt x="1" y="17"/>
                  </a:lnTo>
                  <a:lnTo>
                    <a:pt x="3" y="14"/>
                  </a:lnTo>
                  <a:lnTo>
                    <a:pt x="9" y="14"/>
                  </a:lnTo>
                  <a:lnTo>
                    <a:pt x="14" y="12"/>
                  </a:lnTo>
                  <a:lnTo>
                    <a:pt x="14" y="10"/>
                  </a:lnTo>
                  <a:lnTo>
                    <a:pt x="17" y="9"/>
                  </a:lnTo>
                  <a:lnTo>
                    <a:pt x="18" y="5"/>
                  </a:lnTo>
                  <a:lnTo>
                    <a:pt x="20" y="4"/>
                  </a:lnTo>
                  <a:lnTo>
                    <a:pt x="23" y="1"/>
                  </a:lnTo>
                  <a:lnTo>
                    <a:pt x="27" y="1"/>
                  </a:lnTo>
                  <a:lnTo>
                    <a:pt x="28" y="2"/>
                  </a:lnTo>
                  <a:lnTo>
                    <a:pt x="34" y="0"/>
                  </a:lnTo>
                  <a:lnTo>
                    <a:pt x="42" y="6"/>
                  </a:lnTo>
                  <a:lnTo>
                    <a:pt x="50" y="2"/>
                  </a:lnTo>
                  <a:lnTo>
                    <a:pt x="57" y="4"/>
                  </a:lnTo>
                  <a:lnTo>
                    <a:pt x="67" y="1"/>
                  </a:lnTo>
                  <a:lnTo>
                    <a:pt x="82" y="9"/>
                  </a:lnTo>
                  <a:lnTo>
                    <a:pt x="82" y="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29" name="Freeform 201">
              <a:extLst>
                <a:ext uri="{FF2B5EF4-FFF2-40B4-BE49-F238E27FC236}">
                  <a16:creationId xmlns:a16="http://schemas.microsoft.com/office/drawing/2014/main" id="{2D1A04EC-FC65-4C80-37E1-F848BE555703}"/>
                </a:ext>
              </a:extLst>
            </p:cNvPr>
            <p:cNvSpPr>
              <a:spLocks/>
            </p:cNvSpPr>
            <p:nvPr/>
          </p:nvSpPr>
          <p:spPr bwMode="auto">
            <a:xfrm>
              <a:off x="6045112" y="3065642"/>
              <a:ext cx="70076" cy="43382"/>
            </a:xfrm>
            <a:custGeom>
              <a:avLst/>
              <a:gdLst>
                <a:gd name="T0" fmla="*/ 42 w 42"/>
                <a:gd name="T1" fmla="*/ 7 h 26"/>
                <a:gd name="T2" fmla="*/ 31 w 42"/>
                <a:gd name="T3" fmla="*/ 11 h 26"/>
                <a:gd name="T4" fmla="*/ 30 w 42"/>
                <a:gd name="T5" fmla="*/ 19 h 26"/>
                <a:gd name="T6" fmla="*/ 25 w 42"/>
                <a:gd name="T7" fmla="*/ 21 h 26"/>
                <a:gd name="T8" fmla="*/ 25 w 42"/>
                <a:gd name="T9" fmla="*/ 26 h 26"/>
                <a:gd name="T10" fmla="*/ 19 w 42"/>
                <a:gd name="T11" fmla="*/ 26 h 26"/>
                <a:gd name="T12" fmla="*/ 14 w 42"/>
                <a:gd name="T13" fmla="*/ 23 h 26"/>
                <a:gd name="T14" fmla="*/ 12 w 42"/>
                <a:gd name="T15" fmla="*/ 26 h 26"/>
                <a:gd name="T16" fmla="*/ 1 w 42"/>
                <a:gd name="T17" fmla="*/ 25 h 26"/>
                <a:gd name="T18" fmla="*/ 5 w 42"/>
                <a:gd name="T19" fmla="*/ 24 h 26"/>
                <a:gd name="T20" fmla="*/ 0 w 42"/>
                <a:gd name="T21" fmla="*/ 16 h 26"/>
                <a:gd name="T22" fmla="*/ 2 w 42"/>
                <a:gd name="T23" fmla="*/ 7 h 26"/>
                <a:gd name="T24" fmla="*/ 13 w 42"/>
                <a:gd name="T25" fmla="*/ 8 h 26"/>
                <a:gd name="T26" fmla="*/ 21 w 42"/>
                <a:gd name="T27" fmla="*/ 4 h 26"/>
                <a:gd name="T28" fmla="*/ 34 w 42"/>
                <a:gd name="T29" fmla="*/ 3 h 26"/>
                <a:gd name="T30" fmla="*/ 36 w 42"/>
                <a:gd name="T31" fmla="*/ 0 h 26"/>
                <a:gd name="T32" fmla="*/ 39 w 42"/>
                <a:gd name="T33" fmla="*/ 0 h 26"/>
                <a:gd name="T34" fmla="*/ 42 w 42"/>
                <a:gd name="T35" fmla="*/ 7 h 26"/>
                <a:gd name="T36" fmla="*/ 42 w 42"/>
                <a:gd name="T37"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26">
                  <a:moveTo>
                    <a:pt x="42" y="7"/>
                  </a:moveTo>
                  <a:lnTo>
                    <a:pt x="31" y="11"/>
                  </a:lnTo>
                  <a:lnTo>
                    <a:pt x="30" y="19"/>
                  </a:lnTo>
                  <a:lnTo>
                    <a:pt x="25" y="21"/>
                  </a:lnTo>
                  <a:lnTo>
                    <a:pt x="25" y="26"/>
                  </a:lnTo>
                  <a:lnTo>
                    <a:pt x="19" y="26"/>
                  </a:lnTo>
                  <a:lnTo>
                    <a:pt x="14" y="23"/>
                  </a:lnTo>
                  <a:lnTo>
                    <a:pt x="12" y="26"/>
                  </a:lnTo>
                  <a:lnTo>
                    <a:pt x="1" y="25"/>
                  </a:lnTo>
                  <a:lnTo>
                    <a:pt x="5" y="24"/>
                  </a:lnTo>
                  <a:lnTo>
                    <a:pt x="0" y="16"/>
                  </a:lnTo>
                  <a:lnTo>
                    <a:pt x="2" y="7"/>
                  </a:lnTo>
                  <a:lnTo>
                    <a:pt x="13" y="8"/>
                  </a:lnTo>
                  <a:lnTo>
                    <a:pt x="21" y="4"/>
                  </a:lnTo>
                  <a:lnTo>
                    <a:pt x="34" y="3"/>
                  </a:lnTo>
                  <a:lnTo>
                    <a:pt x="36" y="0"/>
                  </a:lnTo>
                  <a:lnTo>
                    <a:pt x="39" y="0"/>
                  </a:lnTo>
                  <a:lnTo>
                    <a:pt x="42" y="7"/>
                  </a:lnTo>
                  <a:lnTo>
                    <a:pt x="42" y="7"/>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30" name="Freeform 202">
              <a:extLst>
                <a:ext uri="{FF2B5EF4-FFF2-40B4-BE49-F238E27FC236}">
                  <a16:creationId xmlns:a16="http://schemas.microsoft.com/office/drawing/2014/main" id="{9EE70447-C3A4-6823-943E-12072C078CA4}"/>
                </a:ext>
              </a:extLst>
            </p:cNvPr>
            <p:cNvSpPr>
              <a:spLocks/>
            </p:cNvSpPr>
            <p:nvPr/>
          </p:nvSpPr>
          <p:spPr bwMode="auto">
            <a:xfrm>
              <a:off x="5953343" y="2414925"/>
              <a:ext cx="253613" cy="390430"/>
            </a:xfrm>
            <a:custGeom>
              <a:avLst/>
              <a:gdLst>
                <a:gd name="T0" fmla="*/ 152 w 152"/>
                <a:gd name="T1" fmla="*/ 50 h 234"/>
                <a:gd name="T2" fmla="*/ 131 w 152"/>
                <a:gd name="T3" fmla="*/ 54 h 234"/>
                <a:gd name="T4" fmla="*/ 121 w 152"/>
                <a:gd name="T5" fmla="*/ 66 h 234"/>
                <a:gd name="T6" fmla="*/ 125 w 152"/>
                <a:gd name="T7" fmla="*/ 77 h 234"/>
                <a:gd name="T8" fmla="*/ 106 w 152"/>
                <a:gd name="T9" fmla="*/ 90 h 234"/>
                <a:gd name="T10" fmla="*/ 83 w 152"/>
                <a:gd name="T11" fmla="*/ 105 h 234"/>
                <a:gd name="T12" fmla="*/ 77 w 152"/>
                <a:gd name="T13" fmla="*/ 129 h 234"/>
                <a:gd name="T14" fmla="*/ 88 w 152"/>
                <a:gd name="T15" fmla="*/ 141 h 234"/>
                <a:gd name="T16" fmla="*/ 102 w 152"/>
                <a:gd name="T17" fmla="*/ 151 h 234"/>
                <a:gd name="T18" fmla="*/ 92 w 152"/>
                <a:gd name="T19" fmla="*/ 170 h 234"/>
                <a:gd name="T20" fmla="*/ 79 w 152"/>
                <a:gd name="T21" fmla="*/ 174 h 234"/>
                <a:gd name="T22" fmla="*/ 77 w 152"/>
                <a:gd name="T23" fmla="*/ 204 h 234"/>
                <a:gd name="T24" fmla="*/ 71 w 152"/>
                <a:gd name="T25" fmla="*/ 221 h 234"/>
                <a:gd name="T26" fmla="*/ 54 w 152"/>
                <a:gd name="T27" fmla="*/ 219 h 234"/>
                <a:gd name="T28" fmla="*/ 48 w 152"/>
                <a:gd name="T29" fmla="*/ 234 h 234"/>
                <a:gd name="T30" fmla="*/ 31 w 152"/>
                <a:gd name="T31" fmla="*/ 234 h 234"/>
                <a:gd name="T32" fmla="*/ 25 w 152"/>
                <a:gd name="T33" fmla="*/ 217 h 234"/>
                <a:gd name="T34" fmla="*/ 12 w 152"/>
                <a:gd name="T35" fmla="*/ 197 h 234"/>
                <a:gd name="T36" fmla="*/ 0 w 152"/>
                <a:gd name="T37" fmla="*/ 172 h 234"/>
                <a:gd name="T38" fmla="*/ 5 w 152"/>
                <a:gd name="T39" fmla="*/ 162 h 234"/>
                <a:gd name="T40" fmla="*/ 15 w 152"/>
                <a:gd name="T41" fmla="*/ 150 h 234"/>
                <a:gd name="T42" fmla="*/ 17 w 152"/>
                <a:gd name="T43" fmla="*/ 130 h 234"/>
                <a:gd name="T44" fmla="*/ 8 w 152"/>
                <a:gd name="T45" fmla="*/ 121 h 234"/>
                <a:gd name="T46" fmla="*/ 5 w 152"/>
                <a:gd name="T47" fmla="*/ 98 h 234"/>
                <a:gd name="T48" fmla="*/ 12 w 152"/>
                <a:gd name="T49" fmla="*/ 83 h 234"/>
                <a:gd name="T50" fmla="*/ 25 w 152"/>
                <a:gd name="T51" fmla="*/ 83 h 234"/>
                <a:gd name="T52" fmla="*/ 29 w 152"/>
                <a:gd name="T53" fmla="*/ 76 h 234"/>
                <a:gd name="T54" fmla="*/ 24 w 152"/>
                <a:gd name="T55" fmla="*/ 70 h 234"/>
                <a:gd name="T56" fmla="*/ 40 w 152"/>
                <a:gd name="T57" fmla="*/ 47 h 234"/>
                <a:gd name="T58" fmla="*/ 51 w 152"/>
                <a:gd name="T59" fmla="*/ 29 h 234"/>
                <a:gd name="T60" fmla="*/ 57 w 152"/>
                <a:gd name="T61" fmla="*/ 17 h 234"/>
                <a:gd name="T62" fmla="*/ 69 w 152"/>
                <a:gd name="T63" fmla="*/ 17 h 234"/>
                <a:gd name="T64" fmla="*/ 71 w 152"/>
                <a:gd name="T65" fmla="*/ 8 h 234"/>
                <a:gd name="T66" fmla="*/ 95 w 152"/>
                <a:gd name="T67" fmla="*/ 11 h 234"/>
                <a:gd name="T68" fmla="*/ 94 w 152"/>
                <a:gd name="T69" fmla="*/ 0 h 234"/>
                <a:gd name="T70" fmla="*/ 102 w 152"/>
                <a:gd name="T71" fmla="*/ 0 h 234"/>
                <a:gd name="T72" fmla="*/ 120 w 152"/>
                <a:gd name="T73" fmla="*/ 7 h 234"/>
                <a:gd name="T74" fmla="*/ 141 w 152"/>
                <a:gd name="T75" fmla="*/ 18 h 234"/>
                <a:gd name="T76" fmla="*/ 147 w 152"/>
                <a:gd name="T77" fmla="*/ 43 h 234"/>
                <a:gd name="T78" fmla="*/ 152 w 152"/>
                <a:gd name="T79" fmla="*/ 50 h 234"/>
                <a:gd name="T80" fmla="*/ 152 w 152"/>
                <a:gd name="T81" fmla="*/ 5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2" h="234">
                  <a:moveTo>
                    <a:pt x="152" y="50"/>
                  </a:moveTo>
                  <a:lnTo>
                    <a:pt x="131" y="54"/>
                  </a:lnTo>
                  <a:lnTo>
                    <a:pt x="121" y="66"/>
                  </a:lnTo>
                  <a:lnTo>
                    <a:pt x="125" y="77"/>
                  </a:lnTo>
                  <a:lnTo>
                    <a:pt x="106" y="90"/>
                  </a:lnTo>
                  <a:lnTo>
                    <a:pt x="83" y="105"/>
                  </a:lnTo>
                  <a:lnTo>
                    <a:pt x="77" y="129"/>
                  </a:lnTo>
                  <a:lnTo>
                    <a:pt x="88" y="141"/>
                  </a:lnTo>
                  <a:lnTo>
                    <a:pt x="102" y="151"/>
                  </a:lnTo>
                  <a:lnTo>
                    <a:pt x="92" y="170"/>
                  </a:lnTo>
                  <a:lnTo>
                    <a:pt x="79" y="174"/>
                  </a:lnTo>
                  <a:lnTo>
                    <a:pt x="77" y="204"/>
                  </a:lnTo>
                  <a:lnTo>
                    <a:pt x="71" y="221"/>
                  </a:lnTo>
                  <a:lnTo>
                    <a:pt x="54" y="219"/>
                  </a:lnTo>
                  <a:lnTo>
                    <a:pt x="48" y="234"/>
                  </a:lnTo>
                  <a:lnTo>
                    <a:pt x="31" y="234"/>
                  </a:lnTo>
                  <a:lnTo>
                    <a:pt x="25" y="217"/>
                  </a:lnTo>
                  <a:lnTo>
                    <a:pt x="12" y="197"/>
                  </a:lnTo>
                  <a:lnTo>
                    <a:pt x="0" y="172"/>
                  </a:lnTo>
                  <a:lnTo>
                    <a:pt x="5" y="162"/>
                  </a:lnTo>
                  <a:lnTo>
                    <a:pt x="15" y="150"/>
                  </a:lnTo>
                  <a:lnTo>
                    <a:pt x="17" y="130"/>
                  </a:lnTo>
                  <a:lnTo>
                    <a:pt x="8" y="121"/>
                  </a:lnTo>
                  <a:lnTo>
                    <a:pt x="5" y="98"/>
                  </a:lnTo>
                  <a:lnTo>
                    <a:pt x="12" y="83"/>
                  </a:lnTo>
                  <a:lnTo>
                    <a:pt x="25" y="83"/>
                  </a:lnTo>
                  <a:lnTo>
                    <a:pt x="29" y="76"/>
                  </a:lnTo>
                  <a:lnTo>
                    <a:pt x="24" y="70"/>
                  </a:lnTo>
                  <a:lnTo>
                    <a:pt x="40" y="47"/>
                  </a:lnTo>
                  <a:lnTo>
                    <a:pt x="51" y="29"/>
                  </a:lnTo>
                  <a:lnTo>
                    <a:pt x="57" y="17"/>
                  </a:lnTo>
                  <a:lnTo>
                    <a:pt x="69" y="17"/>
                  </a:lnTo>
                  <a:lnTo>
                    <a:pt x="71" y="8"/>
                  </a:lnTo>
                  <a:lnTo>
                    <a:pt x="95" y="11"/>
                  </a:lnTo>
                  <a:lnTo>
                    <a:pt x="94" y="0"/>
                  </a:lnTo>
                  <a:lnTo>
                    <a:pt x="102" y="0"/>
                  </a:lnTo>
                  <a:lnTo>
                    <a:pt x="120" y="7"/>
                  </a:lnTo>
                  <a:lnTo>
                    <a:pt x="141" y="18"/>
                  </a:lnTo>
                  <a:lnTo>
                    <a:pt x="147" y="43"/>
                  </a:lnTo>
                  <a:lnTo>
                    <a:pt x="152" y="50"/>
                  </a:lnTo>
                  <a:lnTo>
                    <a:pt x="152" y="5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31" name="Freeform 203">
              <a:extLst>
                <a:ext uri="{FF2B5EF4-FFF2-40B4-BE49-F238E27FC236}">
                  <a16:creationId xmlns:a16="http://schemas.microsoft.com/office/drawing/2014/main" id="{731C4765-085F-2F50-BF6A-1E13AA242551}"/>
                </a:ext>
              </a:extLst>
            </p:cNvPr>
            <p:cNvSpPr>
              <a:spLocks/>
            </p:cNvSpPr>
            <p:nvPr/>
          </p:nvSpPr>
          <p:spPr bwMode="auto">
            <a:xfrm>
              <a:off x="6537319" y="5363170"/>
              <a:ext cx="36707" cy="51724"/>
            </a:xfrm>
            <a:custGeom>
              <a:avLst/>
              <a:gdLst>
                <a:gd name="T0" fmla="*/ 20 w 22"/>
                <a:gd name="T1" fmla="*/ 4 h 31"/>
                <a:gd name="T2" fmla="*/ 21 w 22"/>
                <a:gd name="T3" fmla="*/ 12 h 31"/>
                <a:gd name="T4" fmla="*/ 22 w 22"/>
                <a:gd name="T5" fmla="*/ 21 h 31"/>
                <a:gd name="T6" fmla="*/ 18 w 22"/>
                <a:gd name="T7" fmla="*/ 29 h 31"/>
                <a:gd name="T8" fmla="*/ 9 w 22"/>
                <a:gd name="T9" fmla="*/ 31 h 31"/>
                <a:gd name="T10" fmla="*/ 0 w 22"/>
                <a:gd name="T11" fmla="*/ 21 h 31"/>
                <a:gd name="T12" fmla="*/ 0 w 22"/>
                <a:gd name="T13" fmla="*/ 14 h 31"/>
                <a:gd name="T14" fmla="*/ 5 w 22"/>
                <a:gd name="T15" fmla="*/ 7 h 31"/>
                <a:gd name="T16" fmla="*/ 6 w 22"/>
                <a:gd name="T17" fmla="*/ 1 h 31"/>
                <a:gd name="T18" fmla="*/ 12 w 22"/>
                <a:gd name="T19" fmla="*/ 0 h 31"/>
                <a:gd name="T20" fmla="*/ 20 w 22"/>
                <a:gd name="T21" fmla="*/ 4 h 31"/>
                <a:gd name="T22" fmla="*/ 20 w 22"/>
                <a:gd name="T23"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1">
                  <a:moveTo>
                    <a:pt x="20" y="4"/>
                  </a:moveTo>
                  <a:lnTo>
                    <a:pt x="21" y="12"/>
                  </a:lnTo>
                  <a:lnTo>
                    <a:pt x="22" y="21"/>
                  </a:lnTo>
                  <a:lnTo>
                    <a:pt x="18" y="29"/>
                  </a:lnTo>
                  <a:lnTo>
                    <a:pt x="9" y="31"/>
                  </a:lnTo>
                  <a:lnTo>
                    <a:pt x="0" y="21"/>
                  </a:lnTo>
                  <a:lnTo>
                    <a:pt x="0" y="14"/>
                  </a:lnTo>
                  <a:lnTo>
                    <a:pt x="5" y="7"/>
                  </a:lnTo>
                  <a:lnTo>
                    <a:pt x="6" y="1"/>
                  </a:lnTo>
                  <a:lnTo>
                    <a:pt x="12" y="0"/>
                  </a:lnTo>
                  <a:lnTo>
                    <a:pt x="20" y="4"/>
                  </a:lnTo>
                  <a:lnTo>
                    <a:pt x="20" y="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32" name="Freeform 204">
              <a:extLst>
                <a:ext uri="{FF2B5EF4-FFF2-40B4-BE49-F238E27FC236}">
                  <a16:creationId xmlns:a16="http://schemas.microsoft.com/office/drawing/2014/main" id="{8BFE8BCF-02BA-8253-58D9-8C661614C18E}"/>
                </a:ext>
              </a:extLst>
            </p:cNvPr>
            <p:cNvSpPr>
              <a:spLocks/>
            </p:cNvSpPr>
            <p:nvPr/>
          </p:nvSpPr>
          <p:spPr bwMode="auto">
            <a:xfrm>
              <a:off x="6650777" y="3367640"/>
              <a:ext cx="160176" cy="156840"/>
            </a:xfrm>
            <a:custGeom>
              <a:avLst/>
              <a:gdLst>
                <a:gd name="T0" fmla="*/ 50 w 96"/>
                <a:gd name="T1" fmla="*/ 73 h 94"/>
                <a:gd name="T2" fmla="*/ 21 w 96"/>
                <a:gd name="T3" fmla="*/ 94 h 94"/>
                <a:gd name="T4" fmla="*/ 3 w 96"/>
                <a:gd name="T5" fmla="*/ 86 h 94"/>
                <a:gd name="T6" fmla="*/ 3 w 96"/>
                <a:gd name="T7" fmla="*/ 86 h 94"/>
                <a:gd name="T8" fmla="*/ 4 w 96"/>
                <a:gd name="T9" fmla="*/ 83 h 94"/>
                <a:gd name="T10" fmla="*/ 3 w 96"/>
                <a:gd name="T11" fmla="*/ 75 h 94"/>
                <a:gd name="T12" fmla="*/ 6 w 96"/>
                <a:gd name="T13" fmla="*/ 65 h 94"/>
                <a:gd name="T14" fmla="*/ 14 w 96"/>
                <a:gd name="T15" fmla="*/ 57 h 94"/>
                <a:gd name="T16" fmla="*/ 10 w 96"/>
                <a:gd name="T17" fmla="*/ 50 h 94"/>
                <a:gd name="T18" fmla="*/ 3 w 96"/>
                <a:gd name="T19" fmla="*/ 49 h 94"/>
                <a:gd name="T20" fmla="*/ 0 w 96"/>
                <a:gd name="T21" fmla="*/ 35 h 94"/>
                <a:gd name="T22" fmla="*/ 3 w 96"/>
                <a:gd name="T23" fmla="*/ 26 h 94"/>
                <a:gd name="T24" fmla="*/ 7 w 96"/>
                <a:gd name="T25" fmla="*/ 23 h 94"/>
                <a:gd name="T26" fmla="*/ 10 w 96"/>
                <a:gd name="T27" fmla="*/ 18 h 94"/>
                <a:gd name="T28" fmla="*/ 9 w 96"/>
                <a:gd name="T29" fmla="*/ 8 h 94"/>
                <a:gd name="T30" fmla="*/ 15 w 96"/>
                <a:gd name="T31" fmla="*/ 12 h 94"/>
                <a:gd name="T32" fmla="*/ 32 w 96"/>
                <a:gd name="T33" fmla="*/ 6 h 94"/>
                <a:gd name="T34" fmla="*/ 41 w 96"/>
                <a:gd name="T35" fmla="*/ 9 h 94"/>
                <a:gd name="T36" fmla="*/ 53 w 96"/>
                <a:gd name="T37" fmla="*/ 9 h 94"/>
                <a:gd name="T38" fmla="*/ 70 w 96"/>
                <a:gd name="T39" fmla="*/ 3 h 94"/>
                <a:gd name="T40" fmla="*/ 79 w 96"/>
                <a:gd name="T41" fmla="*/ 3 h 94"/>
                <a:gd name="T42" fmla="*/ 96 w 96"/>
                <a:gd name="T43" fmla="*/ 0 h 94"/>
                <a:gd name="T44" fmla="*/ 90 w 96"/>
                <a:gd name="T45" fmla="*/ 12 h 94"/>
                <a:gd name="T46" fmla="*/ 82 w 96"/>
                <a:gd name="T47" fmla="*/ 17 h 94"/>
                <a:gd name="T48" fmla="*/ 86 w 96"/>
                <a:gd name="T49" fmla="*/ 30 h 94"/>
                <a:gd name="T50" fmla="*/ 83 w 96"/>
                <a:gd name="T51" fmla="*/ 53 h 94"/>
                <a:gd name="T52" fmla="*/ 50 w 96"/>
                <a:gd name="T53" fmla="*/ 73 h 94"/>
                <a:gd name="T54" fmla="*/ 50 w 96"/>
                <a:gd name="T55" fmla="*/ 7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6" h="94">
                  <a:moveTo>
                    <a:pt x="50" y="73"/>
                  </a:moveTo>
                  <a:lnTo>
                    <a:pt x="21" y="94"/>
                  </a:lnTo>
                  <a:lnTo>
                    <a:pt x="3" y="86"/>
                  </a:lnTo>
                  <a:lnTo>
                    <a:pt x="3" y="86"/>
                  </a:lnTo>
                  <a:lnTo>
                    <a:pt x="4" y="83"/>
                  </a:lnTo>
                  <a:lnTo>
                    <a:pt x="3" y="75"/>
                  </a:lnTo>
                  <a:lnTo>
                    <a:pt x="6" y="65"/>
                  </a:lnTo>
                  <a:lnTo>
                    <a:pt x="14" y="57"/>
                  </a:lnTo>
                  <a:lnTo>
                    <a:pt x="10" y="50"/>
                  </a:lnTo>
                  <a:lnTo>
                    <a:pt x="3" y="49"/>
                  </a:lnTo>
                  <a:lnTo>
                    <a:pt x="0" y="35"/>
                  </a:lnTo>
                  <a:lnTo>
                    <a:pt x="3" y="26"/>
                  </a:lnTo>
                  <a:lnTo>
                    <a:pt x="7" y="23"/>
                  </a:lnTo>
                  <a:lnTo>
                    <a:pt x="10" y="18"/>
                  </a:lnTo>
                  <a:lnTo>
                    <a:pt x="9" y="8"/>
                  </a:lnTo>
                  <a:lnTo>
                    <a:pt x="15" y="12"/>
                  </a:lnTo>
                  <a:lnTo>
                    <a:pt x="32" y="6"/>
                  </a:lnTo>
                  <a:lnTo>
                    <a:pt x="41" y="9"/>
                  </a:lnTo>
                  <a:lnTo>
                    <a:pt x="53" y="9"/>
                  </a:lnTo>
                  <a:lnTo>
                    <a:pt x="70" y="3"/>
                  </a:lnTo>
                  <a:lnTo>
                    <a:pt x="79" y="3"/>
                  </a:lnTo>
                  <a:lnTo>
                    <a:pt x="96" y="0"/>
                  </a:lnTo>
                  <a:lnTo>
                    <a:pt x="90" y="12"/>
                  </a:lnTo>
                  <a:lnTo>
                    <a:pt x="82" y="17"/>
                  </a:lnTo>
                  <a:lnTo>
                    <a:pt x="86" y="30"/>
                  </a:lnTo>
                  <a:lnTo>
                    <a:pt x="83" y="53"/>
                  </a:lnTo>
                  <a:lnTo>
                    <a:pt x="50" y="73"/>
                  </a:lnTo>
                  <a:lnTo>
                    <a:pt x="50" y="7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33" name="Freeform 206">
              <a:extLst>
                <a:ext uri="{FF2B5EF4-FFF2-40B4-BE49-F238E27FC236}">
                  <a16:creationId xmlns:a16="http://schemas.microsoft.com/office/drawing/2014/main" id="{105DEC20-7D01-20A4-E22D-5904A7B3DF25}"/>
                </a:ext>
              </a:extLst>
            </p:cNvPr>
            <p:cNvSpPr>
              <a:spLocks/>
            </p:cNvSpPr>
            <p:nvPr/>
          </p:nvSpPr>
          <p:spPr bwMode="auto">
            <a:xfrm>
              <a:off x="6080149" y="3806457"/>
              <a:ext cx="285314" cy="507224"/>
            </a:xfrm>
            <a:custGeom>
              <a:avLst/>
              <a:gdLst>
                <a:gd name="T0" fmla="*/ 168 w 171"/>
                <a:gd name="T1" fmla="*/ 72 h 304"/>
                <a:gd name="T2" fmla="*/ 171 w 171"/>
                <a:gd name="T3" fmla="*/ 148 h 304"/>
                <a:gd name="T4" fmla="*/ 157 w 171"/>
                <a:gd name="T5" fmla="*/ 146 h 304"/>
                <a:gd name="T6" fmla="*/ 149 w 171"/>
                <a:gd name="T7" fmla="*/ 161 h 304"/>
                <a:gd name="T8" fmla="*/ 146 w 171"/>
                <a:gd name="T9" fmla="*/ 172 h 304"/>
                <a:gd name="T10" fmla="*/ 149 w 171"/>
                <a:gd name="T11" fmla="*/ 177 h 304"/>
                <a:gd name="T12" fmla="*/ 143 w 171"/>
                <a:gd name="T13" fmla="*/ 183 h 304"/>
                <a:gd name="T14" fmla="*/ 146 w 171"/>
                <a:gd name="T15" fmla="*/ 191 h 304"/>
                <a:gd name="T16" fmla="*/ 142 w 171"/>
                <a:gd name="T17" fmla="*/ 198 h 304"/>
                <a:gd name="T18" fmla="*/ 140 w 171"/>
                <a:gd name="T19" fmla="*/ 206 h 304"/>
                <a:gd name="T20" fmla="*/ 146 w 171"/>
                <a:gd name="T21" fmla="*/ 204 h 304"/>
                <a:gd name="T22" fmla="*/ 149 w 171"/>
                <a:gd name="T23" fmla="*/ 211 h 304"/>
                <a:gd name="T24" fmla="*/ 150 w 171"/>
                <a:gd name="T25" fmla="*/ 223 h 304"/>
                <a:gd name="T26" fmla="*/ 156 w 171"/>
                <a:gd name="T27" fmla="*/ 228 h 304"/>
                <a:gd name="T28" fmla="*/ 156 w 171"/>
                <a:gd name="T29" fmla="*/ 233 h 304"/>
                <a:gd name="T30" fmla="*/ 146 w 171"/>
                <a:gd name="T31" fmla="*/ 237 h 304"/>
                <a:gd name="T32" fmla="*/ 138 w 171"/>
                <a:gd name="T33" fmla="*/ 244 h 304"/>
                <a:gd name="T34" fmla="*/ 126 w 171"/>
                <a:gd name="T35" fmla="*/ 265 h 304"/>
                <a:gd name="T36" fmla="*/ 110 w 171"/>
                <a:gd name="T37" fmla="*/ 274 h 304"/>
                <a:gd name="T38" fmla="*/ 94 w 171"/>
                <a:gd name="T39" fmla="*/ 272 h 304"/>
                <a:gd name="T40" fmla="*/ 89 w 171"/>
                <a:gd name="T41" fmla="*/ 274 h 304"/>
                <a:gd name="T42" fmla="*/ 91 w 171"/>
                <a:gd name="T43" fmla="*/ 281 h 304"/>
                <a:gd name="T44" fmla="*/ 82 w 171"/>
                <a:gd name="T45" fmla="*/ 288 h 304"/>
                <a:gd name="T46" fmla="*/ 75 w 171"/>
                <a:gd name="T47" fmla="*/ 295 h 304"/>
                <a:gd name="T48" fmla="*/ 54 w 171"/>
                <a:gd name="T49" fmla="*/ 302 h 304"/>
                <a:gd name="T50" fmla="*/ 50 w 171"/>
                <a:gd name="T51" fmla="*/ 298 h 304"/>
                <a:gd name="T52" fmla="*/ 47 w 171"/>
                <a:gd name="T53" fmla="*/ 297 h 304"/>
                <a:gd name="T54" fmla="*/ 44 w 171"/>
                <a:gd name="T55" fmla="*/ 303 h 304"/>
                <a:gd name="T56" fmla="*/ 30 w 171"/>
                <a:gd name="T57" fmla="*/ 304 h 304"/>
                <a:gd name="T58" fmla="*/ 32 w 171"/>
                <a:gd name="T59" fmla="*/ 299 h 304"/>
                <a:gd name="T60" fmla="*/ 27 w 171"/>
                <a:gd name="T61" fmla="*/ 286 h 304"/>
                <a:gd name="T62" fmla="*/ 25 w 171"/>
                <a:gd name="T63" fmla="*/ 278 h 304"/>
                <a:gd name="T64" fmla="*/ 18 w 171"/>
                <a:gd name="T65" fmla="*/ 274 h 304"/>
                <a:gd name="T66" fmla="*/ 7 w 171"/>
                <a:gd name="T67" fmla="*/ 263 h 304"/>
                <a:gd name="T68" fmla="*/ 11 w 171"/>
                <a:gd name="T69" fmla="*/ 254 h 304"/>
                <a:gd name="T70" fmla="*/ 19 w 171"/>
                <a:gd name="T71" fmla="*/ 256 h 304"/>
                <a:gd name="T72" fmla="*/ 24 w 171"/>
                <a:gd name="T73" fmla="*/ 255 h 304"/>
                <a:gd name="T74" fmla="*/ 33 w 171"/>
                <a:gd name="T75" fmla="*/ 255 h 304"/>
                <a:gd name="T76" fmla="*/ 24 w 171"/>
                <a:gd name="T77" fmla="*/ 238 h 304"/>
                <a:gd name="T78" fmla="*/ 24 w 171"/>
                <a:gd name="T79" fmla="*/ 225 h 304"/>
                <a:gd name="T80" fmla="*/ 23 w 171"/>
                <a:gd name="T81" fmla="*/ 213 h 304"/>
                <a:gd name="T82" fmla="*/ 16 w 171"/>
                <a:gd name="T83" fmla="*/ 200 h 304"/>
                <a:gd name="T84" fmla="*/ 18 w 171"/>
                <a:gd name="T85" fmla="*/ 191 h 304"/>
                <a:gd name="T86" fmla="*/ 6 w 171"/>
                <a:gd name="T87" fmla="*/ 191 h 304"/>
                <a:gd name="T88" fmla="*/ 6 w 171"/>
                <a:gd name="T89" fmla="*/ 179 h 304"/>
                <a:gd name="T90" fmla="*/ 0 w 171"/>
                <a:gd name="T91" fmla="*/ 171 h 304"/>
                <a:gd name="T92" fmla="*/ 6 w 171"/>
                <a:gd name="T93" fmla="*/ 146 h 304"/>
                <a:gd name="T94" fmla="*/ 27 w 171"/>
                <a:gd name="T95" fmla="*/ 129 h 304"/>
                <a:gd name="T96" fmla="*/ 28 w 171"/>
                <a:gd name="T97" fmla="*/ 104 h 304"/>
                <a:gd name="T98" fmla="*/ 33 w 171"/>
                <a:gd name="T99" fmla="*/ 66 h 304"/>
                <a:gd name="T100" fmla="*/ 37 w 171"/>
                <a:gd name="T101" fmla="*/ 57 h 304"/>
                <a:gd name="T102" fmla="*/ 29 w 171"/>
                <a:gd name="T103" fmla="*/ 51 h 304"/>
                <a:gd name="T104" fmla="*/ 29 w 171"/>
                <a:gd name="T105" fmla="*/ 45 h 304"/>
                <a:gd name="T106" fmla="*/ 23 w 171"/>
                <a:gd name="T107" fmla="*/ 40 h 304"/>
                <a:gd name="T108" fmla="*/ 18 w 171"/>
                <a:gd name="T109" fmla="*/ 10 h 304"/>
                <a:gd name="T110" fmla="*/ 34 w 171"/>
                <a:gd name="T111" fmla="*/ 0 h 304"/>
                <a:gd name="T112" fmla="*/ 101 w 171"/>
                <a:gd name="T113" fmla="*/ 36 h 304"/>
                <a:gd name="T114" fmla="*/ 168 w 171"/>
                <a:gd name="T115" fmla="*/ 72 h 304"/>
                <a:gd name="T116" fmla="*/ 168 w 171"/>
                <a:gd name="T117" fmla="*/ 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304">
                  <a:moveTo>
                    <a:pt x="168" y="72"/>
                  </a:moveTo>
                  <a:lnTo>
                    <a:pt x="171" y="148"/>
                  </a:lnTo>
                  <a:lnTo>
                    <a:pt x="157" y="146"/>
                  </a:lnTo>
                  <a:lnTo>
                    <a:pt x="149" y="161"/>
                  </a:lnTo>
                  <a:lnTo>
                    <a:pt x="146" y="172"/>
                  </a:lnTo>
                  <a:lnTo>
                    <a:pt x="149" y="177"/>
                  </a:lnTo>
                  <a:lnTo>
                    <a:pt x="143" y="183"/>
                  </a:lnTo>
                  <a:lnTo>
                    <a:pt x="146" y="191"/>
                  </a:lnTo>
                  <a:lnTo>
                    <a:pt x="142" y="198"/>
                  </a:lnTo>
                  <a:lnTo>
                    <a:pt x="140" y="206"/>
                  </a:lnTo>
                  <a:lnTo>
                    <a:pt x="146" y="204"/>
                  </a:lnTo>
                  <a:lnTo>
                    <a:pt x="149" y="211"/>
                  </a:lnTo>
                  <a:lnTo>
                    <a:pt x="150" y="223"/>
                  </a:lnTo>
                  <a:lnTo>
                    <a:pt x="156" y="228"/>
                  </a:lnTo>
                  <a:lnTo>
                    <a:pt x="156" y="233"/>
                  </a:lnTo>
                  <a:lnTo>
                    <a:pt x="146" y="237"/>
                  </a:lnTo>
                  <a:lnTo>
                    <a:pt x="138" y="244"/>
                  </a:lnTo>
                  <a:lnTo>
                    <a:pt x="126" y="265"/>
                  </a:lnTo>
                  <a:lnTo>
                    <a:pt x="110" y="274"/>
                  </a:lnTo>
                  <a:lnTo>
                    <a:pt x="94" y="272"/>
                  </a:lnTo>
                  <a:lnTo>
                    <a:pt x="89" y="274"/>
                  </a:lnTo>
                  <a:lnTo>
                    <a:pt x="91" y="281"/>
                  </a:lnTo>
                  <a:lnTo>
                    <a:pt x="82" y="288"/>
                  </a:lnTo>
                  <a:lnTo>
                    <a:pt x="75" y="295"/>
                  </a:lnTo>
                  <a:lnTo>
                    <a:pt x="54" y="302"/>
                  </a:lnTo>
                  <a:lnTo>
                    <a:pt x="50" y="298"/>
                  </a:lnTo>
                  <a:lnTo>
                    <a:pt x="47" y="297"/>
                  </a:lnTo>
                  <a:lnTo>
                    <a:pt x="44" y="303"/>
                  </a:lnTo>
                  <a:lnTo>
                    <a:pt x="30" y="304"/>
                  </a:lnTo>
                  <a:lnTo>
                    <a:pt x="32" y="299"/>
                  </a:lnTo>
                  <a:lnTo>
                    <a:pt x="27" y="286"/>
                  </a:lnTo>
                  <a:lnTo>
                    <a:pt x="25" y="278"/>
                  </a:lnTo>
                  <a:lnTo>
                    <a:pt x="18" y="274"/>
                  </a:lnTo>
                  <a:lnTo>
                    <a:pt x="7" y="263"/>
                  </a:lnTo>
                  <a:lnTo>
                    <a:pt x="11" y="254"/>
                  </a:lnTo>
                  <a:lnTo>
                    <a:pt x="19" y="256"/>
                  </a:lnTo>
                  <a:lnTo>
                    <a:pt x="24" y="255"/>
                  </a:lnTo>
                  <a:lnTo>
                    <a:pt x="33" y="255"/>
                  </a:lnTo>
                  <a:lnTo>
                    <a:pt x="24" y="238"/>
                  </a:lnTo>
                  <a:lnTo>
                    <a:pt x="24" y="225"/>
                  </a:lnTo>
                  <a:lnTo>
                    <a:pt x="23" y="213"/>
                  </a:lnTo>
                  <a:lnTo>
                    <a:pt x="16" y="200"/>
                  </a:lnTo>
                  <a:lnTo>
                    <a:pt x="18" y="191"/>
                  </a:lnTo>
                  <a:lnTo>
                    <a:pt x="6" y="191"/>
                  </a:lnTo>
                  <a:lnTo>
                    <a:pt x="6" y="179"/>
                  </a:lnTo>
                  <a:lnTo>
                    <a:pt x="0" y="171"/>
                  </a:lnTo>
                  <a:lnTo>
                    <a:pt x="6" y="146"/>
                  </a:lnTo>
                  <a:lnTo>
                    <a:pt x="27" y="129"/>
                  </a:lnTo>
                  <a:lnTo>
                    <a:pt x="28" y="104"/>
                  </a:lnTo>
                  <a:lnTo>
                    <a:pt x="33" y="66"/>
                  </a:lnTo>
                  <a:lnTo>
                    <a:pt x="37" y="57"/>
                  </a:lnTo>
                  <a:lnTo>
                    <a:pt x="29" y="51"/>
                  </a:lnTo>
                  <a:lnTo>
                    <a:pt x="29" y="45"/>
                  </a:lnTo>
                  <a:lnTo>
                    <a:pt x="23" y="40"/>
                  </a:lnTo>
                  <a:lnTo>
                    <a:pt x="18" y="10"/>
                  </a:lnTo>
                  <a:lnTo>
                    <a:pt x="34" y="0"/>
                  </a:lnTo>
                  <a:lnTo>
                    <a:pt x="101" y="36"/>
                  </a:lnTo>
                  <a:lnTo>
                    <a:pt x="168" y="72"/>
                  </a:lnTo>
                  <a:lnTo>
                    <a:pt x="168" y="7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34" name="Freeform 207">
              <a:extLst>
                <a:ext uri="{FF2B5EF4-FFF2-40B4-BE49-F238E27FC236}">
                  <a16:creationId xmlns:a16="http://schemas.microsoft.com/office/drawing/2014/main" id="{FF7549F7-40F3-31FB-B67F-F92FCE5B4E6A}"/>
                </a:ext>
              </a:extLst>
            </p:cNvPr>
            <p:cNvSpPr>
              <a:spLocks/>
            </p:cNvSpPr>
            <p:nvPr/>
          </p:nvSpPr>
          <p:spPr bwMode="auto">
            <a:xfrm>
              <a:off x="5701400" y="4198553"/>
              <a:ext cx="55060" cy="161844"/>
            </a:xfrm>
            <a:custGeom>
              <a:avLst/>
              <a:gdLst>
                <a:gd name="T0" fmla="*/ 17 w 33"/>
                <a:gd name="T1" fmla="*/ 1 h 97"/>
                <a:gd name="T2" fmla="*/ 14 w 33"/>
                <a:gd name="T3" fmla="*/ 11 h 97"/>
                <a:gd name="T4" fmla="*/ 20 w 33"/>
                <a:gd name="T5" fmla="*/ 16 h 97"/>
                <a:gd name="T6" fmla="*/ 25 w 33"/>
                <a:gd name="T7" fmla="*/ 23 h 97"/>
                <a:gd name="T8" fmla="*/ 25 w 33"/>
                <a:gd name="T9" fmla="*/ 33 h 97"/>
                <a:gd name="T10" fmla="*/ 29 w 33"/>
                <a:gd name="T11" fmla="*/ 36 h 97"/>
                <a:gd name="T12" fmla="*/ 28 w 33"/>
                <a:gd name="T13" fmla="*/ 80 h 97"/>
                <a:gd name="T14" fmla="*/ 33 w 33"/>
                <a:gd name="T15" fmla="*/ 93 h 97"/>
                <a:gd name="T16" fmla="*/ 20 w 33"/>
                <a:gd name="T17" fmla="*/ 97 h 97"/>
                <a:gd name="T18" fmla="*/ 15 w 33"/>
                <a:gd name="T19" fmla="*/ 91 h 97"/>
                <a:gd name="T20" fmla="*/ 11 w 33"/>
                <a:gd name="T21" fmla="*/ 79 h 97"/>
                <a:gd name="T22" fmla="*/ 9 w 33"/>
                <a:gd name="T23" fmla="*/ 69 h 97"/>
                <a:gd name="T24" fmla="*/ 14 w 33"/>
                <a:gd name="T25" fmla="*/ 52 h 97"/>
                <a:gd name="T26" fmla="*/ 9 w 33"/>
                <a:gd name="T27" fmla="*/ 45 h 97"/>
                <a:gd name="T28" fmla="*/ 8 w 33"/>
                <a:gd name="T29" fmla="*/ 30 h 97"/>
                <a:gd name="T30" fmla="*/ 8 w 33"/>
                <a:gd name="T31" fmla="*/ 16 h 97"/>
                <a:gd name="T32" fmla="*/ 0 w 33"/>
                <a:gd name="T33" fmla="*/ 6 h 97"/>
                <a:gd name="T34" fmla="*/ 2 w 33"/>
                <a:gd name="T35" fmla="*/ 0 h 97"/>
                <a:gd name="T36" fmla="*/ 17 w 33"/>
                <a:gd name="T37" fmla="*/ 1 h 97"/>
                <a:gd name="T38" fmla="*/ 17 w 33"/>
                <a:gd name="T39" fmla="*/ 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97">
                  <a:moveTo>
                    <a:pt x="17" y="1"/>
                  </a:moveTo>
                  <a:lnTo>
                    <a:pt x="14" y="11"/>
                  </a:lnTo>
                  <a:lnTo>
                    <a:pt x="20" y="16"/>
                  </a:lnTo>
                  <a:lnTo>
                    <a:pt x="25" y="23"/>
                  </a:lnTo>
                  <a:lnTo>
                    <a:pt x="25" y="33"/>
                  </a:lnTo>
                  <a:lnTo>
                    <a:pt x="29" y="36"/>
                  </a:lnTo>
                  <a:lnTo>
                    <a:pt x="28" y="80"/>
                  </a:lnTo>
                  <a:lnTo>
                    <a:pt x="33" y="93"/>
                  </a:lnTo>
                  <a:lnTo>
                    <a:pt x="20" y="97"/>
                  </a:lnTo>
                  <a:lnTo>
                    <a:pt x="15" y="91"/>
                  </a:lnTo>
                  <a:lnTo>
                    <a:pt x="11" y="79"/>
                  </a:lnTo>
                  <a:lnTo>
                    <a:pt x="9" y="69"/>
                  </a:lnTo>
                  <a:lnTo>
                    <a:pt x="14" y="52"/>
                  </a:lnTo>
                  <a:lnTo>
                    <a:pt x="9" y="45"/>
                  </a:lnTo>
                  <a:lnTo>
                    <a:pt x="8" y="30"/>
                  </a:lnTo>
                  <a:lnTo>
                    <a:pt x="8" y="16"/>
                  </a:lnTo>
                  <a:lnTo>
                    <a:pt x="0" y="6"/>
                  </a:lnTo>
                  <a:lnTo>
                    <a:pt x="2" y="0"/>
                  </a:lnTo>
                  <a:lnTo>
                    <a:pt x="17" y="1"/>
                  </a:lnTo>
                  <a:lnTo>
                    <a:pt x="17" y="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35" name="Freeform 208">
              <a:extLst>
                <a:ext uri="{FF2B5EF4-FFF2-40B4-BE49-F238E27FC236}">
                  <a16:creationId xmlns:a16="http://schemas.microsoft.com/office/drawing/2014/main" id="{DF33E575-2C13-C6A9-24AE-AF90FAB6F617}"/>
                </a:ext>
              </a:extLst>
            </p:cNvPr>
            <p:cNvSpPr>
              <a:spLocks/>
            </p:cNvSpPr>
            <p:nvPr/>
          </p:nvSpPr>
          <p:spPr bwMode="auto">
            <a:xfrm>
              <a:off x="8389360" y="3901560"/>
              <a:ext cx="241933" cy="467181"/>
            </a:xfrm>
            <a:custGeom>
              <a:avLst/>
              <a:gdLst>
                <a:gd name="T0" fmla="*/ 125 w 145"/>
                <a:gd name="T1" fmla="*/ 114 h 280"/>
                <a:gd name="T2" fmla="*/ 95 w 145"/>
                <a:gd name="T3" fmla="*/ 133 h 280"/>
                <a:gd name="T4" fmla="*/ 85 w 145"/>
                <a:gd name="T5" fmla="*/ 147 h 280"/>
                <a:gd name="T6" fmla="*/ 72 w 145"/>
                <a:gd name="T7" fmla="*/ 133 h 280"/>
                <a:gd name="T8" fmla="*/ 58 w 145"/>
                <a:gd name="T9" fmla="*/ 154 h 280"/>
                <a:gd name="T10" fmla="*/ 48 w 145"/>
                <a:gd name="T11" fmla="*/ 199 h 280"/>
                <a:gd name="T12" fmla="*/ 61 w 145"/>
                <a:gd name="T13" fmla="*/ 213 h 280"/>
                <a:gd name="T14" fmla="*/ 73 w 145"/>
                <a:gd name="T15" fmla="*/ 246 h 280"/>
                <a:gd name="T16" fmla="*/ 93 w 145"/>
                <a:gd name="T17" fmla="*/ 260 h 280"/>
                <a:gd name="T18" fmla="*/ 97 w 145"/>
                <a:gd name="T19" fmla="*/ 277 h 280"/>
                <a:gd name="T20" fmla="*/ 84 w 145"/>
                <a:gd name="T21" fmla="*/ 270 h 280"/>
                <a:gd name="T22" fmla="*/ 67 w 145"/>
                <a:gd name="T23" fmla="*/ 265 h 280"/>
                <a:gd name="T24" fmla="*/ 57 w 145"/>
                <a:gd name="T25" fmla="*/ 249 h 280"/>
                <a:gd name="T26" fmla="*/ 39 w 145"/>
                <a:gd name="T27" fmla="*/ 229 h 280"/>
                <a:gd name="T28" fmla="*/ 33 w 145"/>
                <a:gd name="T29" fmla="*/ 229 h 280"/>
                <a:gd name="T30" fmla="*/ 37 w 145"/>
                <a:gd name="T31" fmla="*/ 199 h 280"/>
                <a:gd name="T32" fmla="*/ 52 w 145"/>
                <a:gd name="T33" fmla="*/ 162 h 280"/>
                <a:gd name="T34" fmla="*/ 43 w 145"/>
                <a:gd name="T35" fmla="*/ 135 h 280"/>
                <a:gd name="T36" fmla="*/ 28 w 145"/>
                <a:gd name="T37" fmla="*/ 110 h 280"/>
                <a:gd name="T38" fmla="*/ 28 w 145"/>
                <a:gd name="T39" fmla="*/ 97 h 280"/>
                <a:gd name="T40" fmla="*/ 23 w 145"/>
                <a:gd name="T41" fmla="*/ 68 h 280"/>
                <a:gd name="T42" fmla="*/ 0 w 145"/>
                <a:gd name="T43" fmla="*/ 37 h 280"/>
                <a:gd name="T44" fmla="*/ 11 w 145"/>
                <a:gd name="T45" fmla="*/ 13 h 280"/>
                <a:gd name="T46" fmla="*/ 31 w 145"/>
                <a:gd name="T47" fmla="*/ 4 h 280"/>
                <a:gd name="T48" fmla="*/ 48 w 145"/>
                <a:gd name="T49" fmla="*/ 6 h 280"/>
                <a:gd name="T50" fmla="*/ 62 w 145"/>
                <a:gd name="T51" fmla="*/ 18 h 280"/>
                <a:gd name="T52" fmla="*/ 64 w 145"/>
                <a:gd name="T53" fmla="*/ 55 h 280"/>
                <a:gd name="T54" fmla="*/ 85 w 145"/>
                <a:gd name="T55" fmla="*/ 47 h 280"/>
                <a:gd name="T56" fmla="*/ 97 w 145"/>
                <a:gd name="T57" fmla="*/ 40 h 280"/>
                <a:gd name="T58" fmla="*/ 125 w 145"/>
                <a:gd name="T59" fmla="*/ 57 h 280"/>
                <a:gd name="T60" fmla="*/ 144 w 145"/>
                <a:gd name="T61" fmla="*/ 92 h 280"/>
                <a:gd name="T62" fmla="*/ 141 w 145"/>
                <a:gd name="T63" fmla="*/ 11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280">
                  <a:moveTo>
                    <a:pt x="141" y="117"/>
                  </a:moveTo>
                  <a:lnTo>
                    <a:pt x="125" y="114"/>
                  </a:lnTo>
                  <a:lnTo>
                    <a:pt x="104" y="117"/>
                  </a:lnTo>
                  <a:lnTo>
                    <a:pt x="95" y="133"/>
                  </a:lnTo>
                  <a:lnTo>
                    <a:pt x="101" y="156"/>
                  </a:lnTo>
                  <a:lnTo>
                    <a:pt x="85" y="147"/>
                  </a:lnTo>
                  <a:lnTo>
                    <a:pt x="71" y="148"/>
                  </a:lnTo>
                  <a:lnTo>
                    <a:pt x="72" y="133"/>
                  </a:lnTo>
                  <a:lnTo>
                    <a:pt x="58" y="133"/>
                  </a:lnTo>
                  <a:lnTo>
                    <a:pt x="58" y="154"/>
                  </a:lnTo>
                  <a:lnTo>
                    <a:pt x="52" y="182"/>
                  </a:lnTo>
                  <a:lnTo>
                    <a:pt x="48" y="199"/>
                  </a:lnTo>
                  <a:lnTo>
                    <a:pt x="50" y="212"/>
                  </a:lnTo>
                  <a:lnTo>
                    <a:pt x="61" y="213"/>
                  </a:lnTo>
                  <a:lnTo>
                    <a:pt x="68" y="230"/>
                  </a:lnTo>
                  <a:lnTo>
                    <a:pt x="73" y="246"/>
                  </a:lnTo>
                  <a:lnTo>
                    <a:pt x="82" y="257"/>
                  </a:lnTo>
                  <a:lnTo>
                    <a:pt x="93" y="260"/>
                  </a:lnTo>
                  <a:lnTo>
                    <a:pt x="102" y="270"/>
                  </a:lnTo>
                  <a:lnTo>
                    <a:pt x="97" y="277"/>
                  </a:lnTo>
                  <a:lnTo>
                    <a:pt x="86" y="280"/>
                  </a:lnTo>
                  <a:lnTo>
                    <a:pt x="84" y="270"/>
                  </a:lnTo>
                  <a:lnTo>
                    <a:pt x="70" y="262"/>
                  </a:lnTo>
                  <a:lnTo>
                    <a:pt x="67" y="265"/>
                  </a:lnTo>
                  <a:lnTo>
                    <a:pt x="60" y="258"/>
                  </a:lnTo>
                  <a:lnTo>
                    <a:pt x="57" y="249"/>
                  </a:lnTo>
                  <a:lnTo>
                    <a:pt x="48" y="237"/>
                  </a:lnTo>
                  <a:lnTo>
                    <a:pt x="39" y="229"/>
                  </a:lnTo>
                  <a:lnTo>
                    <a:pt x="37" y="240"/>
                  </a:lnTo>
                  <a:lnTo>
                    <a:pt x="33" y="229"/>
                  </a:lnTo>
                  <a:lnTo>
                    <a:pt x="34" y="217"/>
                  </a:lnTo>
                  <a:lnTo>
                    <a:pt x="37" y="199"/>
                  </a:lnTo>
                  <a:lnTo>
                    <a:pt x="44" y="180"/>
                  </a:lnTo>
                  <a:lnTo>
                    <a:pt x="52" y="162"/>
                  </a:lnTo>
                  <a:lnTo>
                    <a:pt x="44" y="144"/>
                  </a:lnTo>
                  <a:lnTo>
                    <a:pt x="43" y="135"/>
                  </a:lnTo>
                  <a:lnTo>
                    <a:pt x="40" y="125"/>
                  </a:lnTo>
                  <a:lnTo>
                    <a:pt x="28" y="110"/>
                  </a:lnTo>
                  <a:lnTo>
                    <a:pt x="22" y="100"/>
                  </a:lnTo>
                  <a:lnTo>
                    <a:pt x="28" y="97"/>
                  </a:lnTo>
                  <a:lnTo>
                    <a:pt x="31" y="80"/>
                  </a:lnTo>
                  <a:lnTo>
                    <a:pt x="23" y="68"/>
                  </a:lnTo>
                  <a:lnTo>
                    <a:pt x="11" y="54"/>
                  </a:lnTo>
                  <a:lnTo>
                    <a:pt x="0" y="37"/>
                  </a:lnTo>
                  <a:lnTo>
                    <a:pt x="7" y="34"/>
                  </a:lnTo>
                  <a:lnTo>
                    <a:pt x="11" y="13"/>
                  </a:lnTo>
                  <a:lnTo>
                    <a:pt x="23" y="12"/>
                  </a:lnTo>
                  <a:lnTo>
                    <a:pt x="31" y="4"/>
                  </a:lnTo>
                  <a:lnTo>
                    <a:pt x="40" y="0"/>
                  </a:lnTo>
                  <a:lnTo>
                    <a:pt x="48" y="6"/>
                  </a:lnTo>
                  <a:lnTo>
                    <a:pt x="51" y="17"/>
                  </a:lnTo>
                  <a:lnTo>
                    <a:pt x="62" y="18"/>
                  </a:lnTo>
                  <a:lnTo>
                    <a:pt x="61" y="37"/>
                  </a:lnTo>
                  <a:lnTo>
                    <a:pt x="64" y="55"/>
                  </a:lnTo>
                  <a:lnTo>
                    <a:pt x="79" y="43"/>
                  </a:lnTo>
                  <a:lnTo>
                    <a:pt x="85" y="47"/>
                  </a:lnTo>
                  <a:lnTo>
                    <a:pt x="95" y="46"/>
                  </a:lnTo>
                  <a:lnTo>
                    <a:pt x="97" y="40"/>
                  </a:lnTo>
                  <a:lnTo>
                    <a:pt x="110" y="41"/>
                  </a:lnTo>
                  <a:lnTo>
                    <a:pt x="125" y="57"/>
                  </a:lnTo>
                  <a:lnTo>
                    <a:pt x="128" y="75"/>
                  </a:lnTo>
                  <a:lnTo>
                    <a:pt x="144" y="92"/>
                  </a:lnTo>
                  <a:lnTo>
                    <a:pt x="145" y="108"/>
                  </a:lnTo>
                  <a:lnTo>
                    <a:pt x="141" y="117"/>
                  </a:lnTo>
                  <a:lnTo>
                    <a:pt x="141" y="117"/>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36" name="Freeform 209">
              <a:extLst>
                <a:ext uri="{FF2B5EF4-FFF2-40B4-BE49-F238E27FC236}">
                  <a16:creationId xmlns:a16="http://schemas.microsoft.com/office/drawing/2014/main" id="{FCB33619-9A1D-2A20-D989-88C446E50C24}"/>
                </a:ext>
              </a:extLst>
            </p:cNvPr>
            <p:cNvSpPr>
              <a:spLocks/>
            </p:cNvSpPr>
            <p:nvPr/>
          </p:nvSpPr>
          <p:spPr bwMode="auto">
            <a:xfrm>
              <a:off x="7451659" y="3249177"/>
              <a:ext cx="211900" cy="133479"/>
            </a:xfrm>
            <a:custGeom>
              <a:avLst/>
              <a:gdLst>
                <a:gd name="T0" fmla="*/ 50 w 127"/>
                <a:gd name="T1" fmla="*/ 14 h 80"/>
                <a:gd name="T2" fmla="*/ 46 w 127"/>
                <a:gd name="T3" fmla="*/ 20 h 80"/>
                <a:gd name="T4" fmla="*/ 28 w 127"/>
                <a:gd name="T5" fmla="*/ 17 h 80"/>
                <a:gd name="T6" fmla="*/ 30 w 127"/>
                <a:gd name="T7" fmla="*/ 27 h 80"/>
                <a:gd name="T8" fmla="*/ 46 w 127"/>
                <a:gd name="T9" fmla="*/ 26 h 80"/>
                <a:gd name="T10" fmla="*/ 67 w 127"/>
                <a:gd name="T11" fmla="*/ 32 h 80"/>
                <a:gd name="T12" fmla="*/ 96 w 127"/>
                <a:gd name="T13" fmla="*/ 29 h 80"/>
                <a:gd name="T14" fmla="*/ 105 w 127"/>
                <a:gd name="T15" fmla="*/ 47 h 80"/>
                <a:gd name="T16" fmla="*/ 109 w 127"/>
                <a:gd name="T17" fmla="*/ 45 h 80"/>
                <a:gd name="T18" fmla="*/ 120 w 127"/>
                <a:gd name="T19" fmla="*/ 49 h 80"/>
                <a:gd name="T20" fmla="*/ 122 w 127"/>
                <a:gd name="T21" fmla="*/ 57 h 80"/>
                <a:gd name="T22" fmla="*/ 127 w 127"/>
                <a:gd name="T23" fmla="*/ 67 h 80"/>
                <a:gd name="T24" fmla="*/ 111 w 127"/>
                <a:gd name="T25" fmla="*/ 67 h 80"/>
                <a:gd name="T26" fmla="*/ 100 w 127"/>
                <a:gd name="T27" fmla="*/ 66 h 80"/>
                <a:gd name="T28" fmla="*/ 92 w 127"/>
                <a:gd name="T29" fmla="*/ 74 h 80"/>
                <a:gd name="T30" fmla="*/ 85 w 127"/>
                <a:gd name="T31" fmla="*/ 76 h 80"/>
                <a:gd name="T32" fmla="*/ 81 w 127"/>
                <a:gd name="T33" fmla="*/ 80 h 80"/>
                <a:gd name="T34" fmla="*/ 74 w 127"/>
                <a:gd name="T35" fmla="*/ 74 h 80"/>
                <a:gd name="T36" fmla="*/ 71 w 127"/>
                <a:gd name="T37" fmla="*/ 58 h 80"/>
                <a:gd name="T38" fmla="*/ 65 w 127"/>
                <a:gd name="T39" fmla="*/ 57 h 80"/>
                <a:gd name="T40" fmla="*/ 66 w 127"/>
                <a:gd name="T41" fmla="*/ 51 h 80"/>
                <a:gd name="T42" fmla="*/ 56 w 127"/>
                <a:gd name="T43" fmla="*/ 47 h 80"/>
                <a:gd name="T44" fmla="*/ 51 w 127"/>
                <a:gd name="T45" fmla="*/ 54 h 80"/>
                <a:gd name="T46" fmla="*/ 51 w 127"/>
                <a:gd name="T47" fmla="*/ 61 h 80"/>
                <a:gd name="T48" fmla="*/ 50 w 127"/>
                <a:gd name="T49" fmla="*/ 64 h 80"/>
                <a:gd name="T50" fmla="*/ 40 w 127"/>
                <a:gd name="T51" fmla="*/ 64 h 80"/>
                <a:gd name="T52" fmla="*/ 38 w 127"/>
                <a:gd name="T53" fmla="*/ 72 h 80"/>
                <a:gd name="T54" fmla="*/ 31 w 127"/>
                <a:gd name="T55" fmla="*/ 68 h 80"/>
                <a:gd name="T56" fmla="*/ 22 w 127"/>
                <a:gd name="T57" fmla="*/ 74 h 80"/>
                <a:gd name="T58" fmla="*/ 16 w 127"/>
                <a:gd name="T59" fmla="*/ 73 h 80"/>
                <a:gd name="T60" fmla="*/ 20 w 127"/>
                <a:gd name="T61" fmla="*/ 54 h 80"/>
                <a:gd name="T62" fmla="*/ 13 w 127"/>
                <a:gd name="T63" fmla="*/ 39 h 80"/>
                <a:gd name="T64" fmla="*/ 0 w 127"/>
                <a:gd name="T65" fmla="*/ 34 h 80"/>
                <a:gd name="T66" fmla="*/ 3 w 127"/>
                <a:gd name="T67" fmla="*/ 26 h 80"/>
                <a:gd name="T68" fmla="*/ 15 w 127"/>
                <a:gd name="T69" fmla="*/ 27 h 80"/>
                <a:gd name="T70" fmla="*/ 20 w 127"/>
                <a:gd name="T71" fmla="*/ 17 h 80"/>
                <a:gd name="T72" fmla="*/ 21 w 127"/>
                <a:gd name="T73" fmla="*/ 5 h 80"/>
                <a:gd name="T74" fmla="*/ 40 w 127"/>
                <a:gd name="T75" fmla="*/ 0 h 80"/>
                <a:gd name="T76" fmla="*/ 40 w 127"/>
                <a:gd name="T77" fmla="*/ 9 h 80"/>
                <a:gd name="T78" fmla="*/ 44 w 127"/>
                <a:gd name="T79" fmla="*/ 14 h 80"/>
                <a:gd name="T80" fmla="*/ 50 w 127"/>
                <a:gd name="T81" fmla="*/ 14 h 80"/>
                <a:gd name="T82" fmla="*/ 50 w 127"/>
                <a:gd name="T83" fmla="*/ 1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80">
                  <a:moveTo>
                    <a:pt x="50" y="14"/>
                  </a:moveTo>
                  <a:lnTo>
                    <a:pt x="46" y="20"/>
                  </a:lnTo>
                  <a:lnTo>
                    <a:pt x="28" y="17"/>
                  </a:lnTo>
                  <a:lnTo>
                    <a:pt x="30" y="27"/>
                  </a:lnTo>
                  <a:lnTo>
                    <a:pt x="46" y="26"/>
                  </a:lnTo>
                  <a:lnTo>
                    <a:pt x="67" y="32"/>
                  </a:lnTo>
                  <a:lnTo>
                    <a:pt x="96" y="29"/>
                  </a:lnTo>
                  <a:lnTo>
                    <a:pt x="105" y="47"/>
                  </a:lnTo>
                  <a:lnTo>
                    <a:pt x="109" y="45"/>
                  </a:lnTo>
                  <a:lnTo>
                    <a:pt x="120" y="49"/>
                  </a:lnTo>
                  <a:lnTo>
                    <a:pt x="122" y="57"/>
                  </a:lnTo>
                  <a:lnTo>
                    <a:pt x="127" y="67"/>
                  </a:lnTo>
                  <a:lnTo>
                    <a:pt x="111" y="67"/>
                  </a:lnTo>
                  <a:lnTo>
                    <a:pt x="100" y="66"/>
                  </a:lnTo>
                  <a:lnTo>
                    <a:pt x="92" y="74"/>
                  </a:lnTo>
                  <a:lnTo>
                    <a:pt x="85" y="76"/>
                  </a:lnTo>
                  <a:lnTo>
                    <a:pt x="81" y="80"/>
                  </a:lnTo>
                  <a:lnTo>
                    <a:pt x="74" y="74"/>
                  </a:lnTo>
                  <a:lnTo>
                    <a:pt x="71" y="58"/>
                  </a:lnTo>
                  <a:lnTo>
                    <a:pt x="65" y="57"/>
                  </a:lnTo>
                  <a:lnTo>
                    <a:pt x="66" y="51"/>
                  </a:lnTo>
                  <a:lnTo>
                    <a:pt x="56" y="47"/>
                  </a:lnTo>
                  <a:lnTo>
                    <a:pt x="51" y="54"/>
                  </a:lnTo>
                  <a:lnTo>
                    <a:pt x="51" y="61"/>
                  </a:lnTo>
                  <a:lnTo>
                    <a:pt x="50" y="64"/>
                  </a:lnTo>
                  <a:lnTo>
                    <a:pt x="40" y="64"/>
                  </a:lnTo>
                  <a:lnTo>
                    <a:pt x="38" y="72"/>
                  </a:lnTo>
                  <a:lnTo>
                    <a:pt x="31" y="68"/>
                  </a:lnTo>
                  <a:lnTo>
                    <a:pt x="22" y="74"/>
                  </a:lnTo>
                  <a:lnTo>
                    <a:pt x="16" y="73"/>
                  </a:lnTo>
                  <a:lnTo>
                    <a:pt x="20" y="54"/>
                  </a:lnTo>
                  <a:lnTo>
                    <a:pt x="13" y="39"/>
                  </a:lnTo>
                  <a:lnTo>
                    <a:pt x="0" y="34"/>
                  </a:lnTo>
                  <a:lnTo>
                    <a:pt x="3" y="26"/>
                  </a:lnTo>
                  <a:lnTo>
                    <a:pt x="15" y="27"/>
                  </a:lnTo>
                  <a:lnTo>
                    <a:pt x="20" y="17"/>
                  </a:lnTo>
                  <a:lnTo>
                    <a:pt x="21" y="5"/>
                  </a:lnTo>
                  <a:lnTo>
                    <a:pt x="40" y="0"/>
                  </a:lnTo>
                  <a:lnTo>
                    <a:pt x="40" y="9"/>
                  </a:lnTo>
                  <a:lnTo>
                    <a:pt x="44" y="14"/>
                  </a:lnTo>
                  <a:lnTo>
                    <a:pt x="50" y="14"/>
                  </a:lnTo>
                  <a:lnTo>
                    <a:pt x="50" y="1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37" name="Freeform 210">
              <a:extLst>
                <a:ext uri="{FF2B5EF4-FFF2-40B4-BE49-F238E27FC236}">
                  <a16:creationId xmlns:a16="http://schemas.microsoft.com/office/drawing/2014/main" id="{8E314C7D-2D3F-BBC5-5583-9009054DCF96}"/>
                </a:ext>
              </a:extLst>
            </p:cNvPr>
            <p:cNvSpPr>
              <a:spLocks/>
            </p:cNvSpPr>
            <p:nvPr/>
          </p:nvSpPr>
          <p:spPr bwMode="auto">
            <a:xfrm>
              <a:off x="7046214" y="3192447"/>
              <a:ext cx="395435" cy="236928"/>
            </a:xfrm>
            <a:custGeom>
              <a:avLst/>
              <a:gdLst>
                <a:gd name="T0" fmla="*/ 237 w 237"/>
                <a:gd name="T1" fmla="*/ 102 h 142"/>
                <a:gd name="T2" fmla="*/ 233 w 237"/>
                <a:gd name="T3" fmla="*/ 102 h 142"/>
                <a:gd name="T4" fmla="*/ 224 w 237"/>
                <a:gd name="T5" fmla="*/ 97 h 142"/>
                <a:gd name="T6" fmla="*/ 223 w 237"/>
                <a:gd name="T7" fmla="*/ 103 h 142"/>
                <a:gd name="T8" fmla="*/ 211 w 237"/>
                <a:gd name="T9" fmla="*/ 107 h 142"/>
                <a:gd name="T10" fmla="*/ 212 w 237"/>
                <a:gd name="T11" fmla="*/ 122 h 142"/>
                <a:gd name="T12" fmla="*/ 204 w 237"/>
                <a:gd name="T13" fmla="*/ 128 h 142"/>
                <a:gd name="T14" fmla="*/ 192 w 237"/>
                <a:gd name="T15" fmla="*/ 131 h 142"/>
                <a:gd name="T16" fmla="*/ 191 w 237"/>
                <a:gd name="T17" fmla="*/ 140 h 142"/>
                <a:gd name="T18" fmla="*/ 179 w 237"/>
                <a:gd name="T19" fmla="*/ 142 h 142"/>
                <a:gd name="T20" fmla="*/ 162 w 237"/>
                <a:gd name="T21" fmla="*/ 135 h 142"/>
                <a:gd name="T22" fmla="*/ 157 w 237"/>
                <a:gd name="T23" fmla="*/ 119 h 142"/>
                <a:gd name="T24" fmla="*/ 145 w 237"/>
                <a:gd name="T25" fmla="*/ 118 h 142"/>
                <a:gd name="T26" fmla="*/ 123 w 237"/>
                <a:gd name="T27" fmla="*/ 102 h 142"/>
                <a:gd name="T28" fmla="*/ 111 w 237"/>
                <a:gd name="T29" fmla="*/ 100 h 142"/>
                <a:gd name="T30" fmla="*/ 91 w 237"/>
                <a:gd name="T31" fmla="*/ 90 h 142"/>
                <a:gd name="T32" fmla="*/ 80 w 237"/>
                <a:gd name="T33" fmla="*/ 88 h 142"/>
                <a:gd name="T34" fmla="*/ 74 w 237"/>
                <a:gd name="T35" fmla="*/ 91 h 142"/>
                <a:gd name="T36" fmla="*/ 63 w 237"/>
                <a:gd name="T37" fmla="*/ 91 h 142"/>
                <a:gd name="T38" fmla="*/ 54 w 237"/>
                <a:gd name="T39" fmla="*/ 102 h 142"/>
                <a:gd name="T40" fmla="*/ 41 w 237"/>
                <a:gd name="T41" fmla="*/ 105 h 142"/>
                <a:gd name="T42" fmla="*/ 35 w 237"/>
                <a:gd name="T43" fmla="*/ 92 h 142"/>
                <a:gd name="T44" fmla="*/ 34 w 237"/>
                <a:gd name="T45" fmla="*/ 72 h 142"/>
                <a:gd name="T46" fmla="*/ 20 w 237"/>
                <a:gd name="T47" fmla="*/ 65 h 142"/>
                <a:gd name="T48" fmla="*/ 21 w 237"/>
                <a:gd name="T49" fmla="*/ 53 h 142"/>
                <a:gd name="T50" fmla="*/ 11 w 237"/>
                <a:gd name="T51" fmla="*/ 52 h 142"/>
                <a:gd name="T52" fmla="*/ 10 w 237"/>
                <a:gd name="T53" fmla="*/ 36 h 142"/>
                <a:gd name="T54" fmla="*/ 26 w 237"/>
                <a:gd name="T55" fmla="*/ 40 h 142"/>
                <a:gd name="T56" fmla="*/ 38 w 237"/>
                <a:gd name="T57" fmla="*/ 34 h 142"/>
                <a:gd name="T58" fmla="*/ 24 w 237"/>
                <a:gd name="T59" fmla="*/ 23 h 142"/>
                <a:gd name="T60" fmla="*/ 18 w 237"/>
                <a:gd name="T61" fmla="*/ 12 h 142"/>
                <a:gd name="T62" fmla="*/ 6 w 237"/>
                <a:gd name="T63" fmla="*/ 17 h 142"/>
                <a:gd name="T64" fmla="*/ 8 w 237"/>
                <a:gd name="T65" fmla="*/ 31 h 142"/>
                <a:gd name="T66" fmla="*/ 0 w 237"/>
                <a:gd name="T67" fmla="*/ 19 h 142"/>
                <a:gd name="T68" fmla="*/ 6 w 237"/>
                <a:gd name="T69" fmla="*/ 12 h 142"/>
                <a:gd name="T70" fmla="*/ 22 w 237"/>
                <a:gd name="T71" fmla="*/ 8 h 142"/>
                <a:gd name="T72" fmla="*/ 34 w 237"/>
                <a:gd name="T73" fmla="*/ 14 h 142"/>
                <a:gd name="T74" fmla="*/ 48 w 237"/>
                <a:gd name="T75" fmla="*/ 28 h 142"/>
                <a:gd name="T76" fmla="*/ 55 w 237"/>
                <a:gd name="T77" fmla="*/ 28 h 142"/>
                <a:gd name="T78" fmla="*/ 73 w 237"/>
                <a:gd name="T79" fmla="*/ 28 h 142"/>
                <a:gd name="T80" fmla="*/ 68 w 237"/>
                <a:gd name="T81" fmla="*/ 18 h 142"/>
                <a:gd name="T82" fmla="*/ 79 w 237"/>
                <a:gd name="T83" fmla="*/ 11 h 142"/>
                <a:gd name="T84" fmla="*/ 89 w 237"/>
                <a:gd name="T85" fmla="*/ 0 h 142"/>
                <a:gd name="T86" fmla="*/ 112 w 237"/>
                <a:gd name="T87" fmla="*/ 11 h 142"/>
                <a:gd name="T88" fmla="*/ 118 w 237"/>
                <a:gd name="T89" fmla="*/ 25 h 142"/>
                <a:gd name="T90" fmla="*/ 125 w 237"/>
                <a:gd name="T91" fmla="*/ 29 h 142"/>
                <a:gd name="T92" fmla="*/ 141 w 237"/>
                <a:gd name="T93" fmla="*/ 28 h 142"/>
                <a:gd name="T94" fmla="*/ 148 w 237"/>
                <a:gd name="T95" fmla="*/ 32 h 142"/>
                <a:gd name="T96" fmla="*/ 160 w 237"/>
                <a:gd name="T97" fmla="*/ 51 h 142"/>
                <a:gd name="T98" fmla="*/ 181 w 237"/>
                <a:gd name="T99" fmla="*/ 65 h 142"/>
                <a:gd name="T100" fmla="*/ 194 w 237"/>
                <a:gd name="T101" fmla="*/ 74 h 142"/>
                <a:gd name="T102" fmla="*/ 212 w 237"/>
                <a:gd name="T103" fmla="*/ 82 h 142"/>
                <a:gd name="T104" fmla="*/ 235 w 237"/>
                <a:gd name="T105" fmla="*/ 91 h 142"/>
                <a:gd name="T106" fmla="*/ 237 w 237"/>
                <a:gd name="T107" fmla="*/ 102 h 142"/>
                <a:gd name="T108" fmla="*/ 237 w 237"/>
                <a:gd name="T109" fmla="*/ 10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7" h="142">
                  <a:moveTo>
                    <a:pt x="237" y="102"/>
                  </a:moveTo>
                  <a:lnTo>
                    <a:pt x="233" y="102"/>
                  </a:lnTo>
                  <a:lnTo>
                    <a:pt x="224" y="97"/>
                  </a:lnTo>
                  <a:lnTo>
                    <a:pt x="223" y="103"/>
                  </a:lnTo>
                  <a:lnTo>
                    <a:pt x="211" y="107"/>
                  </a:lnTo>
                  <a:lnTo>
                    <a:pt x="212" y="122"/>
                  </a:lnTo>
                  <a:lnTo>
                    <a:pt x="204" y="128"/>
                  </a:lnTo>
                  <a:lnTo>
                    <a:pt x="192" y="131"/>
                  </a:lnTo>
                  <a:lnTo>
                    <a:pt x="191" y="140"/>
                  </a:lnTo>
                  <a:lnTo>
                    <a:pt x="179" y="142"/>
                  </a:lnTo>
                  <a:lnTo>
                    <a:pt x="162" y="135"/>
                  </a:lnTo>
                  <a:lnTo>
                    <a:pt x="157" y="119"/>
                  </a:lnTo>
                  <a:lnTo>
                    <a:pt x="145" y="118"/>
                  </a:lnTo>
                  <a:lnTo>
                    <a:pt x="123" y="102"/>
                  </a:lnTo>
                  <a:lnTo>
                    <a:pt x="111" y="100"/>
                  </a:lnTo>
                  <a:lnTo>
                    <a:pt x="91" y="90"/>
                  </a:lnTo>
                  <a:lnTo>
                    <a:pt x="80" y="88"/>
                  </a:lnTo>
                  <a:lnTo>
                    <a:pt x="74" y="91"/>
                  </a:lnTo>
                  <a:lnTo>
                    <a:pt x="63" y="91"/>
                  </a:lnTo>
                  <a:lnTo>
                    <a:pt x="54" y="102"/>
                  </a:lnTo>
                  <a:lnTo>
                    <a:pt x="41" y="105"/>
                  </a:lnTo>
                  <a:lnTo>
                    <a:pt x="35" y="92"/>
                  </a:lnTo>
                  <a:lnTo>
                    <a:pt x="34" y="72"/>
                  </a:lnTo>
                  <a:lnTo>
                    <a:pt x="20" y="65"/>
                  </a:lnTo>
                  <a:lnTo>
                    <a:pt x="21" y="53"/>
                  </a:lnTo>
                  <a:lnTo>
                    <a:pt x="11" y="52"/>
                  </a:lnTo>
                  <a:lnTo>
                    <a:pt x="10" y="36"/>
                  </a:lnTo>
                  <a:lnTo>
                    <a:pt x="26" y="40"/>
                  </a:lnTo>
                  <a:lnTo>
                    <a:pt x="38" y="34"/>
                  </a:lnTo>
                  <a:lnTo>
                    <a:pt x="24" y="23"/>
                  </a:lnTo>
                  <a:lnTo>
                    <a:pt x="18" y="12"/>
                  </a:lnTo>
                  <a:lnTo>
                    <a:pt x="6" y="17"/>
                  </a:lnTo>
                  <a:lnTo>
                    <a:pt x="8" y="31"/>
                  </a:lnTo>
                  <a:lnTo>
                    <a:pt x="0" y="19"/>
                  </a:lnTo>
                  <a:lnTo>
                    <a:pt x="6" y="12"/>
                  </a:lnTo>
                  <a:lnTo>
                    <a:pt x="22" y="8"/>
                  </a:lnTo>
                  <a:lnTo>
                    <a:pt x="34" y="14"/>
                  </a:lnTo>
                  <a:lnTo>
                    <a:pt x="48" y="28"/>
                  </a:lnTo>
                  <a:lnTo>
                    <a:pt x="55" y="28"/>
                  </a:lnTo>
                  <a:lnTo>
                    <a:pt x="73" y="28"/>
                  </a:lnTo>
                  <a:lnTo>
                    <a:pt x="68" y="18"/>
                  </a:lnTo>
                  <a:lnTo>
                    <a:pt x="79" y="11"/>
                  </a:lnTo>
                  <a:lnTo>
                    <a:pt x="89" y="0"/>
                  </a:lnTo>
                  <a:lnTo>
                    <a:pt x="112" y="11"/>
                  </a:lnTo>
                  <a:lnTo>
                    <a:pt x="118" y="25"/>
                  </a:lnTo>
                  <a:lnTo>
                    <a:pt x="125" y="29"/>
                  </a:lnTo>
                  <a:lnTo>
                    <a:pt x="141" y="28"/>
                  </a:lnTo>
                  <a:lnTo>
                    <a:pt x="148" y="32"/>
                  </a:lnTo>
                  <a:lnTo>
                    <a:pt x="160" y="51"/>
                  </a:lnTo>
                  <a:lnTo>
                    <a:pt x="181" y="65"/>
                  </a:lnTo>
                  <a:lnTo>
                    <a:pt x="194" y="74"/>
                  </a:lnTo>
                  <a:lnTo>
                    <a:pt x="212" y="82"/>
                  </a:lnTo>
                  <a:lnTo>
                    <a:pt x="235" y="91"/>
                  </a:lnTo>
                  <a:lnTo>
                    <a:pt x="237" y="102"/>
                  </a:lnTo>
                  <a:lnTo>
                    <a:pt x="237" y="10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38" name="Freeform 212">
              <a:extLst>
                <a:ext uri="{FF2B5EF4-FFF2-40B4-BE49-F238E27FC236}">
                  <a16:creationId xmlns:a16="http://schemas.microsoft.com/office/drawing/2014/main" id="{4B436DA7-27D8-695E-E11A-D062F0DBEB90}"/>
                </a:ext>
              </a:extLst>
            </p:cNvPr>
            <p:cNvSpPr>
              <a:spLocks/>
            </p:cNvSpPr>
            <p:nvPr/>
          </p:nvSpPr>
          <p:spPr bwMode="auto">
            <a:xfrm>
              <a:off x="5903287" y="3362633"/>
              <a:ext cx="106784" cy="225247"/>
            </a:xfrm>
            <a:custGeom>
              <a:avLst/>
              <a:gdLst>
                <a:gd name="T0" fmla="*/ 64 w 64"/>
                <a:gd name="T1" fmla="*/ 80 h 135"/>
                <a:gd name="T2" fmla="*/ 63 w 64"/>
                <a:gd name="T3" fmla="*/ 95 h 135"/>
                <a:gd name="T4" fmla="*/ 55 w 64"/>
                <a:gd name="T5" fmla="*/ 100 h 135"/>
                <a:gd name="T6" fmla="*/ 51 w 64"/>
                <a:gd name="T7" fmla="*/ 107 h 135"/>
                <a:gd name="T8" fmla="*/ 40 w 64"/>
                <a:gd name="T9" fmla="*/ 115 h 135"/>
                <a:gd name="T10" fmla="*/ 42 w 64"/>
                <a:gd name="T11" fmla="*/ 122 h 135"/>
                <a:gd name="T12" fmla="*/ 41 w 64"/>
                <a:gd name="T13" fmla="*/ 130 h 135"/>
                <a:gd name="T14" fmla="*/ 33 w 64"/>
                <a:gd name="T15" fmla="*/ 135 h 135"/>
                <a:gd name="T16" fmla="*/ 25 w 64"/>
                <a:gd name="T17" fmla="*/ 100 h 135"/>
                <a:gd name="T18" fmla="*/ 15 w 64"/>
                <a:gd name="T19" fmla="*/ 92 h 135"/>
                <a:gd name="T20" fmla="*/ 15 w 64"/>
                <a:gd name="T21" fmla="*/ 88 h 135"/>
                <a:gd name="T22" fmla="*/ 1 w 64"/>
                <a:gd name="T23" fmla="*/ 77 h 135"/>
                <a:gd name="T24" fmla="*/ 0 w 64"/>
                <a:gd name="T25" fmla="*/ 63 h 135"/>
                <a:gd name="T26" fmla="*/ 10 w 64"/>
                <a:gd name="T27" fmla="*/ 52 h 135"/>
                <a:gd name="T28" fmla="*/ 13 w 64"/>
                <a:gd name="T29" fmla="*/ 36 h 135"/>
                <a:gd name="T30" fmla="*/ 10 w 64"/>
                <a:gd name="T31" fmla="*/ 18 h 135"/>
                <a:gd name="T32" fmla="*/ 13 w 64"/>
                <a:gd name="T33" fmla="*/ 8 h 135"/>
                <a:gd name="T34" fmla="*/ 30 w 64"/>
                <a:gd name="T35" fmla="*/ 0 h 135"/>
                <a:gd name="T36" fmla="*/ 41 w 64"/>
                <a:gd name="T37" fmla="*/ 3 h 135"/>
                <a:gd name="T38" fmla="*/ 41 w 64"/>
                <a:gd name="T39" fmla="*/ 12 h 135"/>
                <a:gd name="T40" fmla="*/ 53 w 64"/>
                <a:gd name="T41" fmla="*/ 6 h 135"/>
                <a:gd name="T42" fmla="*/ 55 w 64"/>
                <a:gd name="T43" fmla="*/ 9 h 135"/>
                <a:gd name="T44" fmla="*/ 47 w 64"/>
                <a:gd name="T45" fmla="*/ 18 h 135"/>
                <a:gd name="T46" fmla="*/ 47 w 64"/>
                <a:gd name="T47" fmla="*/ 27 h 135"/>
                <a:gd name="T48" fmla="*/ 53 w 64"/>
                <a:gd name="T49" fmla="*/ 32 h 135"/>
                <a:gd name="T50" fmla="*/ 52 w 64"/>
                <a:gd name="T51" fmla="*/ 49 h 135"/>
                <a:gd name="T52" fmla="*/ 41 w 64"/>
                <a:gd name="T53" fmla="*/ 58 h 135"/>
                <a:gd name="T54" fmla="*/ 45 w 64"/>
                <a:gd name="T55" fmla="*/ 69 h 135"/>
                <a:gd name="T56" fmla="*/ 53 w 64"/>
                <a:gd name="T57" fmla="*/ 69 h 135"/>
                <a:gd name="T58" fmla="*/ 57 w 64"/>
                <a:gd name="T59" fmla="*/ 78 h 135"/>
                <a:gd name="T60" fmla="*/ 64 w 64"/>
                <a:gd name="T61" fmla="*/ 80 h 135"/>
                <a:gd name="T62" fmla="*/ 64 w 64"/>
                <a:gd name="T63" fmla="*/ 8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35">
                  <a:moveTo>
                    <a:pt x="64" y="80"/>
                  </a:moveTo>
                  <a:lnTo>
                    <a:pt x="63" y="95"/>
                  </a:lnTo>
                  <a:lnTo>
                    <a:pt x="55" y="100"/>
                  </a:lnTo>
                  <a:lnTo>
                    <a:pt x="51" y="107"/>
                  </a:lnTo>
                  <a:lnTo>
                    <a:pt x="40" y="115"/>
                  </a:lnTo>
                  <a:lnTo>
                    <a:pt x="42" y="122"/>
                  </a:lnTo>
                  <a:lnTo>
                    <a:pt x="41" y="130"/>
                  </a:lnTo>
                  <a:lnTo>
                    <a:pt x="33" y="135"/>
                  </a:lnTo>
                  <a:lnTo>
                    <a:pt x="25" y="100"/>
                  </a:lnTo>
                  <a:lnTo>
                    <a:pt x="15" y="92"/>
                  </a:lnTo>
                  <a:lnTo>
                    <a:pt x="15" y="88"/>
                  </a:lnTo>
                  <a:lnTo>
                    <a:pt x="1" y="77"/>
                  </a:lnTo>
                  <a:lnTo>
                    <a:pt x="0" y="63"/>
                  </a:lnTo>
                  <a:lnTo>
                    <a:pt x="10" y="52"/>
                  </a:lnTo>
                  <a:lnTo>
                    <a:pt x="13" y="36"/>
                  </a:lnTo>
                  <a:lnTo>
                    <a:pt x="10" y="18"/>
                  </a:lnTo>
                  <a:lnTo>
                    <a:pt x="13" y="8"/>
                  </a:lnTo>
                  <a:lnTo>
                    <a:pt x="30" y="0"/>
                  </a:lnTo>
                  <a:lnTo>
                    <a:pt x="41" y="3"/>
                  </a:lnTo>
                  <a:lnTo>
                    <a:pt x="41" y="12"/>
                  </a:lnTo>
                  <a:lnTo>
                    <a:pt x="53" y="6"/>
                  </a:lnTo>
                  <a:lnTo>
                    <a:pt x="55" y="9"/>
                  </a:lnTo>
                  <a:lnTo>
                    <a:pt x="47" y="18"/>
                  </a:lnTo>
                  <a:lnTo>
                    <a:pt x="47" y="27"/>
                  </a:lnTo>
                  <a:lnTo>
                    <a:pt x="53" y="32"/>
                  </a:lnTo>
                  <a:lnTo>
                    <a:pt x="52" y="49"/>
                  </a:lnTo>
                  <a:lnTo>
                    <a:pt x="41" y="58"/>
                  </a:lnTo>
                  <a:lnTo>
                    <a:pt x="45" y="69"/>
                  </a:lnTo>
                  <a:lnTo>
                    <a:pt x="53" y="69"/>
                  </a:lnTo>
                  <a:lnTo>
                    <a:pt x="57" y="78"/>
                  </a:lnTo>
                  <a:lnTo>
                    <a:pt x="64" y="80"/>
                  </a:lnTo>
                  <a:lnTo>
                    <a:pt x="64" y="8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39" name="Freeform 213">
              <a:extLst>
                <a:ext uri="{FF2B5EF4-FFF2-40B4-BE49-F238E27FC236}">
                  <a16:creationId xmlns:a16="http://schemas.microsoft.com/office/drawing/2014/main" id="{8B0BAF19-9A9A-738B-FD2A-1A5D40696605}"/>
                </a:ext>
              </a:extLst>
            </p:cNvPr>
            <p:cNvSpPr>
              <a:spLocks/>
            </p:cNvSpPr>
            <p:nvPr/>
          </p:nvSpPr>
          <p:spPr bwMode="auto">
            <a:xfrm>
              <a:off x="6380480" y="3215805"/>
              <a:ext cx="495545" cy="195214"/>
            </a:xfrm>
            <a:custGeom>
              <a:avLst/>
              <a:gdLst>
                <a:gd name="T0" fmla="*/ 232 w 297"/>
                <a:gd name="T1" fmla="*/ 9 h 117"/>
                <a:gd name="T2" fmla="*/ 248 w 297"/>
                <a:gd name="T3" fmla="*/ 8 h 117"/>
                <a:gd name="T4" fmla="*/ 265 w 297"/>
                <a:gd name="T5" fmla="*/ 18 h 117"/>
                <a:gd name="T6" fmla="*/ 268 w 297"/>
                <a:gd name="T7" fmla="*/ 25 h 117"/>
                <a:gd name="T8" fmla="*/ 269 w 297"/>
                <a:gd name="T9" fmla="*/ 34 h 117"/>
                <a:gd name="T10" fmla="*/ 282 w 297"/>
                <a:gd name="T11" fmla="*/ 38 h 117"/>
                <a:gd name="T12" fmla="*/ 288 w 297"/>
                <a:gd name="T13" fmla="*/ 44 h 117"/>
                <a:gd name="T14" fmla="*/ 279 w 297"/>
                <a:gd name="T15" fmla="*/ 49 h 117"/>
                <a:gd name="T16" fmla="*/ 288 w 297"/>
                <a:gd name="T17" fmla="*/ 71 h 117"/>
                <a:gd name="T18" fmla="*/ 285 w 297"/>
                <a:gd name="T19" fmla="*/ 77 h 117"/>
                <a:gd name="T20" fmla="*/ 297 w 297"/>
                <a:gd name="T21" fmla="*/ 92 h 117"/>
                <a:gd name="T22" fmla="*/ 289 w 297"/>
                <a:gd name="T23" fmla="*/ 95 h 117"/>
                <a:gd name="T24" fmla="*/ 283 w 297"/>
                <a:gd name="T25" fmla="*/ 91 h 117"/>
                <a:gd name="T26" fmla="*/ 265 w 297"/>
                <a:gd name="T27" fmla="*/ 88 h 117"/>
                <a:gd name="T28" fmla="*/ 258 w 297"/>
                <a:gd name="T29" fmla="*/ 91 h 117"/>
                <a:gd name="T30" fmla="*/ 241 w 297"/>
                <a:gd name="T31" fmla="*/ 94 h 117"/>
                <a:gd name="T32" fmla="*/ 232 w 297"/>
                <a:gd name="T33" fmla="*/ 94 h 117"/>
                <a:gd name="T34" fmla="*/ 215 w 297"/>
                <a:gd name="T35" fmla="*/ 100 h 117"/>
                <a:gd name="T36" fmla="*/ 203 w 297"/>
                <a:gd name="T37" fmla="*/ 100 h 117"/>
                <a:gd name="T38" fmla="*/ 194 w 297"/>
                <a:gd name="T39" fmla="*/ 97 h 117"/>
                <a:gd name="T40" fmla="*/ 177 w 297"/>
                <a:gd name="T41" fmla="*/ 103 h 117"/>
                <a:gd name="T42" fmla="*/ 171 w 297"/>
                <a:gd name="T43" fmla="*/ 99 h 117"/>
                <a:gd name="T44" fmla="*/ 172 w 297"/>
                <a:gd name="T45" fmla="*/ 109 h 117"/>
                <a:gd name="T46" fmla="*/ 169 w 297"/>
                <a:gd name="T47" fmla="*/ 114 h 117"/>
                <a:gd name="T48" fmla="*/ 165 w 297"/>
                <a:gd name="T49" fmla="*/ 117 h 117"/>
                <a:gd name="T50" fmla="*/ 157 w 297"/>
                <a:gd name="T51" fmla="*/ 109 h 117"/>
                <a:gd name="T52" fmla="*/ 163 w 297"/>
                <a:gd name="T53" fmla="*/ 102 h 117"/>
                <a:gd name="T54" fmla="*/ 153 w 297"/>
                <a:gd name="T55" fmla="*/ 103 h 117"/>
                <a:gd name="T56" fmla="*/ 140 w 297"/>
                <a:gd name="T57" fmla="*/ 99 h 117"/>
                <a:gd name="T58" fmla="*/ 130 w 297"/>
                <a:gd name="T59" fmla="*/ 110 h 117"/>
                <a:gd name="T60" fmla="*/ 106 w 297"/>
                <a:gd name="T61" fmla="*/ 112 h 117"/>
                <a:gd name="T62" fmla="*/ 92 w 297"/>
                <a:gd name="T63" fmla="*/ 102 h 117"/>
                <a:gd name="T64" fmla="*/ 76 w 297"/>
                <a:gd name="T65" fmla="*/ 102 h 117"/>
                <a:gd name="T66" fmla="*/ 73 w 297"/>
                <a:gd name="T67" fmla="*/ 109 h 117"/>
                <a:gd name="T68" fmla="*/ 62 w 297"/>
                <a:gd name="T69" fmla="*/ 111 h 117"/>
                <a:gd name="T70" fmla="*/ 46 w 297"/>
                <a:gd name="T71" fmla="*/ 102 h 117"/>
                <a:gd name="T72" fmla="*/ 29 w 297"/>
                <a:gd name="T73" fmla="*/ 102 h 117"/>
                <a:gd name="T74" fmla="*/ 17 w 297"/>
                <a:gd name="T75" fmla="*/ 83 h 117"/>
                <a:gd name="T76" fmla="*/ 5 w 297"/>
                <a:gd name="T77" fmla="*/ 72 h 117"/>
                <a:gd name="T78" fmla="*/ 11 w 297"/>
                <a:gd name="T79" fmla="*/ 57 h 117"/>
                <a:gd name="T80" fmla="*/ 0 w 297"/>
                <a:gd name="T81" fmla="*/ 48 h 117"/>
                <a:gd name="T82" fmla="*/ 15 w 297"/>
                <a:gd name="T83" fmla="*/ 31 h 117"/>
                <a:gd name="T84" fmla="*/ 39 w 297"/>
                <a:gd name="T85" fmla="*/ 30 h 117"/>
                <a:gd name="T86" fmla="*/ 44 w 297"/>
                <a:gd name="T87" fmla="*/ 15 h 117"/>
                <a:gd name="T88" fmla="*/ 74 w 297"/>
                <a:gd name="T89" fmla="*/ 18 h 117"/>
                <a:gd name="T90" fmla="*/ 90 w 297"/>
                <a:gd name="T91" fmla="*/ 6 h 117"/>
                <a:gd name="T92" fmla="*/ 107 w 297"/>
                <a:gd name="T93" fmla="*/ 0 h 117"/>
                <a:gd name="T94" fmla="*/ 132 w 297"/>
                <a:gd name="T95" fmla="*/ 0 h 117"/>
                <a:gd name="T96" fmla="*/ 162 w 297"/>
                <a:gd name="T97" fmla="*/ 13 h 117"/>
                <a:gd name="T98" fmla="*/ 185 w 297"/>
                <a:gd name="T99" fmla="*/ 20 h 117"/>
                <a:gd name="T100" fmla="*/ 202 w 297"/>
                <a:gd name="T101" fmla="*/ 17 h 117"/>
                <a:gd name="T102" fmla="*/ 216 w 297"/>
                <a:gd name="T103" fmla="*/ 20 h 117"/>
                <a:gd name="T104" fmla="*/ 232 w 297"/>
                <a:gd name="T105" fmla="*/ 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7" h="117">
                  <a:moveTo>
                    <a:pt x="232" y="9"/>
                  </a:moveTo>
                  <a:lnTo>
                    <a:pt x="248" y="8"/>
                  </a:lnTo>
                  <a:lnTo>
                    <a:pt x="265" y="18"/>
                  </a:lnTo>
                  <a:lnTo>
                    <a:pt x="268" y="25"/>
                  </a:lnTo>
                  <a:lnTo>
                    <a:pt x="269" y="34"/>
                  </a:lnTo>
                  <a:lnTo>
                    <a:pt x="282" y="38"/>
                  </a:lnTo>
                  <a:lnTo>
                    <a:pt x="288" y="44"/>
                  </a:lnTo>
                  <a:lnTo>
                    <a:pt x="279" y="49"/>
                  </a:lnTo>
                  <a:lnTo>
                    <a:pt x="288" y="71"/>
                  </a:lnTo>
                  <a:lnTo>
                    <a:pt x="285" y="77"/>
                  </a:lnTo>
                  <a:lnTo>
                    <a:pt x="297" y="92"/>
                  </a:lnTo>
                  <a:lnTo>
                    <a:pt x="289" y="95"/>
                  </a:lnTo>
                  <a:lnTo>
                    <a:pt x="283" y="91"/>
                  </a:lnTo>
                  <a:lnTo>
                    <a:pt x="265" y="88"/>
                  </a:lnTo>
                  <a:lnTo>
                    <a:pt x="258" y="91"/>
                  </a:lnTo>
                  <a:lnTo>
                    <a:pt x="241" y="94"/>
                  </a:lnTo>
                  <a:lnTo>
                    <a:pt x="232" y="94"/>
                  </a:lnTo>
                  <a:lnTo>
                    <a:pt x="215" y="100"/>
                  </a:lnTo>
                  <a:lnTo>
                    <a:pt x="203" y="100"/>
                  </a:lnTo>
                  <a:lnTo>
                    <a:pt x="194" y="97"/>
                  </a:lnTo>
                  <a:lnTo>
                    <a:pt x="177" y="103"/>
                  </a:lnTo>
                  <a:lnTo>
                    <a:pt x="171" y="99"/>
                  </a:lnTo>
                  <a:lnTo>
                    <a:pt x="172" y="109"/>
                  </a:lnTo>
                  <a:lnTo>
                    <a:pt x="169" y="114"/>
                  </a:lnTo>
                  <a:lnTo>
                    <a:pt x="165" y="117"/>
                  </a:lnTo>
                  <a:lnTo>
                    <a:pt x="157" y="109"/>
                  </a:lnTo>
                  <a:lnTo>
                    <a:pt x="163" y="102"/>
                  </a:lnTo>
                  <a:lnTo>
                    <a:pt x="153" y="103"/>
                  </a:lnTo>
                  <a:lnTo>
                    <a:pt x="140" y="99"/>
                  </a:lnTo>
                  <a:lnTo>
                    <a:pt x="130" y="110"/>
                  </a:lnTo>
                  <a:lnTo>
                    <a:pt x="106" y="112"/>
                  </a:lnTo>
                  <a:lnTo>
                    <a:pt x="92" y="102"/>
                  </a:lnTo>
                  <a:lnTo>
                    <a:pt x="76" y="102"/>
                  </a:lnTo>
                  <a:lnTo>
                    <a:pt x="73" y="109"/>
                  </a:lnTo>
                  <a:lnTo>
                    <a:pt x="62" y="111"/>
                  </a:lnTo>
                  <a:lnTo>
                    <a:pt x="46" y="102"/>
                  </a:lnTo>
                  <a:lnTo>
                    <a:pt x="29" y="102"/>
                  </a:lnTo>
                  <a:lnTo>
                    <a:pt x="17" y="83"/>
                  </a:lnTo>
                  <a:lnTo>
                    <a:pt x="5" y="72"/>
                  </a:lnTo>
                  <a:lnTo>
                    <a:pt x="11" y="57"/>
                  </a:lnTo>
                  <a:lnTo>
                    <a:pt x="0" y="48"/>
                  </a:lnTo>
                  <a:lnTo>
                    <a:pt x="15" y="31"/>
                  </a:lnTo>
                  <a:lnTo>
                    <a:pt x="39" y="30"/>
                  </a:lnTo>
                  <a:lnTo>
                    <a:pt x="44" y="15"/>
                  </a:lnTo>
                  <a:lnTo>
                    <a:pt x="74" y="18"/>
                  </a:lnTo>
                  <a:lnTo>
                    <a:pt x="90" y="6"/>
                  </a:lnTo>
                  <a:lnTo>
                    <a:pt x="107" y="0"/>
                  </a:lnTo>
                  <a:lnTo>
                    <a:pt x="132" y="0"/>
                  </a:lnTo>
                  <a:lnTo>
                    <a:pt x="162" y="13"/>
                  </a:lnTo>
                  <a:lnTo>
                    <a:pt x="185" y="20"/>
                  </a:lnTo>
                  <a:lnTo>
                    <a:pt x="202" y="17"/>
                  </a:lnTo>
                  <a:lnTo>
                    <a:pt x="216" y="20"/>
                  </a:lnTo>
                  <a:lnTo>
                    <a:pt x="232" y="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40" name="Freeform 214">
              <a:extLst>
                <a:ext uri="{FF2B5EF4-FFF2-40B4-BE49-F238E27FC236}">
                  <a16:creationId xmlns:a16="http://schemas.microsoft.com/office/drawing/2014/main" id="{E1C90E33-2227-016C-7A5E-64C640693031}"/>
                </a:ext>
              </a:extLst>
            </p:cNvPr>
            <p:cNvSpPr>
              <a:spLocks/>
            </p:cNvSpPr>
            <p:nvPr/>
          </p:nvSpPr>
          <p:spPr bwMode="auto">
            <a:xfrm>
              <a:off x="6372138" y="3212468"/>
              <a:ext cx="75082" cy="61735"/>
            </a:xfrm>
            <a:custGeom>
              <a:avLst/>
              <a:gdLst>
                <a:gd name="T0" fmla="*/ 1 w 45"/>
                <a:gd name="T1" fmla="*/ 25 h 37"/>
                <a:gd name="T2" fmla="*/ 4 w 45"/>
                <a:gd name="T3" fmla="*/ 23 h 37"/>
                <a:gd name="T4" fmla="*/ 8 w 45"/>
                <a:gd name="T5" fmla="*/ 11 h 37"/>
                <a:gd name="T6" fmla="*/ 0 w 45"/>
                <a:gd name="T7" fmla="*/ 6 h 37"/>
                <a:gd name="T8" fmla="*/ 14 w 45"/>
                <a:gd name="T9" fmla="*/ 0 h 37"/>
                <a:gd name="T10" fmla="*/ 28 w 45"/>
                <a:gd name="T11" fmla="*/ 2 h 37"/>
                <a:gd name="T12" fmla="*/ 31 w 45"/>
                <a:gd name="T13" fmla="*/ 10 h 37"/>
                <a:gd name="T14" fmla="*/ 45 w 45"/>
                <a:gd name="T15" fmla="*/ 16 h 37"/>
                <a:gd name="T16" fmla="*/ 42 w 45"/>
                <a:gd name="T17" fmla="*/ 21 h 37"/>
                <a:gd name="T18" fmla="*/ 25 w 45"/>
                <a:gd name="T19" fmla="*/ 22 h 37"/>
                <a:gd name="T20" fmla="*/ 19 w 45"/>
                <a:gd name="T21" fmla="*/ 28 h 37"/>
                <a:gd name="T22" fmla="*/ 7 w 45"/>
                <a:gd name="T23" fmla="*/ 37 h 37"/>
                <a:gd name="T24" fmla="*/ 1 w 45"/>
                <a:gd name="T25" fmla="*/ 29 h 37"/>
                <a:gd name="T26" fmla="*/ 1 w 45"/>
                <a:gd name="T27"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37">
                  <a:moveTo>
                    <a:pt x="1" y="25"/>
                  </a:moveTo>
                  <a:lnTo>
                    <a:pt x="4" y="23"/>
                  </a:lnTo>
                  <a:lnTo>
                    <a:pt x="8" y="11"/>
                  </a:lnTo>
                  <a:lnTo>
                    <a:pt x="0" y="6"/>
                  </a:lnTo>
                  <a:lnTo>
                    <a:pt x="14" y="0"/>
                  </a:lnTo>
                  <a:lnTo>
                    <a:pt x="28" y="2"/>
                  </a:lnTo>
                  <a:lnTo>
                    <a:pt x="31" y="10"/>
                  </a:lnTo>
                  <a:lnTo>
                    <a:pt x="45" y="16"/>
                  </a:lnTo>
                  <a:lnTo>
                    <a:pt x="42" y="21"/>
                  </a:lnTo>
                  <a:lnTo>
                    <a:pt x="25" y="22"/>
                  </a:lnTo>
                  <a:lnTo>
                    <a:pt x="19" y="28"/>
                  </a:lnTo>
                  <a:lnTo>
                    <a:pt x="7" y="37"/>
                  </a:lnTo>
                  <a:lnTo>
                    <a:pt x="1" y="29"/>
                  </a:lnTo>
                  <a:lnTo>
                    <a:pt x="1" y="25"/>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41" name="Freeform 216">
              <a:extLst>
                <a:ext uri="{FF2B5EF4-FFF2-40B4-BE49-F238E27FC236}">
                  <a16:creationId xmlns:a16="http://schemas.microsoft.com/office/drawing/2014/main" id="{870B6C91-88A4-9990-EEED-E654864B39EF}"/>
                </a:ext>
              </a:extLst>
            </p:cNvPr>
            <p:cNvSpPr>
              <a:spLocks/>
            </p:cNvSpPr>
            <p:nvPr/>
          </p:nvSpPr>
          <p:spPr bwMode="auto">
            <a:xfrm>
              <a:off x="6532313" y="4580641"/>
              <a:ext cx="295325" cy="340375"/>
            </a:xfrm>
            <a:custGeom>
              <a:avLst/>
              <a:gdLst>
                <a:gd name="T0" fmla="*/ 38 w 177"/>
                <a:gd name="T1" fmla="*/ 12 h 204"/>
                <a:gd name="T2" fmla="*/ 39 w 177"/>
                <a:gd name="T3" fmla="*/ 33 h 204"/>
                <a:gd name="T4" fmla="*/ 56 w 177"/>
                <a:gd name="T5" fmla="*/ 27 h 204"/>
                <a:gd name="T6" fmla="*/ 68 w 177"/>
                <a:gd name="T7" fmla="*/ 24 h 204"/>
                <a:gd name="T8" fmla="*/ 67 w 177"/>
                <a:gd name="T9" fmla="*/ 10 h 204"/>
                <a:gd name="T10" fmla="*/ 136 w 177"/>
                <a:gd name="T11" fmla="*/ 40 h 204"/>
                <a:gd name="T12" fmla="*/ 161 w 177"/>
                <a:gd name="T13" fmla="*/ 70 h 204"/>
                <a:gd name="T14" fmla="*/ 154 w 177"/>
                <a:gd name="T15" fmla="*/ 104 h 204"/>
                <a:gd name="T16" fmla="*/ 164 w 177"/>
                <a:gd name="T17" fmla="*/ 116 h 204"/>
                <a:gd name="T18" fmla="*/ 160 w 177"/>
                <a:gd name="T19" fmla="*/ 133 h 204"/>
                <a:gd name="T20" fmla="*/ 164 w 177"/>
                <a:gd name="T21" fmla="*/ 154 h 204"/>
                <a:gd name="T22" fmla="*/ 177 w 177"/>
                <a:gd name="T23" fmla="*/ 177 h 204"/>
                <a:gd name="T24" fmla="*/ 145 w 177"/>
                <a:gd name="T25" fmla="*/ 196 h 204"/>
                <a:gd name="T26" fmla="*/ 129 w 177"/>
                <a:gd name="T27" fmla="*/ 201 h 204"/>
                <a:gd name="T28" fmla="*/ 112 w 177"/>
                <a:gd name="T29" fmla="*/ 204 h 204"/>
                <a:gd name="T30" fmla="*/ 86 w 177"/>
                <a:gd name="T31" fmla="*/ 199 h 204"/>
                <a:gd name="T32" fmla="*/ 81 w 177"/>
                <a:gd name="T33" fmla="*/ 192 h 204"/>
                <a:gd name="T34" fmla="*/ 72 w 177"/>
                <a:gd name="T35" fmla="*/ 161 h 204"/>
                <a:gd name="T36" fmla="*/ 68 w 177"/>
                <a:gd name="T37" fmla="*/ 160 h 204"/>
                <a:gd name="T38" fmla="*/ 42 w 177"/>
                <a:gd name="T39" fmla="*/ 151 h 204"/>
                <a:gd name="T40" fmla="*/ 25 w 177"/>
                <a:gd name="T41" fmla="*/ 144 h 204"/>
                <a:gd name="T42" fmla="*/ 16 w 177"/>
                <a:gd name="T43" fmla="*/ 124 h 204"/>
                <a:gd name="T44" fmla="*/ 1 w 177"/>
                <a:gd name="T45" fmla="*/ 100 h 204"/>
                <a:gd name="T46" fmla="*/ 2 w 177"/>
                <a:gd name="T47" fmla="*/ 85 h 204"/>
                <a:gd name="T48" fmla="*/ 0 w 177"/>
                <a:gd name="T49" fmla="*/ 74 h 204"/>
                <a:gd name="T50" fmla="*/ 3 w 177"/>
                <a:gd name="T51" fmla="*/ 66 h 204"/>
                <a:gd name="T52" fmla="*/ 15 w 177"/>
                <a:gd name="T53" fmla="*/ 49 h 204"/>
                <a:gd name="T54" fmla="*/ 19 w 177"/>
                <a:gd name="T55" fmla="*/ 39 h 204"/>
                <a:gd name="T56" fmla="*/ 15 w 177"/>
                <a:gd name="T57" fmla="*/ 27 h 204"/>
                <a:gd name="T58" fmla="*/ 21 w 177"/>
                <a:gd name="T59" fmla="*/ 13 h 204"/>
                <a:gd name="T60" fmla="*/ 20 w 177"/>
                <a:gd name="T61" fmla="*/ 0 h 204"/>
                <a:gd name="T62" fmla="*/ 38 w 177"/>
                <a:gd name="T6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7" h="204">
                  <a:moveTo>
                    <a:pt x="38" y="1"/>
                  </a:moveTo>
                  <a:lnTo>
                    <a:pt x="38" y="12"/>
                  </a:lnTo>
                  <a:lnTo>
                    <a:pt x="35" y="25"/>
                  </a:lnTo>
                  <a:lnTo>
                    <a:pt x="39" y="33"/>
                  </a:lnTo>
                  <a:lnTo>
                    <a:pt x="46" y="28"/>
                  </a:lnTo>
                  <a:lnTo>
                    <a:pt x="56" y="27"/>
                  </a:lnTo>
                  <a:lnTo>
                    <a:pt x="58" y="30"/>
                  </a:lnTo>
                  <a:lnTo>
                    <a:pt x="68" y="24"/>
                  </a:lnTo>
                  <a:lnTo>
                    <a:pt x="61" y="19"/>
                  </a:lnTo>
                  <a:lnTo>
                    <a:pt x="67" y="10"/>
                  </a:lnTo>
                  <a:lnTo>
                    <a:pt x="75" y="1"/>
                  </a:lnTo>
                  <a:lnTo>
                    <a:pt x="136" y="40"/>
                  </a:lnTo>
                  <a:lnTo>
                    <a:pt x="137" y="51"/>
                  </a:lnTo>
                  <a:lnTo>
                    <a:pt x="161" y="70"/>
                  </a:lnTo>
                  <a:lnTo>
                    <a:pt x="152" y="93"/>
                  </a:lnTo>
                  <a:lnTo>
                    <a:pt x="154" y="104"/>
                  </a:lnTo>
                  <a:lnTo>
                    <a:pt x="164" y="111"/>
                  </a:lnTo>
                  <a:lnTo>
                    <a:pt x="164" y="116"/>
                  </a:lnTo>
                  <a:lnTo>
                    <a:pt x="160" y="127"/>
                  </a:lnTo>
                  <a:lnTo>
                    <a:pt x="160" y="133"/>
                  </a:lnTo>
                  <a:lnTo>
                    <a:pt x="159" y="142"/>
                  </a:lnTo>
                  <a:lnTo>
                    <a:pt x="164" y="154"/>
                  </a:lnTo>
                  <a:lnTo>
                    <a:pt x="171" y="173"/>
                  </a:lnTo>
                  <a:lnTo>
                    <a:pt x="177" y="177"/>
                  </a:lnTo>
                  <a:lnTo>
                    <a:pt x="163" y="188"/>
                  </a:lnTo>
                  <a:lnTo>
                    <a:pt x="145" y="196"/>
                  </a:lnTo>
                  <a:lnTo>
                    <a:pt x="135" y="196"/>
                  </a:lnTo>
                  <a:lnTo>
                    <a:pt x="129" y="201"/>
                  </a:lnTo>
                  <a:lnTo>
                    <a:pt x="117" y="201"/>
                  </a:lnTo>
                  <a:lnTo>
                    <a:pt x="112" y="204"/>
                  </a:lnTo>
                  <a:lnTo>
                    <a:pt x="93" y="199"/>
                  </a:lnTo>
                  <a:lnTo>
                    <a:pt x="86" y="199"/>
                  </a:lnTo>
                  <a:lnTo>
                    <a:pt x="86" y="199"/>
                  </a:lnTo>
                  <a:lnTo>
                    <a:pt x="81" y="192"/>
                  </a:lnTo>
                  <a:lnTo>
                    <a:pt x="80" y="172"/>
                  </a:lnTo>
                  <a:lnTo>
                    <a:pt x="72" y="161"/>
                  </a:lnTo>
                  <a:lnTo>
                    <a:pt x="71" y="165"/>
                  </a:lnTo>
                  <a:lnTo>
                    <a:pt x="68" y="160"/>
                  </a:lnTo>
                  <a:lnTo>
                    <a:pt x="52" y="156"/>
                  </a:lnTo>
                  <a:lnTo>
                    <a:pt x="42" y="151"/>
                  </a:lnTo>
                  <a:lnTo>
                    <a:pt x="31" y="147"/>
                  </a:lnTo>
                  <a:lnTo>
                    <a:pt x="25" y="144"/>
                  </a:lnTo>
                  <a:lnTo>
                    <a:pt x="23" y="144"/>
                  </a:lnTo>
                  <a:lnTo>
                    <a:pt x="16" y="124"/>
                  </a:lnTo>
                  <a:lnTo>
                    <a:pt x="15" y="113"/>
                  </a:lnTo>
                  <a:lnTo>
                    <a:pt x="1" y="100"/>
                  </a:lnTo>
                  <a:lnTo>
                    <a:pt x="6" y="93"/>
                  </a:lnTo>
                  <a:lnTo>
                    <a:pt x="2" y="85"/>
                  </a:lnTo>
                  <a:lnTo>
                    <a:pt x="3" y="77"/>
                  </a:lnTo>
                  <a:lnTo>
                    <a:pt x="0" y="74"/>
                  </a:lnTo>
                  <a:lnTo>
                    <a:pt x="1" y="66"/>
                  </a:lnTo>
                  <a:lnTo>
                    <a:pt x="3" y="66"/>
                  </a:lnTo>
                  <a:lnTo>
                    <a:pt x="9" y="59"/>
                  </a:lnTo>
                  <a:lnTo>
                    <a:pt x="15" y="49"/>
                  </a:lnTo>
                  <a:lnTo>
                    <a:pt x="19" y="45"/>
                  </a:lnTo>
                  <a:lnTo>
                    <a:pt x="19" y="39"/>
                  </a:lnTo>
                  <a:lnTo>
                    <a:pt x="16" y="34"/>
                  </a:lnTo>
                  <a:lnTo>
                    <a:pt x="15" y="27"/>
                  </a:lnTo>
                  <a:lnTo>
                    <a:pt x="20" y="24"/>
                  </a:lnTo>
                  <a:lnTo>
                    <a:pt x="21" y="13"/>
                  </a:lnTo>
                  <a:lnTo>
                    <a:pt x="14" y="2"/>
                  </a:lnTo>
                  <a:lnTo>
                    <a:pt x="20" y="0"/>
                  </a:lnTo>
                  <a:lnTo>
                    <a:pt x="38" y="1"/>
                  </a:lnTo>
                  <a:lnTo>
                    <a:pt x="38" y="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42" name="Freeform 217">
              <a:extLst>
                <a:ext uri="{FF2B5EF4-FFF2-40B4-BE49-F238E27FC236}">
                  <a16:creationId xmlns:a16="http://schemas.microsoft.com/office/drawing/2014/main" id="{5E255588-56E6-104F-49CF-FB74C41460F7}"/>
                </a:ext>
              </a:extLst>
            </p:cNvPr>
            <p:cNvSpPr>
              <a:spLocks/>
            </p:cNvSpPr>
            <p:nvPr/>
          </p:nvSpPr>
          <p:spPr bwMode="auto">
            <a:xfrm>
              <a:off x="6532313" y="4413792"/>
              <a:ext cx="153502" cy="180199"/>
            </a:xfrm>
            <a:custGeom>
              <a:avLst/>
              <a:gdLst>
                <a:gd name="T0" fmla="*/ 74 w 92"/>
                <a:gd name="T1" fmla="*/ 0 h 108"/>
                <a:gd name="T2" fmla="*/ 82 w 92"/>
                <a:gd name="T3" fmla="*/ 13 h 108"/>
                <a:gd name="T4" fmla="*/ 84 w 92"/>
                <a:gd name="T5" fmla="*/ 23 h 108"/>
                <a:gd name="T6" fmla="*/ 92 w 92"/>
                <a:gd name="T7" fmla="*/ 44 h 108"/>
                <a:gd name="T8" fmla="*/ 86 w 92"/>
                <a:gd name="T9" fmla="*/ 59 h 108"/>
                <a:gd name="T10" fmla="*/ 77 w 92"/>
                <a:gd name="T11" fmla="*/ 71 h 108"/>
                <a:gd name="T12" fmla="*/ 72 w 92"/>
                <a:gd name="T13" fmla="*/ 79 h 108"/>
                <a:gd name="T14" fmla="*/ 72 w 92"/>
                <a:gd name="T15" fmla="*/ 80 h 108"/>
                <a:gd name="T16" fmla="*/ 72 w 92"/>
                <a:gd name="T17" fmla="*/ 79 h 108"/>
                <a:gd name="T18" fmla="*/ 63 w 92"/>
                <a:gd name="T19" fmla="*/ 75 h 108"/>
                <a:gd name="T20" fmla="*/ 56 w 92"/>
                <a:gd name="T21" fmla="*/ 79 h 108"/>
                <a:gd name="T22" fmla="*/ 45 w 92"/>
                <a:gd name="T23" fmla="*/ 82 h 108"/>
                <a:gd name="T24" fmla="*/ 38 w 92"/>
                <a:gd name="T25" fmla="*/ 93 h 108"/>
                <a:gd name="T26" fmla="*/ 38 w 92"/>
                <a:gd name="T27" fmla="*/ 101 h 108"/>
                <a:gd name="T28" fmla="*/ 20 w 92"/>
                <a:gd name="T29" fmla="*/ 100 h 108"/>
                <a:gd name="T30" fmla="*/ 14 w 92"/>
                <a:gd name="T31" fmla="*/ 102 h 108"/>
                <a:gd name="T32" fmla="*/ 4 w 92"/>
                <a:gd name="T33" fmla="*/ 108 h 108"/>
                <a:gd name="T34" fmla="*/ 0 w 92"/>
                <a:gd name="T35" fmla="*/ 107 h 108"/>
                <a:gd name="T36" fmla="*/ 0 w 92"/>
                <a:gd name="T37" fmla="*/ 92 h 108"/>
                <a:gd name="T38" fmla="*/ 4 w 92"/>
                <a:gd name="T39" fmla="*/ 84 h 108"/>
                <a:gd name="T40" fmla="*/ 5 w 92"/>
                <a:gd name="T41" fmla="*/ 70 h 108"/>
                <a:gd name="T42" fmla="*/ 9 w 92"/>
                <a:gd name="T43" fmla="*/ 61 h 108"/>
                <a:gd name="T44" fmla="*/ 15 w 92"/>
                <a:gd name="T45" fmla="*/ 51 h 108"/>
                <a:gd name="T46" fmla="*/ 21 w 92"/>
                <a:gd name="T47" fmla="*/ 46 h 108"/>
                <a:gd name="T48" fmla="*/ 26 w 92"/>
                <a:gd name="T49" fmla="*/ 39 h 108"/>
                <a:gd name="T50" fmla="*/ 20 w 92"/>
                <a:gd name="T51" fmla="*/ 36 h 108"/>
                <a:gd name="T52" fmla="*/ 21 w 92"/>
                <a:gd name="T53" fmla="*/ 14 h 108"/>
                <a:gd name="T54" fmla="*/ 28 w 92"/>
                <a:gd name="T55" fmla="*/ 9 h 108"/>
                <a:gd name="T56" fmla="*/ 38 w 92"/>
                <a:gd name="T57" fmla="*/ 13 h 108"/>
                <a:gd name="T58" fmla="*/ 52 w 92"/>
                <a:gd name="T59" fmla="*/ 9 h 108"/>
                <a:gd name="T60" fmla="*/ 63 w 92"/>
                <a:gd name="T61" fmla="*/ 9 h 108"/>
                <a:gd name="T62" fmla="*/ 74 w 92"/>
                <a:gd name="T63" fmla="*/ 0 h 108"/>
                <a:gd name="T64" fmla="*/ 74 w 92"/>
                <a:gd name="T6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 h="108">
                  <a:moveTo>
                    <a:pt x="74" y="0"/>
                  </a:moveTo>
                  <a:lnTo>
                    <a:pt x="82" y="13"/>
                  </a:lnTo>
                  <a:lnTo>
                    <a:pt x="84" y="23"/>
                  </a:lnTo>
                  <a:lnTo>
                    <a:pt x="92" y="44"/>
                  </a:lnTo>
                  <a:lnTo>
                    <a:pt x="86" y="59"/>
                  </a:lnTo>
                  <a:lnTo>
                    <a:pt x="77" y="71"/>
                  </a:lnTo>
                  <a:lnTo>
                    <a:pt x="72" y="79"/>
                  </a:lnTo>
                  <a:lnTo>
                    <a:pt x="72" y="80"/>
                  </a:lnTo>
                  <a:lnTo>
                    <a:pt x="72" y="79"/>
                  </a:lnTo>
                  <a:lnTo>
                    <a:pt x="63" y="75"/>
                  </a:lnTo>
                  <a:lnTo>
                    <a:pt x="56" y="79"/>
                  </a:lnTo>
                  <a:lnTo>
                    <a:pt x="45" y="82"/>
                  </a:lnTo>
                  <a:lnTo>
                    <a:pt x="38" y="93"/>
                  </a:lnTo>
                  <a:lnTo>
                    <a:pt x="38" y="101"/>
                  </a:lnTo>
                  <a:lnTo>
                    <a:pt x="20" y="100"/>
                  </a:lnTo>
                  <a:lnTo>
                    <a:pt x="14" y="102"/>
                  </a:lnTo>
                  <a:lnTo>
                    <a:pt x="4" y="108"/>
                  </a:lnTo>
                  <a:lnTo>
                    <a:pt x="0" y="107"/>
                  </a:lnTo>
                  <a:lnTo>
                    <a:pt x="0" y="92"/>
                  </a:lnTo>
                  <a:lnTo>
                    <a:pt x="4" y="84"/>
                  </a:lnTo>
                  <a:lnTo>
                    <a:pt x="5" y="70"/>
                  </a:lnTo>
                  <a:lnTo>
                    <a:pt x="9" y="61"/>
                  </a:lnTo>
                  <a:lnTo>
                    <a:pt x="15" y="51"/>
                  </a:lnTo>
                  <a:lnTo>
                    <a:pt x="21" y="46"/>
                  </a:lnTo>
                  <a:lnTo>
                    <a:pt x="26" y="39"/>
                  </a:lnTo>
                  <a:lnTo>
                    <a:pt x="20" y="36"/>
                  </a:lnTo>
                  <a:lnTo>
                    <a:pt x="21" y="14"/>
                  </a:lnTo>
                  <a:lnTo>
                    <a:pt x="28" y="9"/>
                  </a:lnTo>
                  <a:lnTo>
                    <a:pt x="38" y="13"/>
                  </a:lnTo>
                  <a:lnTo>
                    <a:pt x="52" y="9"/>
                  </a:lnTo>
                  <a:lnTo>
                    <a:pt x="63" y="9"/>
                  </a:lnTo>
                  <a:lnTo>
                    <a:pt x="74" y="0"/>
                  </a:lnTo>
                  <a:lnTo>
                    <a:pt x="74"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43" name="Freeform 218">
              <a:extLst>
                <a:ext uri="{FF2B5EF4-FFF2-40B4-BE49-F238E27FC236}">
                  <a16:creationId xmlns:a16="http://schemas.microsoft.com/office/drawing/2014/main" id="{FE505360-E9E2-11FC-A37D-1C8696DB0C2E}"/>
                </a:ext>
              </a:extLst>
            </p:cNvPr>
            <p:cNvSpPr>
              <a:spLocks/>
            </p:cNvSpPr>
            <p:nvPr/>
          </p:nvSpPr>
          <p:spPr bwMode="auto">
            <a:xfrm>
              <a:off x="6247000" y="2897122"/>
              <a:ext cx="438816" cy="246939"/>
            </a:xfrm>
            <a:custGeom>
              <a:avLst/>
              <a:gdLst>
                <a:gd name="T0" fmla="*/ 187 w 263"/>
                <a:gd name="T1" fmla="*/ 28 h 148"/>
                <a:gd name="T2" fmla="*/ 207 w 263"/>
                <a:gd name="T3" fmla="*/ 39 h 148"/>
                <a:gd name="T4" fmla="*/ 229 w 263"/>
                <a:gd name="T5" fmla="*/ 44 h 148"/>
                <a:gd name="T6" fmla="*/ 260 w 263"/>
                <a:gd name="T7" fmla="*/ 50 h 148"/>
                <a:gd name="T8" fmla="*/ 257 w 263"/>
                <a:gd name="T9" fmla="*/ 65 h 148"/>
                <a:gd name="T10" fmla="*/ 262 w 263"/>
                <a:gd name="T11" fmla="*/ 82 h 148"/>
                <a:gd name="T12" fmla="*/ 241 w 263"/>
                <a:gd name="T13" fmla="*/ 88 h 148"/>
                <a:gd name="T14" fmla="*/ 231 w 263"/>
                <a:gd name="T15" fmla="*/ 97 h 148"/>
                <a:gd name="T16" fmla="*/ 208 w 263"/>
                <a:gd name="T17" fmla="*/ 105 h 148"/>
                <a:gd name="T18" fmla="*/ 199 w 263"/>
                <a:gd name="T19" fmla="*/ 123 h 148"/>
                <a:gd name="T20" fmla="*/ 223 w 263"/>
                <a:gd name="T21" fmla="*/ 127 h 148"/>
                <a:gd name="T22" fmla="*/ 205 w 263"/>
                <a:gd name="T23" fmla="*/ 137 h 148"/>
                <a:gd name="T24" fmla="*/ 177 w 263"/>
                <a:gd name="T25" fmla="*/ 143 h 148"/>
                <a:gd name="T26" fmla="*/ 162 w 263"/>
                <a:gd name="T27" fmla="*/ 129 h 148"/>
                <a:gd name="T28" fmla="*/ 177 w 263"/>
                <a:gd name="T29" fmla="*/ 120 h 148"/>
                <a:gd name="T30" fmla="*/ 149 w 263"/>
                <a:gd name="T31" fmla="*/ 111 h 148"/>
                <a:gd name="T32" fmla="*/ 132 w 263"/>
                <a:gd name="T33" fmla="*/ 106 h 148"/>
                <a:gd name="T34" fmla="*/ 119 w 263"/>
                <a:gd name="T35" fmla="*/ 130 h 148"/>
                <a:gd name="T36" fmla="*/ 105 w 263"/>
                <a:gd name="T37" fmla="*/ 130 h 148"/>
                <a:gd name="T38" fmla="*/ 101 w 263"/>
                <a:gd name="T39" fmla="*/ 124 h 148"/>
                <a:gd name="T40" fmla="*/ 106 w 263"/>
                <a:gd name="T41" fmla="*/ 112 h 148"/>
                <a:gd name="T42" fmla="*/ 108 w 263"/>
                <a:gd name="T43" fmla="*/ 107 h 148"/>
                <a:gd name="T44" fmla="*/ 118 w 263"/>
                <a:gd name="T45" fmla="*/ 111 h 148"/>
                <a:gd name="T46" fmla="*/ 119 w 263"/>
                <a:gd name="T47" fmla="*/ 107 h 148"/>
                <a:gd name="T48" fmla="*/ 114 w 263"/>
                <a:gd name="T49" fmla="*/ 100 h 148"/>
                <a:gd name="T50" fmla="*/ 105 w 263"/>
                <a:gd name="T51" fmla="*/ 88 h 148"/>
                <a:gd name="T52" fmla="*/ 97 w 263"/>
                <a:gd name="T53" fmla="*/ 77 h 148"/>
                <a:gd name="T54" fmla="*/ 80 w 263"/>
                <a:gd name="T55" fmla="*/ 71 h 148"/>
                <a:gd name="T56" fmla="*/ 67 w 263"/>
                <a:gd name="T57" fmla="*/ 75 h 148"/>
                <a:gd name="T58" fmla="*/ 58 w 263"/>
                <a:gd name="T59" fmla="*/ 80 h 148"/>
                <a:gd name="T60" fmla="*/ 42 w 263"/>
                <a:gd name="T61" fmla="*/ 85 h 148"/>
                <a:gd name="T62" fmla="*/ 26 w 263"/>
                <a:gd name="T63" fmla="*/ 80 h 148"/>
                <a:gd name="T64" fmla="*/ 10 w 263"/>
                <a:gd name="T65" fmla="*/ 82 h 148"/>
                <a:gd name="T66" fmla="*/ 0 w 263"/>
                <a:gd name="T67" fmla="*/ 72 h 148"/>
                <a:gd name="T68" fmla="*/ 5 w 263"/>
                <a:gd name="T69" fmla="*/ 60 h 148"/>
                <a:gd name="T70" fmla="*/ 3 w 263"/>
                <a:gd name="T71" fmla="*/ 52 h 148"/>
                <a:gd name="T72" fmla="*/ 22 w 263"/>
                <a:gd name="T73" fmla="*/ 35 h 148"/>
                <a:gd name="T74" fmla="*/ 13 w 263"/>
                <a:gd name="T75" fmla="*/ 14 h 148"/>
                <a:gd name="T76" fmla="*/ 27 w 263"/>
                <a:gd name="T77" fmla="*/ 8 h 148"/>
                <a:gd name="T78" fmla="*/ 53 w 263"/>
                <a:gd name="T79" fmla="*/ 9 h 148"/>
                <a:gd name="T80" fmla="*/ 81 w 263"/>
                <a:gd name="T81" fmla="*/ 14 h 148"/>
                <a:gd name="T82" fmla="*/ 92 w 263"/>
                <a:gd name="T83" fmla="*/ 13 h 148"/>
                <a:gd name="T84" fmla="*/ 109 w 263"/>
                <a:gd name="T85" fmla="*/ 17 h 148"/>
                <a:gd name="T86" fmla="*/ 115 w 263"/>
                <a:gd name="T87" fmla="*/ 9 h 148"/>
                <a:gd name="T88" fmla="*/ 131 w 263"/>
                <a:gd name="T89" fmla="*/ 4 h 148"/>
                <a:gd name="T90" fmla="*/ 139 w 263"/>
                <a:gd name="T91" fmla="*/ 1 h 148"/>
                <a:gd name="T92" fmla="*/ 157 w 263"/>
                <a:gd name="T93" fmla="*/ 0 h 148"/>
                <a:gd name="T94" fmla="*/ 166 w 263"/>
                <a:gd name="T95" fmla="*/ 14 h 148"/>
                <a:gd name="T96" fmla="*/ 180 w 263"/>
                <a:gd name="T97" fmla="*/ 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148">
                  <a:moveTo>
                    <a:pt x="180" y="20"/>
                  </a:moveTo>
                  <a:lnTo>
                    <a:pt x="187" y="28"/>
                  </a:lnTo>
                  <a:lnTo>
                    <a:pt x="187" y="32"/>
                  </a:lnTo>
                  <a:lnTo>
                    <a:pt x="207" y="39"/>
                  </a:lnTo>
                  <a:lnTo>
                    <a:pt x="218" y="36"/>
                  </a:lnTo>
                  <a:lnTo>
                    <a:pt x="229" y="44"/>
                  </a:lnTo>
                  <a:lnTo>
                    <a:pt x="237" y="44"/>
                  </a:lnTo>
                  <a:lnTo>
                    <a:pt x="260" y="50"/>
                  </a:lnTo>
                  <a:lnTo>
                    <a:pt x="261" y="56"/>
                  </a:lnTo>
                  <a:lnTo>
                    <a:pt x="257" y="65"/>
                  </a:lnTo>
                  <a:lnTo>
                    <a:pt x="263" y="75"/>
                  </a:lnTo>
                  <a:lnTo>
                    <a:pt x="262" y="82"/>
                  </a:lnTo>
                  <a:lnTo>
                    <a:pt x="248" y="82"/>
                  </a:lnTo>
                  <a:lnTo>
                    <a:pt x="241" y="88"/>
                  </a:lnTo>
                  <a:lnTo>
                    <a:pt x="242" y="96"/>
                  </a:lnTo>
                  <a:lnTo>
                    <a:pt x="231" y="97"/>
                  </a:lnTo>
                  <a:lnTo>
                    <a:pt x="222" y="104"/>
                  </a:lnTo>
                  <a:lnTo>
                    <a:pt x="208" y="105"/>
                  </a:lnTo>
                  <a:lnTo>
                    <a:pt x="196" y="112"/>
                  </a:lnTo>
                  <a:lnTo>
                    <a:pt x="199" y="123"/>
                  </a:lnTo>
                  <a:lnTo>
                    <a:pt x="208" y="128"/>
                  </a:lnTo>
                  <a:lnTo>
                    <a:pt x="223" y="127"/>
                  </a:lnTo>
                  <a:lnTo>
                    <a:pt x="221" y="134"/>
                  </a:lnTo>
                  <a:lnTo>
                    <a:pt x="205" y="137"/>
                  </a:lnTo>
                  <a:lnTo>
                    <a:pt x="186" y="148"/>
                  </a:lnTo>
                  <a:lnTo>
                    <a:pt x="177" y="143"/>
                  </a:lnTo>
                  <a:lnTo>
                    <a:pt x="179" y="135"/>
                  </a:lnTo>
                  <a:lnTo>
                    <a:pt x="162" y="129"/>
                  </a:lnTo>
                  <a:lnTo>
                    <a:pt x="163" y="125"/>
                  </a:lnTo>
                  <a:lnTo>
                    <a:pt x="177" y="120"/>
                  </a:lnTo>
                  <a:lnTo>
                    <a:pt x="172" y="115"/>
                  </a:lnTo>
                  <a:lnTo>
                    <a:pt x="149" y="111"/>
                  </a:lnTo>
                  <a:lnTo>
                    <a:pt x="146" y="103"/>
                  </a:lnTo>
                  <a:lnTo>
                    <a:pt x="132" y="106"/>
                  </a:lnTo>
                  <a:lnTo>
                    <a:pt x="129" y="117"/>
                  </a:lnTo>
                  <a:lnTo>
                    <a:pt x="119" y="130"/>
                  </a:lnTo>
                  <a:lnTo>
                    <a:pt x="112" y="127"/>
                  </a:lnTo>
                  <a:lnTo>
                    <a:pt x="105" y="130"/>
                  </a:lnTo>
                  <a:lnTo>
                    <a:pt x="98" y="126"/>
                  </a:lnTo>
                  <a:lnTo>
                    <a:pt x="101" y="124"/>
                  </a:lnTo>
                  <a:lnTo>
                    <a:pt x="103" y="118"/>
                  </a:lnTo>
                  <a:lnTo>
                    <a:pt x="106" y="112"/>
                  </a:lnTo>
                  <a:lnTo>
                    <a:pt x="105" y="108"/>
                  </a:lnTo>
                  <a:lnTo>
                    <a:pt x="108" y="107"/>
                  </a:lnTo>
                  <a:lnTo>
                    <a:pt x="109" y="110"/>
                  </a:lnTo>
                  <a:lnTo>
                    <a:pt x="118" y="111"/>
                  </a:lnTo>
                  <a:lnTo>
                    <a:pt x="122" y="109"/>
                  </a:lnTo>
                  <a:lnTo>
                    <a:pt x="119" y="107"/>
                  </a:lnTo>
                  <a:lnTo>
                    <a:pt x="120" y="104"/>
                  </a:lnTo>
                  <a:lnTo>
                    <a:pt x="114" y="100"/>
                  </a:lnTo>
                  <a:lnTo>
                    <a:pt x="111" y="91"/>
                  </a:lnTo>
                  <a:lnTo>
                    <a:pt x="105" y="88"/>
                  </a:lnTo>
                  <a:lnTo>
                    <a:pt x="105" y="82"/>
                  </a:lnTo>
                  <a:lnTo>
                    <a:pt x="97" y="77"/>
                  </a:lnTo>
                  <a:lnTo>
                    <a:pt x="92" y="77"/>
                  </a:lnTo>
                  <a:lnTo>
                    <a:pt x="80" y="71"/>
                  </a:lnTo>
                  <a:lnTo>
                    <a:pt x="70" y="73"/>
                  </a:lnTo>
                  <a:lnTo>
                    <a:pt x="67" y="75"/>
                  </a:lnTo>
                  <a:lnTo>
                    <a:pt x="60" y="75"/>
                  </a:lnTo>
                  <a:lnTo>
                    <a:pt x="58" y="80"/>
                  </a:lnTo>
                  <a:lnTo>
                    <a:pt x="47" y="82"/>
                  </a:lnTo>
                  <a:lnTo>
                    <a:pt x="42" y="85"/>
                  </a:lnTo>
                  <a:lnTo>
                    <a:pt x="35" y="80"/>
                  </a:lnTo>
                  <a:lnTo>
                    <a:pt x="26" y="80"/>
                  </a:lnTo>
                  <a:lnTo>
                    <a:pt x="16" y="78"/>
                  </a:lnTo>
                  <a:lnTo>
                    <a:pt x="10" y="82"/>
                  </a:lnTo>
                  <a:lnTo>
                    <a:pt x="9" y="77"/>
                  </a:lnTo>
                  <a:lnTo>
                    <a:pt x="0" y="72"/>
                  </a:lnTo>
                  <a:lnTo>
                    <a:pt x="2" y="65"/>
                  </a:lnTo>
                  <a:lnTo>
                    <a:pt x="5" y="60"/>
                  </a:lnTo>
                  <a:lnTo>
                    <a:pt x="9" y="60"/>
                  </a:lnTo>
                  <a:lnTo>
                    <a:pt x="3" y="52"/>
                  </a:lnTo>
                  <a:lnTo>
                    <a:pt x="15" y="37"/>
                  </a:lnTo>
                  <a:lnTo>
                    <a:pt x="22" y="35"/>
                  </a:lnTo>
                  <a:lnTo>
                    <a:pt x="23" y="30"/>
                  </a:lnTo>
                  <a:lnTo>
                    <a:pt x="13" y="14"/>
                  </a:lnTo>
                  <a:lnTo>
                    <a:pt x="20" y="13"/>
                  </a:lnTo>
                  <a:lnTo>
                    <a:pt x="27" y="8"/>
                  </a:lnTo>
                  <a:lnTo>
                    <a:pt x="38" y="8"/>
                  </a:lnTo>
                  <a:lnTo>
                    <a:pt x="53" y="9"/>
                  </a:lnTo>
                  <a:lnTo>
                    <a:pt x="70" y="14"/>
                  </a:lnTo>
                  <a:lnTo>
                    <a:pt x="81" y="14"/>
                  </a:lnTo>
                  <a:lnTo>
                    <a:pt x="87" y="17"/>
                  </a:lnTo>
                  <a:lnTo>
                    <a:pt x="92" y="13"/>
                  </a:lnTo>
                  <a:lnTo>
                    <a:pt x="97" y="17"/>
                  </a:lnTo>
                  <a:lnTo>
                    <a:pt x="109" y="17"/>
                  </a:lnTo>
                  <a:lnTo>
                    <a:pt x="115" y="19"/>
                  </a:lnTo>
                  <a:lnTo>
                    <a:pt x="115" y="9"/>
                  </a:lnTo>
                  <a:lnTo>
                    <a:pt x="118" y="5"/>
                  </a:lnTo>
                  <a:lnTo>
                    <a:pt x="131" y="4"/>
                  </a:lnTo>
                  <a:lnTo>
                    <a:pt x="136" y="5"/>
                  </a:lnTo>
                  <a:lnTo>
                    <a:pt x="139" y="1"/>
                  </a:lnTo>
                  <a:lnTo>
                    <a:pt x="143" y="2"/>
                  </a:lnTo>
                  <a:lnTo>
                    <a:pt x="157" y="0"/>
                  </a:lnTo>
                  <a:lnTo>
                    <a:pt x="169" y="10"/>
                  </a:lnTo>
                  <a:lnTo>
                    <a:pt x="166" y="14"/>
                  </a:lnTo>
                  <a:lnTo>
                    <a:pt x="169" y="20"/>
                  </a:lnTo>
                  <a:lnTo>
                    <a:pt x="180" y="20"/>
                  </a:lnTo>
                  <a:lnTo>
                    <a:pt x="180" y="2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44" name="Freeform 219">
              <a:extLst>
                <a:ext uri="{FF2B5EF4-FFF2-40B4-BE49-F238E27FC236}">
                  <a16:creationId xmlns:a16="http://schemas.microsoft.com/office/drawing/2014/main" id="{3A6CFE19-7DA8-2770-3C4C-2C4D34C23E58}"/>
                </a:ext>
              </a:extLst>
            </p:cNvPr>
            <p:cNvSpPr>
              <a:spLocks/>
            </p:cNvSpPr>
            <p:nvPr/>
          </p:nvSpPr>
          <p:spPr bwMode="auto">
            <a:xfrm>
              <a:off x="4149691" y="5503324"/>
              <a:ext cx="138485" cy="155170"/>
            </a:xfrm>
            <a:custGeom>
              <a:avLst/>
              <a:gdLst>
                <a:gd name="T0" fmla="*/ 83 w 83"/>
                <a:gd name="T1" fmla="*/ 70 h 93"/>
                <a:gd name="T2" fmla="*/ 77 w 83"/>
                <a:gd name="T3" fmla="*/ 82 h 93"/>
                <a:gd name="T4" fmla="*/ 62 w 83"/>
                <a:gd name="T5" fmla="*/ 93 h 93"/>
                <a:gd name="T6" fmla="*/ 49 w 83"/>
                <a:gd name="T7" fmla="*/ 89 h 93"/>
                <a:gd name="T8" fmla="*/ 41 w 83"/>
                <a:gd name="T9" fmla="*/ 91 h 93"/>
                <a:gd name="T10" fmla="*/ 25 w 83"/>
                <a:gd name="T11" fmla="*/ 83 h 93"/>
                <a:gd name="T12" fmla="*/ 14 w 83"/>
                <a:gd name="T13" fmla="*/ 83 h 93"/>
                <a:gd name="T14" fmla="*/ 3 w 83"/>
                <a:gd name="T15" fmla="*/ 73 h 93"/>
                <a:gd name="T16" fmla="*/ 1 w 83"/>
                <a:gd name="T17" fmla="*/ 61 h 93"/>
                <a:gd name="T18" fmla="*/ 4 w 83"/>
                <a:gd name="T19" fmla="*/ 57 h 93"/>
                <a:gd name="T20" fmla="*/ 0 w 83"/>
                <a:gd name="T21" fmla="*/ 37 h 93"/>
                <a:gd name="T22" fmla="*/ 2 w 83"/>
                <a:gd name="T23" fmla="*/ 18 h 93"/>
                <a:gd name="T24" fmla="*/ 3 w 83"/>
                <a:gd name="T25" fmla="*/ 3 h 93"/>
                <a:gd name="T26" fmla="*/ 13 w 83"/>
                <a:gd name="T27" fmla="*/ 0 h 93"/>
                <a:gd name="T28" fmla="*/ 31 w 83"/>
                <a:gd name="T29" fmla="*/ 15 h 93"/>
                <a:gd name="T30" fmla="*/ 37 w 83"/>
                <a:gd name="T31" fmla="*/ 15 h 93"/>
                <a:gd name="T32" fmla="*/ 56 w 83"/>
                <a:gd name="T33" fmla="*/ 27 h 93"/>
                <a:gd name="T34" fmla="*/ 70 w 83"/>
                <a:gd name="T35" fmla="*/ 37 h 93"/>
                <a:gd name="T36" fmla="*/ 82 w 83"/>
                <a:gd name="T37" fmla="*/ 51 h 93"/>
                <a:gd name="T38" fmla="*/ 76 w 83"/>
                <a:gd name="T39" fmla="*/ 60 h 93"/>
                <a:gd name="T40" fmla="*/ 83 w 83"/>
                <a:gd name="T41" fmla="*/ 70 h 93"/>
                <a:gd name="T42" fmla="*/ 83 w 83"/>
                <a:gd name="T43" fmla="*/ 7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93">
                  <a:moveTo>
                    <a:pt x="83" y="70"/>
                  </a:moveTo>
                  <a:lnTo>
                    <a:pt x="77" y="82"/>
                  </a:lnTo>
                  <a:lnTo>
                    <a:pt x="62" y="93"/>
                  </a:lnTo>
                  <a:lnTo>
                    <a:pt x="49" y="89"/>
                  </a:lnTo>
                  <a:lnTo>
                    <a:pt x="41" y="91"/>
                  </a:lnTo>
                  <a:lnTo>
                    <a:pt x="25" y="83"/>
                  </a:lnTo>
                  <a:lnTo>
                    <a:pt x="14" y="83"/>
                  </a:lnTo>
                  <a:lnTo>
                    <a:pt x="3" y="73"/>
                  </a:lnTo>
                  <a:lnTo>
                    <a:pt x="1" y="61"/>
                  </a:lnTo>
                  <a:lnTo>
                    <a:pt x="4" y="57"/>
                  </a:lnTo>
                  <a:lnTo>
                    <a:pt x="0" y="37"/>
                  </a:lnTo>
                  <a:lnTo>
                    <a:pt x="2" y="18"/>
                  </a:lnTo>
                  <a:lnTo>
                    <a:pt x="3" y="3"/>
                  </a:lnTo>
                  <a:lnTo>
                    <a:pt x="13" y="0"/>
                  </a:lnTo>
                  <a:lnTo>
                    <a:pt x="31" y="15"/>
                  </a:lnTo>
                  <a:lnTo>
                    <a:pt x="37" y="15"/>
                  </a:lnTo>
                  <a:lnTo>
                    <a:pt x="56" y="27"/>
                  </a:lnTo>
                  <a:lnTo>
                    <a:pt x="70" y="37"/>
                  </a:lnTo>
                  <a:lnTo>
                    <a:pt x="82" y="51"/>
                  </a:lnTo>
                  <a:lnTo>
                    <a:pt x="76" y="60"/>
                  </a:lnTo>
                  <a:lnTo>
                    <a:pt x="83" y="70"/>
                  </a:lnTo>
                  <a:lnTo>
                    <a:pt x="83" y="7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45" name="Freeform 220">
              <a:extLst>
                <a:ext uri="{FF2B5EF4-FFF2-40B4-BE49-F238E27FC236}">
                  <a16:creationId xmlns:a16="http://schemas.microsoft.com/office/drawing/2014/main" id="{16E23EE2-6EE1-8D27-A10A-E7955C8C07E4}"/>
                </a:ext>
              </a:extLst>
            </p:cNvPr>
            <p:cNvSpPr>
              <a:spLocks/>
            </p:cNvSpPr>
            <p:nvPr/>
          </p:nvSpPr>
          <p:spPr bwMode="auto">
            <a:xfrm>
              <a:off x="7107948" y="3105685"/>
              <a:ext cx="473855" cy="265291"/>
            </a:xfrm>
            <a:custGeom>
              <a:avLst/>
              <a:gdLst>
                <a:gd name="T0" fmla="*/ 243 w 284"/>
                <a:gd name="T1" fmla="*/ 62 h 159"/>
                <a:gd name="T2" fmla="*/ 249 w 284"/>
                <a:gd name="T3" fmla="*/ 63 h 159"/>
                <a:gd name="T4" fmla="*/ 240 w 284"/>
                <a:gd name="T5" fmla="*/ 76 h 159"/>
                <a:gd name="T6" fmla="*/ 253 w 284"/>
                <a:gd name="T7" fmla="*/ 83 h 159"/>
                <a:gd name="T8" fmla="*/ 263 w 284"/>
                <a:gd name="T9" fmla="*/ 78 h 159"/>
                <a:gd name="T10" fmla="*/ 284 w 284"/>
                <a:gd name="T11" fmla="*/ 88 h 159"/>
                <a:gd name="T12" fmla="*/ 268 w 284"/>
                <a:gd name="T13" fmla="*/ 102 h 159"/>
                <a:gd name="T14" fmla="*/ 256 w 284"/>
                <a:gd name="T15" fmla="*/ 100 h 159"/>
                <a:gd name="T16" fmla="*/ 250 w 284"/>
                <a:gd name="T17" fmla="*/ 100 h 159"/>
                <a:gd name="T18" fmla="*/ 246 w 284"/>
                <a:gd name="T19" fmla="*/ 95 h 159"/>
                <a:gd name="T20" fmla="*/ 246 w 284"/>
                <a:gd name="T21" fmla="*/ 86 h 159"/>
                <a:gd name="T22" fmla="*/ 227 w 284"/>
                <a:gd name="T23" fmla="*/ 91 h 159"/>
                <a:gd name="T24" fmla="*/ 226 w 284"/>
                <a:gd name="T25" fmla="*/ 103 h 159"/>
                <a:gd name="T26" fmla="*/ 221 w 284"/>
                <a:gd name="T27" fmla="*/ 113 h 159"/>
                <a:gd name="T28" fmla="*/ 209 w 284"/>
                <a:gd name="T29" fmla="*/ 112 h 159"/>
                <a:gd name="T30" fmla="*/ 206 w 284"/>
                <a:gd name="T31" fmla="*/ 120 h 159"/>
                <a:gd name="T32" fmla="*/ 219 w 284"/>
                <a:gd name="T33" fmla="*/ 125 h 159"/>
                <a:gd name="T34" fmla="*/ 226 w 284"/>
                <a:gd name="T35" fmla="*/ 140 h 159"/>
                <a:gd name="T36" fmla="*/ 222 w 284"/>
                <a:gd name="T37" fmla="*/ 159 h 159"/>
                <a:gd name="T38" fmla="*/ 209 w 284"/>
                <a:gd name="T39" fmla="*/ 154 h 159"/>
                <a:gd name="T40" fmla="*/ 200 w 284"/>
                <a:gd name="T41" fmla="*/ 154 h 159"/>
                <a:gd name="T42" fmla="*/ 198 w 284"/>
                <a:gd name="T43" fmla="*/ 143 h 159"/>
                <a:gd name="T44" fmla="*/ 175 w 284"/>
                <a:gd name="T45" fmla="*/ 134 h 159"/>
                <a:gd name="T46" fmla="*/ 157 w 284"/>
                <a:gd name="T47" fmla="*/ 126 h 159"/>
                <a:gd name="T48" fmla="*/ 144 w 284"/>
                <a:gd name="T49" fmla="*/ 117 h 159"/>
                <a:gd name="T50" fmla="*/ 123 w 284"/>
                <a:gd name="T51" fmla="*/ 103 h 159"/>
                <a:gd name="T52" fmla="*/ 111 w 284"/>
                <a:gd name="T53" fmla="*/ 84 h 159"/>
                <a:gd name="T54" fmla="*/ 104 w 284"/>
                <a:gd name="T55" fmla="*/ 80 h 159"/>
                <a:gd name="T56" fmla="*/ 88 w 284"/>
                <a:gd name="T57" fmla="*/ 81 h 159"/>
                <a:gd name="T58" fmla="*/ 81 w 284"/>
                <a:gd name="T59" fmla="*/ 77 h 159"/>
                <a:gd name="T60" fmla="*/ 75 w 284"/>
                <a:gd name="T61" fmla="*/ 63 h 159"/>
                <a:gd name="T62" fmla="*/ 52 w 284"/>
                <a:gd name="T63" fmla="*/ 52 h 159"/>
                <a:gd name="T64" fmla="*/ 42 w 284"/>
                <a:gd name="T65" fmla="*/ 63 h 159"/>
                <a:gd name="T66" fmla="*/ 31 w 284"/>
                <a:gd name="T67" fmla="*/ 70 h 159"/>
                <a:gd name="T68" fmla="*/ 36 w 284"/>
                <a:gd name="T69" fmla="*/ 80 h 159"/>
                <a:gd name="T70" fmla="*/ 18 w 284"/>
                <a:gd name="T71" fmla="*/ 80 h 159"/>
                <a:gd name="T72" fmla="*/ 0 w 284"/>
                <a:gd name="T73" fmla="*/ 11 h 159"/>
                <a:gd name="T74" fmla="*/ 35 w 284"/>
                <a:gd name="T75" fmla="*/ 0 h 159"/>
                <a:gd name="T76" fmla="*/ 39 w 284"/>
                <a:gd name="T77" fmla="*/ 1 h 159"/>
                <a:gd name="T78" fmla="*/ 66 w 284"/>
                <a:gd name="T79" fmla="*/ 15 h 159"/>
                <a:gd name="T80" fmla="*/ 80 w 284"/>
                <a:gd name="T81" fmla="*/ 21 h 159"/>
                <a:gd name="T82" fmla="*/ 100 w 284"/>
                <a:gd name="T83" fmla="*/ 38 h 159"/>
                <a:gd name="T84" fmla="*/ 117 w 284"/>
                <a:gd name="T85" fmla="*/ 36 h 159"/>
                <a:gd name="T86" fmla="*/ 142 w 284"/>
                <a:gd name="T87" fmla="*/ 35 h 159"/>
                <a:gd name="T88" fmla="*/ 165 w 284"/>
                <a:gd name="T89" fmla="*/ 48 h 159"/>
                <a:gd name="T90" fmla="*/ 169 w 284"/>
                <a:gd name="T91" fmla="*/ 67 h 159"/>
                <a:gd name="T92" fmla="*/ 177 w 284"/>
                <a:gd name="T93" fmla="*/ 67 h 159"/>
                <a:gd name="T94" fmla="*/ 184 w 284"/>
                <a:gd name="T95" fmla="*/ 83 h 159"/>
                <a:gd name="T96" fmla="*/ 204 w 284"/>
                <a:gd name="T97" fmla="*/ 83 h 159"/>
                <a:gd name="T98" fmla="*/ 211 w 284"/>
                <a:gd name="T99" fmla="*/ 92 h 159"/>
                <a:gd name="T100" fmla="*/ 217 w 284"/>
                <a:gd name="T101" fmla="*/ 92 h 159"/>
                <a:gd name="T102" fmla="*/ 220 w 284"/>
                <a:gd name="T103" fmla="*/ 78 h 159"/>
                <a:gd name="T104" fmla="*/ 235 w 284"/>
                <a:gd name="T105" fmla="*/ 66 h 159"/>
                <a:gd name="T106" fmla="*/ 243 w 284"/>
                <a:gd name="T107" fmla="*/ 62 h 159"/>
                <a:gd name="T108" fmla="*/ 243 w 284"/>
                <a:gd name="T109" fmla="*/ 6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4" h="159">
                  <a:moveTo>
                    <a:pt x="243" y="62"/>
                  </a:moveTo>
                  <a:lnTo>
                    <a:pt x="249" y="63"/>
                  </a:lnTo>
                  <a:lnTo>
                    <a:pt x="240" y="76"/>
                  </a:lnTo>
                  <a:lnTo>
                    <a:pt x="253" y="83"/>
                  </a:lnTo>
                  <a:lnTo>
                    <a:pt x="263" y="78"/>
                  </a:lnTo>
                  <a:lnTo>
                    <a:pt x="284" y="88"/>
                  </a:lnTo>
                  <a:lnTo>
                    <a:pt x="268" y="102"/>
                  </a:lnTo>
                  <a:lnTo>
                    <a:pt x="256" y="100"/>
                  </a:lnTo>
                  <a:lnTo>
                    <a:pt x="250" y="100"/>
                  </a:lnTo>
                  <a:lnTo>
                    <a:pt x="246" y="95"/>
                  </a:lnTo>
                  <a:lnTo>
                    <a:pt x="246" y="86"/>
                  </a:lnTo>
                  <a:lnTo>
                    <a:pt x="227" y="91"/>
                  </a:lnTo>
                  <a:lnTo>
                    <a:pt x="226" y="103"/>
                  </a:lnTo>
                  <a:lnTo>
                    <a:pt x="221" y="113"/>
                  </a:lnTo>
                  <a:lnTo>
                    <a:pt x="209" y="112"/>
                  </a:lnTo>
                  <a:lnTo>
                    <a:pt x="206" y="120"/>
                  </a:lnTo>
                  <a:lnTo>
                    <a:pt x="219" y="125"/>
                  </a:lnTo>
                  <a:lnTo>
                    <a:pt x="226" y="140"/>
                  </a:lnTo>
                  <a:lnTo>
                    <a:pt x="222" y="159"/>
                  </a:lnTo>
                  <a:lnTo>
                    <a:pt x="209" y="154"/>
                  </a:lnTo>
                  <a:lnTo>
                    <a:pt x="200" y="154"/>
                  </a:lnTo>
                  <a:lnTo>
                    <a:pt x="198" y="143"/>
                  </a:lnTo>
                  <a:lnTo>
                    <a:pt x="175" y="134"/>
                  </a:lnTo>
                  <a:lnTo>
                    <a:pt x="157" y="126"/>
                  </a:lnTo>
                  <a:lnTo>
                    <a:pt x="144" y="117"/>
                  </a:lnTo>
                  <a:lnTo>
                    <a:pt x="123" y="103"/>
                  </a:lnTo>
                  <a:lnTo>
                    <a:pt x="111" y="84"/>
                  </a:lnTo>
                  <a:lnTo>
                    <a:pt x="104" y="80"/>
                  </a:lnTo>
                  <a:lnTo>
                    <a:pt x="88" y="81"/>
                  </a:lnTo>
                  <a:lnTo>
                    <a:pt x="81" y="77"/>
                  </a:lnTo>
                  <a:lnTo>
                    <a:pt x="75" y="63"/>
                  </a:lnTo>
                  <a:lnTo>
                    <a:pt x="52" y="52"/>
                  </a:lnTo>
                  <a:lnTo>
                    <a:pt x="42" y="63"/>
                  </a:lnTo>
                  <a:lnTo>
                    <a:pt x="31" y="70"/>
                  </a:lnTo>
                  <a:lnTo>
                    <a:pt x="36" y="80"/>
                  </a:lnTo>
                  <a:lnTo>
                    <a:pt x="18" y="80"/>
                  </a:lnTo>
                  <a:lnTo>
                    <a:pt x="0" y="11"/>
                  </a:lnTo>
                  <a:lnTo>
                    <a:pt x="35" y="0"/>
                  </a:lnTo>
                  <a:lnTo>
                    <a:pt x="39" y="1"/>
                  </a:lnTo>
                  <a:lnTo>
                    <a:pt x="66" y="15"/>
                  </a:lnTo>
                  <a:lnTo>
                    <a:pt x="80" y="21"/>
                  </a:lnTo>
                  <a:lnTo>
                    <a:pt x="100" y="38"/>
                  </a:lnTo>
                  <a:lnTo>
                    <a:pt x="117" y="36"/>
                  </a:lnTo>
                  <a:lnTo>
                    <a:pt x="142" y="35"/>
                  </a:lnTo>
                  <a:lnTo>
                    <a:pt x="165" y="48"/>
                  </a:lnTo>
                  <a:lnTo>
                    <a:pt x="169" y="67"/>
                  </a:lnTo>
                  <a:lnTo>
                    <a:pt x="177" y="67"/>
                  </a:lnTo>
                  <a:lnTo>
                    <a:pt x="184" y="83"/>
                  </a:lnTo>
                  <a:lnTo>
                    <a:pt x="204" y="83"/>
                  </a:lnTo>
                  <a:lnTo>
                    <a:pt x="211" y="92"/>
                  </a:lnTo>
                  <a:lnTo>
                    <a:pt x="217" y="92"/>
                  </a:lnTo>
                  <a:lnTo>
                    <a:pt x="220" y="78"/>
                  </a:lnTo>
                  <a:lnTo>
                    <a:pt x="235" y="66"/>
                  </a:lnTo>
                  <a:lnTo>
                    <a:pt x="243" y="62"/>
                  </a:lnTo>
                  <a:lnTo>
                    <a:pt x="243" y="6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46" name="Freeform 221">
              <a:extLst>
                <a:ext uri="{FF2B5EF4-FFF2-40B4-BE49-F238E27FC236}">
                  <a16:creationId xmlns:a16="http://schemas.microsoft.com/office/drawing/2014/main" id="{07498BB7-6C62-5249-B5DB-B11DE95B4E4B}"/>
                </a:ext>
              </a:extLst>
            </p:cNvPr>
            <p:cNvSpPr>
              <a:spLocks/>
            </p:cNvSpPr>
            <p:nvPr/>
          </p:nvSpPr>
          <p:spPr bwMode="auto">
            <a:xfrm>
              <a:off x="3657481" y="4163516"/>
              <a:ext cx="378749" cy="362065"/>
            </a:xfrm>
            <a:custGeom>
              <a:avLst/>
              <a:gdLst>
                <a:gd name="T0" fmla="*/ 212 w 227"/>
                <a:gd name="T1" fmla="*/ 83 h 217"/>
                <a:gd name="T2" fmla="*/ 216 w 227"/>
                <a:gd name="T3" fmla="*/ 97 h 217"/>
                <a:gd name="T4" fmla="*/ 202 w 227"/>
                <a:gd name="T5" fmla="*/ 103 h 217"/>
                <a:gd name="T6" fmla="*/ 197 w 227"/>
                <a:gd name="T7" fmla="*/ 117 h 217"/>
                <a:gd name="T8" fmla="*/ 210 w 227"/>
                <a:gd name="T9" fmla="*/ 137 h 217"/>
                <a:gd name="T10" fmla="*/ 185 w 227"/>
                <a:gd name="T11" fmla="*/ 152 h 217"/>
                <a:gd name="T12" fmla="*/ 168 w 227"/>
                <a:gd name="T13" fmla="*/ 159 h 217"/>
                <a:gd name="T14" fmla="*/ 142 w 227"/>
                <a:gd name="T15" fmla="*/ 152 h 217"/>
                <a:gd name="T16" fmla="*/ 147 w 227"/>
                <a:gd name="T17" fmla="*/ 159 h 217"/>
                <a:gd name="T18" fmla="*/ 147 w 227"/>
                <a:gd name="T19" fmla="*/ 183 h 217"/>
                <a:gd name="T20" fmla="*/ 163 w 227"/>
                <a:gd name="T21" fmla="*/ 189 h 217"/>
                <a:gd name="T22" fmla="*/ 149 w 227"/>
                <a:gd name="T23" fmla="*/ 203 h 217"/>
                <a:gd name="T24" fmla="*/ 129 w 227"/>
                <a:gd name="T25" fmla="*/ 210 h 217"/>
                <a:gd name="T26" fmla="*/ 113 w 227"/>
                <a:gd name="T27" fmla="*/ 217 h 217"/>
                <a:gd name="T28" fmla="*/ 98 w 227"/>
                <a:gd name="T29" fmla="*/ 189 h 217"/>
                <a:gd name="T30" fmla="*/ 88 w 227"/>
                <a:gd name="T31" fmla="*/ 177 h 217"/>
                <a:gd name="T32" fmla="*/ 96 w 227"/>
                <a:gd name="T33" fmla="*/ 163 h 217"/>
                <a:gd name="T34" fmla="*/ 89 w 227"/>
                <a:gd name="T35" fmla="*/ 146 h 217"/>
                <a:gd name="T36" fmla="*/ 94 w 227"/>
                <a:gd name="T37" fmla="*/ 125 h 217"/>
                <a:gd name="T38" fmla="*/ 92 w 227"/>
                <a:gd name="T39" fmla="*/ 112 h 217"/>
                <a:gd name="T40" fmla="*/ 70 w 227"/>
                <a:gd name="T41" fmla="*/ 113 h 217"/>
                <a:gd name="T42" fmla="*/ 53 w 227"/>
                <a:gd name="T43" fmla="*/ 98 h 217"/>
                <a:gd name="T44" fmla="*/ 21 w 227"/>
                <a:gd name="T45" fmla="*/ 98 h 217"/>
                <a:gd name="T46" fmla="*/ 13 w 227"/>
                <a:gd name="T47" fmla="*/ 90 h 217"/>
                <a:gd name="T48" fmla="*/ 15 w 227"/>
                <a:gd name="T49" fmla="*/ 79 h 217"/>
                <a:gd name="T50" fmla="*/ 10 w 227"/>
                <a:gd name="T51" fmla="*/ 67 h 217"/>
                <a:gd name="T52" fmla="*/ 0 w 227"/>
                <a:gd name="T53" fmla="*/ 57 h 217"/>
                <a:gd name="T54" fmla="*/ 8 w 227"/>
                <a:gd name="T55" fmla="*/ 32 h 217"/>
                <a:gd name="T56" fmla="*/ 20 w 227"/>
                <a:gd name="T57" fmla="*/ 20 h 217"/>
                <a:gd name="T58" fmla="*/ 36 w 227"/>
                <a:gd name="T59" fmla="*/ 7 h 217"/>
                <a:gd name="T60" fmla="*/ 25 w 227"/>
                <a:gd name="T61" fmla="*/ 14 h 217"/>
                <a:gd name="T62" fmla="*/ 30 w 227"/>
                <a:gd name="T63" fmla="*/ 32 h 217"/>
                <a:gd name="T64" fmla="*/ 27 w 227"/>
                <a:gd name="T65" fmla="*/ 58 h 217"/>
                <a:gd name="T66" fmla="*/ 39 w 227"/>
                <a:gd name="T67" fmla="*/ 43 h 217"/>
                <a:gd name="T68" fmla="*/ 34 w 227"/>
                <a:gd name="T69" fmla="*/ 23 h 217"/>
                <a:gd name="T70" fmla="*/ 53 w 227"/>
                <a:gd name="T71" fmla="*/ 6 h 217"/>
                <a:gd name="T72" fmla="*/ 64 w 227"/>
                <a:gd name="T73" fmla="*/ 13 h 217"/>
                <a:gd name="T74" fmla="*/ 87 w 227"/>
                <a:gd name="T75" fmla="*/ 24 h 217"/>
                <a:gd name="T76" fmla="*/ 102 w 227"/>
                <a:gd name="T77" fmla="*/ 30 h 217"/>
                <a:gd name="T78" fmla="*/ 130 w 227"/>
                <a:gd name="T79" fmla="*/ 37 h 217"/>
                <a:gd name="T80" fmla="*/ 152 w 227"/>
                <a:gd name="T81" fmla="*/ 33 h 217"/>
                <a:gd name="T82" fmla="*/ 172 w 227"/>
                <a:gd name="T83" fmla="*/ 27 h 217"/>
                <a:gd name="T84" fmla="*/ 178 w 227"/>
                <a:gd name="T85" fmla="*/ 33 h 217"/>
                <a:gd name="T86" fmla="*/ 197 w 227"/>
                <a:gd name="T87" fmla="*/ 43 h 217"/>
                <a:gd name="T88" fmla="*/ 211 w 227"/>
                <a:gd name="T89" fmla="*/ 68 h 217"/>
                <a:gd name="T90" fmla="*/ 227 w 227"/>
                <a:gd name="T91" fmla="*/ 7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7" h="217">
                  <a:moveTo>
                    <a:pt x="227" y="72"/>
                  </a:moveTo>
                  <a:lnTo>
                    <a:pt x="212" y="83"/>
                  </a:lnTo>
                  <a:lnTo>
                    <a:pt x="211" y="90"/>
                  </a:lnTo>
                  <a:lnTo>
                    <a:pt x="216" y="97"/>
                  </a:lnTo>
                  <a:lnTo>
                    <a:pt x="212" y="100"/>
                  </a:lnTo>
                  <a:lnTo>
                    <a:pt x="202" y="103"/>
                  </a:lnTo>
                  <a:lnTo>
                    <a:pt x="202" y="112"/>
                  </a:lnTo>
                  <a:lnTo>
                    <a:pt x="197" y="117"/>
                  </a:lnTo>
                  <a:lnTo>
                    <a:pt x="208" y="132"/>
                  </a:lnTo>
                  <a:lnTo>
                    <a:pt x="210" y="137"/>
                  </a:lnTo>
                  <a:lnTo>
                    <a:pt x="204" y="145"/>
                  </a:lnTo>
                  <a:lnTo>
                    <a:pt x="185" y="152"/>
                  </a:lnTo>
                  <a:lnTo>
                    <a:pt x="172" y="154"/>
                  </a:lnTo>
                  <a:lnTo>
                    <a:pt x="168" y="159"/>
                  </a:lnTo>
                  <a:lnTo>
                    <a:pt x="155" y="154"/>
                  </a:lnTo>
                  <a:lnTo>
                    <a:pt x="142" y="152"/>
                  </a:lnTo>
                  <a:lnTo>
                    <a:pt x="139" y="154"/>
                  </a:lnTo>
                  <a:lnTo>
                    <a:pt x="147" y="159"/>
                  </a:lnTo>
                  <a:lnTo>
                    <a:pt x="146" y="172"/>
                  </a:lnTo>
                  <a:lnTo>
                    <a:pt x="147" y="183"/>
                  </a:lnTo>
                  <a:lnTo>
                    <a:pt x="162" y="185"/>
                  </a:lnTo>
                  <a:lnTo>
                    <a:pt x="163" y="189"/>
                  </a:lnTo>
                  <a:lnTo>
                    <a:pt x="150" y="194"/>
                  </a:lnTo>
                  <a:lnTo>
                    <a:pt x="149" y="203"/>
                  </a:lnTo>
                  <a:lnTo>
                    <a:pt x="141" y="206"/>
                  </a:lnTo>
                  <a:lnTo>
                    <a:pt x="129" y="210"/>
                  </a:lnTo>
                  <a:lnTo>
                    <a:pt x="126" y="216"/>
                  </a:lnTo>
                  <a:lnTo>
                    <a:pt x="113" y="217"/>
                  </a:lnTo>
                  <a:lnTo>
                    <a:pt x="104" y="207"/>
                  </a:lnTo>
                  <a:lnTo>
                    <a:pt x="98" y="189"/>
                  </a:lnTo>
                  <a:lnTo>
                    <a:pt x="94" y="181"/>
                  </a:lnTo>
                  <a:lnTo>
                    <a:pt x="88" y="177"/>
                  </a:lnTo>
                  <a:lnTo>
                    <a:pt x="97" y="168"/>
                  </a:lnTo>
                  <a:lnTo>
                    <a:pt x="96" y="163"/>
                  </a:lnTo>
                  <a:lnTo>
                    <a:pt x="92" y="158"/>
                  </a:lnTo>
                  <a:lnTo>
                    <a:pt x="89" y="146"/>
                  </a:lnTo>
                  <a:lnTo>
                    <a:pt x="90" y="132"/>
                  </a:lnTo>
                  <a:lnTo>
                    <a:pt x="94" y="125"/>
                  </a:lnTo>
                  <a:lnTo>
                    <a:pt x="98" y="115"/>
                  </a:lnTo>
                  <a:lnTo>
                    <a:pt x="92" y="112"/>
                  </a:lnTo>
                  <a:lnTo>
                    <a:pt x="82" y="114"/>
                  </a:lnTo>
                  <a:lnTo>
                    <a:pt x="70" y="113"/>
                  </a:lnTo>
                  <a:lnTo>
                    <a:pt x="64" y="115"/>
                  </a:lnTo>
                  <a:lnTo>
                    <a:pt x="53" y="98"/>
                  </a:lnTo>
                  <a:lnTo>
                    <a:pt x="42" y="96"/>
                  </a:lnTo>
                  <a:lnTo>
                    <a:pt x="21" y="98"/>
                  </a:lnTo>
                  <a:lnTo>
                    <a:pt x="17" y="92"/>
                  </a:lnTo>
                  <a:lnTo>
                    <a:pt x="13" y="90"/>
                  </a:lnTo>
                  <a:lnTo>
                    <a:pt x="13" y="86"/>
                  </a:lnTo>
                  <a:lnTo>
                    <a:pt x="15" y="79"/>
                  </a:lnTo>
                  <a:lnTo>
                    <a:pt x="14" y="72"/>
                  </a:lnTo>
                  <a:lnTo>
                    <a:pt x="10" y="67"/>
                  </a:lnTo>
                  <a:lnTo>
                    <a:pt x="9" y="58"/>
                  </a:lnTo>
                  <a:lnTo>
                    <a:pt x="0" y="57"/>
                  </a:lnTo>
                  <a:lnTo>
                    <a:pt x="5" y="46"/>
                  </a:lnTo>
                  <a:lnTo>
                    <a:pt x="8" y="32"/>
                  </a:lnTo>
                  <a:lnTo>
                    <a:pt x="13" y="25"/>
                  </a:lnTo>
                  <a:lnTo>
                    <a:pt x="20" y="20"/>
                  </a:lnTo>
                  <a:lnTo>
                    <a:pt x="25" y="10"/>
                  </a:lnTo>
                  <a:lnTo>
                    <a:pt x="36" y="7"/>
                  </a:lnTo>
                  <a:lnTo>
                    <a:pt x="36" y="12"/>
                  </a:lnTo>
                  <a:lnTo>
                    <a:pt x="25" y="14"/>
                  </a:lnTo>
                  <a:lnTo>
                    <a:pt x="30" y="23"/>
                  </a:lnTo>
                  <a:lnTo>
                    <a:pt x="30" y="32"/>
                  </a:lnTo>
                  <a:lnTo>
                    <a:pt x="21" y="43"/>
                  </a:lnTo>
                  <a:lnTo>
                    <a:pt x="27" y="58"/>
                  </a:lnTo>
                  <a:lnTo>
                    <a:pt x="35" y="57"/>
                  </a:lnTo>
                  <a:lnTo>
                    <a:pt x="39" y="43"/>
                  </a:lnTo>
                  <a:lnTo>
                    <a:pt x="34" y="37"/>
                  </a:lnTo>
                  <a:lnTo>
                    <a:pt x="34" y="23"/>
                  </a:lnTo>
                  <a:lnTo>
                    <a:pt x="56" y="14"/>
                  </a:lnTo>
                  <a:lnTo>
                    <a:pt x="53" y="6"/>
                  </a:lnTo>
                  <a:lnTo>
                    <a:pt x="60" y="0"/>
                  </a:lnTo>
                  <a:lnTo>
                    <a:pt x="64" y="13"/>
                  </a:lnTo>
                  <a:lnTo>
                    <a:pt x="76" y="14"/>
                  </a:lnTo>
                  <a:lnTo>
                    <a:pt x="87" y="24"/>
                  </a:lnTo>
                  <a:lnTo>
                    <a:pt x="87" y="30"/>
                  </a:lnTo>
                  <a:lnTo>
                    <a:pt x="102" y="30"/>
                  </a:lnTo>
                  <a:lnTo>
                    <a:pt x="120" y="29"/>
                  </a:lnTo>
                  <a:lnTo>
                    <a:pt x="130" y="37"/>
                  </a:lnTo>
                  <a:lnTo>
                    <a:pt x="141" y="39"/>
                  </a:lnTo>
                  <a:lnTo>
                    <a:pt x="152" y="33"/>
                  </a:lnTo>
                  <a:lnTo>
                    <a:pt x="152" y="29"/>
                  </a:lnTo>
                  <a:lnTo>
                    <a:pt x="172" y="27"/>
                  </a:lnTo>
                  <a:lnTo>
                    <a:pt x="192" y="27"/>
                  </a:lnTo>
                  <a:lnTo>
                    <a:pt x="178" y="33"/>
                  </a:lnTo>
                  <a:lnTo>
                    <a:pt x="184" y="42"/>
                  </a:lnTo>
                  <a:lnTo>
                    <a:pt x="197" y="43"/>
                  </a:lnTo>
                  <a:lnTo>
                    <a:pt x="210" y="52"/>
                  </a:lnTo>
                  <a:lnTo>
                    <a:pt x="211" y="68"/>
                  </a:lnTo>
                  <a:lnTo>
                    <a:pt x="220" y="67"/>
                  </a:lnTo>
                  <a:lnTo>
                    <a:pt x="227" y="72"/>
                  </a:lnTo>
                  <a:lnTo>
                    <a:pt x="227" y="7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47" name="Freeform 222">
              <a:extLst>
                <a:ext uri="{FF2B5EF4-FFF2-40B4-BE49-F238E27FC236}">
                  <a16:creationId xmlns:a16="http://schemas.microsoft.com/office/drawing/2014/main" id="{5168E70D-357E-700E-2594-5450CC846807}"/>
                </a:ext>
              </a:extLst>
            </p:cNvPr>
            <p:cNvSpPr>
              <a:spLocks/>
            </p:cNvSpPr>
            <p:nvPr/>
          </p:nvSpPr>
          <p:spPr bwMode="auto">
            <a:xfrm>
              <a:off x="8502817" y="3808124"/>
              <a:ext cx="241933" cy="467181"/>
            </a:xfrm>
            <a:custGeom>
              <a:avLst/>
              <a:gdLst>
                <a:gd name="T0" fmla="*/ 100 w 145"/>
                <a:gd name="T1" fmla="*/ 34 h 280"/>
                <a:gd name="T2" fmla="*/ 80 w 145"/>
                <a:gd name="T3" fmla="*/ 50 h 280"/>
                <a:gd name="T4" fmla="*/ 69 w 145"/>
                <a:gd name="T5" fmla="*/ 68 h 280"/>
                <a:gd name="T6" fmla="*/ 68 w 145"/>
                <a:gd name="T7" fmla="*/ 82 h 280"/>
                <a:gd name="T8" fmla="*/ 83 w 145"/>
                <a:gd name="T9" fmla="*/ 102 h 280"/>
                <a:gd name="T10" fmla="*/ 103 w 145"/>
                <a:gd name="T11" fmla="*/ 126 h 280"/>
                <a:gd name="T12" fmla="*/ 120 w 145"/>
                <a:gd name="T13" fmla="*/ 138 h 280"/>
                <a:gd name="T14" fmla="*/ 131 w 145"/>
                <a:gd name="T15" fmla="*/ 153 h 280"/>
                <a:gd name="T16" fmla="*/ 143 w 145"/>
                <a:gd name="T17" fmla="*/ 188 h 280"/>
                <a:gd name="T18" fmla="*/ 145 w 145"/>
                <a:gd name="T19" fmla="*/ 222 h 280"/>
                <a:gd name="T20" fmla="*/ 132 w 145"/>
                <a:gd name="T21" fmla="*/ 234 h 280"/>
                <a:gd name="T22" fmla="*/ 114 w 145"/>
                <a:gd name="T23" fmla="*/ 247 h 280"/>
                <a:gd name="T24" fmla="*/ 101 w 145"/>
                <a:gd name="T25" fmla="*/ 262 h 280"/>
                <a:gd name="T26" fmla="*/ 82 w 145"/>
                <a:gd name="T27" fmla="*/ 280 h 280"/>
                <a:gd name="T28" fmla="*/ 75 w 145"/>
                <a:gd name="T29" fmla="*/ 268 h 280"/>
                <a:gd name="T30" fmla="*/ 79 w 145"/>
                <a:gd name="T31" fmla="*/ 255 h 280"/>
                <a:gd name="T32" fmla="*/ 66 w 145"/>
                <a:gd name="T33" fmla="*/ 245 h 280"/>
                <a:gd name="T34" fmla="*/ 79 w 145"/>
                <a:gd name="T35" fmla="*/ 237 h 280"/>
                <a:gd name="T36" fmla="*/ 97 w 145"/>
                <a:gd name="T37" fmla="*/ 236 h 280"/>
                <a:gd name="T38" fmla="*/ 88 w 145"/>
                <a:gd name="T39" fmla="*/ 224 h 280"/>
                <a:gd name="T40" fmla="*/ 115 w 145"/>
                <a:gd name="T41" fmla="*/ 209 h 280"/>
                <a:gd name="T42" fmla="*/ 114 w 145"/>
                <a:gd name="T43" fmla="*/ 187 h 280"/>
                <a:gd name="T44" fmla="*/ 109 w 145"/>
                <a:gd name="T45" fmla="*/ 173 h 280"/>
                <a:gd name="T46" fmla="*/ 110 w 145"/>
                <a:gd name="T47" fmla="*/ 155 h 280"/>
                <a:gd name="T48" fmla="*/ 104 w 145"/>
                <a:gd name="T49" fmla="*/ 142 h 280"/>
                <a:gd name="T50" fmla="*/ 89 w 145"/>
                <a:gd name="T51" fmla="*/ 128 h 280"/>
                <a:gd name="T52" fmla="*/ 77 w 145"/>
                <a:gd name="T53" fmla="*/ 111 h 280"/>
                <a:gd name="T54" fmla="*/ 60 w 145"/>
                <a:gd name="T55" fmla="*/ 89 h 280"/>
                <a:gd name="T56" fmla="*/ 38 w 145"/>
                <a:gd name="T57" fmla="*/ 77 h 280"/>
                <a:gd name="T58" fmla="*/ 42 w 145"/>
                <a:gd name="T59" fmla="*/ 70 h 280"/>
                <a:gd name="T60" fmla="*/ 51 w 145"/>
                <a:gd name="T61" fmla="*/ 65 h 280"/>
                <a:gd name="T62" fmla="*/ 43 w 145"/>
                <a:gd name="T63" fmla="*/ 49 h 280"/>
                <a:gd name="T64" fmla="*/ 23 w 145"/>
                <a:gd name="T65" fmla="*/ 49 h 280"/>
                <a:gd name="T66" fmla="*/ 12 w 145"/>
                <a:gd name="T67" fmla="*/ 32 h 280"/>
                <a:gd name="T68" fmla="*/ 0 w 145"/>
                <a:gd name="T69" fmla="*/ 16 h 280"/>
                <a:gd name="T70" fmla="*/ 8 w 145"/>
                <a:gd name="T71" fmla="*/ 12 h 280"/>
                <a:gd name="T72" fmla="*/ 21 w 145"/>
                <a:gd name="T73" fmla="*/ 12 h 280"/>
                <a:gd name="T74" fmla="*/ 37 w 145"/>
                <a:gd name="T75" fmla="*/ 10 h 280"/>
                <a:gd name="T76" fmla="*/ 49 w 145"/>
                <a:gd name="T77" fmla="*/ 0 h 280"/>
                <a:gd name="T78" fmla="*/ 58 w 145"/>
                <a:gd name="T79" fmla="*/ 7 h 280"/>
                <a:gd name="T80" fmla="*/ 74 w 145"/>
                <a:gd name="T81" fmla="*/ 10 h 280"/>
                <a:gd name="T82" fmla="*/ 73 w 145"/>
                <a:gd name="T83" fmla="*/ 22 h 280"/>
                <a:gd name="T84" fmla="*/ 82 w 145"/>
                <a:gd name="T85" fmla="*/ 29 h 280"/>
                <a:gd name="T86" fmla="*/ 100 w 145"/>
                <a:gd name="T87" fmla="*/ 34 h 280"/>
                <a:gd name="T88" fmla="*/ 100 w 145"/>
                <a:gd name="T89" fmla="*/ 3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5" h="280">
                  <a:moveTo>
                    <a:pt x="100" y="34"/>
                  </a:moveTo>
                  <a:lnTo>
                    <a:pt x="80" y="50"/>
                  </a:lnTo>
                  <a:lnTo>
                    <a:pt x="69" y="68"/>
                  </a:lnTo>
                  <a:lnTo>
                    <a:pt x="68" y="82"/>
                  </a:lnTo>
                  <a:lnTo>
                    <a:pt x="83" y="102"/>
                  </a:lnTo>
                  <a:lnTo>
                    <a:pt x="103" y="126"/>
                  </a:lnTo>
                  <a:lnTo>
                    <a:pt x="120" y="138"/>
                  </a:lnTo>
                  <a:lnTo>
                    <a:pt x="131" y="153"/>
                  </a:lnTo>
                  <a:lnTo>
                    <a:pt x="143" y="188"/>
                  </a:lnTo>
                  <a:lnTo>
                    <a:pt x="145" y="222"/>
                  </a:lnTo>
                  <a:lnTo>
                    <a:pt x="132" y="234"/>
                  </a:lnTo>
                  <a:lnTo>
                    <a:pt x="114" y="247"/>
                  </a:lnTo>
                  <a:lnTo>
                    <a:pt x="101" y="262"/>
                  </a:lnTo>
                  <a:lnTo>
                    <a:pt x="82" y="280"/>
                  </a:lnTo>
                  <a:lnTo>
                    <a:pt x="75" y="268"/>
                  </a:lnTo>
                  <a:lnTo>
                    <a:pt x="79" y="255"/>
                  </a:lnTo>
                  <a:lnTo>
                    <a:pt x="66" y="245"/>
                  </a:lnTo>
                  <a:lnTo>
                    <a:pt x="79" y="237"/>
                  </a:lnTo>
                  <a:lnTo>
                    <a:pt x="97" y="236"/>
                  </a:lnTo>
                  <a:lnTo>
                    <a:pt x="88" y="224"/>
                  </a:lnTo>
                  <a:lnTo>
                    <a:pt x="115" y="209"/>
                  </a:lnTo>
                  <a:lnTo>
                    <a:pt x="114" y="187"/>
                  </a:lnTo>
                  <a:lnTo>
                    <a:pt x="109" y="173"/>
                  </a:lnTo>
                  <a:lnTo>
                    <a:pt x="110" y="155"/>
                  </a:lnTo>
                  <a:lnTo>
                    <a:pt x="104" y="142"/>
                  </a:lnTo>
                  <a:lnTo>
                    <a:pt x="89" y="128"/>
                  </a:lnTo>
                  <a:lnTo>
                    <a:pt x="77" y="111"/>
                  </a:lnTo>
                  <a:lnTo>
                    <a:pt x="60" y="89"/>
                  </a:lnTo>
                  <a:lnTo>
                    <a:pt x="38" y="77"/>
                  </a:lnTo>
                  <a:lnTo>
                    <a:pt x="42" y="70"/>
                  </a:lnTo>
                  <a:lnTo>
                    <a:pt x="51" y="65"/>
                  </a:lnTo>
                  <a:lnTo>
                    <a:pt x="43" y="49"/>
                  </a:lnTo>
                  <a:lnTo>
                    <a:pt x="23" y="49"/>
                  </a:lnTo>
                  <a:lnTo>
                    <a:pt x="12" y="32"/>
                  </a:lnTo>
                  <a:lnTo>
                    <a:pt x="0" y="16"/>
                  </a:lnTo>
                  <a:lnTo>
                    <a:pt x="8" y="12"/>
                  </a:lnTo>
                  <a:lnTo>
                    <a:pt x="21" y="12"/>
                  </a:lnTo>
                  <a:lnTo>
                    <a:pt x="37" y="10"/>
                  </a:lnTo>
                  <a:lnTo>
                    <a:pt x="49" y="0"/>
                  </a:lnTo>
                  <a:lnTo>
                    <a:pt x="58" y="7"/>
                  </a:lnTo>
                  <a:lnTo>
                    <a:pt x="74" y="10"/>
                  </a:lnTo>
                  <a:lnTo>
                    <a:pt x="73" y="22"/>
                  </a:lnTo>
                  <a:lnTo>
                    <a:pt x="82" y="29"/>
                  </a:lnTo>
                  <a:lnTo>
                    <a:pt x="100" y="34"/>
                  </a:lnTo>
                  <a:lnTo>
                    <a:pt x="100" y="3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48" name="Freeform 223">
              <a:extLst>
                <a:ext uri="{FF2B5EF4-FFF2-40B4-BE49-F238E27FC236}">
                  <a16:creationId xmlns:a16="http://schemas.microsoft.com/office/drawing/2014/main" id="{965ADC91-15E7-BFD0-4284-AE714C434123}"/>
                </a:ext>
              </a:extLst>
            </p:cNvPr>
            <p:cNvSpPr>
              <a:spLocks/>
            </p:cNvSpPr>
            <p:nvPr/>
          </p:nvSpPr>
          <p:spPr bwMode="auto">
            <a:xfrm>
              <a:off x="6886038" y="3944941"/>
              <a:ext cx="286982" cy="205226"/>
            </a:xfrm>
            <a:custGeom>
              <a:avLst/>
              <a:gdLst>
                <a:gd name="T0" fmla="*/ 172 w 172"/>
                <a:gd name="T1" fmla="*/ 46 h 123"/>
                <a:gd name="T2" fmla="*/ 160 w 172"/>
                <a:gd name="T3" fmla="*/ 50 h 123"/>
                <a:gd name="T4" fmla="*/ 158 w 172"/>
                <a:gd name="T5" fmla="*/ 59 h 123"/>
                <a:gd name="T6" fmla="*/ 158 w 172"/>
                <a:gd name="T7" fmla="*/ 66 h 123"/>
                <a:gd name="T8" fmla="*/ 142 w 172"/>
                <a:gd name="T9" fmla="*/ 74 h 123"/>
                <a:gd name="T10" fmla="*/ 116 w 172"/>
                <a:gd name="T11" fmla="*/ 83 h 123"/>
                <a:gd name="T12" fmla="*/ 102 w 172"/>
                <a:gd name="T13" fmla="*/ 96 h 123"/>
                <a:gd name="T14" fmla="*/ 94 w 172"/>
                <a:gd name="T15" fmla="*/ 97 h 123"/>
                <a:gd name="T16" fmla="*/ 89 w 172"/>
                <a:gd name="T17" fmla="*/ 96 h 123"/>
                <a:gd name="T18" fmla="*/ 79 w 172"/>
                <a:gd name="T19" fmla="*/ 103 h 123"/>
                <a:gd name="T20" fmla="*/ 69 w 172"/>
                <a:gd name="T21" fmla="*/ 107 h 123"/>
                <a:gd name="T22" fmla="*/ 56 w 172"/>
                <a:gd name="T23" fmla="*/ 108 h 123"/>
                <a:gd name="T24" fmla="*/ 51 w 172"/>
                <a:gd name="T25" fmla="*/ 109 h 123"/>
                <a:gd name="T26" fmla="*/ 48 w 172"/>
                <a:gd name="T27" fmla="*/ 114 h 123"/>
                <a:gd name="T28" fmla="*/ 44 w 172"/>
                <a:gd name="T29" fmla="*/ 116 h 123"/>
                <a:gd name="T30" fmla="*/ 41 w 172"/>
                <a:gd name="T31" fmla="*/ 120 h 123"/>
                <a:gd name="T32" fmla="*/ 33 w 172"/>
                <a:gd name="T33" fmla="*/ 120 h 123"/>
                <a:gd name="T34" fmla="*/ 28 w 172"/>
                <a:gd name="T35" fmla="*/ 123 h 123"/>
                <a:gd name="T36" fmla="*/ 16 w 172"/>
                <a:gd name="T37" fmla="*/ 122 h 123"/>
                <a:gd name="T38" fmla="*/ 11 w 172"/>
                <a:gd name="T39" fmla="*/ 111 h 123"/>
                <a:gd name="T40" fmla="*/ 11 w 172"/>
                <a:gd name="T41" fmla="*/ 100 h 123"/>
                <a:gd name="T42" fmla="*/ 8 w 172"/>
                <a:gd name="T43" fmla="*/ 94 h 123"/>
                <a:gd name="T44" fmla="*/ 5 w 172"/>
                <a:gd name="T45" fmla="*/ 80 h 123"/>
                <a:gd name="T46" fmla="*/ 0 w 172"/>
                <a:gd name="T47" fmla="*/ 73 h 123"/>
                <a:gd name="T48" fmla="*/ 2 w 172"/>
                <a:gd name="T49" fmla="*/ 71 h 123"/>
                <a:gd name="T50" fmla="*/ 0 w 172"/>
                <a:gd name="T51" fmla="*/ 63 h 123"/>
                <a:gd name="T52" fmla="*/ 2 w 172"/>
                <a:gd name="T53" fmla="*/ 60 h 123"/>
                <a:gd name="T54" fmla="*/ 1 w 172"/>
                <a:gd name="T55" fmla="*/ 51 h 123"/>
                <a:gd name="T56" fmla="*/ 8 w 172"/>
                <a:gd name="T57" fmla="*/ 45 h 123"/>
                <a:gd name="T58" fmla="*/ 5 w 172"/>
                <a:gd name="T59" fmla="*/ 37 h 123"/>
                <a:gd name="T60" fmla="*/ 10 w 172"/>
                <a:gd name="T61" fmla="*/ 28 h 123"/>
                <a:gd name="T62" fmla="*/ 17 w 172"/>
                <a:gd name="T63" fmla="*/ 32 h 123"/>
                <a:gd name="T64" fmla="*/ 21 w 172"/>
                <a:gd name="T65" fmla="*/ 31 h 123"/>
                <a:gd name="T66" fmla="*/ 40 w 172"/>
                <a:gd name="T67" fmla="*/ 31 h 123"/>
                <a:gd name="T68" fmla="*/ 43 w 172"/>
                <a:gd name="T69" fmla="*/ 32 h 123"/>
                <a:gd name="T70" fmla="*/ 59 w 172"/>
                <a:gd name="T71" fmla="*/ 34 h 123"/>
                <a:gd name="T72" fmla="*/ 66 w 172"/>
                <a:gd name="T73" fmla="*/ 34 h 123"/>
                <a:gd name="T74" fmla="*/ 71 w 172"/>
                <a:gd name="T75" fmla="*/ 40 h 123"/>
                <a:gd name="T76" fmla="*/ 78 w 172"/>
                <a:gd name="T77" fmla="*/ 37 h 123"/>
                <a:gd name="T78" fmla="*/ 88 w 172"/>
                <a:gd name="T79" fmla="*/ 17 h 123"/>
                <a:gd name="T80" fmla="*/ 103 w 172"/>
                <a:gd name="T81" fmla="*/ 8 h 123"/>
                <a:gd name="T82" fmla="*/ 151 w 172"/>
                <a:gd name="T83" fmla="*/ 0 h 123"/>
                <a:gd name="T84" fmla="*/ 165 w 172"/>
                <a:gd name="T85" fmla="*/ 32 h 123"/>
                <a:gd name="T86" fmla="*/ 172 w 172"/>
                <a:gd name="T87" fmla="*/ 46 h 123"/>
                <a:gd name="T88" fmla="*/ 172 w 172"/>
                <a:gd name="T89" fmla="*/ 4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2" h="123">
                  <a:moveTo>
                    <a:pt x="172" y="46"/>
                  </a:moveTo>
                  <a:lnTo>
                    <a:pt x="160" y="50"/>
                  </a:lnTo>
                  <a:lnTo>
                    <a:pt x="158" y="59"/>
                  </a:lnTo>
                  <a:lnTo>
                    <a:pt x="158" y="66"/>
                  </a:lnTo>
                  <a:lnTo>
                    <a:pt x="142" y="74"/>
                  </a:lnTo>
                  <a:lnTo>
                    <a:pt x="116" y="83"/>
                  </a:lnTo>
                  <a:lnTo>
                    <a:pt x="102" y="96"/>
                  </a:lnTo>
                  <a:lnTo>
                    <a:pt x="94" y="97"/>
                  </a:lnTo>
                  <a:lnTo>
                    <a:pt x="89" y="96"/>
                  </a:lnTo>
                  <a:lnTo>
                    <a:pt x="79" y="103"/>
                  </a:lnTo>
                  <a:lnTo>
                    <a:pt x="69" y="107"/>
                  </a:lnTo>
                  <a:lnTo>
                    <a:pt x="56" y="108"/>
                  </a:lnTo>
                  <a:lnTo>
                    <a:pt x="51" y="109"/>
                  </a:lnTo>
                  <a:lnTo>
                    <a:pt x="48" y="114"/>
                  </a:lnTo>
                  <a:lnTo>
                    <a:pt x="44" y="116"/>
                  </a:lnTo>
                  <a:lnTo>
                    <a:pt x="41" y="120"/>
                  </a:lnTo>
                  <a:lnTo>
                    <a:pt x="33" y="120"/>
                  </a:lnTo>
                  <a:lnTo>
                    <a:pt x="28" y="123"/>
                  </a:lnTo>
                  <a:lnTo>
                    <a:pt x="16" y="122"/>
                  </a:lnTo>
                  <a:lnTo>
                    <a:pt x="11" y="111"/>
                  </a:lnTo>
                  <a:lnTo>
                    <a:pt x="11" y="100"/>
                  </a:lnTo>
                  <a:lnTo>
                    <a:pt x="8" y="94"/>
                  </a:lnTo>
                  <a:lnTo>
                    <a:pt x="5" y="80"/>
                  </a:lnTo>
                  <a:lnTo>
                    <a:pt x="0" y="73"/>
                  </a:lnTo>
                  <a:lnTo>
                    <a:pt x="2" y="71"/>
                  </a:lnTo>
                  <a:lnTo>
                    <a:pt x="0" y="63"/>
                  </a:lnTo>
                  <a:lnTo>
                    <a:pt x="2" y="60"/>
                  </a:lnTo>
                  <a:lnTo>
                    <a:pt x="1" y="51"/>
                  </a:lnTo>
                  <a:lnTo>
                    <a:pt x="8" y="45"/>
                  </a:lnTo>
                  <a:lnTo>
                    <a:pt x="5" y="37"/>
                  </a:lnTo>
                  <a:lnTo>
                    <a:pt x="10" y="28"/>
                  </a:lnTo>
                  <a:lnTo>
                    <a:pt x="17" y="32"/>
                  </a:lnTo>
                  <a:lnTo>
                    <a:pt x="21" y="31"/>
                  </a:lnTo>
                  <a:lnTo>
                    <a:pt x="40" y="31"/>
                  </a:lnTo>
                  <a:lnTo>
                    <a:pt x="43" y="32"/>
                  </a:lnTo>
                  <a:lnTo>
                    <a:pt x="59" y="34"/>
                  </a:lnTo>
                  <a:lnTo>
                    <a:pt x="66" y="34"/>
                  </a:lnTo>
                  <a:lnTo>
                    <a:pt x="71" y="40"/>
                  </a:lnTo>
                  <a:lnTo>
                    <a:pt x="78" y="37"/>
                  </a:lnTo>
                  <a:lnTo>
                    <a:pt x="88" y="17"/>
                  </a:lnTo>
                  <a:lnTo>
                    <a:pt x="103" y="8"/>
                  </a:lnTo>
                  <a:lnTo>
                    <a:pt x="151" y="0"/>
                  </a:lnTo>
                  <a:lnTo>
                    <a:pt x="165" y="32"/>
                  </a:lnTo>
                  <a:lnTo>
                    <a:pt x="172" y="46"/>
                  </a:lnTo>
                  <a:lnTo>
                    <a:pt x="172" y="4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49" name="Freeform 224">
              <a:extLst>
                <a:ext uri="{FF2B5EF4-FFF2-40B4-BE49-F238E27FC236}">
                  <a16:creationId xmlns:a16="http://schemas.microsoft.com/office/drawing/2014/main" id="{BCEAAF30-648B-1E35-85E6-64962030D52E}"/>
                </a:ext>
              </a:extLst>
            </p:cNvPr>
            <p:cNvSpPr>
              <a:spLocks/>
            </p:cNvSpPr>
            <p:nvPr/>
          </p:nvSpPr>
          <p:spPr bwMode="auto">
            <a:xfrm>
              <a:off x="6310401" y="4810895"/>
              <a:ext cx="327028" cy="307005"/>
            </a:xfrm>
            <a:custGeom>
              <a:avLst/>
              <a:gdLst>
                <a:gd name="T0" fmla="*/ 158 w 196"/>
                <a:gd name="T1" fmla="*/ 6 h 184"/>
                <a:gd name="T2" fmla="*/ 175 w 196"/>
                <a:gd name="T3" fmla="*/ 13 h 184"/>
                <a:gd name="T4" fmla="*/ 192 w 196"/>
                <a:gd name="T5" fmla="*/ 27 h 184"/>
                <a:gd name="T6" fmla="*/ 193 w 196"/>
                <a:gd name="T7" fmla="*/ 48 h 184"/>
                <a:gd name="T8" fmla="*/ 192 w 196"/>
                <a:gd name="T9" fmla="*/ 80 h 184"/>
                <a:gd name="T10" fmla="*/ 180 w 196"/>
                <a:gd name="T11" fmla="*/ 104 h 184"/>
                <a:gd name="T12" fmla="*/ 138 w 196"/>
                <a:gd name="T13" fmla="*/ 124 h 184"/>
                <a:gd name="T14" fmla="*/ 127 w 196"/>
                <a:gd name="T15" fmla="*/ 141 h 184"/>
                <a:gd name="T16" fmla="*/ 114 w 196"/>
                <a:gd name="T17" fmla="*/ 155 h 184"/>
                <a:gd name="T18" fmla="*/ 94 w 196"/>
                <a:gd name="T19" fmla="*/ 172 h 184"/>
                <a:gd name="T20" fmla="*/ 78 w 196"/>
                <a:gd name="T21" fmla="*/ 184 h 184"/>
                <a:gd name="T22" fmla="*/ 54 w 196"/>
                <a:gd name="T23" fmla="*/ 180 h 184"/>
                <a:gd name="T24" fmla="*/ 51 w 196"/>
                <a:gd name="T25" fmla="*/ 178 h 184"/>
                <a:gd name="T26" fmla="*/ 34 w 196"/>
                <a:gd name="T27" fmla="*/ 172 h 184"/>
                <a:gd name="T28" fmla="*/ 10 w 196"/>
                <a:gd name="T29" fmla="*/ 164 h 184"/>
                <a:gd name="T30" fmla="*/ 2 w 196"/>
                <a:gd name="T31" fmla="*/ 88 h 184"/>
                <a:gd name="T32" fmla="*/ 35 w 196"/>
                <a:gd name="T33" fmla="*/ 82 h 184"/>
                <a:gd name="T34" fmla="*/ 35 w 196"/>
                <a:gd name="T35" fmla="*/ 66 h 184"/>
                <a:gd name="T36" fmla="*/ 36 w 196"/>
                <a:gd name="T37" fmla="*/ 51 h 184"/>
                <a:gd name="T38" fmla="*/ 42 w 196"/>
                <a:gd name="T39" fmla="*/ 57 h 184"/>
                <a:gd name="T40" fmla="*/ 60 w 196"/>
                <a:gd name="T41" fmla="*/ 58 h 184"/>
                <a:gd name="T42" fmla="*/ 79 w 196"/>
                <a:gd name="T43" fmla="*/ 70 h 184"/>
                <a:gd name="T44" fmla="*/ 93 w 196"/>
                <a:gd name="T45" fmla="*/ 74 h 184"/>
                <a:gd name="T46" fmla="*/ 112 w 196"/>
                <a:gd name="T47" fmla="*/ 85 h 184"/>
                <a:gd name="T48" fmla="*/ 131 w 196"/>
                <a:gd name="T49" fmla="*/ 95 h 184"/>
                <a:gd name="T50" fmla="*/ 125 w 196"/>
                <a:gd name="T51" fmla="*/ 78 h 184"/>
                <a:gd name="T52" fmla="*/ 110 w 196"/>
                <a:gd name="T53" fmla="*/ 67 h 184"/>
                <a:gd name="T54" fmla="*/ 116 w 196"/>
                <a:gd name="T55" fmla="*/ 26 h 184"/>
                <a:gd name="T56" fmla="*/ 117 w 196"/>
                <a:gd name="T57" fmla="*/ 5 h 184"/>
                <a:gd name="T58" fmla="*/ 145 w 196"/>
                <a:gd name="T59" fmla="*/ 0 h 184"/>
                <a:gd name="T60" fmla="*/ 146 w 196"/>
                <a:gd name="T61" fmla="*/ 5 h 184"/>
                <a:gd name="T62" fmla="*/ 155 w 196"/>
                <a:gd name="T63" fmla="*/ 10 h 184"/>
                <a:gd name="T64" fmla="*/ 156 w 196"/>
                <a:gd name="T65" fmla="*/ 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6" h="184">
                  <a:moveTo>
                    <a:pt x="156" y="6"/>
                  </a:moveTo>
                  <a:lnTo>
                    <a:pt x="158" y="6"/>
                  </a:lnTo>
                  <a:lnTo>
                    <a:pt x="164" y="9"/>
                  </a:lnTo>
                  <a:lnTo>
                    <a:pt x="175" y="13"/>
                  </a:lnTo>
                  <a:lnTo>
                    <a:pt x="185" y="18"/>
                  </a:lnTo>
                  <a:lnTo>
                    <a:pt x="192" y="27"/>
                  </a:lnTo>
                  <a:lnTo>
                    <a:pt x="196" y="43"/>
                  </a:lnTo>
                  <a:lnTo>
                    <a:pt x="193" y="48"/>
                  </a:lnTo>
                  <a:lnTo>
                    <a:pt x="189" y="63"/>
                  </a:lnTo>
                  <a:lnTo>
                    <a:pt x="192" y="80"/>
                  </a:lnTo>
                  <a:lnTo>
                    <a:pt x="186" y="86"/>
                  </a:lnTo>
                  <a:lnTo>
                    <a:pt x="180" y="104"/>
                  </a:lnTo>
                  <a:lnTo>
                    <a:pt x="189" y="109"/>
                  </a:lnTo>
                  <a:lnTo>
                    <a:pt x="138" y="124"/>
                  </a:lnTo>
                  <a:lnTo>
                    <a:pt x="139" y="138"/>
                  </a:lnTo>
                  <a:lnTo>
                    <a:pt x="127" y="141"/>
                  </a:lnTo>
                  <a:lnTo>
                    <a:pt x="116" y="148"/>
                  </a:lnTo>
                  <a:lnTo>
                    <a:pt x="114" y="155"/>
                  </a:lnTo>
                  <a:lnTo>
                    <a:pt x="108" y="156"/>
                  </a:lnTo>
                  <a:lnTo>
                    <a:pt x="94" y="172"/>
                  </a:lnTo>
                  <a:lnTo>
                    <a:pt x="84" y="184"/>
                  </a:lnTo>
                  <a:lnTo>
                    <a:pt x="78" y="184"/>
                  </a:lnTo>
                  <a:lnTo>
                    <a:pt x="73" y="183"/>
                  </a:lnTo>
                  <a:lnTo>
                    <a:pt x="54" y="180"/>
                  </a:lnTo>
                  <a:lnTo>
                    <a:pt x="51" y="179"/>
                  </a:lnTo>
                  <a:lnTo>
                    <a:pt x="51" y="178"/>
                  </a:lnTo>
                  <a:lnTo>
                    <a:pt x="45" y="173"/>
                  </a:lnTo>
                  <a:lnTo>
                    <a:pt x="34" y="172"/>
                  </a:lnTo>
                  <a:lnTo>
                    <a:pt x="21" y="176"/>
                  </a:lnTo>
                  <a:lnTo>
                    <a:pt x="10" y="164"/>
                  </a:lnTo>
                  <a:lnTo>
                    <a:pt x="0" y="149"/>
                  </a:lnTo>
                  <a:lnTo>
                    <a:pt x="2" y="88"/>
                  </a:lnTo>
                  <a:lnTo>
                    <a:pt x="37" y="89"/>
                  </a:lnTo>
                  <a:lnTo>
                    <a:pt x="35" y="82"/>
                  </a:lnTo>
                  <a:lnTo>
                    <a:pt x="38" y="75"/>
                  </a:lnTo>
                  <a:lnTo>
                    <a:pt x="35" y="66"/>
                  </a:lnTo>
                  <a:lnTo>
                    <a:pt x="37" y="57"/>
                  </a:lnTo>
                  <a:lnTo>
                    <a:pt x="36" y="51"/>
                  </a:lnTo>
                  <a:lnTo>
                    <a:pt x="41" y="51"/>
                  </a:lnTo>
                  <a:lnTo>
                    <a:pt x="42" y="57"/>
                  </a:lnTo>
                  <a:lnTo>
                    <a:pt x="50" y="57"/>
                  </a:lnTo>
                  <a:lnTo>
                    <a:pt x="60" y="58"/>
                  </a:lnTo>
                  <a:lnTo>
                    <a:pt x="66" y="67"/>
                  </a:lnTo>
                  <a:lnTo>
                    <a:pt x="79" y="70"/>
                  </a:lnTo>
                  <a:lnTo>
                    <a:pt x="90" y="64"/>
                  </a:lnTo>
                  <a:lnTo>
                    <a:pt x="93" y="74"/>
                  </a:lnTo>
                  <a:lnTo>
                    <a:pt x="106" y="76"/>
                  </a:lnTo>
                  <a:lnTo>
                    <a:pt x="112" y="85"/>
                  </a:lnTo>
                  <a:lnTo>
                    <a:pt x="118" y="95"/>
                  </a:lnTo>
                  <a:lnTo>
                    <a:pt x="131" y="95"/>
                  </a:lnTo>
                  <a:lnTo>
                    <a:pt x="131" y="75"/>
                  </a:lnTo>
                  <a:lnTo>
                    <a:pt x="125" y="78"/>
                  </a:lnTo>
                  <a:lnTo>
                    <a:pt x="114" y="71"/>
                  </a:lnTo>
                  <a:lnTo>
                    <a:pt x="110" y="67"/>
                  </a:lnTo>
                  <a:lnTo>
                    <a:pt x="112" y="48"/>
                  </a:lnTo>
                  <a:lnTo>
                    <a:pt x="116" y="26"/>
                  </a:lnTo>
                  <a:lnTo>
                    <a:pt x="112" y="18"/>
                  </a:lnTo>
                  <a:lnTo>
                    <a:pt x="117" y="5"/>
                  </a:lnTo>
                  <a:lnTo>
                    <a:pt x="122" y="3"/>
                  </a:lnTo>
                  <a:lnTo>
                    <a:pt x="145" y="0"/>
                  </a:lnTo>
                  <a:lnTo>
                    <a:pt x="147" y="1"/>
                  </a:lnTo>
                  <a:lnTo>
                    <a:pt x="146" y="5"/>
                  </a:lnTo>
                  <a:lnTo>
                    <a:pt x="152" y="6"/>
                  </a:lnTo>
                  <a:lnTo>
                    <a:pt x="155" y="10"/>
                  </a:lnTo>
                  <a:lnTo>
                    <a:pt x="158" y="9"/>
                  </a:lnTo>
                  <a:lnTo>
                    <a:pt x="156" y="6"/>
                  </a:lnTo>
                  <a:lnTo>
                    <a:pt x="156" y="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50" name="Freeform 225">
              <a:extLst>
                <a:ext uri="{FF2B5EF4-FFF2-40B4-BE49-F238E27FC236}">
                  <a16:creationId xmlns:a16="http://schemas.microsoft.com/office/drawing/2014/main" id="{6394C12A-1320-71EA-6F41-711DC3562544}"/>
                </a:ext>
              </a:extLst>
            </p:cNvPr>
            <p:cNvSpPr>
              <a:spLocks/>
            </p:cNvSpPr>
            <p:nvPr/>
          </p:nvSpPr>
          <p:spPr bwMode="auto">
            <a:xfrm>
              <a:off x="6400502" y="5041149"/>
              <a:ext cx="211900" cy="213567"/>
            </a:xfrm>
            <a:custGeom>
              <a:avLst/>
              <a:gdLst>
                <a:gd name="T0" fmla="*/ 95 w 127"/>
                <a:gd name="T1" fmla="*/ 128 h 128"/>
                <a:gd name="T2" fmla="*/ 86 w 127"/>
                <a:gd name="T3" fmla="*/ 126 h 128"/>
                <a:gd name="T4" fmla="*/ 80 w 127"/>
                <a:gd name="T5" fmla="*/ 128 h 128"/>
                <a:gd name="T6" fmla="*/ 73 w 127"/>
                <a:gd name="T7" fmla="*/ 125 h 128"/>
                <a:gd name="T8" fmla="*/ 66 w 127"/>
                <a:gd name="T9" fmla="*/ 125 h 128"/>
                <a:gd name="T10" fmla="*/ 56 w 127"/>
                <a:gd name="T11" fmla="*/ 117 h 128"/>
                <a:gd name="T12" fmla="*/ 43 w 127"/>
                <a:gd name="T13" fmla="*/ 114 h 128"/>
                <a:gd name="T14" fmla="*/ 39 w 127"/>
                <a:gd name="T15" fmla="*/ 102 h 128"/>
                <a:gd name="T16" fmla="*/ 39 w 127"/>
                <a:gd name="T17" fmla="*/ 95 h 128"/>
                <a:gd name="T18" fmla="*/ 32 w 127"/>
                <a:gd name="T19" fmla="*/ 93 h 128"/>
                <a:gd name="T20" fmla="*/ 14 w 127"/>
                <a:gd name="T21" fmla="*/ 72 h 128"/>
                <a:gd name="T22" fmla="*/ 9 w 127"/>
                <a:gd name="T23" fmla="*/ 61 h 128"/>
                <a:gd name="T24" fmla="*/ 6 w 127"/>
                <a:gd name="T25" fmla="*/ 57 h 128"/>
                <a:gd name="T26" fmla="*/ 0 w 127"/>
                <a:gd name="T27" fmla="*/ 42 h 128"/>
                <a:gd name="T28" fmla="*/ 19 w 127"/>
                <a:gd name="T29" fmla="*/ 45 h 128"/>
                <a:gd name="T30" fmla="*/ 24 w 127"/>
                <a:gd name="T31" fmla="*/ 46 h 128"/>
                <a:gd name="T32" fmla="*/ 30 w 127"/>
                <a:gd name="T33" fmla="*/ 46 h 128"/>
                <a:gd name="T34" fmla="*/ 40 w 127"/>
                <a:gd name="T35" fmla="*/ 34 h 128"/>
                <a:gd name="T36" fmla="*/ 54 w 127"/>
                <a:gd name="T37" fmla="*/ 18 h 128"/>
                <a:gd name="T38" fmla="*/ 60 w 127"/>
                <a:gd name="T39" fmla="*/ 17 h 128"/>
                <a:gd name="T40" fmla="*/ 62 w 127"/>
                <a:gd name="T41" fmla="*/ 10 h 128"/>
                <a:gd name="T42" fmla="*/ 73 w 127"/>
                <a:gd name="T43" fmla="*/ 3 h 128"/>
                <a:gd name="T44" fmla="*/ 85 w 127"/>
                <a:gd name="T45" fmla="*/ 0 h 128"/>
                <a:gd name="T46" fmla="*/ 86 w 127"/>
                <a:gd name="T47" fmla="*/ 7 h 128"/>
                <a:gd name="T48" fmla="*/ 100 w 127"/>
                <a:gd name="T49" fmla="*/ 7 h 128"/>
                <a:gd name="T50" fmla="*/ 108 w 127"/>
                <a:gd name="T51" fmla="*/ 11 h 128"/>
                <a:gd name="T52" fmla="*/ 111 w 127"/>
                <a:gd name="T53" fmla="*/ 15 h 128"/>
                <a:gd name="T54" fmla="*/ 119 w 127"/>
                <a:gd name="T55" fmla="*/ 17 h 128"/>
                <a:gd name="T56" fmla="*/ 127 w 127"/>
                <a:gd name="T57" fmla="*/ 23 h 128"/>
                <a:gd name="T58" fmla="*/ 126 w 127"/>
                <a:gd name="T59" fmla="*/ 47 h 128"/>
                <a:gd name="T60" fmla="*/ 122 w 127"/>
                <a:gd name="T61" fmla="*/ 60 h 128"/>
                <a:gd name="T62" fmla="*/ 121 w 127"/>
                <a:gd name="T63" fmla="*/ 74 h 128"/>
                <a:gd name="T64" fmla="*/ 123 w 127"/>
                <a:gd name="T65" fmla="*/ 80 h 128"/>
                <a:gd name="T66" fmla="*/ 120 w 127"/>
                <a:gd name="T67" fmla="*/ 91 h 128"/>
                <a:gd name="T68" fmla="*/ 118 w 127"/>
                <a:gd name="T69" fmla="*/ 93 h 128"/>
                <a:gd name="T70" fmla="*/ 113 w 127"/>
                <a:gd name="T71" fmla="*/ 107 h 128"/>
                <a:gd name="T72" fmla="*/ 95 w 127"/>
                <a:gd name="T73" fmla="*/ 128 h 128"/>
                <a:gd name="T74" fmla="*/ 95 w 127"/>
                <a:gd name="T75"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7" h="128">
                  <a:moveTo>
                    <a:pt x="95" y="128"/>
                  </a:moveTo>
                  <a:lnTo>
                    <a:pt x="86" y="126"/>
                  </a:lnTo>
                  <a:lnTo>
                    <a:pt x="80" y="128"/>
                  </a:lnTo>
                  <a:lnTo>
                    <a:pt x="73" y="125"/>
                  </a:lnTo>
                  <a:lnTo>
                    <a:pt x="66" y="125"/>
                  </a:lnTo>
                  <a:lnTo>
                    <a:pt x="56" y="117"/>
                  </a:lnTo>
                  <a:lnTo>
                    <a:pt x="43" y="114"/>
                  </a:lnTo>
                  <a:lnTo>
                    <a:pt x="39" y="102"/>
                  </a:lnTo>
                  <a:lnTo>
                    <a:pt x="39" y="95"/>
                  </a:lnTo>
                  <a:lnTo>
                    <a:pt x="32" y="93"/>
                  </a:lnTo>
                  <a:lnTo>
                    <a:pt x="14" y="72"/>
                  </a:lnTo>
                  <a:lnTo>
                    <a:pt x="9" y="61"/>
                  </a:lnTo>
                  <a:lnTo>
                    <a:pt x="6" y="57"/>
                  </a:lnTo>
                  <a:lnTo>
                    <a:pt x="0" y="42"/>
                  </a:lnTo>
                  <a:lnTo>
                    <a:pt x="19" y="45"/>
                  </a:lnTo>
                  <a:lnTo>
                    <a:pt x="24" y="46"/>
                  </a:lnTo>
                  <a:lnTo>
                    <a:pt x="30" y="46"/>
                  </a:lnTo>
                  <a:lnTo>
                    <a:pt x="40" y="34"/>
                  </a:lnTo>
                  <a:lnTo>
                    <a:pt x="54" y="18"/>
                  </a:lnTo>
                  <a:lnTo>
                    <a:pt x="60" y="17"/>
                  </a:lnTo>
                  <a:lnTo>
                    <a:pt x="62" y="10"/>
                  </a:lnTo>
                  <a:lnTo>
                    <a:pt x="73" y="3"/>
                  </a:lnTo>
                  <a:lnTo>
                    <a:pt x="85" y="0"/>
                  </a:lnTo>
                  <a:lnTo>
                    <a:pt x="86" y="7"/>
                  </a:lnTo>
                  <a:lnTo>
                    <a:pt x="100" y="7"/>
                  </a:lnTo>
                  <a:lnTo>
                    <a:pt x="108" y="11"/>
                  </a:lnTo>
                  <a:lnTo>
                    <a:pt x="111" y="15"/>
                  </a:lnTo>
                  <a:lnTo>
                    <a:pt x="119" y="17"/>
                  </a:lnTo>
                  <a:lnTo>
                    <a:pt x="127" y="23"/>
                  </a:lnTo>
                  <a:lnTo>
                    <a:pt x="126" y="47"/>
                  </a:lnTo>
                  <a:lnTo>
                    <a:pt x="122" y="60"/>
                  </a:lnTo>
                  <a:lnTo>
                    <a:pt x="121" y="74"/>
                  </a:lnTo>
                  <a:lnTo>
                    <a:pt x="123" y="80"/>
                  </a:lnTo>
                  <a:lnTo>
                    <a:pt x="120" y="91"/>
                  </a:lnTo>
                  <a:lnTo>
                    <a:pt x="118" y="93"/>
                  </a:lnTo>
                  <a:lnTo>
                    <a:pt x="113" y="107"/>
                  </a:lnTo>
                  <a:lnTo>
                    <a:pt x="95" y="128"/>
                  </a:lnTo>
                  <a:lnTo>
                    <a:pt x="95" y="12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51" name="Freeform 226">
              <a:extLst>
                <a:ext uri="{FF2B5EF4-FFF2-40B4-BE49-F238E27FC236}">
                  <a16:creationId xmlns:a16="http://schemas.microsoft.com/office/drawing/2014/main" id="{5EC4C959-99DA-377E-D0C5-A09450767D55}"/>
                </a:ext>
              </a:extLst>
            </p:cNvPr>
            <p:cNvSpPr>
              <a:spLocks/>
            </p:cNvSpPr>
            <p:nvPr/>
          </p:nvSpPr>
          <p:spPr bwMode="auto">
            <a:xfrm>
              <a:off x="6850998" y="4166853"/>
              <a:ext cx="276971" cy="435480"/>
            </a:xfrm>
            <a:custGeom>
              <a:avLst/>
              <a:gdLst>
                <a:gd name="T0" fmla="*/ 10 w 166"/>
                <a:gd name="T1" fmla="*/ 261 h 261"/>
                <a:gd name="T2" fmla="*/ 1 w 166"/>
                <a:gd name="T3" fmla="*/ 245 h 261"/>
                <a:gd name="T4" fmla="*/ 0 w 166"/>
                <a:gd name="T5" fmla="*/ 176 h 261"/>
                <a:gd name="T6" fmla="*/ 15 w 166"/>
                <a:gd name="T7" fmla="*/ 155 h 261"/>
                <a:gd name="T8" fmla="*/ 19 w 166"/>
                <a:gd name="T9" fmla="*/ 148 h 261"/>
                <a:gd name="T10" fmla="*/ 29 w 166"/>
                <a:gd name="T11" fmla="*/ 148 h 261"/>
                <a:gd name="T12" fmla="*/ 44 w 166"/>
                <a:gd name="T13" fmla="*/ 135 h 261"/>
                <a:gd name="T14" fmla="*/ 66 w 166"/>
                <a:gd name="T15" fmla="*/ 134 h 261"/>
                <a:gd name="T16" fmla="*/ 112 w 166"/>
                <a:gd name="T17" fmla="*/ 77 h 261"/>
                <a:gd name="T18" fmla="*/ 98 w 166"/>
                <a:gd name="T19" fmla="*/ 77 h 261"/>
                <a:gd name="T20" fmla="*/ 43 w 166"/>
                <a:gd name="T21" fmla="*/ 55 h 261"/>
                <a:gd name="T22" fmla="*/ 36 w 166"/>
                <a:gd name="T23" fmla="*/ 47 h 261"/>
                <a:gd name="T24" fmla="*/ 29 w 166"/>
                <a:gd name="T25" fmla="*/ 38 h 261"/>
                <a:gd name="T26" fmla="*/ 23 w 166"/>
                <a:gd name="T27" fmla="*/ 28 h 261"/>
                <a:gd name="T28" fmla="*/ 26 w 166"/>
                <a:gd name="T29" fmla="*/ 21 h 261"/>
                <a:gd name="T30" fmla="*/ 32 w 166"/>
                <a:gd name="T31" fmla="*/ 11 h 261"/>
                <a:gd name="T32" fmla="*/ 38 w 166"/>
                <a:gd name="T33" fmla="*/ 15 h 261"/>
                <a:gd name="T34" fmla="*/ 41 w 166"/>
                <a:gd name="T35" fmla="*/ 22 h 261"/>
                <a:gd name="T36" fmla="*/ 49 w 166"/>
                <a:gd name="T37" fmla="*/ 30 h 261"/>
                <a:gd name="T38" fmla="*/ 58 w 166"/>
                <a:gd name="T39" fmla="*/ 30 h 261"/>
                <a:gd name="T40" fmla="*/ 73 w 166"/>
                <a:gd name="T41" fmla="*/ 25 h 261"/>
                <a:gd name="T42" fmla="*/ 92 w 166"/>
                <a:gd name="T43" fmla="*/ 24 h 261"/>
                <a:gd name="T44" fmla="*/ 106 w 166"/>
                <a:gd name="T45" fmla="*/ 18 h 261"/>
                <a:gd name="T46" fmla="*/ 114 w 166"/>
                <a:gd name="T47" fmla="*/ 16 h 261"/>
                <a:gd name="T48" fmla="*/ 120 w 166"/>
                <a:gd name="T49" fmla="*/ 12 h 261"/>
                <a:gd name="T50" fmla="*/ 129 w 166"/>
                <a:gd name="T51" fmla="*/ 12 h 261"/>
                <a:gd name="T52" fmla="*/ 135 w 166"/>
                <a:gd name="T53" fmla="*/ 12 h 261"/>
                <a:gd name="T54" fmla="*/ 142 w 166"/>
                <a:gd name="T55" fmla="*/ 9 h 261"/>
                <a:gd name="T56" fmla="*/ 151 w 166"/>
                <a:gd name="T57" fmla="*/ 7 h 261"/>
                <a:gd name="T58" fmla="*/ 158 w 166"/>
                <a:gd name="T59" fmla="*/ 0 h 261"/>
                <a:gd name="T60" fmla="*/ 165 w 166"/>
                <a:gd name="T61" fmla="*/ 0 h 261"/>
                <a:gd name="T62" fmla="*/ 166 w 166"/>
                <a:gd name="T63" fmla="*/ 6 h 261"/>
                <a:gd name="T64" fmla="*/ 164 w 166"/>
                <a:gd name="T65" fmla="*/ 16 h 261"/>
                <a:gd name="T66" fmla="*/ 165 w 166"/>
                <a:gd name="T67" fmla="*/ 27 h 261"/>
                <a:gd name="T68" fmla="*/ 162 w 166"/>
                <a:gd name="T69" fmla="*/ 33 h 261"/>
                <a:gd name="T70" fmla="*/ 157 w 166"/>
                <a:gd name="T71" fmla="*/ 54 h 261"/>
                <a:gd name="T72" fmla="*/ 151 w 166"/>
                <a:gd name="T73" fmla="*/ 75 h 261"/>
                <a:gd name="T74" fmla="*/ 140 w 166"/>
                <a:gd name="T75" fmla="*/ 99 h 261"/>
                <a:gd name="T76" fmla="*/ 127 w 166"/>
                <a:gd name="T77" fmla="*/ 127 h 261"/>
                <a:gd name="T78" fmla="*/ 113 w 166"/>
                <a:gd name="T79" fmla="*/ 149 h 261"/>
                <a:gd name="T80" fmla="*/ 94 w 166"/>
                <a:gd name="T81" fmla="*/ 175 h 261"/>
                <a:gd name="T82" fmla="*/ 77 w 166"/>
                <a:gd name="T83" fmla="*/ 190 h 261"/>
                <a:gd name="T84" fmla="*/ 52 w 166"/>
                <a:gd name="T85" fmla="*/ 209 h 261"/>
                <a:gd name="T86" fmla="*/ 37 w 166"/>
                <a:gd name="T87" fmla="*/ 224 h 261"/>
                <a:gd name="T88" fmla="*/ 18 w 166"/>
                <a:gd name="T89" fmla="*/ 247 h 261"/>
                <a:gd name="T90" fmla="*/ 15 w 166"/>
                <a:gd name="T91" fmla="*/ 256 h 261"/>
                <a:gd name="T92" fmla="*/ 10 w 166"/>
                <a:gd name="T93" fmla="*/ 261 h 261"/>
                <a:gd name="T94" fmla="*/ 10 w 166"/>
                <a:gd name="T95"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261">
                  <a:moveTo>
                    <a:pt x="10" y="261"/>
                  </a:moveTo>
                  <a:lnTo>
                    <a:pt x="1" y="245"/>
                  </a:lnTo>
                  <a:lnTo>
                    <a:pt x="0" y="176"/>
                  </a:lnTo>
                  <a:lnTo>
                    <a:pt x="15" y="155"/>
                  </a:lnTo>
                  <a:lnTo>
                    <a:pt x="19" y="148"/>
                  </a:lnTo>
                  <a:lnTo>
                    <a:pt x="29" y="148"/>
                  </a:lnTo>
                  <a:lnTo>
                    <a:pt x="44" y="135"/>
                  </a:lnTo>
                  <a:lnTo>
                    <a:pt x="66" y="134"/>
                  </a:lnTo>
                  <a:lnTo>
                    <a:pt x="112" y="77"/>
                  </a:lnTo>
                  <a:lnTo>
                    <a:pt x="98" y="77"/>
                  </a:lnTo>
                  <a:lnTo>
                    <a:pt x="43" y="55"/>
                  </a:lnTo>
                  <a:lnTo>
                    <a:pt x="36" y="47"/>
                  </a:lnTo>
                  <a:lnTo>
                    <a:pt x="29" y="38"/>
                  </a:lnTo>
                  <a:lnTo>
                    <a:pt x="23" y="28"/>
                  </a:lnTo>
                  <a:lnTo>
                    <a:pt x="26" y="21"/>
                  </a:lnTo>
                  <a:lnTo>
                    <a:pt x="32" y="11"/>
                  </a:lnTo>
                  <a:lnTo>
                    <a:pt x="38" y="15"/>
                  </a:lnTo>
                  <a:lnTo>
                    <a:pt x="41" y="22"/>
                  </a:lnTo>
                  <a:lnTo>
                    <a:pt x="49" y="30"/>
                  </a:lnTo>
                  <a:lnTo>
                    <a:pt x="58" y="30"/>
                  </a:lnTo>
                  <a:lnTo>
                    <a:pt x="73" y="25"/>
                  </a:lnTo>
                  <a:lnTo>
                    <a:pt x="92" y="24"/>
                  </a:lnTo>
                  <a:lnTo>
                    <a:pt x="106" y="18"/>
                  </a:lnTo>
                  <a:lnTo>
                    <a:pt x="114" y="16"/>
                  </a:lnTo>
                  <a:lnTo>
                    <a:pt x="120" y="12"/>
                  </a:lnTo>
                  <a:lnTo>
                    <a:pt x="129" y="12"/>
                  </a:lnTo>
                  <a:lnTo>
                    <a:pt x="135" y="12"/>
                  </a:lnTo>
                  <a:lnTo>
                    <a:pt x="142" y="9"/>
                  </a:lnTo>
                  <a:lnTo>
                    <a:pt x="151" y="7"/>
                  </a:lnTo>
                  <a:lnTo>
                    <a:pt x="158" y="0"/>
                  </a:lnTo>
                  <a:lnTo>
                    <a:pt x="165" y="0"/>
                  </a:lnTo>
                  <a:lnTo>
                    <a:pt x="166" y="6"/>
                  </a:lnTo>
                  <a:lnTo>
                    <a:pt x="164" y="16"/>
                  </a:lnTo>
                  <a:lnTo>
                    <a:pt x="165" y="27"/>
                  </a:lnTo>
                  <a:lnTo>
                    <a:pt x="162" y="33"/>
                  </a:lnTo>
                  <a:lnTo>
                    <a:pt x="157" y="54"/>
                  </a:lnTo>
                  <a:lnTo>
                    <a:pt x="151" y="75"/>
                  </a:lnTo>
                  <a:lnTo>
                    <a:pt x="140" y="99"/>
                  </a:lnTo>
                  <a:lnTo>
                    <a:pt x="127" y="127"/>
                  </a:lnTo>
                  <a:lnTo>
                    <a:pt x="113" y="149"/>
                  </a:lnTo>
                  <a:lnTo>
                    <a:pt x="94" y="175"/>
                  </a:lnTo>
                  <a:lnTo>
                    <a:pt x="77" y="190"/>
                  </a:lnTo>
                  <a:lnTo>
                    <a:pt x="52" y="209"/>
                  </a:lnTo>
                  <a:lnTo>
                    <a:pt x="37" y="224"/>
                  </a:lnTo>
                  <a:lnTo>
                    <a:pt x="18" y="247"/>
                  </a:lnTo>
                  <a:lnTo>
                    <a:pt x="15" y="256"/>
                  </a:lnTo>
                  <a:lnTo>
                    <a:pt x="10" y="261"/>
                  </a:lnTo>
                  <a:lnTo>
                    <a:pt x="10" y="26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52" name="Freeform 227">
              <a:extLst>
                <a:ext uri="{FF2B5EF4-FFF2-40B4-BE49-F238E27FC236}">
                  <a16:creationId xmlns:a16="http://schemas.microsoft.com/office/drawing/2014/main" id="{7010C208-1585-DEDD-A841-673C6BFF7EEE}"/>
                </a:ext>
              </a:extLst>
            </p:cNvPr>
            <p:cNvSpPr>
              <a:spLocks/>
            </p:cNvSpPr>
            <p:nvPr/>
          </p:nvSpPr>
          <p:spPr bwMode="auto">
            <a:xfrm>
              <a:off x="6215300" y="3177429"/>
              <a:ext cx="41712" cy="45048"/>
            </a:xfrm>
            <a:custGeom>
              <a:avLst/>
              <a:gdLst>
                <a:gd name="T0" fmla="*/ 23 w 25"/>
                <a:gd name="T1" fmla="*/ 19 h 27"/>
                <a:gd name="T2" fmla="*/ 20 w 25"/>
                <a:gd name="T3" fmla="*/ 20 h 27"/>
                <a:gd name="T4" fmla="*/ 11 w 25"/>
                <a:gd name="T5" fmla="*/ 23 h 27"/>
                <a:gd name="T6" fmla="*/ 11 w 25"/>
                <a:gd name="T7" fmla="*/ 27 h 27"/>
                <a:gd name="T8" fmla="*/ 9 w 25"/>
                <a:gd name="T9" fmla="*/ 26 h 27"/>
                <a:gd name="T10" fmla="*/ 7 w 25"/>
                <a:gd name="T11" fmla="*/ 20 h 27"/>
                <a:gd name="T12" fmla="*/ 3 w 25"/>
                <a:gd name="T13" fmla="*/ 17 h 27"/>
                <a:gd name="T14" fmla="*/ 0 w 25"/>
                <a:gd name="T15" fmla="*/ 12 h 27"/>
                <a:gd name="T16" fmla="*/ 2 w 25"/>
                <a:gd name="T17" fmla="*/ 9 h 27"/>
                <a:gd name="T18" fmla="*/ 5 w 25"/>
                <a:gd name="T19" fmla="*/ 7 h 27"/>
                <a:gd name="T20" fmla="*/ 7 w 25"/>
                <a:gd name="T21" fmla="*/ 1 h 27"/>
                <a:gd name="T22" fmla="*/ 10 w 25"/>
                <a:gd name="T23" fmla="*/ 0 h 27"/>
                <a:gd name="T24" fmla="*/ 12 w 25"/>
                <a:gd name="T25" fmla="*/ 3 h 27"/>
                <a:gd name="T26" fmla="*/ 15 w 25"/>
                <a:gd name="T27" fmla="*/ 3 h 27"/>
                <a:gd name="T28" fmla="*/ 17 w 25"/>
                <a:gd name="T29" fmla="*/ 6 h 27"/>
                <a:gd name="T30" fmla="*/ 20 w 25"/>
                <a:gd name="T31" fmla="*/ 8 h 27"/>
                <a:gd name="T32" fmla="*/ 23 w 25"/>
                <a:gd name="T33" fmla="*/ 11 h 27"/>
                <a:gd name="T34" fmla="*/ 25 w 25"/>
                <a:gd name="T35" fmla="*/ 11 h 27"/>
                <a:gd name="T36" fmla="*/ 24 w 25"/>
                <a:gd name="T37" fmla="*/ 15 h 27"/>
                <a:gd name="T38" fmla="*/ 22 w 25"/>
                <a:gd name="T39" fmla="*/ 17 h 27"/>
                <a:gd name="T40" fmla="*/ 23 w 25"/>
                <a:gd name="T41" fmla="*/ 19 h 27"/>
                <a:gd name="T42" fmla="*/ 23 w 25"/>
                <a:gd name="T4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7">
                  <a:moveTo>
                    <a:pt x="23" y="19"/>
                  </a:moveTo>
                  <a:lnTo>
                    <a:pt x="20" y="20"/>
                  </a:lnTo>
                  <a:lnTo>
                    <a:pt x="11" y="23"/>
                  </a:lnTo>
                  <a:lnTo>
                    <a:pt x="11" y="27"/>
                  </a:lnTo>
                  <a:lnTo>
                    <a:pt x="9" y="26"/>
                  </a:lnTo>
                  <a:lnTo>
                    <a:pt x="7" y="20"/>
                  </a:lnTo>
                  <a:lnTo>
                    <a:pt x="3" y="17"/>
                  </a:lnTo>
                  <a:lnTo>
                    <a:pt x="0" y="12"/>
                  </a:lnTo>
                  <a:lnTo>
                    <a:pt x="2" y="9"/>
                  </a:lnTo>
                  <a:lnTo>
                    <a:pt x="5" y="7"/>
                  </a:lnTo>
                  <a:lnTo>
                    <a:pt x="7" y="1"/>
                  </a:lnTo>
                  <a:lnTo>
                    <a:pt x="10" y="0"/>
                  </a:lnTo>
                  <a:lnTo>
                    <a:pt x="12" y="3"/>
                  </a:lnTo>
                  <a:lnTo>
                    <a:pt x="15" y="3"/>
                  </a:lnTo>
                  <a:lnTo>
                    <a:pt x="17" y="6"/>
                  </a:lnTo>
                  <a:lnTo>
                    <a:pt x="20" y="8"/>
                  </a:lnTo>
                  <a:lnTo>
                    <a:pt x="23" y="11"/>
                  </a:lnTo>
                  <a:lnTo>
                    <a:pt x="25" y="11"/>
                  </a:lnTo>
                  <a:lnTo>
                    <a:pt x="24" y="15"/>
                  </a:lnTo>
                  <a:lnTo>
                    <a:pt x="22" y="17"/>
                  </a:lnTo>
                  <a:lnTo>
                    <a:pt x="23" y="19"/>
                  </a:lnTo>
                  <a:lnTo>
                    <a:pt x="23" y="1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53" name="Freeform 228">
              <a:extLst>
                <a:ext uri="{FF2B5EF4-FFF2-40B4-BE49-F238E27FC236}">
                  <a16:creationId xmlns:a16="http://schemas.microsoft.com/office/drawing/2014/main" id="{C95FE7F9-E795-66A2-9CDA-07E02CE5EE4A}"/>
                </a:ext>
              </a:extLst>
            </p:cNvPr>
            <p:cNvSpPr>
              <a:spLocks noEditPoints="1"/>
            </p:cNvSpPr>
            <p:nvPr/>
          </p:nvSpPr>
          <p:spPr bwMode="auto">
            <a:xfrm>
              <a:off x="6145222" y="5249711"/>
              <a:ext cx="450496" cy="405446"/>
            </a:xfrm>
            <a:custGeom>
              <a:avLst/>
              <a:gdLst>
                <a:gd name="T0" fmla="*/ 254 w 270"/>
                <a:gd name="T1" fmla="*/ 30 h 243"/>
                <a:gd name="T2" fmla="*/ 253 w 270"/>
                <a:gd name="T3" fmla="*/ 65 h 243"/>
                <a:gd name="T4" fmla="*/ 247 w 270"/>
                <a:gd name="T5" fmla="*/ 68 h 243"/>
                <a:gd name="T6" fmla="*/ 240 w 270"/>
                <a:gd name="T7" fmla="*/ 75 h 243"/>
                <a:gd name="T8" fmla="*/ 235 w 270"/>
                <a:gd name="T9" fmla="*/ 89 h 243"/>
                <a:gd name="T10" fmla="*/ 253 w 270"/>
                <a:gd name="T11" fmla="*/ 97 h 243"/>
                <a:gd name="T12" fmla="*/ 270 w 270"/>
                <a:gd name="T13" fmla="*/ 89 h 243"/>
                <a:gd name="T14" fmla="*/ 261 w 270"/>
                <a:gd name="T15" fmla="*/ 118 h 243"/>
                <a:gd name="T16" fmla="*/ 244 w 270"/>
                <a:gd name="T17" fmla="*/ 137 h 243"/>
                <a:gd name="T18" fmla="*/ 233 w 270"/>
                <a:gd name="T19" fmla="*/ 149 h 243"/>
                <a:gd name="T20" fmla="*/ 218 w 270"/>
                <a:gd name="T21" fmla="*/ 172 h 243"/>
                <a:gd name="T22" fmla="*/ 186 w 270"/>
                <a:gd name="T23" fmla="*/ 203 h 243"/>
                <a:gd name="T24" fmla="*/ 156 w 270"/>
                <a:gd name="T25" fmla="*/ 219 h 243"/>
                <a:gd name="T26" fmla="*/ 145 w 270"/>
                <a:gd name="T27" fmla="*/ 226 h 243"/>
                <a:gd name="T28" fmla="*/ 127 w 270"/>
                <a:gd name="T29" fmla="*/ 226 h 243"/>
                <a:gd name="T30" fmla="*/ 101 w 270"/>
                <a:gd name="T31" fmla="*/ 225 h 243"/>
                <a:gd name="T32" fmla="*/ 77 w 270"/>
                <a:gd name="T33" fmla="*/ 232 h 243"/>
                <a:gd name="T34" fmla="*/ 53 w 270"/>
                <a:gd name="T35" fmla="*/ 242 h 243"/>
                <a:gd name="T36" fmla="*/ 40 w 270"/>
                <a:gd name="T37" fmla="*/ 235 h 243"/>
                <a:gd name="T38" fmla="*/ 28 w 270"/>
                <a:gd name="T39" fmla="*/ 226 h 243"/>
                <a:gd name="T40" fmla="*/ 25 w 270"/>
                <a:gd name="T41" fmla="*/ 224 h 243"/>
                <a:gd name="T42" fmla="*/ 22 w 270"/>
                <a:gd name="T43" fmla="*/ 200 h 243"/>
                <a:gd name="T44" fmla="*/ 27 w 270"/>
                <a:gd name="T45" fmla="*/ 182 h 243"/>
                <a:gd name="T46" fmla="*/ 10 w 270"/>
                <a:gd name="T47" fmla="*/ 149 h 243"/>
                <a:gd name="T48" fmla="*/ 0 w 270"/>
                <a:gd name="T49" fmla="*/ 123 h 243"/>
                <a:gd name="T50" fmla="*/ 14 w 270"/>
                <a:gd name="T51" fmla="*/ 120 h 243"/>
                <a:gd name="T52" fmla="*/ 24 w 270"/>
                <a:gd name="T53" fmla="*/ 129 h 243"/>
                <a:gd name="T54" fmla="*/ 42 w 270"/>
                <a:gd name="T55" fmla="*/ 131 h 243"/>
                <a:gd name="T56" fmla="*/ 61 w 270"/>
                <a:gd name="T57" fmla="*/ 51 h 243"/>
                <a:gd name="T58" fmla="*/ 73 w 270"/>
                <a:gd name="T59" fmla="*/ 72 h 243"/>
                <a:gd name="T60" fmla="*/ 75 w 270"/>
                <a:gd name="T61" fmla="*/ 90 h 243"/>
                <a:gd name="T62" fmla="*/ 96 w 270"/>
                <a:gd name="T63" fmla="*/ 80 h 243"/>
                <a:gd name="T64" fmla="*/ 107 w 270"/>
                <a:gd name="T65" fmla="*/ 65 h 243"/>
                <a:gd name="T66" fmla="*/ 123 w 270"/>
                <a:gd name="T67" fmla="*/ 63 h 243"/>
                <a:gd name="T68" fmla="*/ 144 w 270"/>
                <a:gd name="T69" fmla="*/ 69 h 243"/>
                <a:gd name="T70" fmla="*/ 156 w 270"/>
                <a:gd name="T71" fmla="*/ 59 h 243"/>
                <a:gd name="T72" fmla="*/ 168 w 270"/>
                <a:gd name="T73" fmla="*/ 49 h 243"/>
                <a:gd name="T74" fmla="*/ 180 w 270"/>
                <a:gd name="T75" fmla="*/ 29 h 243"/>
                <a:gd name="T76" fmla="*/ 219 w 270"/>
                <a:gd name="T77" fmla="*/ 0 h 243"/>
                <a:gd name="T78" fmla="*/ 233 w 270"/>
                <a:gd name="T79" fmla="*/ 3 h 243"/>
                <a:gd name="T80" fmla="*/ 248 w 270"/>
                <a:gd name="T81" fmla="*/ 3 h 243"/>
                <a:gd name="T82" fmla="*/ 187 w 270"/>
                <a:gd name="T83" fmla="*/ 161 h 243"/>
                <a:gd name="T84" fmla="*/ 200 w 270"/>
                <a:gd name="T85" fmla="*/ 152 h 243"/>
                <a:gd name="T86" fmla="*/ 209 w 270"/>
                <a:gd name="T87" fmla="*/ 137 h 243"/>
                <a:gd name="T88" fmla="*/ 198 w 270"/>
                <a:gd name="T89" fmla="*/ 125 h 243"/>
                <a:gd name="T90" fmla="*/ 180 w 270"/>
                <a:gd name="T91" fmla="*/ 136 h 243"/>
                <a:gd name="T92" fmla="*/ 181 w 270"/>
                <a:gd name="T93" fmla="*/ 163 h 243"/>
                <a:gd name="T94" fmla="*/ 187 w 270"/>
                <a:gd name="T95" fmla="*/ 1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0" h="243">
                  <a:moveTo>
                    <a:pt x="248" y="3"/>
                  </a:moveTo>
                  <a:lnTo>
                    <a:pt x="254" y="30"/>
                  </a:lnTo>
                  <a:lnTo>
                    <a:pt x="258" y="43"/>
                  </a:lnTo>
                  <a:lnTo>
                    <a:pt x="253" y="65"/>
                  </a:lnTo>
                  <a:lnTo>
                    <a:pt x="255" y="72"/>
                  </a:lnTo>
                  <a:lnTo>
                    <a:pt x="247" y="68"/>
                  </a:lnTo>
                  <a:lnTo>
                    <a:pt x="241" y="69"/>
                  </a:lnTo>
                  <a:lnTo>
                    <a:pt x="240" y="75"/>
                  </a:lnTo>
                  <a:lnTo>
                    <a:pt x="235" y="82"/>
                  </a:lnTo>
                  <a:lnTo>
                    <a:pt x="235" y="89"/>
                  </a:lnTo>
                  <a:lnTo>
                    <a:pt x="244" y="99"/>
                  </a:lnTo>
                  <a:lnTo>
                    <a:pt x="253" y="97"/>
                  </a:lnTo>
                  <a:lnTo>
                    <a:pt x="257" y="89"/>
                  </a:lnTo>
                  <a:lnTo>
                    <a:pt x="270" y="89"/>
                  </a:lnTo>
                  <a:lnTo>
                    <a:pt x="264" y="103"/>
                  </a:lnTo>
                  <a:lnTo>
                    <a:pt x="261" y="118"/>
                  </a:lnTo>
                  <a:lnTo>
                    <a:pt x="256" y="127"/>
                  </a:lnTo>
                  <a:lnTo>
                    <a:pt x="244" y="137"/>
                  </a:lnTo>
                  <a:lnTo>
                    <a:pt x="241" y="139"/>
                  </a:lnTo>
                  <a:lnTo>
                    <a:pt x="233" y="149"/>
                  </a:lnTo>
                  <a:lnTo>
                    <a:pt x="228" y="159"/>
                  </a:lnTo>
                  <a:lnTo>
                    <a:pt x="218" y="172"/>
                  </a:lnTo>
                  <a:lnTo>
                    <a:pt x="198" y="192"/>
                  </a:lnTo>
                  <a:lnTo>
                    <a:pt x="186" y="203"/>
                  </a:lnTo>
                  <a:lnTo>
                    <a:pt x="173" y="212"/>
                  </a:lnTo>
                  <a:lnTo>
                    <a:pt x="156" y="219"/>
                  </a:lnTo>
                  <a:lnTo>
                    <a:pt x="147" y="220"/>
                  </a:lnTo>
                  <a:lnTo>
                    <a:pt x="145" y="226"/>
                  </a:lnTo>
                  <a:lnTo>
                    <a:pt x="136" y="223"/>
                  </a:lnTo>
                  <a:lnTo>
                    <a:pt x="127" y="226"/>
                  </a:lnTo>
                  <a:lnTo>
                    <a:pt x="110" y="223"/>
                  </a:lnTo>
                  <a:lnTo>
                    <a:pt x="101" y="225"/>
                  </a:lnTo>
                  <a:lnTo>
                    <a:pt x="94" y="224"/>
                  </a:lnTo>
                  <a:lnTo>
                    <a:pt x="77" y="232"/>
                  </a:lnTo>
                  <a:lnTo>
                    <a:pt x="64" y="234"/>
                  </a:lnTo>
                  <a:lnTo>
                    <a:pt x="53" y="242"/>
                  </a:lnTo>
                  <a:lnTo>
                    <a:pt x="46" y="243"/>
                  </a:lnTo>
                  <a:lnTo>
                    <a:pt x="40" y="235"/>
                  </a:lnTo>
                  <a:lnTo>
                    <a:pt x="35" y="235"/>
                  </a:lnTo>
                  <a:lnTo>
                    <a:pt x="28" y="226"/>
                  </a:lnTo>
                  <a:lnTo>
                    <a:pt x="27" y="229"/>
                  </a:lnTo>
                  <a:lnTo>
                    <a:pt x="25" y="224"/>
                  </a:lnTo>
                  <a:lnTo>
                    <a:pt x="26" y="213"/>
                  </a:lnTo>
                  <a:lnTo>
                    <a:pt x="22" y="200"/>
                  </a:lnTo>
                  <a:lnTo>
                    <a:pt x="27" y="197"/>
                  </a:lnTo>
                  <a:lnTo>
                    <a:pt x="27" y="182"/>
                  </a:lnTo>
                  <a:lnTo>
                    <a:pt x="18" y="164"/>
                  </a:lnTo>
                  <a:lnTo>
                    <a:pt x="10" y="149"/>
                  </a:lnTo>
                  <a:lnTo>
                    <a:pt x="10" y="148"/>
                  </a:lnTo>
                  <a:lnTo>
                    <a:pt x="0" y="123"/>
                  </a:lnTo>
                  <a:lnTo>
                    <a:pt x="8" y="114"/>
                  </a:lnTo>
                  <a:lnTo>
                    <a:pt x="14" y="120"/>
                  </a:lnTo>
                  <a:lnTo>
                    <a:pt x="16" y="127"/>
                  </a:lnTo>
                  <a:lnTo>
                    <a:pt x="24" y="129"/>
                  </a:lnTo>
                  <a:lnTo>
                    <a:pt x="34" y="132"/>
                  </a:lnTo>
                  <a:lnTo>
                    <a:pt x="42" y="131"/>
                  </a:lnTo>
                  <a:lnTo>
                    <a:pt x="57" y="121"/>
                  </a:lnTo>
                  <a:lnTo>
                    <a:pt x="61" y="51"/>
                  </a:lnTo>
                  <a:lnTo>
                    <a:pt x="64" y="54"/>
                  </a:lnTo>
                  <a:lnTo>
                    <a:pt x="73" y="72"/>
                  </a:lnTo>
                  <a:lnTo>
                    <a:pt x="72" y="83"/>
                  </a:lnTo>
                  <a:lnTo>
                    <a:pt x="75" y="90"/>
                  </a:lnTo>
                  <a:lnTo>
                    <a:pt x="87" y="89"/>
                  </a:lnTo>
                  <a:lnTo>
                    <a:pt x="96" y="80"/>
                  </a:lnTo>
                  <a:lnTo>
                    <a:pt x="103" y="74"/>
                  </a:lnTo>
                  <a:lnTo>
                    <a:pt x="107" y="65"/>
                  </a:lnTo>
                  <a:lnTo>
                    <a:pt x="116" y="60"/>
                  </a:lnTo>
                  <a:lnTo>
                    <a:pt x="123" y="63"/>
                  </a:lnTo>
                  <a:lnTo>
                    <a:pt x="130" y="68"/>
                  </a:lnTo>
                  <a:lnTo>
                    <a:pt x="144" y="69"/>
                  </a:lnTo>
                  <a:lnTo>
                    <a:pt x="154" y="65"/>
                  </a:lnTo>
                  <a:lnTo>
                    <a:pt x="156" y="59"/>
                  </a:lnTo>
                  <a:lnTo>
                    <a:pt x="159" y="50"/>
                  </a:lnTo>
                  <a:lnTo>
                    <a:pt x="168" y="49"/>
                  </a:lnTo>
                  <a:lnTo>
                    <a:pt x="174" y="41"/>
                  </a:lnTo>
                  <a:lnTo>
                    <a:pt x="180" y="29"/>
                  </a:lnTo>
                  <a:lnTo>
                    <a:pt x="195" y="15"/>
                  </a:lnTo>
                  <a:lnTo>
                    <a:pt x="219" y="0"/>
                  </a:lnTo>
                  <a:lnTo>
                    <a:pt x="226" y="0"/>
                  </a:lnTo>
                  <a:lnTo>
                    <a:pt x="233" y="3"/>
                  </a:lnTo>
                  <a:lnTo>
                    <a:pt x="239" y="1"/>
                  </a:lnTo>
                  <a:lnTo>
                    <a:pt x="248" y="3"/>
                  </a:lnTo>
                  <a:lnTo>
                    <a:pt x="248" y="3"/>
                  </a:lnTo>
                  <a:close/>
                  <a:moveTo>
                    <a:pt x="187" y="161"/>
                  </a:moveTo>
                  <a:lnTo>
                    <a:pt x="191" y="155"/>
                  </a:lnTo>
                  <a:lnTo>
                    <a:pt x="200" y="152"/>
                  </a:lnTo>
                  <a:lnTo>
                    <a:pt x="204" y="146"/>
                  </a:lnTo>
                  <a:lnTo>
                    <a:pt x="209" y="137"/>
                  </a:lnTo>
                  <a:lnTo>
                    <a:pt x="204" y="131"/>
                  </a:lnTo>
                  <a:lnTo>
                    <a:pt x="198" y="125"/>
                  </a:lnTo>
                  <a:lnTo>
                    <a:pt x="190" y="129"/>
                  </a:lnTo>
                  <a:lnTo>
                    <a:pt x="180" y="136"/>
                  </a:lnTo>
                  <a:lnTo>
                    <a:pt x="171" y="148"/>
                  </a:lnTo>
                  <a:lnTo>
                    <a:pt x="181" y="163"/>
                  </a:lnTo>
                  <a:lnTo>
                    <a:pt x="187" y="161"/>
                  </a:lnTo>
                  <a:lnTo>
                    <a:pt x="187" y="16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 name="Freeform 231">
              <a:extLst>
                <a:ext uri="{FF2B5EF4-FFF2-40B4-BE49-F238E27FC236}">
                  <a16:creationId xmlns:a16="http://schemas.microsoft.com/office/drawing/2014/main" id="{62125B39-42DF-BCE1-F286-B34C75E28DDF}"/>
                </a:ext>
              </a:extLst>
            </p:cNvPr>
            <p:cNvSpPr>
              <a:spLocks/>
            </p:cNvSpPr>
            <p:nvPr/>
          </p:nvSpPr>
          <p:spPr bwMode="auto">
            <a:xfrm>
              <a:off x="3926112" y="6205764"/>
              <a:ext cx="210232" cy="93436"/>
            </a:xfrm>
            <a:custGeom>
              <a:avLst/>
              <a:gdLst>
                <a:gd name="T0" fmla="*/ 84 w 126"/>
                <a:gd name="T1" fmla="*/ 3 h 56"/>
                <a:gd name="T2" fmla="*/ 102 w 126"/>
                <a:gd name="T3" fmla="*/ 43 h 56"/>
                <a:gd name="T4" fmla="*/ 117 w 126"/>
                <a:gd name="T5" fmla="*/ 43 h 56"/>
                <a:gd name="T6" fmla="*/ 126 w 126"/>
                <a:gd name="T7" fmla="*/ 44 h 56"/>
                <a:gd name="T8" fmla="*/ 124 w 126"/>
                <a:gd name="T9" fmla="*/ 50 h 56"/>
                <a:gd name="T10" fmla="*/ 115 w 126"/>
                <a:gd name="T11" fmla="*/ 56 h 56"/>
                <a:gd name="T12" fmla="*/ 108 w 126"/>
                <a:gd name="T13" fmla="*/ 56 h 56"/>
                <a:gd name="T14" fmla="*/ 99 w 126"/>
                <a:gd name="T15" fmla="*/ 54 h 56"/>
                <a:gd name="T16" fmla="*/ 86 w 126"/>
                <a:gd name="T17" fmla="*/ 49 h 56"/>
                <a:gd name="T18" fmla="*/ 70 w 126"/>
                <a:gd name="T19" fmla="*/ 46 h 56"/>
                <a:gd name="T20" fmla="*/ 48 w 126"/>
                <a:gd name="T21" fmla="*/ 36 h 56"/>
                <a:gd name="T22" fmla="*/ 29 w 126"/>
                <a:gd name="T23" fmla="*/ 27 h 56"/>
                <a:gd name="T24" fmla="*/ 0 w 126"/>
                <a:gd name="T25" fmla="*/ 6 h 56"/>
                <a:gd name="T26" fmla="*/ 14 w 126"/>
                <a:gd name="T27" fmla="*/ 10 h 56"/>
                <a:gd name="T28" fmla="*/ 39 w 126"/>
                <a:gd name="T29" fmla="*/ 22 h 56"/>
                <a:gd name="T30" fmla="*/ 60 w 126"/>
                <a:gd name="T31" fmla="*/ 29 h 56"/>
                <a:gd name="T32" fmla="*/ 64 w 126"/>
                <a:gd name="T33" fmla="*/ 21 h 56"/>
                <a:gd name="T34" fmla="*/ 63 w 126"/>
                <a:gd name="T35" fmla="*/ 8 h 56"/>
                <a:gd name="T36" fmla="*/ 74 w 126"/>
                <a:gd name="T37" fmla="*/ 0 h 56"/>
                <a:gd name="T38" fmla="*/ 84 w 126"/>
                <a:gd name="T3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6" h="56">
                  <a:moveTo>
                    <a:pt x="84" y="3"/>
                  </a:moveTo>
                  <a:lnTo>
                    <a:pt x="102" y="43"/>
                  </a:lnTo>
                  <a:lnTo>
                    <a:pt x="117" y="43"/>
                  </a:lnTo>
                  <a:lnTo>
                    <a:pt x="126" y="44"/>
                  </a:lnTo>
                  <a:lnTo>
                    <a:pt x="124" y="50"/>
                  </a:lnTo>
                  <a:lnTo>
                    <a:pt x="115" y="56"/>
                  </a:lnTo>
                  <a:lnTo>
                    <a:pt x="108" y="56"/>
                  </a:lnTo>
                  <a:lnTo>
                    <a:pt x="99" y="54"/>
                  </a:lnTo>
                  <a:lnTo>
                    <a:pt x="86" y="49"/>
                  </a:lnTo>
                  <a:lnTo>
                    <a:pt x="70" y="46"/>
                  </a:lnTo>
                  <a:lnTo>
                    <a:pt x="48" y="36"/>
                  </a:lnTo>
                  <a:lnTo>
                    <a:pt x="29" y="27"/>
                  </a:lnTo>
                  <a:lnTo>
                    <a:pt x="0" y="6"/>
                  </a:lnTo>
                  <a:lnTo>
                    <a:pt x="14" y="10"/>
                  </a:lnTo>
                  <a:lnTo>
                    <a:pt x="39" y="22"/>
                  </a:lnTo>
                  <a:lnTo>
                    <a:pt x="60" y="29"/>
                  </a:lnTo>
                  <a:lnTo>
                    <a:pt x="64" y="21"/>
                  </a:lnTo>
                  <a:lnTo>
                    <a:pt x="63" y="8"/>
                  </a:lnTo>
                  <a:lnTo>
                    <a:pt x="74" y="0"/>
                  </a:lnTo>
                  <a:lnTo>
                    <a:pt x="84" y="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55" name="Freeform 233">
              <a:extLst>
                <a:ext uri="{FF2B5EF4-FFF2-40B4-BE49-F238E27FC236}">
                  <a16:creationId xmlns:a16="http://schemas.microsoft.com/office/drawing/2014/main" id="{7BDD2E5A-EE9C-64F7-3195-F20F71AF5C4C}"/>
                </a:ext>
              </a:extLst>
            </p:cNvPr>
            <p:cNvSpPr>
              <a:spLocks/>
            </p:cNvSpPr>
            <p:nvPr/>
          </p:nvSpPr>
          <p:spPr bwMode="auto">
            <a:xfrm>
              <a:off x="5783156" y="2862082"/>
              <a:ext cx="88430" cy="81757"/>
            </a:xfrm>
            <a:custGeom>
              <a:avLst/>
              <a:gdLst>
                <a:gd name="T0" fmla="*/ 42 w 53"/>
                <a:gd name="T1" fmla="*/ 49 h 49"/>
                <a:gd name="T2" fmla="*/ 33 w 53"/>
                <a:gd name="T3" fmla="*/ 44 h 49"/>
                <a:gd name="T4" fmla="*/ 24 w 53"/>
                <a:gd name="T5" fmla="*/ 37 h 49"/>
                <a:gd name="T6" fmla="*/ 10 w 53"/>
                <a:gd name="T7" fmla="*/ 41 h 49"/>
                <a:gd name="T8" fmla="*/ 0 w 53"/>
                <a:gd name="T9" fmla="*/ 39 h 49"/>
                <a:gd name="T10" fmla="*/ 8 w 53"/>
                <a:gd name="T11" fmla="*/ 34 h 49"/>
                <a:gd name="T12" fmla="*/ 19 w 53"/>
                <a:gd name="T13" fmla="*/ 7 h 49"/>
                <a:gd name="T14" fmla="*/ 39 w 53"/>
                <a:gd name="T15" fmla="*/ 0 h 49"/>
                <a:gd name="T16" fmla="*/ 50 w 53"/>
                <a:gd name="T17" fmla="*/ 0 h 49"/>
                <a:gd name="T18" fmla="*/ 53 w 53"/>
                <a:gd name="T19" fmla="*/ 6 h 49"/>
                <a:gd name="T20" fmla="*/ 50 w 53"/>
                <a:gd name="T21" fmla="*/ 23 h 49"/>
                <a:gd name="T22" fmla="*/ 47 w 53"/>
                <a:gd name="T23" fmla="*/ 29 h 49"/>
                <a:gd name="T24" fmla="*/ 39 w 53"/>
                <a:gd name="T25" fmla="*/ 29 h 49"/>
                <a:gd name="T26" fmla="*/ 42 w 53"/>
                <a:gd name="T27" fmla="*/ 49 h 49"/>
                <a:gd name="T28" fmla="*/ 42 w 53"/>
                <a:gd name="T2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49">
                  <a:moveTo>
                    <a:pt x="42" y="49"/>
                  </a:moveTo>
                  <a:lnTo>
                    <a:pt x="33" y="44"/>
                  </a:lnTo>
                  <a:lnTo>
                    <a:pt x="24" y="37"/>
                  </a:lnTo>
                  <a:lnTo>
                    <a:pt x="10" y="41"/>
                  </a:lnTo>
                  <a:lnTo>
                    <a:pt x="0" y="39"/>
                  </a:lnTo>
                  <a:lnTo>
                    <a:pt x="8" y="34"/>
                  </a:lnTo>
                  <a:lnTo>
                    <a:pt x="19" y="7"/>
                  </a:lnTo>
                  <a:lnTo>
                    <a:pt x="39" y="0"/>
                  </a:lnTo>
                  <a:lnTo>
                    <a:pt x="50" y="0"/>
                  </a:lnTo>
                  <a:lnTo>
                    <a:pt x="53" y="6"/>
                  </a:lnTo>
                  <a:lnTo>
                    <a:pt x="50" y="23"/>
                  </a:lnTo>
                  <a:lnTo>
                    <a:pt x="47" y="29"/>
                  </a:lnTo>
                  <a:lnTo>
                    <a:pt x="39" y="29"/>
                  </a:lnTo>
                  <a:lnTo>
                    <a:pt x="42" y="49"/>
                  </a:lnTo>
                  <a:lnTo>
                    <a:pt x="42" y="4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56" name="Freeform 234">
              <a:extLst>
                <a:ext uri="{FF2B5EF4-FFF2-40B4-BE49-F238E27FC236}">
                  <a16:creationId xmlns:a16="http://schemas.microsoft.com/office/drawing/2014/main" id="{0BF3B094-0591-6D98-8C24-5FB667787CC3}"/>
                </a:ext>
              </a:extLst>
            </p:cNvPr>
            <p:cNvSpPr>
              <a:spLocks/>
            </p:cNvSpPr>
            <p:nvPr/>
          </p:nvSpPr>
          <p:spPr bwMode="auto">
            <a:xfrm>
              <a:off x="5456129" y="3207463"/>
              <a:ext cx="83426" cy="171855"/>
            </a:xfrm>
            <a:custGeom>
              <a:avLst/>
              <a:gdLst>
                <a:gd name="T0" fmla="*/ 32 w 50"/>
                <a:gd name="T1" fmla="*/ 99 h 103"/>
                <a:gd name="T2" fmla="*/ 25 w 50"/>
                <a:gd name="T3" fmla="*/ 103 h 103"/>
                <a:gd name="T4" fmla="*/ 17 w 50"/>
                <a:gd name="T5" fmla="*/ 101 h 103"/>
                <a:gd name="T6" fmla="*/ 9 w 50"/>
                <a:gd name="T7" fmla="*/ 102 h 103"/>
                <a:gd name="T8" fmla="*/ 11 w 50"/>
                <a:gd name="T9" fmla="*/ 88 h 103"/>
                <a:gd name="T10" fmla="*/ 10 w 50"/>
                <a:gd name="T11" fmla="*/ 76 h 103"/>
                <a:gd name="T12" fmla="*/ 4 w 50"/>
                <a:gd name="T13" fmla="*/ 74 h 103"/>
                <a:gd name="T14" fmla="*/ 0 w 50"/>
                <a:gd name="T15" fmla="*/ 68 h 103"/>
                <a:gd name="T16" fmla="*/ 1 w 50"/>
                <a:gd name="T17" fmla="*/ 55 h 103"/>
                <a:gd name="T18" fmla="*/ 8 w 50"/>
                <a:gd name="T19" fmla="*/ 48 h 103"/>
                <a:gd name="T20" fmla="*/ 10 w 50"/>
                <a:gd name="T21" fmla="*/ 40 h 103"/>
                <a:gd name="T22" fmla="*/ 13 w 50"/>
                <a:gd name="T23" fmla="*/ 29 h 103"/>
                <a:gd name="T24" fmla="*/ 13 w 50"/>
                <a:gd name="T25" fmla="*/ 21 h 103"/>
                <a:gd name="T26" fmla="*/ 10 w 50"/>
                <a:gd name="T27" fmla="*/ 14 h 103"/>
                <a:gd name="T28" fmla="*/ 10 w 50"/>
                <a:gd name="T29" fmla="*/ 8 h 103"/>
                <a:gd name="T30" fmla="*/ 15 w 50"/>
                <a:gd name="T31" fmla="*/ 3 h 103"/>
                <a:gd name="T32" fmla="*/ 22 w 50"/>
                <a:gd name="T33" fmla="*/ 0 h 103"/>
                <a:gd name="T34" fmla="*/ 26 w 50"/>
                <a:gd name="T35" fmla="*/ 10 h 103"/>
                <a:gd name="T36" fmla="*/ 35 w 50"/>
                <a:gd name="T37" fmla="*/ 10 h 103"/>
                <a:gd name="T38" fmla="*/ 37 w 50"/>
                <a:gd name="T39" fmla="*/ 8 h 103"/>
                <a:gd name="T40" fmla="*/ 47 w 50"/>
                <a:gd name="T41" fmla="*/ 8 h 103"/>
                <a:gd name="T42" fmla="*/ 50 w 50"/>
                <a:gd name="T43" fmla="*/ 17 h 103"/>
                <a:gd name="T44" fmla="*/ 43 w 50"/>
                <a:gd name="T45" fmla="*/ 22 h 103"/>
                <a:gd name="T46" fmla="*/ 42 w 50"/>
                <a:gd name="T47" fmla="*/ 37 h 103"/>
                <a:gd name="T48" fmla="*/ 40 w 50"/>
                <a:gd name="T49" fmla="*/ 40 h 103"/>
                <a:gd name="T50" fmla="*/ 39 w 50"/>
                <a:gd name="T51" fmla="*/ 49 h 103"/>
                <a:gd name="T52" fmla="*/ 32 w 50"/>
                <a:gd name="T53" fmla="*/ 51 h 103"/>
                <a:gd name="T54" fmla="*/ 38 w 50"/>
                <a:gd name="T55" fmla="*/ 62 h 103"/>
                <a:gd name="T56" fmla="*/ 33 w 50"/>
                <a:gd name="T57" fmla="*/ 74 h 103"/>
                <a:gd name="T58" fmla="*/ 38 w 50"/>
                <a:gd name="T59" fmla="*/ 80 h 103"/>
                <a:gd name="T60" fmla="*/ 36 w 50"/>
                <a:gd name="T61" fmla="*/ 85 h 103"/>
                <a:gd name="T62" fmla="*/ 30 w 50"/>
                <a:gd name="T63" fmla="*/ 92 h 103"/>
                <a:gd name="T64" fmla="*/ 32 w 50"/>
                <a:gd name="T65" fmla="*/ 99 h 103"/>
                <a:gd name="T66" fmla="*/ 32 w 50"/>
                <a:gd name="T67"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103">
                  <a:moveTo>
                    <a:pt x="32" y="99"/>
                  </a:moveTo>
                  <a:lnTo>
                    <a:pt x="25" y="103"/>
                  </a:lnTo>
                  <a:lnTo>
                    <a:pt x="17" y="101"/>
                  </a:lnTo>
                  <a:lnTo>
                    <a:pt x="9" y="102"/>
                  </a:lnTo>
                  <a:lnTo>
                    <a:pt x="11" y="88"/>
                  </a:lnTo>
                  <a:lnTo>
                    <a:pt x="10" y="76"/>
                  </a:lnTo>
                  <a:lnTo>
                    <a:pt x="4" y="74"/>
                  </a:lnTo>
                  <a:lnTo>
                    <a:pt x="0" y="68"/>
                  </a:lnTo>
                  <a:lnTo>
                    <a:pt x="1" y="55"/>
                  </a:lnTo>
                  <a:lnTo>
                    <a:pt x="8" y="48"/>
                  </a:lnTo>
                  <a:lnTo>
                    <a:pt x="10" y="40"/>
                  </a:lnTo>
                  <a:lnTo>
                    <a:pt x="13" y="29"/>
                  </a:lnTo>
                  <a:lnTo>
                    <a:pt x="13" y="21"/>
                  </a:lnTo>
                  <a:lnTo>
                    <a:pt x="10" y="14"/>
                  </a:lnTo>
                  <a:lnTo>
                    <a:pt x="10" y="8"/>
                  </a:lnTo>
                  <a:lnTo>
                    <a:pt x="15" y="3"/>
                  </a:lnTo>
                  <a:lnTo>
                    <a:pt x="22" y="0"/>
                  </a:lnTo>
                  <a:lnTo>
                    <a:pt x="26" y="10"/>
                  </a:lnTo>
                  <a:lnTo>
                    <a:pt x="35" y="10"/>
                  </a:lnTo>
                  <a:lnTo>
                    <a:pt x="37" y="8"/>
                  </a:lnTo>
                  <a:lnTo>
                    <a:pt x="47" y="8"/>
                  </a:lnTo>
                  <a:lnTo>
                    <a:pt x="50" y="17"/>
                  </a:lnTo>
                  <a:lnTo>
                    <a:pt x="43" y="22"/>
                  </a:lnTo>
                  <a:lnTo>
                    <a:pt x="42" y="37"/>
                  </a:lnTo>
                  <a:lnTo>
                    <a:pt x="40" y="40"/>
                  </a:lnTo>
                  <a:lnTo>
                    <a:pt x="39" y="49"/>
                  </a:lnTo>
                  <a:lnTo>
                    <a:pt x="32" y="51"/>
                  </a:lnTo>
                  <a:lnTo>
                    <a:pt x="38" y="62"/>
                  </a:lnTo>
                  <a:lnTo>
                    <a:pt x="33" y="74"/>
                  </a:lnTo>
                  <a:lnTo>
                    <a:pt x="38" y="80"/>
                  </a:lnTo>
                  <a:lnTo>
                    <a:pt x="36" y="85"/>
                  </a:lnTo>
                  <a:lnTo>
                    <a:pt x="30" y="92"/>
                  </a:lnTo>
                  <a:lnTo>
                    <a:pt x="32" y="99"/>
                  </a:lnTo>
                  <a:lnTo>
                    <a:pt x="32" y="9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57" name="Freeform 235">
              <a:extLst>
                <a:ext uri="{FF2B5EF4-FFF2-40B4-BE49-F238E27FC236}">
                  <a16:creationId xmlns:a16="http://schemas.microsoft.com/office/drawing/2014/main" id="{38C1A62C-F870-3F37-D919-957A97E129A5}"/>
                </a:ext>
              </a:extLst>
            </p:cNvPr>
            <p:cNvSpPr>
              <a:spLocks/>
            </p:cNvSpPr>
            <p:nvPr/>
          </p:nvSpPr>
          <p:spPr bwMode="auto">
            <a:xfrm>
              <a:off x="9051757" y="2835387"/>
              <a:ext cx="230254" cy="256949"/>
            </a:xfrm>
            <a:custGeom>
              <a:avLst/>
              <a:gdLst>
                <a:gd name="T0" fmla="*/ 76 w 138"/>
                <a:gd name="T1" fmla="*/ 66 h 154"/>
                <a:gd name="T2" fmla="*/ 116 w 138"/>
                <a:gd name="T3" fmla="*/ 99 h 154"/>
                <a:gd name="T4" fmla="*/ 90 w 138"/>
                <a:gd name="T5" fmla="*/ 93 h 154"/>
                <a:gd name="T6" fmla="*/ 101 w 138"/>
                <a:gd name="T7" fmla="*/ 119 h 154"/>
                <a:gd name="T8" fmla="*/ 129 w 138"/>
                <a:gd name="T9" fmla="*/ 138 h 154"/>
                <a:gd name="T10" fmla="*/ 138 w 138"/>
                <a:gd name="T11" fmla="*/ 151 h 154"/>
                <a:gd name="T12" fmla="*/ 119 w 138"/>
                <a:gd name="T13" fmla="*/ 140 h 154"/>
                <a:gd name="T14" fmla="*/ 119 w 138"/>
                <a:gd name="T15" fmla="*/ 154 h 154"/>
                <a:gd name="T16" fmla="*/ 105 w 138"/>
                <a:gd name="T17" fmla="*/ 139 h 154"/>
                <a:gd name="T18" fmla="*/ 94 w 138"/>
                <a:gd name="T19" fmla="*/ 121 h 154"/>
                <a:gd name="T20" fmla="*/ 77 w 138"/>
                <a:gd name="T21" fmla="*/ 101 h 154"/>
                <a:gd name="T22" fmla="*/ 70 w 138"/>
                <a:gd name="T23" fmla="*/ 87 h 154"/>
                <a:gd name="T24" fmla="*/ 51 w 138"/>
                <a:gd name="T25" fmla="*/ 62 h 154"/>
                <a:gd name="T26" fmla="*/ 27 w 138"/>
                <a:gd name="T27" fmla="*/ 44 h 154"/>
                <a:gd name="T28" fmla="*/ 7 w 138"/>
                <a:gd name="T29" fmla="*/ 19 h 154"/>
                <a:gd name="T30" fmla="*/ 13 w 138"/>
                <a:gd name="T31" fmla="*/ 11 h 154"/>
                <a:gd name="T32" fmla="*/ 0 w 138"/>
                <a:gd name="T33" fmla="*/ 2 h 154"/>
                <a:gd name="T34" fmla="*/ 4 w 138"/>
                <a:gd name="T35" fmla="*/ 0 h 154"/>
                <a:gd name="T36" fmla="*/ 19 w 138"/>
                <a:gd name="T37" fmla="*/ 12 h 154"/>
                <a:gd name="T38" fmla="*/ 39 w 138"/>
                <a:gd name="T39" fmla="*/ 29 h 154"/>
                <a:gd name="T40" fmla="*/ 54 w 138"/>
                <a:gd name="T41" fmla="*/ 48 h 154"/>
                <a:gd name="T42" fmla="*/ 76 w 138"/>
                <a:gd name="T43" fmla="*/ 6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54">
                  <a:moveTo>
                    <a:pt x="76" y="66"/>
                  </a:moveTo>
                  <a:lnTo>
                    <a:pt x="116" y="99"/>
                  </a:lnTo>
                  <a:lnTo>
                    <a:pt x="90" y="93"/>
                  </a:lnTo>
                  <a:lnTo>
                    <a:pt x="101" y="119"/>
                  </a:lnTo>
                  <a:lnTo>
                    <a:pt x="129" y="138"/>
                  </a:lnTo>
                  <a:lnTo>
                    <a:pt x="138" y="151"/>
                  </a:lnTo>
                  <a:lnTo>
                    <a:pt x="119" y="140"/>
                  </a:lnTo>
                  <a:lnTo>
                    <a:pt x="119" y="154"/>
                  </a:lnTo>
                  <a:lnTo>
                    <a:pt x="105" y="139"/>
                  </a:lnTo>
                  <a:lnTo>
                    <a:pt x="94" y="121"/>
                  </a:lnTo>
                  <a:lnTo>
                    <a:pt x="77" y="101"/>
                  </a:lnTo>
                  <a:lnTo>
                    <a:pt x="70" y="87"/>
                  </a:lnTo>
                  <a:lnTo>
                    <a:pt x="51" y="62"/>
                  </a:lnTo>
                  <a:lnTo>
                    <a:pt x="27" y="44"/>
                  </a:lnTo>
                  <a:lnTo>
                    <a:pt x="7" y="19"/>
                  </a:lnTo>
                  <a:lnTo>
                    <a:pt x="13" y="11"/>
                  </a:lnTo>
                  <a:lnTo>
                    <a:pt x="0" y="2"/>
                  </a:lnTo>
                  <a:lnTo>
                    <a:pt x="4" y="0"/>
                  </a:lnTo>
                  <a:lnTo>
                    <a:pt x="19" y="12"/>
                  </a:lnTo>
                  <a:lnTo>
                    <a:pt x="39" y="29"/>
                  </a:lnTo>
                  <a:lnTo>
                    <a:pt x="54" y="48"/>
                  </a:lnTo>
                  <a:lnTo>
                    <a:pt x="76" y="6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58" name="Freeform 236">
              <a:extLst>
                <a:ext uri="{FF2B5EF4-FFF2-40B4-BE49-F238E27FC236}">
                  <a16:creationId xmlns:a16="http://schemas.microsoft.com/office/drawing/2014/main" id="{708C66E9-CBE9-299E-9DDA-C7C8EF0DA55E}"/>
                </a:ext>
              </a:extLst>
            </p:cNvPr>
            <p:cNvSpPr>
              <a:spLocks/>
            </p:cNvSpPr>
            <p:nvPr/>
          </p:nvSpPr>
          <p:spPr bwMode="auto">
            <a:xfrm>
              <a:off x="6166911" y="2810359"/>
              <a:ext cx="71745" cy="26695"/>
            </a:xfrm>
            <a:custGeom>
              <a:avLst/>
              <a:gdLst>
                <a:gd name="T0" fmla="*/ 43 w 43"/>
                <a:gd name="T1" fmla="*/ 16 h 16"/>
                <a:gd name="T2" fmla="*/ 17 w 43"/>
                <a:gd name="T3" fmla="*/ 16 h 16"/>
                <a:gd name="T4" fmla="*/ 0 w 43"/>
                <a:gd name="T5" fmla="*/ 14 h 16"/>
                <a:gd name="T6" fmla="*/ 1 w 43"/>
                <a:gd name="T7" fmla="*/ 6 h 16"/>
                <a:gd name="T8" fmla="*/ 20 w 43"/>
                <a:gd name="T9" fmla="*/ 0 h 16"/>
                <a:gd name="T10" fmla="*/ 35 w 43"/>
                <a:gd name="T11" fmla="*/ 3 h 16"/>
                <a:gd name="T12" fmla="*/ 42 w 43"/>
                <a:gd name="T13" fmla="*/ 6 h 16"/>
                <a:gd name="T14" fmla="*/ 41 w 43"/>
                <a:gd name="T15" fmla="*/ 12 h 16"/>
                <a:gd name="T16" fmla="*/ 43 w 43"/>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16">
                  <a:moveTo>
                    <a:pt x="43" y="16"/>
                  </a:moveTo>
                  <a:lnTo>
                    <a:pt x="17" y="16"/>
                  </a:lnTo>
                  <a:lnTo>
                    <a:pt x="0" y="14"/>
                  </a:lnTo>
                  <a:lnTo>
                    <a:pt x="1" y="6"/>
                  </a:lnTo>
                  <a:lnTo>
                    <a:pt x="20" y="0"/>
                  </a:lnTo>
                  <a:lnTo>
                    <a:pt x="35" y="3"/>
                  </a:lnTo>
                  <a:lnTo>
                    <a:pt x="42" y="6"/>
                  </a:lnTo>
                  <a:lnTo>
                    <a:pt x="41" y="12"/>
                  </a:lnTo>
                  <a:lnTo>
                    <a:pt x="43" y="1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11" name="Freeform 11">
              <a:extLst>
                <a:ext uri="{FF2B5EF4-FFF2-40B4-BE49-F238E27FC236}">
                  <a16:creationId xmlns:a16="http://schemas.microsoft.com/office/drawing/2014/main" id="{AF5660FF-DE91-D84C-FE52-A1B6A314BC7E}"/>
                </a:ext>
              </a:extLst>
            </p:cNvPr>
            <p:cNvSpPr>
              <a:spLocks/>
            </p:cNvSpPr>
            <p:nvPr/>
          </p:nvSpPr>
          <p:spPr bwMode="auto">
            <a:xfrm>
              <a:off x="3814321" y="5241370"/>
              <a:ext cx="433811" cy="959388"/>
            </a:xfrm>
            <a:custGeom>
              <a:avLst/>
              <a:gdLst>
                <a:gd name="T0" fmla="*/ 136 w 260"/>
                <a:gd name="T1" fmla="*/ 39 h 575"/>
                <a:gd name="T2" fmla="*/ 171 w 260"/>
                <a:gd name="T3" fmla="*/ 57 h 575"/>
                <a:gd name="T4" fmla="*/ 192 w 260"/>
                <a:gd name="T5" fmla="*/ 72 h 575"/>
                <a:gd name="T6" fmla="*/ 197 w 260"/>
                <a:gd name="T7" fmla="*/ 106 h 575"/>
                <a:gd name="T8" fmla="*/ 228 w 260"/>
                <a:gd name="T9" fmla="*/ 106 h 575"/>
                <a:gd name="T10" fmla="*/ 241 w 260"/>
                <a:gd name="T11" fmla="*/ 74 h 575"/>
                <a:gd name="T12" fmla="*/ 258 w 260"/>
                <a:gd name="T13" fmla="*/ 82 h 575"/>
                <a:gd name="T14" fmla="*/ 247 w 260"/>
                <a:gd name="T15" fmla="*/ 108 h 575"/>
                <a:gd name="T16" fmla="*/ 222 w 260"/>
                <a:gd name="T17" fmla="*/ 134 h 575"/>
                <a:gd name="T18" fmla="*/ 203 w 260"/>
                <a:gd name="T19" fmla="*/ 175 h 575"/>
                <a:gd name="T20" fmla="*/ 205 w 260"/>
                <a:gd name="T21" fmla="*/ 214 h 575"/>
                <a:gd name="T22" fmla="*/ 204 w 260"/>
                <a:gd name="T23" fmla="*/ 230 h 575"/>
                <a:gd name="T24" fmla="*/ 227 w 260"/>
                <a:gd name="T25" fmla="*/ 257 h 575"/>
                <a:gd name="T26" fmla="*/ 240 w 260"/>
                <a:gd name="T27" fmla="*/ 277 h 575"/>
                <a:gd name="T28" fmla="*/ 231 w 260"/>
                <a:gd name="T29" fmla="*/ 311 h 575"/>
                <a:gd name="T30" fmla="*/ 180 w 260"/>
                <a:gd name="T31" fmla="*/ 325 h 575"/>
                <a:gd name="T32" fmla="*/ 168 w 260"/>
                <a:gd name="T33" fmla="*/ 335 h 575"/>
                <a:gd name="T34" fmla="*/ 174 w 260"/>
                <a:gd name="T35" fmla="*/ 358 h 575"/>
                <a:gd name="T36" fmla="*/ 151 w 260"/>
                <a:gd name="T37" fmla="*/ 368 h 575"/>
                <a:gd name="T38" fmla="*/ 130 w 260"/>
                <a:gd name="T39" fmla="*/ 365 h 575"/>
                <a:gd name="T40" fmla="*/ 150 w 260"/>
                <a:gd name="T41" fmla="*/ 390 h 575"/>
                <a:gd name="T42" fmla="*/ 164 w 260"/>
                <a:gd name="T43" fmla="*/ 394 h 575"/>
                <a:gd name="T44" fmla="*/ 143 w 260"/>
                <a:gd name="T45" fmla="*/ 411 h 575"/>
                <a:gd name="T46" fmla="*/ 146 w 260"/>
                <a:gd name="T47" fmla="*/ 440 h 575"/>
                <a:gd name="T48" fmla="*/ 123 w 260"/>
                <a:gd name="T49" fmla="*/ 450 h 575"/>
                <a:gd name="T50" fmla="*/ 142 w 260"/>
                <a:gd name="T51" fmla="*/ 477 h 575"/>
                <a:gd name="T52" fmla="*/ 158 w 260"/>
                <a:gd name="T53" fmla="*/ 498 h 575"/>
                <a:gd name="T54" fmla="*/ 143 w 260"/>
                <a:gd name="T55" fmla="*/ 530 h 575"/>
                <a:gd name="T56" fmla="*/ 130 w 260"/>
                <a:gd name="T57" fmla="*/ 545 h 575"/>
                <a:gd name="T58" fmla="*/ 156 w 260"/>
                <a:gd name="T59" fmla="*/ 575 h 575"/>
                <a:gd name="T60" fmla="*/ 136 w 260"/>
                <a:gd name="T61" fmla="*/ 571 h 575"/>
                <a:gd name="T62" fmla="*/ 89 w 260"/>
                <a:gd name="T63" fmla="*/ 559 h 575"/>
                <a:gd name="T64" fmla="*/ 74 w 260"/>
                <a:gd name="T65" fmla="*/ 546 h 575"/>
                <a:gd name="T66" fmla="*/ 58 w 260"/>
                <a:gd name="T67" fmla="*/ 520 h 575"/>
                <a:gd name="T68" fmla="*/ 66 w 260"/>
                <a:gd name="T69" fmla="*/ 500 h 575"/>
                <a:gd name="T70" fmla="*/ 62 w 260"/>
                <a:gd name="T71" fmla="*/ 474 h 575"/>
                <a:gd name="T72" fmla="*/ 54 w 260"/>
                <a:gd name="T73" fmla="*/ 439 h 575"/>
                <a:gd name="T74" fmla="*/ 55 w 260"/>
                <a:gd name="T75" fmla="*/ 428 h 575"/>
                <a:gd name="T76" fmla="*/ 49 w 260"/>
                <a:gd name="T77" fmla="*/ 417 h 575"/>
                <a:gd name="T78" fmla="*/ 29 w 260"/>
                <a:gd name="T79" fmla="*/ 388 h 575"/>
                <a:gd name="T80" fmla="*/ 24 w 260"/>
                <a:gd name="T81" fmla="*/ 361 h 575"/>
                <a:gd name="T82" fmla="*/ 21 w 260"/>
                <a:gd name="T83" fmla="*/ 325 h 575"/>
                <a:gd name="T84" fmla="*/ 19 w 260"/>
                <a:gd name="T85" fmla="*/ 299 h 575"/>
                <a:gd name="T86" fmla="*/ 23 w 260"/>
                <a:gd name="T87" fmla="*/ 270 h 575"/>
                <a:gd name="T88" fmla="*/ 24 w 260"/>
                <a:gd name="T89" fmla="*/ 236 h 575"/>
                <a:gd name="T90" fmla="*/ 15 w 260"/>
                <a:gd name="T91" fmla="*/ 214 h 575"/>
                <a:gd name="T92" fmla="*/ 7 w 260"/>
                <a:gd name="T93" fmla="*/ 162 h 575"/>
                <a:gd name="T94" fmla="*/ 4 w 260"/>
                <a:gd name="T95" fmla="*/ 126 h 575"/>
                <a:gd name="T96" fmla="*/ 21 w 260"/>
                <a:gd name="T97" fmla="*/ 97 h 575"/>
                <a:gd name="T98" fmla="*/ 18 w 260"/>
                <a:gd name="T99" fmla="*/ 83 h 575"/>
                <a:gd name="T100" fmla="*/ 30 w 260"/>
                <a:gd name="T101" fmla="*/ 42 h 575"/>
                <a:gd name="T102" fmla="*/ 31 w 260"/>
                <a:gd name="T103" fmla="*/ 17 h 575"/>
                <a:gd name="T104" fmla="*/ 65 w 260"/>
                <a:gd name="T105" fmla="*/ 5 h 575"/>
                <a:gd name="T106" fmla="*/ 81 w 260"/>
                <a:gd name="T107" fmla="*/ 3 h 575"/>
                <a:gd name="T108" fmla="*/ 102 w 260"/>
                <a:gd name="T109" fmla="*/ 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0" h="575">
                  <a:moveTo>
                    <a:pt x="102" y="8"/>
                  </a:moveTo>
                  <a:lnTo>
                    <a:pt x="136" y="39"/>
                  </a:lnTo>
                  <a:lnTo>
                    <a:pt x="150" y="42"/>
                  </a:lnTo>
                  <a:lnTo>
                    <a:pt x="171" y="57"/>
                  </a:lnTo>
                  <a:lnTo>
                    <a:pt x="189" y="64"/>
                  </a:lnTo>
                  <a:lnTo>
                    <a:pt x="192" y="72"/>
                  </a:lnTo>
                  <a:lnTo>
                    <a:pt x="179" y="101"/>
                  </a:lnTo>
                  <a:lnTo>
                    <a:pt x="197" y="106"/>
                  </a:lnTo>
                  <a:lnTo>
                    <a:pt x="215" y="109"/>
                  </a:lnTo>
                  <a:lnTo>
                    <a:pt x="228" y="106"/>
                  </a:lnTo>
                  <a:lnTo>
                    <a:pt x="241" y="91"/>
                  </a:lnTo>
                  <a:lnTo>
                    <a:pt x="241" y="74"/>
                  </a:lnTo>
                  <a:lnTo>
                    <a:pt x="249" y="71"/>
                  </a:lnTo>
                  <a:lnTo>
                    <a:pt x="258" y="82"/>
                  </a:lnTo>
                  <a:lnTo>
                    <a:pt x="260" y="97"/>
                  </a:lnTo>
                  <a:lnTo>
                    <a:pt x="247" y="108"/>
                  </a:lnTo>
                  <a:lnTo>
                    <a:pt x="238" y="115"/>
                  </a:lnTo>
                  <a:lnTo>
                    <a:pt x="222" y="134"/>
                  </a:lnTo>
                  <a:lnTo>
                    <a:pt x="204" y="160"/>
                  </a:lnTo>
                  <a:lnTo>
                    <a:pt x="203" y="175"/>
                  </a:lnTo>
                  <a:lnTo>
                    <a:pt x="201" y="194"/>
                  </a:lnTo>
                  <a:lnTo>
                    <a:pt x="205" y="214"/>
                  </a:lnTo>
                  <a:lnTo>
                    <a:pt x="202" y="218"/>
                  </a:lnTo>
                  <a:lnTo>
                    <a:pt x="204" y="230"/>
                  </a:lnTo>
                  <a:lnTo>
                    <a:pt x="204" y="240"/>
                  </a:lnTo>
                  <a:lnTo>
                    <a:pt x="227" y="257"/>
                  </a:lnTo>
                  <a:lnTo>
                    <a:pt x="228" y="269"/>
                  </a:lnTo>
                  <a:lnTo>
                    <a:pt x="240" y="277"/>
                  </a:lnTo>
                  <a:lnTo>
                    <a:pt x="241" y="287"/>
                  </a:lnTo>
                  <a:lnTo>
                    <a:pt x="231" y="311"/>
                  </a:lnTo>
                  <a:lnTo>
                    <a:pt x="210" y="322"/>
                  </a:lnTo>
                  <a:lnTo>
                    <a:pt x="180" y="325"/>
                  </a:lnTo>
                  <a:lnTo>
                    <a:pt x="162" y="323"/>
                  </a:lnTo>
                  <a:lnTo>
                    <a:pt x="168" y="335"/>
                  </a:lnTo>
                  <a:lnTo>
                    <a:pt x="169" y="348"/>
                  </a:lnTo>
                  <a:lnTo>
                    <a:pt x="174" y="358"/>
                  </a:lnTo>
                  <a:lnTo>
                    <a:pt x="167" y="365"/>
                  </a:lnTo>
                  <a:lnTo>
                    <a:pt x="151" y="368"/>
                  </a:lnTo>
                  <a:lnTo>
                    <a:pt x="135" y="360"/>
                  </a:lnTo>
                  <a:lnTo>
                    <a:pt x="130" y="365"/>
                  </a:lnTo>
                  <a:lnTo>
                    <a:pt x="138" y="384"/>
                  </a:lnTo>
                  <a:lnTo>
                    <a:pt x="150" y="390"/>
                  </a:lnTo>
                  <a:lnTo>
                    <a:pt x="156" y="384"/>
                  </a:lnTo>
                  <a:lnTo>
                    <a:pt x="164" y="394"/>
                  </a:lnTo>
                  <a:lnTo>
                    <a:pt x="151" y="399"/>
                  </a:lnTo>
                  <a:lnTo>
                    <a:pt x="143" y="411"/>
                  </a:lnTo>
                  <a:lnTo>
                    <a:pt x="147" y="430"/>
                  </a:lnTo>
                  <a:lnTo>
                    <a:pt x="146" y="440"/>
                  </a:lnTo>
                  <a:lnTo>
                    <a:pt x="132" y="440"/>
                  </a:lnTo>
                  <a:lnTo>
                    <a:pt x="123" y="450"/>
                  </a:lnTo>
                  <a:lnTo>
                    <a:pt x="123" y="464"/>
                  </a:lnTo>
                  <a:lnTo>
                    <a:pt x="142" y="477"/>
                  </a:lnTo>
                  <a:lnTo>
                    <a:pt x="158" y="481"/>
                  </a:lnTo>
                  <a:lnTo>
                    <a:pt x="158" y="498"/>
                  </a:lnTo>
                  <a:lnTo>
                    <a:pt x="145" y="508"/>
                  </a:lnTo>
                  <a:lnTo>
                    <a:pt x="143" y="530"/>
                  </a:lnTo>
                  <a:lnTo>
                    <a:pt x="133" y="537"/>
                  </a:lnTo>
                  <a:lnTo>
                    <a:pt x="130" y="545"/>
                  </a:lnTo>
                  <a:lnTo>
                    <a:pt x="142" y="565"/>
                  </a:lnTo>
                  <a:lnTo>
                    <a:pt x="156" y="575"/>
                  </a:lnTo>
                  <a:lnTo>
                    <a:pt x="150" y="574"/>
                  </a:lnTo>
                  <a:lnTo>
                    <a:pt x="136" y="571"/>
                  </a:lnTo>
                  <a:lnTo>
                    <a:pt x="99" y="569"/>
                  </a:lnTo>
                  <a:lnTo>
                    <a:pt x="89" y="559"/>
                  </a:lnTo>
                  <a:lnTo>
                    <a:pt x="84" y="545"/>
                  </a:lnTo>
                  <a:lnTo>
                    <a:pt x="74" y="546"/>
                  </a:lnTo>
                  <a:lnTo>
                    <a:pt x="67" y="539"/>
                  </a:lnTo>
                  <a:lnTo>
                    <a:pt x="58" y="520"/>
                  </a:lnTo>
                  <a:lnTo>
                    <a:pt x="65" y="511"/>
                  </a:lnTo>
                  <a:lnTo>
                    <a:pt x="66" y="500"/>
                  </a:lnTo>
                  <a:lnTo>
                    <a:pt x="61" y="491"/>
                  </a:lnTo>
                  <a:lnTo>
                    <a:pt x="62" y="474"/>
                  </a:lnTo>
                  <a:lnTo>
                    <a:pt x="59" y="450"/>
                  </a:lnTo>
                  <a:lnTo>
                    <a:pt x="54" y="439"/>
                  </a:lnTo>
                  <a:lnTo>
                    <a:pt x="59" y="436"/>
                  </a:lnTo>
                  <a:lnTo>
                    <a:pt x="55" y="428"/>
                  </a:lnTo>
                  <a:lnTo>
                    <a:pt x="47" y="425"/>
                  </a:lnTo>
                  <a:lnTo>
                    <a:pt x="49" y="417"/>
                  </a:lnTo>
                  <a:lnTo>
                    <a:pt x="40" y="410"/>
                  </a:lnTo>
                  <a:lnTo>
                    <a:pt x="29" y="388"/>
                  </a:lnTo>
                  <a:lnTo>
                    <a:pt x="34" y="384"/>
                  </a:lnTo>
                  <a:lnTo>
                    <a:pt x="24" y="361"/>
                  </a:lnTo>
                  <a:lnTo>
                    <a:pt x="22" y="342"/>
                  </a:lnTo>
                  <a:lnTo>
                    <a:pt x="21" y="325"/>
                  </a:lnTo>
                  <a:lnTo>
                    <a:pt x="29" y="318"/>
                  </a:lnTo>
                  <a:lnTo>
                    <a:pt x="19" y="299"/>
                  </a:lnTo>
                  <a:lnTo>
                    <a:pt x="14" y="282"/>
                  </a:lnTo>
                  <a:lnTo>
                    <a:pt x="23" y="270"/>
                  </a:lnTo>
                  <a:lnTo>
                    <a:pt x="19" y="254"/>
                  </a:lnTo>
                  <a:lnTo>
                    <a:pt x="24" y="236"/>
                  </a:lnTo>
                  <a:lnTo>
                    <a:pt x="19" y="218"/>
                  </a:lnTo>
                  <a:lnTo>
                    <a:pt x="15" y="214"/>
                  </a:lnTo>
                  <a:lnTo>
                    <a:pt x="0" y="182"/>
                  </a:lnTo>
                  <a:lnTo>
                    <a:pt x="7" y="162"/>
                  </a:lnTo>
                  <a:lnTo>
                    <a:pt x="2" y="144"/>
                  </a:lnTo>
                  <a:lnTo>
                    <a:pt x="4" y="126"/>
                  </a:lnTo>
                  <a:lnTo>
                    <a:pt x="12" y="108"/>
                  </a:lnTo>
                  <a:lnTo>
                    <a:pt x="21" y="97"/>
                  </a:lnTo>
                  <a:lnTo>
                    <a:pt x="16" y="89"/>
                  </a:lnTo>
                  <a:lnTo>
                    <a:pt x="18" y="83"/>
                  </a:lnTo>
                  <a:lnTo>
                    <a:pt x="13" y="51"/>
                  </a:lnTo>
                  <a:lnTo>
                    <a:pt x="30" y="42"/>
                  </a:lnTo>
                  <a:lnTo>
                    <a:pt x="33" y="22"/>
                  </a:lnTo>
                  <a:lnTo>
                    <a:pt x="31" y="17"/>
                  </a:lnTo>
                  <a:lnTo>
                    <a:pt x="43" y="0"/>
                  </a:lnTo>
                  <a:lnTo>
                    <a:pt x="65" y="5"/>
                  </a:lnTo>
                  <a:lnTo>
                    <a:pt x="76" y="19"/>
                  </a:lnTo>
                  <a:lnTo>
                    <a:pt x="81" y="3"/>
                  </a:lnTo>
                  <a:lnTo>
                    <a:pt x="99" y="4"/>
                  </a:lnTo>
                  <a:lnTo>
                    <a:pt x="102" y="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13" name="Freeform 103">
              <a:extLst>
                <a:ext uri="{FF2B5EF4-FFF2-40B4-BE49-F238E27FC236}">
                  <a16:creationId xmlns:a16="http://schemas.microsoft.com/office/drawing/2014/main" id="{99A074DF-6075-072C-9BD3-59AFF2B77F86}"/>
                </a:ext>
              </a:extLst>
            </p:cNvPr>
            <p:cNvSpPr>
              <a:spLocks/>
            </p:cNvSpPr>
            <p:nvPr/>
          </p:nvSpPr>
          <p:spPr bwMode="auto">
            <a:xfrm>
              <a:off x="6105177" y="3010581"/>
              <a:ext cx="158507" cy="88430"/>
            </a:xfrm>
            <a:custGeom>
              <a:avLst/>
              <a:gdLst>
                <a:gd name="T0" fmla="*/ 85 w 95"/>
                <a:gd name="T1" fmla="*/ 4 h 53"/>
                <a:gd name="T2" fmla="*/ 94 w 95"/>
                <a:gd name="T3" fmla="*/ 9 h 53"/>
                <a:gd name="T4" fmla="*/ 95 w 95"/>
                <a:gd name="T5" fmla="*/ 14 h 53"/>
                <a:gd name="T6" fmla="*/ 86 w 95"/>
                <a:gd name="T7" fmla="*/ 17 h 53"/>
                <a:gd name="T8" fmla="*/ 81 w 95"/>
                <a:gd name="T9" fmla="*/ 30 h 53"/>
                <a:gd name="T10" fmla="*/ 73 w 95"/>
                <a:gd name="T11" fmla="*/ 43 h 53"/>
                <a:gd name="T12" fmla="*/ 62 w 95"/>
                <a:gd name="T13" fmla="*/ 46 h 53"/>
                <a:gd name="T14" fmla="*/ 52 w 95"/>
                <a:gd name="T15" fmla="*/ 46 h 53"/>
                <a:gd name="T16" fmla="*/ 41 w 95"/>
                <a:gd name="T17" fmla="*/ 50 h 53"/>
                <a:gd name="T18" fmla="*/ 36 w 95"/>
                <a:gd name="T19" fmla="*/ 53 h 53"/>
                <a:gd name="T20" fmla="*/ 23 w 95"/>
                <a:gd name="T21" fmla="*/ 50 h 53"/>
                <a:gd name="T22" fmla="*/ 11 w 95"/>
                <a:gd name="T23" fmla="*/ 42 h 53"/>
                <a:gd name="T24" fmla="*/ 6 w 95"/>
                <a:gd name="T25" fmla="*/ 40 h 53"/>
                <a:gd name="T26" fmla="*/ 3 w 95"/>
                <a:gd name="T27" fmla="*/ 33 h 53"/>
                <a:gd name="T28" fmla="*/ 0 w 95"/>
                <a:gd name="T29" fmla="*/ 33 h 53"/>
                <a:gd name="T30" fmla="*/ 4 w 95"/>
                <a:gd name="T31" fmla="*/ 21 h 53"/>
                <a:gd name="T32" fmla="*/ 1 w 95"/>
                <a:gd name="T33" fmla="*/ 17 h 53"/>
                <a:gd name="T34" fmla="*/ 9 w 95"/>
                <a:gd name="T35" fmla="*/ 17 h 53"/>
                <a:gd name="T36" fmla="*/ 10 w 95"/>
                <a:gd name="T37" fmla="*/ 9 h 53"/>
                <a:gd name="T38" fmla="*/ 18 w 95"/>
                <a:gd name="T39" fmla="*/ 14 h 53"/>
                <a:gd name="T40" fmla="*/ 23 w 95"/>
                <a:gd name="T41" fmla="*/ 16 h 53"/>
                <a:gd name="T42" fmla="*/ 36 w 95"/>
                <a:gd name="T43" fmla="*/ 14 h 53"/>
                <a:gd name="T44" fmla="*/ 37 w 95"/>
                <a:gd name="T45" fmla="*/ 10 h 53"/>
                <a:gd name="T46" fmla="*/ 43 w 95"/>
                <a:gd name="T47" fmla="*/ 9 h 53"/>
                <a:gd name="T48" fmla="*/ 49 w 95"/>
                <a:gd name="T49" fmla="*/ 7 h 53"/>
                <a:gd name="T50" fmla="*/ 51 w 95"/>
                <a:gd name="T51" fmla="*/ 8 h 53"/>
                <a:gd name="T52" fmla="*/ 57 w 95"/>
                <a:gd name="T53" fmla="*/ 6 h 53"/>
                <a:gd name="T54" fmla="*/ 60 w 95"/>
                <a:gd name="T55" fmla="*/ 1 h 53"/>
                <a:gd name="T56" fmla="*/ 66 w 95"/>
                <a:gd name="T57" fmla="*/ 0 h 53"/>
                <a:gd name="T58" fmla="*/ 82 w 95"/>
                <a:gd name="T59" fmla="*/ 6 h 53"/>
                <a:gd name="T60" fmla="*/ 85 w 95"/>
                <a:gd name="T61" fmla="*/ 4 h 53"/>
                <a:gd name="T62" fmla="*/ 85 w 95"/>
                <a:gd name="T63"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 h="53">
                  <a:moveTo>
                    <a:pt x="85" y="4"/>
                  </a:moveTo>
                  <a:lnTo>
                    <a:pt x="94" y="9"/>
                  </a:lnTo>
                  <a:lnTo>
                    <a:pt x="95" y="14"/>
                  </a:lnTo>
                  <a:lnTo>
                    <a:pt x="86" y="17"/>
                  </a:lnTo>
                  <a:lnTo>
                    <a:pt x="81" y="30"/>
                  </a:lnTo>
                  <a:lnTo>
                    <a:pt x="73" y="43"/>
                  </a:lnTo>
                  <a:lnTo>
                    <a:pt x="62" y="46"/>
                  </a:lnTo>
                  <a:lnTo>
                    <a:pt x="52" y="46"/>
                  </a:lnTo>
                  <a:lnTo>
                    <a:pt x="41" y="50"/>
                  </a:lnTo>
                  <a:lnTo>
                    <a:pt x="36" y="53"/>
                  </a:lnTo>
                  <a:lnTo>
                    <a:pt x="23" y="50"/>
                  </a:lnTo>
                  <a:lnTo>
                    <a:pt x="11" y="42"/>
                  </a:lnTo>
                  <a:lnTo>
                    <a:pt x="6" y="40"/>
                  </a:lnTo>
                  <a:lnTo>
                    <a:pt x="3" y="33"/>
                  </a:lnTo>
                  <a:lnTo>
                    <a:pt x="0" y="33"/>
                  </a:lnTo>
                  <a:lnTo>
                    <a:pt x="4" y="21"/>
                  </a:lnTo>
                  <a:lnTo>
                    <a:pt x="1" y="17"/>
                  </a:lnTo>
                  <a:lnTo>
                    <a:pt x="9" y="17"/>
                  </a:lnTo>
                  <a:lnTo>
                    <a:pt x="10" y="9"/>
                  </a:lnTo>
                  <a:lnTo>
                    <a:pt x="18" y="14"/>
                  </a:lnTo>
                  <a:lnTo>
                    <a:pt x="23" y="16"/>
                  </a:lnTo>
                  <a:lnTo>
                    <a:pt x="36" y="14"/>
                  </a:lnTo>
                  <a:lnTo>
                    <a:pt x="37" y="10"/>
                  </a:lnTo>
                  <a:lnTo>
                    <a:pt x="43" y="9"/>
                  </a:lnTo>
                  <a:lnTo>
                    <a:pt x="49" y="7"/>
                  </a:lnTo>
                  <a:lnTo>
                    <a:pt x="51" y="8"/>
                  </a:lnTo>
                  <a:lnTo>
                    <a:pt x="57" y="6"/>
                  </a:lnTo>
                  <a:lnTo>
                    <a:pt x="60" y="1"/>
                  </a:lnTo>
                  <a:lnTo>
                    <a:pt x="66" y="0"/>
                  </a:lnTo>
                  <a:lnTo>
                    <a:pt x="82" y="6"/>
                  </a:lnTo>
                  <a:lnTo>
                    <a:pt x="85" y="4"/>
                  </a:lnTo>
                  <a:lnTo>
                    <a:pt x="85" y="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19" name="Freeform 109">
              <a:extLst>
                <a:ext uri="{FF2B5EF4-FFF2-40B4-BE49-F238E27FC236}">
                  <a16:creationId xmlns:a16="http://schemas.microsoft.com/office/drawing/2014/main" id="{8B7DCAFE-45B2-58BD-B2B5-A14638186003}"/>
                </a:ext>
              </a:extLst>
            </p:cNvPr>
            <p:cNvSpPr>
              <a:spLocks/>
            </p:cNvSpPr>
            <p:nvPr/>
          </p:nvSpPr>
          <p:spPr bwMode="auto">
            <a:xfrm>
              <a:off x="9453864" y="4720796"/>
              <a:ext cx="18353" cy="46718"/>
            </a:xfrm>
            <a:custGeom>
              <a:avLst/>
              <a:gdLst>
                <a:gd name="T0" fmla="*/ 10 w 11"/>
                <a:gd name="T1" fmla="*/ 15 h 28"/>
                <a:gd name="T2" fmla="*/ 0 w 11"/>
                <a:gd name="T3" fmla="*/ 28 h 28"/>
                <a:gd name="T4" fmla="*/ 0 w 11"/>
                <a:gd name="T5" fmla="*/ 14 h 28"/>
                <a:gd name="T6" fmla="*/ 3 w 11"/>
                <a:gd name="T7" fmla="*/ 7 h 28"/>
                <a:gd name="T8" fmla="*/ 7 w 11"/>
                <a:gd name="T9" fmla="*/ 0 h 28"/>
                <a:gd name="T10" fmla="*/ 11 w 11"/>
                <a:gd name="T11" fmla="*/ 6 h 28"/>
                <a:gd name="T12" fmla="*/ 10 w 11"/>
                <a:gd name="T13" fmla="*/ 15 h 28"/>
              </a:gdLst>
              <a:ahLst/>
              <a:cxnLst>
                <a:cxn ang="0">
                  <a:pos x="T0" y="T1"/>
                </a:cxn>
                <a:cxn ang="0">
                  <a:pos x="T2" y="T3"/>
                </a:cxn>
                <a:cxn ang="0">
                  <a:pos x="T4" y="T5"/>
                </a:cxn>
                <a:cxn ang="0">
                  <a:pos x="T6" y="T7"/>
                </a:cxn>
                <a:cxn ang="0">
                  <a:pos x="T8" y="T9"/>
                </a:cxn>
                <a:cxn ang="0">
                  <a:pos x="T10" y="T11"/>
                </a:cxn>
                <a:cxn ang="0">
                  <a:pos x="T12" y="T13"/>
                </a:cxn>
              </a:cxnLst>
              <a:rect l="0" t="0" r="r" b="b"/>
              <a:pathLst>
                <a:path w="11" h="28">
                  <a:moveTo>
                    <a:pt x="10" y="15"/>
                  </a:moveTo>
                  <a:lnTo>
                    <a:pt x="0" y="28"/>
                  </a:lnTo>
                  <a:lnTo>
                    <a:pt x="0" y="14"/>
                  </a:lnTo>
                  <a:lnTo>
                    <a:pt x="3" y="7"/>
                  </a:lnTo>
                  <a:lnTo>
                    <a:pt x="7" y="0"/>
                  </a:lnTo>
                  <a:lnTo>
                    <a:pt x="11" y="6"/>
                  </a:lnTo>
                  <a:lnTo>
                    <a:pt x="10" y="15"/>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20" name="Freeform 110">
              <a:extLst>
                <a:ext uri="{FF2B5EF4-FFF2-40B4-BE49-F238E27FC236}">
                  <a16:creationId xmlns:a16="http://schemas.microsoft.com/office/drawing/2014/main" id="{A6F45038-C08B-9E5E-62FF-A773F6C9B414}"/>
                </a:ext>
              </a:extLst>
            </p:cNvPr>
            <p:cNvSpPr>
              <a:spLocks/>
            </p:cNvSpPr>
            <p:nvPr/>
          </p:nvSpPr>
          <p:spPr bwMode="auto">
            <a:xfrm>
              <a:off x="9230285" y="4649050"/>
              <a:ext cx="35038" cy="20022"/>
            </a:xfrm>
            <a:custGeom>
              <a:avLst/>
              <a:gdLst>
                <a:gd name="T0" fmla="*/ 21 w 21"/>
                <a:gd name="T1" fmla="*/ 6 h 12"/>
                <a:gd name="T2" fmla="*/ 15 w 21"/>
                <a:gd name="T3" fmla="*/ 12 h 12"/>
                <a:gd name="T4" fmla="*/ 3 w 21"/>
                <a:gd name="T5" fmla="*/ 9 h 12"/>
                <a:gd name="T6" fmla="*/ 0 w 21"/>
                <a:gd name="T7" fmla="*/ 0 h 12"/>
                <a:gd name="T8" fmla="*/ 17 w 21"/>
                <a:gd name="T9" fmla="*/ 0 h 12"/>
                <a:gd name="T10" fmla="*/ 21 w 21"/>
                <a:gd name="T11" fmla="*/ 6 h 12"/>
              </a:gdLst>
              <a:ahLst/>
              <a:cxnLst>
                <a:cxn ang="0">
                  <a:pos x="T0" y="T1"/>
                </a:cxn>
                <a:cxn ang="0">
                  <a:pos x="T2" y="T3"/>
                </a:cxn>
                <a:cxn ang="0">
                  <a:pos x="T4" y="T5"/>
                </a:cxn>
                <a:cxn ang="0">
                  <a:pos x="T6" y="T7"/>
                </a:cxn>
                <a:cxn ang="0">
                  <a:pos x="T8" y="T9"/>
                </a:cxn>
                <a:cxn ang="0">
                  <a:pos x="T10" y="T11"/>
                </a:cxn>
              </a:cxnLst>
              <a:rect l="0" t="0" r="r" b="b"/>
              <a:pathLst>
                <a:path w="21" h="12">
                  <a:moveTo>
                    <a:pt x="21" y="6"/>
                  </a:moveTo>
                  <a:lnTo>
                    <a:pt x="15" y="12"/>
                  </a:lnTo>
                  <a:lnTo>
                    <a:pt x="3" y="9"/>
                  </a:lnTo>
                  <a:lnTo>
                    <a:pt x="0" y="0"/>
                  </a:lnTo>
                  <a:lnTo>
                    <a:pt x="17" y="0"/>
                  </a:lnTo>
                  <a:lnTo>
                    <a:pt x="21" y="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21" name="Freeform 111">
              <a:extLst>
                <a:ext uri="{FF2B5EF4-FFF2-40B4-BE49-F238E27FC236}">
                  <a16:creationId xmlns:a16="http://schemas.microsoft.com/office/drawing/2014/main" id="{3B4DF922-C71D-483E-B112-1A6549C85D58}"/>
                </a:ext>
              </a:extLst>
            </p:cNvPr>
            <p:cNvSpPr>
              <a:spLocks/>
            </p:cNvSpPr>
            <p:nvPr/>
          </p:nvSpPr>
          <p:spPr bwMode="auto">
            <a:xfrm>
              <a:off x="9283676" y="4637370"/>
              <a:ext cx="81756" cy="33371"/>
            </a:xfrm>
            <a:custGeom>
              <a:avLst/>
              <a:gdLst>
                <a:gd name="T0" fmla="*/ 44 w 49"/>
                <a:gd name="T1" fmla="*/ 6 h 20"/>
                <a:gd name="T2" fmla="*/ 49 w 49"/>
                <a:gd name="T3" fmla="*/ 20 h 20"/>
                <a:gd name="T4" fmla="*/ 36 w 49"/>
                <a:gd name="T5" fmla="*/ 13 h 20"/>
                <a:gd name="T6" fmla="*/ 22 w 49"/>
                <a:gd name="T7" fmla="*/ 11 h 20"/>
                <a:gd name="T8" fmla="*/ 12 w 49"/>
                <a:gd name="T9" fmla="*/ 12 h 20"/>
                <a:gd name="T10" fmla="*/ 0 w 49"/>
                <a:gd name="T11" fmla="*/ 11 h 20"/>
                <a:gd name="T12" fmla="*/ 5 w 49"/>
                <a:gd name="T13" fmla="*/ 1 h 20"/>
                <a:gd name="T14" fmla="*/ 25 w 49"/>
                <a:gd name="T15" fmla="*/ 0 h 20"/>
                <a:gd name="T16" fmla="*/ 44 w 49"/>
                <a:gd name="T17"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20">
                  <a:moveTo>
                    <a:pt x="44" y="6"/>
                  </a:moveTo>
                  <a:lnTo>
                    <a:pt x="49" y="20"/>
                  </a:lnTo>
                  <a:lnTo>
                    <a:pt x="36" y="13"/>
                  </a:lnTo>
                  <a:lnTo>
                    <a:pt x="22" y="11"/>
                  </a:lnTo>
                  <a:lnTo>
                    <a:pt x="12" y="12"/>
                  </a:lnTo>
                  <a:lnTo>
                    <a:pt x="0" y="11"/>
                  </a:lnTo>
                  <a:lnTo>
                    <a:pt x="5" y="1"/>
                  </a:lnTo>
                  <a:lnTo>
                    <a:pt x="25" y="0"/>
                  </a:lnTo>
                  <a:lnTo>
                    <a:pt x="44" y="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22" name="Freeform 112">
              <a:extLst>
                <a:ext uri="{FF2B5EF4-FFF2-40B4-BE49-F238E27FC236}">
                  <a16:creationId xmlns:a16="http://schemas.microsoft.com/office/drawing/2014/main" id="{8E3C3EB9-70A3-78B2-F2E1-D01B78327A84}"/>
                </a:ext>
              </a:extLst>
            </p:cNvPr>
            <p:cNvSpPr>
              <a:spLocks/>
            </p:cNvSpPr>
            <p:nvPr/>
          </p:nvSpPr>
          <p:spPr bwMode="auto">
            <a:xfrm>
              <a:off x="9360428" y="4560619"/>
              <a:ext cx="291987" cy="278640"/>
            </a:xfrm>
            <a:custGeom>
              <a:avLst/>
              <a:gdLst>
                <a:gd name="T0" fmla="*/ 175 w 175"/>
                <a:gd name="T1" fmla="*/ 42 h 167"/>
                <a:gd name="T2" fmla="*/ 172 w 175"/>
                <a:gd name="T3" fmla="*/ 105 h 167"/>
                <a:gd name="T4" fmla="*/ 167 w 175"/>
                <a:gd name="T5" fmla="*/ 167 h 167"/>
                <a:gd name="T6" fmla="*/ 153 w 175"/>
                <a:gd name="T7" fmla="*/ 151 h 167"/>
                <a:gd name="T8" fmla="*/ 137 w 175"/>
                <a:gd name="T9" fmla="*/ 147 h 167"/>
                <a:gd name="T10" fmla="*/ 133 w 175"/>
                <a:gd name="T11" fmla="*/ 152 h 167"/>
                <a:gd name="T12" fmla="*/ 111 w 175"/>
                <a:gd name="T13" fmla="*/ 153 h 167"/>
                <a:gd name="T14" fmla="*/ 119 w 175"/>
                <a:gd name="T15" fmla="*/ 137 h 167"/>
                <a:gd name="T16" fmla="*/ 130 w 175"/>
                <a:gd name="T17" fmla="*/ 132 h 167"/>
                <a:gd name="T18" fmla="*/ 128 w 175"/>
                <a:gd name="T19" fmla="*/ 111 h 167"/>
                <a:gd name="T20" fmla="*/ 121 w 175"/>
                <a:gd name="T21" fmla="*/ 96 h 167"/>
                <a:gd name="T22" fmla="*/ 89 w 175"/>
                <a:gd name="T23" fmla="*/ 79 h 167"/>
                <a:gd name="T24" fmla="*/ 76 w 175"/>
                <a:gd name="T25" fmla="*/ 78 h 167"/>
                <a:gd name="T26" fmla="*/ 51 w 175"/>
                <a:gd name="T27" fmla="*/ 60 h 167"/>
                <a:gd name="T28" fmla="*/ 45 w 175"/>
                <a:gd name="T29" fmla="*/ 70 h 167"/>
                <a:gd name="T30" fmla="*/ 39 w 175"/>
                <a:gd name="T31" fmla="*/ 71 h 167"/>
                <a:gd name="T32" fmla="*/ 36 w 175"/>
                <a:gd name="T33" fmla="*/ 65 h 167"/>
                <a:gd name="T34" fmla="*/ 36 w 175"/>
                <a:gd name="T35" fmla="*/ 56 h 167"/>
                <a:gd name="T36" fmla="*/ 24 w 175"/>
                <a:gd name="T37" fmla="*/ 47 h 167"/>
                <a:gd name="T38" fmla="*/ 42 w 175"/>
                <a:gd name="T39" fmla="*/ 39 h 167"/>
                <a:gd name="T40" fmla="*/ 53 w 175"/>
                <a:gd name="T41" fmla="*/ 40 h 167"/>
                <a:gd name="T42" fmla="*/ 53 w 175"/>
                <a:gd name="T43" fmla="*/ 35 h 167"/>
                <a:gd name="T44" fmla="*/ 28 w 175"/>
                <a:gd name="T45" fmla="*/ 35 h 167"/>
                <a:gd name="T46" fmla="*/ 22 w 175"/>
                <a:gd name="T47" fmla="*/ 24 h 167"/>
                <a:gd name="T48" fmla="*/ 7 w 175"/>
                <a:gd name="T49" fmla="*/ 20 h 167"/>
                <a:gd name="T50" fmla="*/ 0 w 175"/>
                <a:gd name="T51" fmla="*/ 11 h 167"/>
                <a:gd name="T52" fmla="*/ 22 w 175"/>
                <a:gd name="T53" fmla="*/ 6 h 167"/>
                <a:gd name="T54" fmla="*/ 31 w 175"/>
                <a:gd name="T55" fmla="*/ 0 h 167"/>
                <a:gd name="T56" fmla="*/ 58 w 175"/>
                <a:gd name="T57" fmla="*/ 8 h 167"/>
                <a:gd name="T58" fmla="*/ 61 w 175"/>
                <a:gd name="T59" fmla="*/ 15 h 167"/>
                <a:gd name="T60" fmla="*/ 65 w 175"/>
                <a:gd name="T61" fmla="*/ 45 h 167"/>
                <a:gd name="T62" fmla="*/ 82 w 175"/>
                <a:gd name="T63" fmla="*/ 57 h 167"/>
                <a:gd name="T64" fmla="*/ 96 w 175"/>
                <a:gd name="T65" fmla="*/ 36 h 167"/>
                <a:gd name="T66" fmla="*/ 116 w 175"/>
                <a:gd name="T67" fmla="*/ 25 h 167"/>
                <a:gd name="T68" fmla="*/ 130 w 175"/>
                <a:gd name="T69" fmla="*/ 25 h 167"/>
                <a:gd name="T70" fmla="*/ 145 w 175"/>
                <a:gd name="T71" fmla="*/ 32 h 167"/>
                <a:gd name="T72" fmla="*/ 157 w 175"/>
                <a:gd name="T73" fmla="*/ 39 h 167"/>
                <a:gd name="T74" fmla="*/ 175 w 175"/>
                <a:gd name="T75" fmla="*/ 4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67">
                  <a:moveTo>
                    <a:pt x="175" y="42"/>
                  </a:moveTo>
                  <a:lnTo>
                    <a:pt x="172" y="105"/>
                  </a:lnTo>
                  <a:lnTo>
                    <a:pt x="167" y="167"/>
                  </a:lnTo>
                  <a:lnTo>
                    <a:pt x="153" y="151"/>
                  </a:lnTo>
                  <a:lnTo>
                    <a:pt x="137" y="147"/>
                  </a:lnTo>
                  <a:lnTo>
                    <a:pt x="133" y="152"/>
                  </a:lnTo>
                  <a:lnTo>
                    <a:pt x="111" y="153"/>
                  </a:lnTo>
                  <a:lnTo>
                    <a:pt x="119" y="137"/>
                  </a:lnTo>
                  <a:lnTo>
                    <a:pt x="130" y="132"/>
                  </a:lnTo>
                  <a:lnTo>
                    <a:pt x="128" y="111"/>
                  </a:lnTo>
                  <a:lnTo>
                    <a:pt x="121" y="96"/>
                  </a:lnTo>
                  <a:lnTo>
                    <a:pt x="89" y="79"/>
                  </a:lnTo>
                  <a:lnTo>
                    <a:pt x="76" y="78"/>
                  </a:lnTo>
                  <a:lnTo>
                    <a:pt x="51" y="60"/>
                  </a:lnTo>
                  <a:lnTo>
                    <a:pt x="45" y="70"/>
                  </a:lnTo>
                  <a:lnTo>
                    <a:pt x="39" y="71"/>
                  </a:lnTo>
                  <a:lnTo>
                    <a:pt x="36" y="65"/>
                  </a:lnTo>
                  <a:lnTo>
                    <a:pt x="36" y="56"/>
                  </a:lnTo>
                  <a:lnTo>
                    <a:pt x="24" y="47"/>
                  </a:lnTo>
                  <a:lnTo>
                    <a:pt x="42" y="39"/>
                  </a:lnTo>
                  <a:lnTo>
                    <a:pt x="53" y="40"/>
                  </a:lnTo>
                  <a:lnTo>
                    <a:pt x="53" y="35"/>
                  </a:lnTo>
                  <a:lnTo>
                    <a:pt x="28" y="35"/>
                  </a:lnTo>
                  <a:lnTo>
                    <a:pt x="22" y="24"/>
                  </a:lnTo>
                  <a:lnTo>
                    <a:pt x="7" y="20"/>
                  </a:lnTo>
                  <a:lnTo>
                    <a:pt x="0" y="11"/>
                  </a:lnTo>
                  <a:lnTo>
                    <a:pt x="22" y="6"/>
                  </a:lnTo>
                  <a:lnTo>
                    <a:pt x="31" y="0"/>
                  </a:lnTo>
                  <a:lnTo>
                    <a:pt x="58" y="8"/>
                  </a:lnTo>
                  <a:lnTo>
                    <a:pt x="61" y="15"/>
                  </a:lnTo>
                  <a:lnTo>
                    <a:pt x="65" y="45"/>
                  </a:lnTo>
                  <a:lnTo>
                    <a:pt x="82" y="57"/>
                  </a:lnTo>
                  <a:lnTo>
                    <a:pt x="96" y="36"/>
                  </a:lnTo>
                  <a:lnTo>
                    <a:pt x="116" y="25"/>
                  </a:lnTo>
                  <a:lnTo>
                    <a:pt x="130" y="25"/>
                  </a:lnTo>
                  <a:lnTo>
                    <a:pt x="145" y="32"/>
                  </a:lnTo>
                  <a:lnTo>
                    <a:pt x="157" y="39"/>
                  </a:lnTo>
                  <a:lnTo>
                    <a:pt x="175" y="4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23" name="Freeform 113">
              <a:extLst>
                <a:ext uri="{FF2B5EF4-FFF2-40B4-BE49-F238E27FC236}">
                  <a16:creationId xmlns:a16="http://schemas.microsoft.com/office/drawing/2014/main" id="{CD713F21-CE48-8A56-047E-42DF84D2443B}"/>
                </a:ext>
              </a:extLst>
            </p:cNvPr>
            <p:cNvSpPr>
              <a:spLocks/>
            </p:cNvSpPr>
            <p:nvPr/>
          </p:nvSpPr>
          <p:spPr bwMode="auto">
            <a:xfrm>
              <a:off x="9030065" y="4497217"/>
              <a:ext cx="181867" cy="231921"/>
            </a:xfrm>
            <a:custGeom>
              <a:avLst/>
              <a:gdLst>
                <a:gd name="T0" fmla="*/ 109 w 109"/>
                <a:gd name="T1" fmla="*/ 4 h 139"/>
                <a:gd name="T2" fmla="*/ 96 w 109"/>
                <a:gd name="T3" fmla="*/ 23 h 139"/>
                <a:gd name="T4" fmla="*/ 83 w 109"/>
                <a:gd name="T5" fmla="*/ 26 h 139"/>
                <a:gd name="T6" fmla="*/ 67 w 109"/>
                <a:gd name="T7" fmla="*/ 23 h 139"/>
                <a:gd name="T8" fmla="*/ 39 w 109"/>
                <a:gd name="T9" fmla="*/ 24 h 139"/>
                <a:gd name="T10" fmla="*/ 24 w 109"/>
                <a:gd name="T11" fmla="*/ 26 h 139"/>
                <a:gd name="T12" fmla="*/ 22 w 109"/>
                <a:gd name="T13" fmla="*/ 41 h 139"/>
                <a:gd name="T14" fmla="*/ 37 w 109"/>
                <a:gd name="T15" fmla="*/ 58 h 139"/>
                <a:gd name="T16" fmla="*/ 46 w 109"/>
                <a:gd name="T17" fmla="*/ 49 h 139"/>
                <a:gd name="T18" fmla="*/ 77 w 109"/>
                <a:gd name="T19" fmla="*/ 43 h 139"/>
                <a:gd name="T20" fmla="*/ 76 w 109"/>
                <a:gd name="T21" fmla="*/ 52 h 139"/>
                <a:gd name="T22" fmla="*/ 69 w 109"/>
                <a:gd name="T23" fmla="*/ 49 h 139"/>
                <a:gd name="T24" fmla="*/ 61 w 109"/>
                <a:gd name="T25" fmla="*/ 60 h 139"/>
                <a:gd name="T26" fmla="*/ 46 w 109"/>
                <a:gd name="T27" fmla="*/ 67 h 139"/>
                <a:gd name="T28" fmla="*/ 61 w 109"/>
                <a:gd name="T29" fmla="*/ 91 h 139"/>
                <a:gd name="T30" fmla="*/ 58 w 109"/>
                <a:gd name="T31" fmla="*/ 98 h 139"/>
                <a:gd name="T32" fmla="*/ 72 w 109"/>
                <a:gd name="T33" fmla="*/ 120 h 139"/>
                <a:gd name="T34" fmla="*/ 71 w 109"/>
                <a:gd name="T35" fmla="*/ 132 h 139"/>
                <a:gd name="T36" fmla="*/ 62 w 109"/>
                <a:gd name="T37" fmla="*/ 138 h 139"/>
                <a:gd name="T38" fmla="*/ 56 w 109"/>
                <a:gd name="T39" fmla="*/ 131 h 139"/>
                <a:gd name="T40" fmla="*/ 65 w 109"/>
                <a:gd name="T41" fmla="*/ 116 h 139"/>
                <a:gd name="T42" fmla="*/ 48 w 109"/>
                <a:gd name="T43" fmla="*/ 123 h 139"/>
                <a:gd name="T44" fmla="*/ 44 w 109"/>
                <a:gd name="T45" fmla="*/ 118 h 139"/>
                <a:gd name="T46" fmla="*/ 46 w 109"/>
                <a:gd name="T47" fmla="*/ 111 h 139"/>
                <a:gd name="T48" fmla="*/ 35 w 109"/>
                <a:gd name="T49" fmla="*/ 100 h 139"/>
                <a:gd name="T50" fmla="*/ 37 w 109"/>
                <a:gd name="T51" fmla="*/ 81 h 139"/>
                <a:gd name="T52" fmla="*/ 25 w 109"/>
                <a:gd name="T53" fmla="*/ 86 h 139"/>
                <a:gd name="T54" fmla="*/ 26 w 109"/>
                <a:gd name="T55" fmla="*/ 109 h 139"/>
                <a:gd name="T56" fmla="*/ 25 w 109"/>
                <a:gd name="T57" fmla="*/ 136 h 139"/>
                <a:gd name="T58" fmla="*/ 15 w 109"/>
                <a:gd name="T59" fmla="*/ 139 h 139"/>
                <a:gd name="T60" fmla="*/ 7 w 109"/>
                <a:gd name="T61" fmla="*/ 134 h 139"/>
                <a:gd name="T62" fmla="*/ 13 w 109"/>
                <a:gd name="T63" fmla="*/ 116 h 139"/>
                <a:gd name="T64" fmla="*/ 12 w 109"/>
                <a:gd name="T65" fmla="*/ 97 h 139"/>
                <a:gd name="T66" fmla="*/ 4 w 109"/>
                <a:gd name="T67" fmla="*/ 97 h 139"/>
                <a:gd name="T68" fmla="*/ 0 w 109"/>
                <a:gd name="T69" fmla="*/ 84 h 139"/>
                <a:gd name="T70" fmla="*/ 7 w 109"/>
                <a:gd name="T71" fmla="*/ 72 h 139"/>
                <a:gd name="T72" fmla="*/ 9 w 109"/>
                <a:gd name="T73" fmla="*/ 57 h 139"/>
                <a:gd name="T74" fmla="*/ 18 w 109"/>
                <a:gd name="T75" fmla="*/ 28 h 139"/>
                <a:gd name="T76" fmla="*/ 22 w 109"/>
                <a:gd name="T77" fmla="*/ 20 h 139"/>
                <a:gd name="T78" fmla="*/ 36 w 109"/>
                <a:gd name="T79" fmla="*/ 6 h 139"/>
                <a:gd name="T80" fmla="*/ 49 w 109"/>
                <a:gd name="T81" fmla="*/ 12 h 139"/>
                <a:gd name="T82" fmla="*/ 70 w 109"/>
                <a:gd name="T83" fmla="*/ 14 h 139"/>
                <a:gd name="T84" fmla="*/ 89 w 109"/>
                <a:gd name="T85" fmla="*/ 14 h 139"/>
                <a:gd name="T86" fmla="*/ 106 w 109"/>
                <a:gd name="T87" fmla="*/ 0 h 139"/>
                <a:gd name="T88" fmla="*/ 109 w 109"/>
                <a:gd name="T89"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9" h="139">
                  <a:moveTo>
                    <a:pt x="109" y="4"/>
                  </a:moveTo>
                  <a:lnTo>
                    <a:pt x="96" y="23"/>
                  </a:lnTo>
                  <a:lnTo>
                    <a:pt x="83" y="26"/>
                  </a:lnTo>
                  <a:lnTo>
                    <a:pt x="67" y="23"/>
                  </a:lnTo>
                  <a:lnTo>
                    <a:pt x="39" y="24"/>
                  </a:lnTo>
                  <a:lnTo>
                    <a:pt x="24" y="26"/>
                  </a:lnTo>
                  <a:lnTo>
                    <a:pt x="22" y="41"/>
                  </a:lnTo>
                  <a:lnTo>
                    <a:pt x="37" y="58"/>
                  </a:lnTo>
                  <a:lnTo>
                    <a:pt x="46" y="49"/>
                  </a:lnTo>
                  <a:lnTo>
                    <a:pt x="77" y="43"/>
                  </a:lnTo>
                  <a:lnTo>
                    <a:pt x="76" y="52"/>
                  </a:lnTo>
                  <a:lnTo>
                    <a:pt x="69" y="49"/>
                  </a:lnTo>
                  <a:lnTo>
                    <a:pt x="61" y="60"/>
                  </a:lnTo>
                  <a:lnTo>
                    <a:pt x="46" y="67"/>
                  </a:lnTo>
                  <a:lnTo>
                    <a:pt x="61" y="91"/>
                  </a:lnTo>
                  <a:lnTo>
                    <a:pt x="58" y="98"/>
                  </a:lnTo>
                  <a:lnTo>
                    <a:pt x="72" y="120"/>
                  </a:lnTo>
                  <a:lnTo>
                    <a:pt x="71" y="132"/>
                  </a:lnTo>
                  <a:lnTo>
                    <a:pt x="62" y="138"/>
                  </a:lnTo>
                  <a:lnTo>
                    <a:pt x="56" y="131"/>
                  </a:lnTo>
                  <a:lnTo>
                    <a:pt x="65" y="116"/>
                  </a:lnTo>
                  <a:lnTo>
                    <a:pt x="48" y="123"/>
                  </a:lnTo>
                  <a:lnTo>
                    <a:pt x="44" y="118"/>
                  </a:lnTo>
                  <a:lnTo>
                    <a:pt x="46" y="111"/>
                  </a:lnTo>
                  <a:lnTo>
                    <a:pt x="35" y="100"/>
                  </a:lnTo>
                  <a:lnTo>
                    <a:pt x="37" y="81"/>
                  </a:lnTo>
                  <a:lnTo>
                    <a:pt x="25" y="86"/>
                  </a:lnTo>
                  <a:lnTo>
                    <a:pt x="26" y="109"/>
                  </a:lnTo>
                  <a:lnTo>
                    <a:pt x="25" y="136"/>
                  </a:lnTo>
                  <a:lnTo>
                    <a:pt x="15" y="139"/>
                  </a:lnTo>
                  <a:lnTo>
                    <a:pt x="7" y="134"/>
                  </a:lnTo>
                  <a:lnTo>
                    <a:pt x="13" y="116"/>
                  </a:lnTo>
                  <a:lnTo>
                    <a:pt x="12" y="97"/>
                  </a:lnTo>
                  <a:lnTo>
                    <a:pt x="4" y="97"/>
                  </a:lnTo>
                  <a:lnTo>
                    <a:pt x="0" y="84"/>
                  </a:lnTo>
                  <a:lnTo>
                    <a:pt x="7" y="72"/>
                  </a:lnTo>
                  <a:lnTo>
                    <a:pt x="9" y="57"/>
                  </a:lnTo>
                  <a:lnTo>
                    <a:pt x="18" y="28"/>
                  </a:lnTo>
                  <a:lnTo>
                    <a:pt x="22" y="20"/>
                  </a:lnTo>
                  <a:lnTo>
                    <a:pt x="36" y="6"/>
                  </a:lnTo>
                  <a:lnTo>
                    <a:pt x="49" y="12"/>
                  </a:lnTo>
                  <a:lnTo>
                    <a:pt x="70" y="14"/>
                  </a:lnTo>
                  <a:lnTo>
                    <a:pt x="89" y="14"/>
                  </a:lnTo>
                  <a:lnTo>
                    <a:pt x="106" y="0"/>
                  </a:lnTo>
                  <a:lnTo>
                    <a:pt x="109" y="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24" name="Freeform 114">
              <a:extLst>
                <a:ext uri="{FF2B5EF4-FFF2-40B4-BE49-F238E27FC236}">
                  <a16:creationId xmlns:a16="http://schemas.microsoft.com/office/drawing/2014/main" id="{F970F163-4732-38CE-518B-127711D04731}"/>
                </a:ext>
              </a:extLst>
            </p:cNvPr>
            <p:cNvSpPr>
              <a:spLocks/>
            </p:cNvSpPr>
            <p:nvPr/>
          </p:nvSpPr>
          <p:spPr bwMode="auto">
            <a:xfrm>
              <a:off x="9273666" y="4480531"/>
              <a:ext cx="35038" cy="96773"/>
            </a:xfrm>
            <a:custGeom>
              <a:avLst/>
              <a:gdLst>
                <a:gd name="T0" fmla="*/ 21 w 21"/>
                <a:gd name="T1" fmla="*/ 19 h 58"/>
                <a:gd name="T2" fmla="*/ 20 w 21"/>
                <a:gd name="T3" fmla="*/ 36 h 58"/>
                <a:gd name="T4" fmla="*/ 11 w 21"/>
                <a:gd name="T5" fmla="*/ 34 h 58"/>
                <a:gd name="T6" fmla="*/ 9 w 21"/>
                <a:gd name="T7" fmla="*/ 46 h 58"/>
                <a:gd name="T8" fmla="*/ 16 w 21"/>
                <a:gd name="T9" fmla="*/ 56 h 58"/>
                <a:gd name="T10" fmla="*/ 11 w 21"/>
                <a:gd name="T11" fmla="*/ 58 h 58"/>
                <a:gd name="T12" fmla="*/ 5 w 21"/>
                <a:gd name="T13" fmla="*/ 46 h 58"/>
                <a:gd name="T14" fmla="*/ 0 w 21"/>
                <a:gd name="T15" fmla="*/ 22 h 58"/>
                <a:gd name="T16" fmla="*/ 3 w 21"/>
                <a:gd name="T17" fmla="*/ 7 h 58"/>
                <a:gd name="T18" fmla="*/ 8 w 21"/>
                <a:gd name="T19" fmla="*/ 0 h 58"/>
                <a:gd name="T20" fmla="*/ 9 w 21"/>
                <a:gd name="T21" fmla="*/ 10 h 58"/>
                <a:gd name="T22" fmla="*/ 20 w 21"/>
                <a:gd name="T23" fmla="*/ 12 h 58"/>
                <a:gd name="T24" fmla="*/ 21 w 21"/>
                <a:gd name="T25" fmla="*/ 1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58">
                  <a:moveTo>
                    <a:pt x="21" y="19"/>
                  </a:moveTo>
                  <a:lnTo>
                    <a:pt x="20" y="36"/>
                  </a:lnTo>
                  <a:lnTo>
                    <a:pt x="11" y="34"/>
                  </a:lnTo>
                  <a:lnTo>
                    <a:pt x="9" y="46"/>
                  </a:lnTo>
                  <a:lnTo>
                    <a:pt x="16" y="56"/>
                  </a:lnTo>
                  <a:lnTo>
                    <a:pt x="11" y="58"/>
                  </a:lnTo>
                  <a:lnTo>
                    <a:pt x="5" y="46"/>
                  </a:lnTo>
                  <a:lnTo>
                    <a:pt x="0" y="22"/>
                  </a:lnTo>
                  <a:lnTo>
                    <a:pt x="3" y="7"/>
                  </a:lnTo>
                  <a:lnTo>
                    <a:pt x="8" y="0"/>
                  </a:lnTo>
                  <a:lnTo>
                    <a:pt x="9" y="10"/>
                  </a:lnTo>
                  <a:lnTo>
                    <a:pt x="20" y="12"/>
                  </a:lnTo>
                  <a:lnTo>
                    <a:pt x="21" y="1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25" name="Freeform 115">
              <a:extLst>
                <a:ext uri="{FF2B5EF4-FFF2-40B4-BE49-F238E27FC236}">
                  <a16:creationId xmlns:a16="http://schemas.microsoft.com/office/drawing/2014/main" id="{D8691821-E225-09EB-40CE-6A8C2043C884}"/>
                </a:ext>
              </a:extLst>
            </p:cNvPr>
            <p:cNvSpPr>
              <a:spLocks/>
            </p:cNvSpPr>
            <p:nvPr/>
          </p:nvSpPr>
          <p:spPr bwMode="auto">
            <a:xfrm>
              <a:off x="8754762" y="4412123"/>
              <a:ext cx="281976" cy="266960"/>
            </a:xfrm>
            <a:custGeom>
              <a:avLst/>
              <a:gdLst>
                <a:gd name="T0" fmla="*/ 12 w 169"/>
                <a:gd name="T1" fmla="*/ 44 h 160"/>
                <a:gd name="T2" fmla="*/ 15 w 169"/>
                <a:gd name="T3" fmla="*/ 57 h 160"/>
                <a:gd name="T4" fmla="*/ 27 w 169"/>
                <a:gd name="T5" fmla="*/ 68 h 160"/>
                <a:gd name="T6" fmla="*/ 37 w 169"/>
                <a:gd name="T7" fmla="*/ 63 h 160"/>
                <a:gd name="T8" fmla="*/ 49 w 169"/>
                <a:gd name="T9" fmla="*/ 65 h 160"/>
                <a:gd name="T10" fmla="*/ 58 w 169"/>
                <a:gd name="T11" fmla="*/ 55 h 160"/>
                <a:gd name="T12" fmla="*/ 66 w 169"/>
                <a:gd name="T13" fmla="*/ 54 h 160"/>
                <a:gd name="T14" fmla="*/ 82 w 169"/>
                <a:gd name="T15" fmla="*/ 59 h 160"/>
                <a:gd name="T16" fmla="*/ 96 w 169"/>
                <a:gd name="T17" fmla="*/ 54 h 160"/>
                <a:gd name="T18" fmla="*/ 103 w 169"/>
                <a:gd name="T19" fmla="*/ 28 h 160"/>
                <a:gd name="T20" fmla="*/ 110 w 169"/>
                <a:gd name="T21" fmla="*/ 22 h 160"/>
                <a:gd name="T22" fmla="*/ 114 w 169"/>
                <a:gd name="T23" fmla="*/ 0 h 160"/>
                <a:gd name="T24" fmla="*/ 134 w 169"/>
                <a:gd name="T25" fmla="*/ 0 h 160"/>
                <a:gd name="T26" fmla="*/ 148 w 169"/>
                <a:gd name="T27" fmla="*/ 3 h 160"/>
                <a:gd name="T28" fmla="*/ 140 w 169"/>
                <a:gd name="T29" fmla="*/ 20 h 160"/>
                <a:gd name="T30" fmla="*/ 153 w 169"/>
                <a:gd name="T31" fmla="*/ 38 h 160"/>
                <a:gd name="T32" fmla="*/ 150 w 169"/>
                <a:gd name="T33" fmla="*/ 47 h 160"/>
                <a:gd name="T34" fmla="*/ 169 w 169"/>
                <a:gd name="T35" fmla="*/ 65 h 160"/>
                <a:gd name="T36" fmla="*/ 149 w 169"/>
                <a:gd name="T37" fmla="*/ 67 h 160"/>
                <a:gd name="T38" fmla="*/ 144 w 169"/>
                <a:gd name="T39" fmla="*/ 80 h 160"/>
                <a:gd name="T40" fmla="*/ 145 w 169"/>
                <a:gd name="T41" fmla="*/ 97 h 160"/>
                <a:gd name="T42" fmla="*/ 128 w 169"/>
                <a:gd name="T43" fmla="*/ 111 h 160"/>
                <a:gd name="T44" fmla="*/ 127 w 169"/>
                <a:gd name="T45" fmla="*/ 129 h 160"/>
                <a:gd name="T46" fmla="*/ 120 w 169"/>
                <a:gd name="T47" fmla="*/ 158 h 160"/>
                <a:gd name="T48" fmla="*/ 117 w 169"/>
                <a:gd name="T49" fmla="*/ 151 h 160"/>
                <a:gd name="T50" fmla="*/ 98 w 169"/>
                <a:gd name="T51" fmla="*/ 160 h 160"/>
                <a:gd name="T52" fmla="*/ 92 w 169"/>
                <a:gd name="T53" fmla="*/ 148 h 160"/>
                <a:gd name="T54" fmla="*/ 80 w 169"/>
                <a:gd name="T55" fmla="*/ 148 h 160"/>
                <a:gd name="T56" fmla="*/ 71 w 169"/>
                <a:gd name="T57" fmla="*/ 141 h 160"/>
                <a:gd name="T58" fmla="*/ 51 w 169"/>
                <a:gd name="T59" fmla="*/ 148 h 160"/>
                <a:gd name="T60" fmla="*/ 46 w 169"/>
                <a:gd name="T61" fmla="*/ 139 h 160"/>
                <a:gd name="T62" fmla="*/ 34 w 169"/>
                <a:gd name="T63" fmla="*/ 140 h 160"/>
                <a:gd name="T64" fmla="*/ 21 w 169"/>
                <a:gd name="T65" fmla="*/ 138 h 160"/>
                <a:gd name="T66" fmla="*/ 20 w 169"/>
                <a:gd name="T67" fmla="*/ 112 h 160"/>
                <a:gd name="T68" fmla="*/ 11 w 169"/>
                <a:gd name="T69" fmla="*/ 107 h 160"/>
                <a:gd name="T70" fmla="*/ 3 w 169"/>
                <a:gd name="T71" fmla="*/ 91 h 160"/>
                <a:gd name="T72" fmla="*/ 0 w 169"/>
                <a:gd name="T73" fmla="*/ 74 h 160"/>
                <a:gd name="T74" fmla="*/ 3 w 169"/>
                <a:gd name="T75" fmla="*/ 57 h 160"/>
                <a:gd name="T76" fmla="*/ 12 w 169"/>
                <a:gd name="T77" fmla="*/ 4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60">
                  <a:moveTo>
                    <a:pt x="12" y="44"/>
                  </a:moveTo>
                  <a:lnTo>
                    <a:pt x="15" y="57"/>
                  </a:lnTo>
                  <a:lnTo>
                    <a:pt x="27" y="68"/>
                  </a:lnTo>
                  <a:lnTo>
                    <a:pt x="37" y="63"/>
                  </a:lnTo>
                  <a:lnTo>
                    <a:pt x="49" y="65"/>
                  </a:lnTo>
                  <a:lnTo>
                    <a:pt x="58" y="55"/>
                  </a:lnTo>
                  <a:lnTo>
                    <a:pt x="66" y="54"/>
                  </a:lnTo>
                  <a:lnTo>
                    <a:pt x="82" y="59"/>
                  </a:lnTo>
                  <a:lnTo>
                    <a:pt x="96" y="54"/>
                  </a:lnTo>
                  <a:lnTo>
                    <a:pt x="103" y="28"/>
                  </a:lnTo>
                  <a:lnTo>
                    <a:pt x="110" y="22"/>
                  </a:lnTo>
                  <a:lnTo>
                    <a:pt x="114" y="0"/>
                  </a:lnTo>
                  <a:lnTo>
                    <a:pt x="134" y="0"/>
                  </a:lnTo>
                  <a:lnTo>
                    <a:pt x="148" y="3"/>
                  </a:lnTo>
                  <a:lnTo>
                    <a:pt x="140" y="20"/>
                  </a:lnTo>
                  <a:lnTo>
                    <a:pt x="153" y="38"/>
                  </a:lnTo>
                  <a:lnTo>
                    <a:pt x="150" y="47"/>
                  </a:lnTo>
                  <a:lnTo>
                    <a:pt x="169" y="65"/>
                  </a:lnTo>
                  <a:lnTo>
                    <a:pt x="149" y="67"/>
                  </a:lnTo>
                  <a:lnTo>
                    <a:pt x="144" y="80"/>
                  </a:lnTo>
                  <a:lnTo>
                    <a:pt x="145" y="97"/>
                  </a:lnTo>
                  <a:lnTo>
                    <a:pt x="128" y="111"/>
                  </a:lnTo>
                  <a:lnTo>
                    <a:pt x="127" y="129"/>
                  </a:lnTo>
                  <a:lnTo>
                    <a:pt x="120" y="158"/>
                  </a:lnTo>
                  <a:lnTo>
                    <a:pt x="117" y="151"/>
                  </a:lnTo>
                  <a:lnTo>
                    <a:pt x="98" y="160"/>
                  </a:lnTo>
                  <a:lnTo>
                    <a:pt x="92" y="148"/>
                  </a:lnTo>
                  <a:lnTo>
                    <a:pt x="80" y="148"/>
                  </a:lnTo>
                  <a:lnTo>
                    <a:pt x="71" y="141"/>
                  </a:lnTo>
                  <a:lnTo>
                    <a:pt x="51" y="148"/>
                  </a:lnTo>
                  <a:lnTo>
                    <a:pt x="46" y="139"/>
                  </a:lnTo>
                  <a:lnTo>
                    <a:pt x="34" y="140"/>
                  </a:lnTo>
                  <a:lnTo>
                    <a:pt x="21" y="138"/>
                  </a:lnTo>
                  <a:lnTo>
                    <a:pt x="20" y="112"/>
                  </a:lnTo>
                  <a:lnTo>
                    <a:pt x="11" y="107"/>
                  </a:lnTo>
                  <a:lnTo>
                    <a:pt x="3" y="91"/>
                  </a:lnTo>
                  <a:lnTo>
                    <a:pt x="0" y="74"/>
                  </a:lnTo>
                  <a:lnTo>
                    <a:pt x="3" y="57"/>
                  </a:lnTo>
                  <a:lnTo>
                    <a:pt x="12" y="4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27" name="Freeform 192">
              <a:extLst>
                <a:ext uri="{FF2B5EF4-FFF2-40B4-BE49-F238E27FC236}">
                  <a16:creationId xmlns:a16="http://schemas.microsoft.com/office/drawing/2014/main" id="{EF1344F8-9E78-4C70-9280-6BCC0CC52AB2}"/>
                </a:ext>
              </a:extLst>
            </p:cNvPr>
            <p:cNvSpPr>
              <a:spLocks/>
            </p:cNvSpPr>
            <p:nvPr/>
          </p:nvSpPr>
          <p:spPr bwMode="auto">
            <a:xfrm>
              <a:off x="6640767" y="3527818"/>
              <a:ext cx="588981" cy="502219"/>
            </a:xfrm>
            <a:custGeom>
              <a:avLst/>
              <a:gdLst>
                <a:gd name="T0" fmla="*/ 206 w 353"/>
                <a:gd name="T1" fmla="*/ 60 h 301"/>
                <a:gd name="T2" fmla="*/ 222 w 353"/>
                <a:gd name="T3" fmla="*/ 69 h 301"/>
                <a:gd name="T4" fmla="*/ 239 w 353"/>
                <a:gd name="T5" fmla="*/ 90 h 301"/>
                <a:gd name="T6" fmla="*/ 255 w 353"/>
                <a:gd name="T7" fmla="*/ 104 h 301"/>
                <a:gd name="T8" fmla="*/ 255 w 353"/>
                <a:gd name="T9" fmla="*/ 118 h 301"/>
                <a:gd name="T10" fmla="*/ 263 w 353"/>
                <a:gd name="T11" fmla="*/ 130 h 301"/>
                <a:gd name="T12" fmla="*/ 269 w 353"/>
                <a:gd name="T13" fmla="*/ 141 h 301"/>
                <a:gd name="T14" fmla="*/ 278 w 353"/>
                <a:gd name="T15" fmla="*/ 144 h 301"/>
                <a:gd name="T16" fmla="*/ 283 w 353"/>
                <a:gd name="T17" fmla="*/ 155 h 301"/>
                <a:gd name="T18" fmla="*/ 341 w 353"/>
                <a:gd name="T19" fmla="*/ 184 h 301"/>
                <a:gd name="T20" fmla="*/ 353 w 353"/>
                <a:gd name="T21" fmla="*/ 193 h 301"/>
                <a:gd name="T22" fmla="*/ 298 w 353"/>
                <a:gd name="T23" fmla="*/ 250 h 301"/>
                <a:gd name="T24" fmla="*/ 235 w 353"/>
                <a:gd name="T25" fmla="*/ 267 h 301"/>
                <a:gd name="T26" fmla="*/ 218 w 353"/>
                <a:gd name="T27" fmla="*/ 290 h 301"/>
                <a:gd name="T28" fmla="*/ 206 w 353"/>
                <a:gd name="T29" fmla="*/ 284 h 301"/>
                <a:gd name="T30" fmla="*/ 187 w 353"/>
                <a:gd name="T31" fmla="*/ 281 h 301"/>
                <a:gd name="T32" fmla="*/ 164 w 353"/>
                <a:gd name="T33" fmla="*/ 282 h 301"/>
                <a:gd name="T34" fmla="*/ 152 w 353"/>
                <a:gd name="T35" fmla="*/ 287 h 301"/>
                <a:gd name="T36" fmla="*/ 148 w 353"/>
                <a:gd name="T37" fmla="*/ 301 h 301"/>
                <a:gd name="T38" fmla="*/ 140 w 353"/>
                <a:gd name="T39" fmla="*/ 287 h 301"/>
                <a:gd name="T40" fmla="*/ 129 w 353"/>
                <a:gd name="T41" fmla="*/ 273 h 301"/>
                <a:gd name="T42" fmla="*/ 114 w 353"/>
                <a:gd name="T43" fmla="*/ 241 h 301"/>
                <a:gd name="T44" fmla="*/ 95 w 353"/>
                <a:gd name="T45" fmla="*/ 225 h 301"/>
                <a:gd name="T46" fmla="*/ 80 w 353"/>
                <a:gd name="T47" fmla="*/ 194 h 301"/>
                <a:gd name="T48" fmla="*/ 69 w 353"/>
                <a:gd name="T49" fmla="*/ 161 h 301"/>
                <a:gd name="T50" fmla="*/ 52 w 353"/>
                <a:gd name="T51" fmla="*/ 150 h 301"/>
                <a:gd name="T52" fmla="*/ 46 w 353"/>
                <a:gd name="T53" fmla="*/ 135 h 301"/>
                <a:gd name="T54" fmla="*/ 35 w 353"/>
                <a:gd name="T55" fmla="*/ 121 h 301"/>
                <a:gd name="T56" fmla="*/ 17 w 353"/>
                <a:gd name="T57" fmla="*/ 91 h 301"/>
                <a:gd name="T58" fmla="*/ 0 w 353"/>
                <a:gd name="T59" fmla="*/ 79 h 301"/>
                <a:gd name="T60" fmla="*/ 1 w 353"/>
                <a:gd name="T61" fmla="*/ 61 h 301"/>
                <a:gd name="T62" fmla="*/ 21 w 353"/>
                <a:gd name="T63" fmla="*/ 57 h 301"/>
                <a:gd name="T64" fmla="*/ 31 w 353"/>
                <a:gd name="T65" fmla="*/ 44 h 301"/>
                <a:gd name="T66" fmla="*/ 45 w 353"/>
                <a:gd name="T67" fmla="*/ 35 h 301"/>
                <a:gd name="T68" fmla="*/ 32 w 353"/>
                <a:gd name="T69" fmla="*/ 13 h 301"/>
                <a:gd name="T70" fmla="*/ 65 w 353"/>
                <a:gd name="T71" fmla="*/ 0 h 301"/>
                <a:gd name="T72" fmla="*/ 111 w 353"/>
                <a:gd name="T73" fmla="*/ 19 h 301"/>
                <a:gd name="T74" fmla="*/ 191 w 353"/>
                <a:gd name="T75" fmla="*/ 59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3" h="301">
                  <a:moveTo>
                    <a:pt x="191" y="59"/>
                  </a:moveTo>
                  <a:lnTo>
                    <a:pt x="206" y="60"/>
                  </a:lnTo>
                  <a:lnTo>
                    <a:pt x="211" y="70"/>
                  </a:lnTo>
                  <a:lnTo>
                    <a:pt x="222" y="69"/>
                  </a:lnTo>
                  <a:lnTo>
                    <a:pt x="230" y="85"/>
                  </a:lnTo>
                  <a:lnTo>
                    <a:pt x="239" y="90"/>
                  </a:lnTo>
                  <a:lnTo>
                    <a:pt x="243" y="96"/>
                  </a:lnTo>
                  <a:lnTo>
                    <a:pt x="255" y="104"/>
                  </a:lnTo>
                  <a:lnTo>
                    <a:pt x="256" y="112"/>
                  </a:lnTo>
                  <a:lnTo>
                    <a:pt x="255" y="118"/>
                  </a:lnTo>
                  <a:lnTo>
                    <a:pt x="258" y="125"/>
                  </a:lnTo>
                  <a:lnTo>
                    <a:pt x="263" y="130"/>
                  </a:lnTo>
                  <a:lnTo>
                    <a:pt x="266" y="136"/>
                  </a:lnTo>
                  <a:lnTo>
                    <a:pt x="269" y="141"/>
                  </a:lnTo>
                  <a:lnTo>
                    <a:pt x="274" y="145"/>
                  </a:lnTo>
                  <a:lnTo>
                    <a:pt x="278" y="144"/>
                  </a:lnTo>
                  <a:lnTo>
                    <a:pt x="283" y="151"/>
                  </a:lnTo>
                  <a:lnTo>
                    <a:pt x="283" y="155"/>
                  </a:lnTo>
                  <a:lnTo>
                    <a:pt x="292" y="175"/>
                  </a:lnTo>
                  <a:lnTo>
                    <a:pt x="341" y="184"/>
                  </a:lnTo>
                  <a:lnTo>
                    <a:pt x="344" y="180"/>
                  </a:lnTo>
                  <a:lnTo>
                    <a:pt x="353" y="193"/>
                  </a:lnTo>
                  <a:lnTo>
                    <a:pt x="346" y="232"/>
                  </a:lnTo>
                  <a:lnTo>
                    <a:pt x="298" y="250"/>
                  </a:lnTo>
                  <a:lnTo>
                    <a:pt x="250" y="258"/>
                  </a:lnTo>
                  <a:lnTo>
                    <a:pt x="235" y="267"/>
                  </a:lnTo>
                  <a:lnTo>
                    <a:pt x="225" y="287"/>
                  </a:lnTo>
                  <a:lnTo>
                    <a:pt x="218" y="290"/>
                  </a:lnTo>
                  <a:lnTo>
                    <a:pt x="213" y="284"/>
                  </a:lnTo>
                  <a:lnTo>
                    <a:pt x="206" y="284"/>
                  </a:lnTo>
                  <a:lnTo>
                    <a:pt x="190" y="282"/>
                  </a:lnTo>
                  <a:lnTo>
                    <a:pt x="187" y="281"/>
                  </a:lnTo>
                  <a:lnTo>
                    <a:pt x="168" y="281"/>
                  </a:lnTo>
                  <a:lnTo>
                    <a:pt x="164" y="282"/>
                  </a:lnTo>
                  <a:lnTo>
                    <a:pt x="157" y="278"/>
                  </a:lnTo>
                  <a:lnTo>
                    <a:pt x="152" y="287"/>
                  </a:lnTo>
                  <a:lnTo>
                    <a:pt x="155" y="295"/>
                  </a:lnTo>
                  <a:lnTo>
                    <a:pt x="148" y="301"/>
                  </a:lnTo>
                  <a:lnTo>
                    <a:pt x="145" y="293"/>
                  </a:lnTo>
                  <a:lnTo>
                    <a:pt x="140" y="287"/>
                  </a:lnTo>
                  <a:lnTo>
                    <a:pt x="138" y="279"/>
                  </a:lnTo>
                  <a:lnTo>
                    <a:pt x="129" y="273"/>
                  </a:lnTo>
                  <a:lnTo>
                    <a:pt x="120" y="257"/>
                  </a:lnTo>
                  <a:lnTo>
                    <a:pt x="114" y="241"/>
                  </a:lnTo>
                  <a:lnTo>
                    <a:pt x="102" y="228"/>
                  </a:lnTo>
                  <a:lnTo>
                    <a:pt x="95" y="225"/>
                  </a:lnTo>
                  <a:lnTo>
                    <a:pt x="82" y="207"/>
                  </a:lnTo>
                  <a:lnTo>
                    <a:pt x="80" y="194"/>
                  </a:lnTo>
                  <a:lnTo>
                    <a:pt x="80" y="183"/>
                  </a:lnTo>
                  <a:lnTo>
                    <a:pt x="69" y="161"/>
                  </a:lnTo>
                  <a:lnTo>
                    <a:pt x="61" y="154"/>
                  </a:lnTo>
                  <a:lnTo>
                    <a:pt x="52" y="150"/>
                  </a:lnTo>
                  <a:lnTo>
                    <a:pt x="46" y="139"/>
                  </a:lnTo>
                  <a:lnTo>
                    <a:pt x="46" y="135"/>
                  </a:lnTo>
                  <a:lnTo>
                    <a:pt x="41" y="125"/>
                  </a:lnTo>
                  <a:lnTo>
                    <a:pt x="35" y="121"/>
                  </a:lnTo>
                  <a:lnTo>
                    <a:pt x="28" y="107"/>
                  </a:lnTo>
                  <a:lnTo>
                    <a:pt x="17" y="91"/>
                  </a:lnTo>
                  <a:lnTo>
                    <a:pt x="8" y="79"/>
                  </a:lnTo>
                  <a:lnTo>
                    <a:pt x="0" y="79"/>
                  </a:lnTo>
                  <a:lnTo>
                    <a:pt x="1" y="68"/>
                  </a:lnTo>
                  <a:lnTo>
                    <a:pt x="1" y="61"/>
                  </a:lnTo>
                  <a:lnTo>
                    <a:pt x="3" y="53"/>
                  </a:lnTo>
                  <a:lnTo>
                    <a:pt x="21" y="57"/>
                  </a:lnTo>
                  <a:lnTo>
                    <a:pt x="27" y="51"/>
                  </a:lnTo>
                  <a:lnTo>
                    <a:pt x="31" y="44"/>
                  </a:lnTo>
                  <a:lnTo>
                    <a:pt x="43" y="41"/>
                  </a:lnTo>
                  <a:lnTo>
                    <a:pt x="45" y="35"/>
                  </a:lnTo>
                  <a:lnTo>
                    <a:pt x="50" y="32"/>
                  </a:lnTo>
                  <a:lnTo>
                    <a:pt x="32" y="13"/>
                  </a:lnTo>
                  <a:lnTo>
                    <a:pt x="63" y="3"/>
                  </a:lnTo>
                  <a:lnTo>
                    <a:pt x="65" y="0"/>
                  </a:lnTo>
                  <a:lnTo>
                    <a:pt x="86" y="5"/>
                  </a:lnTo>
                  <a:lnTo>
                    <a:pt x="111" y="19"/>
                  </a:lnTo>
                  <a:lnTo>
                    <a:pt x="161" y="57"/>
                  </a:lnTo>
                  <a:lnTo>
                    <a:pt x="191" y="59"/>
                  </a:lnTo>
                  <a:lnTo>
                    <a:pt x="191" y="5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29" name="Freeform 215">
              <a:extLst>
                <a:ext uri="{FF2B5EF4-FFF2-40B4-BE49-F238E27FC236}">
                  <a16:creationId xmlns:a16="http://schemas.microsoft.com/office/drawing/2014/main" id="{6CE98EEE-5BCD-01A1-FB92-80F9AE713B53}"/>
                </a:ext>
              </a:extLst>
            </p:cNvPr>
            <p:cNvSpPr>
              <a:spLocks/>
            </p:cNvSpPr>
            <p:nvPr/>
          </p:nvSpPr>
          <p:spPr bwMode="auto">
            <a:xfrm>
              <a:off x="8988353" y="3746389"/>
              <a:ext cx="40045" cy="105115"/>
            </a:xfrm>
            <a:custGeom>
              <a:avLst/>
              <a:gdLst>
                <a:gd name="T0" fmla="*/ 20 w 24"/>
                <a:gd name="T1" fmla="*/ 47 h 63"/>
                <a:gd name="T2" fmla="*/ 16 w 24"/>
                <a:gd name="T3" fmla="*/ 63 h 63"/>
                <a:gd name="T4" fmla="*/ 4 w 24"/>
                <a:gd name="T5" fmla="*/ 47 h 63"/>
                <a:gd name="T6" fmla="*/ 0 w 24"/>
                <a:gd name="T7" fmla="*/ 33 h 63"/>
                <a:gd name="T8" fmla="*/ 6 w 24"/>
                <a:gd name="T9" fmla="*/ 14 h 63"/>
                <a:gd name="T10" fmla="*/ 15 w 24"/>
                <a:gd name="T11" fmla="*/ 0 h 63"/>
                <a:gd name="T12" fmla="*/ 24 w 24"/>
                <a:gd name="T13" fmla="*/ 5 h 63"/>
                <a:gd name="T14" fmla="*/ 23 w 24"/>
                <a:gd name="T15" fmla="*/ 17 h 63"/>
                <a:gd name="T16" fmla="*/ 20 w 24"/>
                <a:gd name="T17" fmla="*/ 47 h 63"/>
                <a:gd name="T18" fmla="*/ 20 w 24"/>
                <a:gd name="T19"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63">
                  <a:moveTo>
                    <a:pt x="20" y="47"/>
                  </a:moveTo>
                  <a:lnTo>
                    <a:pt x="16" y="63"/>
                  </a:lnTo>
                  <a:lnTo>
                    <a:pt x="4" y="47"/>
                  </a:lnTo>
                  <a:lnTo>
                    <a:pt x="0" y="33"/>
                  </a:lnTo>
                  <a:lnTo>
                    <a:pt x="6" y="14"/>
                  </a:lnTo>
                  <a:lnTo>
                    <a:pt x="15" y="0"/>
                  </a:lnTo>
                  <a:lnTo>
                    <a:pt x="24" y="5"/>
                  </a:lnTo>
                  <a:lnTo>
                    <a:pt x="23" y="17"/>
                  </a:lnTo>
                  <a:lnTo>
                    <a:pt x="20" y="47"/>
                  </a:lnTo>
                  <a:lnTo>
                    <a:pt x="20" y="47"/>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30" name="Freeform 229">
              <a:extLst>
                <a:ext uri="{FF2B5EF4-FFF2-40B4-BE49-F238E27FC236}">
                  <a16:creationId xmlns:a16="http://schemas.microsoft.com/office/drawing/2014/main" id="{511648E7-85C9-5283-906E-BBFB7EECA776}"/>
                </a:ext>
              </a:extLst>
            </p:cNvPr>
            <p:cNvSpPr>
              <a:spLocks/>
            </p:cNvSpPr>
            <p:nvPr/>
          </p:nvSpPr>
          <p:spPr bwMode="auto">
            <a:xfrm>
              <a:off x="9857643" y="5833686"/>
              <a:ext cx="315347" cy="191877"/>
            </a:xfrm>
            <a:custGeom>
              <a:avLst/>
              <a:gdLst>
                <a:gd name="T0" fmla="*/ 175 w 189"/>
                <a:gd name="T1" fmla="*/ 8 h 115"/>
                <a:gd name="T2" fmla="*/ 173 w 189"/>
                <a:gd name="T3" fmla="*/ 16 h 115"/>
                <a:gd name="T4" fmla="*/ 189 w 189"/>
                <a:gd name="T5" fmla="*/ 8 h 115"/>
                <a:gd name="T6" fmla="*/ 188 w 189"/>
                <a:gd name="T7" fmla="*/ 16 h 115"/>
                <a:gd name="T8" fmla="*/ 182 w 189"/>
                <a:gd name="T9" fmla="*/ 24 h 115"/>
                <a:gd name="T10" fmla="*/ 169 w 189"/>
                <a:gd name="T11" fmla="*/ 33 h 115"/>
                <a:gd name="T12" fmla="*/ 148 w 189"/>
                <a:gd name="T13" fmla="*/ 47 h 115"/>
                <a:gd name="T14" fmla="*/ 135 w 189"/>
                <a:gd name="T15" fmla="*/ 54 h 115"/>
                <a:gd name="T16" fmla="*/ 132 w 189"/>
                <a:gd name="T17" fmla="*/ 63 h 115"/>
                <a:gd name="T18" fmla="*/ 120 w 189"/>
                <a:gd name="T19" fmla="*/ 63 h 115"/>
                <a:gd name="T20" fmla="*/ 102 w 189"/>
                <a:gd name="T21" fmla="*/ 70 h 115"/>
                <a:gd name="T22" fmla="*/ 88 w 189"/>
                <a:gd name="T23" fmla="*/ 82 h 115"/>
                <a:gd name="T24" fmla="*/ 63 w 189"/>
                <a:gd name="T25" fmla="*/ 102 h 115"/>
                <a:gd name="T26" fmla="*/ 45 w 189"/>
                <a:gd name="T27" fmla="*/ 110 h 115"/>
                <a:gd name="T28" fmla="*/ 33 w 189"/>
                <a:gd name="T29" fmla="*/ 115 h 115"/>
                <a:gd name="T30" fmla="*/ 20 w 189"/>
                <a:gd name="T31" fmla="*/ 115 h 115"/>
                <a:gd name="T32" fmla="*/ 15 w 189"/>
                <a:gd name="T33" fmla="*/ 109 h 115"/>
                <a:gd name="T34" fmla="*/ 0 w 189"/>
                <a:gd name="T35" fmla="*/ 107 h 115"/>
                <a:gd name="T36" fmla="*/ 3 w 189"/>
                <a:gd name="T37" fmla="*/ 100 h 115"/>
                <a:gd name="T38" fmla="*/ 22 w 189"/>
                <a:gd name="T39" fmla="*/ 87 h 115"/>
                <a:gd name="T40" fmla="*/ 56 w 189"/>
                <a:gd name="T41" fmla="*/ 68 h 115"/>
                <a:gd name="T42" fmla="*/ 69 w 189"/>
                <a:gd name="T43" fmla="*/ 64 h 115"/>
                <a:gd name="T44" fmla="*/ 86 w 189"/>
                <a:gd name="T45" fmla="*/ 57 h 115"/>
                <a:gd name="T46" fmla="*/ 106 w 189"/>
                <a:gd name="T47" fmla="*/ 47 h 115"/>
                <a:gd name="T48" fmla="*/ 123 w 189"/>
                <a:gd name="T49" fmla="*/ 38 h 115"/>
                <a:gd name="T50" fmla="*/ 140 w 189"/>
                <a:gd name="T51" fmla="*/ 24 h 115"/>
                <a:gd name="T52" fmla="*/ 150 w 189"/>
                <a:gd name="T53" fmla="*/ 19 h 115"/>
                <a:gd name="T54" fmla="*/ 160 w 189"/>
                <a:gd name="T55" fmla="*/ 8 h 115"/>
                <a:gd name="T56" fmla="*/ 177 w 189"/>
                <a:gd name="T57" fmla="*/ 0 h 115"/>
                <a:gd name="T58" fmla="*/ 175 w 189"/>
                <a:gd name="T59" fmla="*/ 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9" h="115">
                  <a:moveTo>
                    <a:pt x="175" y="8"/>
                  </a:moveTo>
                  <a:lnTo>
                    <a:pt x="173" y="16"/>
                  </a:lnTo>
                  <a:lnTo>
                    <a:pt x="189" y="8"/>
                  </a:lnTo>
                  <a:lnTo>
                    <a:pt x="188" y="16"/>
                  </a:lnTo>
                  <a:lnTo>
                    <a:pt x="182" y="24"/>
                  </a:lnTo>
                  <a:lnTo>
                    <a:pt x="169" y="33"/>
                  </a:lnTo>
                  <a:lnTo>
                    <a:pt x="148" y="47"/>
                  </a:lnTo>
                  <a:lnTo>
                    <a:pt x="135" y="54"/>
                  </a:lnTo>
                  <a:lnTo>
                    <a:pt x="132" y="63"/>
                  </a:lnTo>
                  <a:lnTo>
                    <a:pt x="120" y="63"/>
                  </a:lnTo>
                  <a:lnTo>
                    <a:pt x="102" y="70"/>
                  </a:lnTo>
                  <a:lnTo>
                    <a:pt x="88" y="82"/>
                  </a:lnTo>
                  <a:lnTo>
                    <a:pt x="63" y="102"/>
                  </a:lnTo>
                  <a:lnTo>
                    <a:pt x="45" y="110"/>
                  </a:lnTo>
                  <a:lnTo>
                    <a:pt x="33" y="115"/>
                  </a:lnTo>
                  <a:lnTo>
                    <a:pt x="20" y="115"/>
                  </a:lnTo>
                  <a:lnTo>
                    <a:pt x="15" y="109"/>
                  </a:lnTo>
                  <a:lnTo>
                    <a:pt x="0" y="107"/>
                  </a:lnTo>
                  <a:lnTo>
                    <a:pt x="3" y="100"/>
                  </a:lnTo>
                  <a:lnTo>
                    <a:pt x="22" y="87"/>
                  </a:lnTo>
                  <a:lnTo>
                    <a:pt x="56" y="68"/>
                  </a:lnTo>
                  <a:lnTo>
                    <a:pt x="69" y="64"/>
                  </a:lnTo>
                  <a:lnTo>
                    <a:pt x="86" y="57"/>
                  </a:lnTo>
                  <a:lnTo>
                    <a:pt x="106" y="47"/>
                  </a:lnTo>
                  <a:lnTo>
                    <a:pt x="123" y="38"/>
                  </a:lnTo>
                  <a:lnTo>
                    <a:pt x="140" y="24"/>
                  </a:lnTo>
                  <a:lnTo>
                    <a:pt x="150" y="19"/>
                  </a:lnTo>
                  <a:lnTo>
                    <a:pt x="160" y="8"/>
                  </a:lnTo>
                  <a:lnTo>
                    <a:pt x="177" y="0"/>
                  </a:lnTo>
                  <a:lnTo>
                    <a:pt x="175" y="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31" name="Freeform 230">
              <a:extLst>
                <a:ext uri="{FF2B5EF4-FFF2-40B4-BE49-F238E27FC236}">
                  <a16:creationId xmlns:a16="http://schemas.microsoft.com/office/drawing/2014/main" id="{00C7B609-D7E3-55F9-7373-773EA836F5A5}"/>
                </a:ext>
              </a:extLst>
            </p:cNvPr>
            <p:cNvSpPr>
              <a:spLocks/>
            </p:cNvSpPr>
            <p:nvPr/>
          </p:nvSpPr>
          <p:spPr bwMode="auto">
            <a:xfrm>
              <a:off x="10183002" y="5641810"/>
              <a:ext cx="180199" cy="228584"/>
            </a:xfrm>
            <a:custGeom>
              <a:avLst/>
              <a:gdLst>
                <a:gd name="T0" fmla="*/ 66 w 108"/>
                <a:gd name="T1" fmla="*/ 33 h 137"/>
                <a:gd name="T2" fmla="*/ 65 w 108"/>
                <a:gd name="T3" fmla="*/ 53 h 137"/>
                <a:gd name="T4" fmla="*/ 74 w 108"/>
                <a:gd name="T5" fmla="*/ 39 h 137"/>
                <a:gd name="T6" fmla="*/ 77 w 108"/>
                <a:gd name="T7" fmla="*/ 45 h 137"/>
                <a:gd name="T8" fmla="*/ 70 w 108"/>
                <a:gd name="T9" fmla="*/ 59 h 137"/>
                <a:gd name="T10" fmla="*/ 79 w 108"/>
                <a:gd name="T11" fmla="*/ 65 h 137"/>
                <a:gd name="T12" fmla="*/ 88 w 108"/>
                <a:gd name="T13" fmla="*/ 67 h 137"/>
                <a:gd name="T14" fmla="*/ 102 w 108"/>
                <a:gd name="T15" fmla="*/ 59 h 137"/>
                <a:gd name="T16" fmla="*/ 108 w 108"/>
                <a:gd name="T17" fmla="*/ 62 h 137"/>
                <a:gd name="T18" fmla="*/ 94 w 108"/>
                <a:gd name="T19" fmla="*/ 79 h 137"/>
                <a:gd name="T20" fmla="*/ 81 w 108"/>
                <a:gd name="T21" fmla="*/ 90 h 137"/>
                <a:gd name="T22" fmla="*/ 69 w 108"/>
                <a:gd name="T23" fmla="*/ 89 h 137"/>
                <a:gd name="T24" fmla="*/ 61 w 108"/>
                <a:gd name="T25" fmla="*/ 95 h 137"/>
                <a:gd name="T26" fmla="*/ 57 w 108"/>
                <a:gd name="T27" fmla="*/ 103 h 137"/>
                <a:gd name="T28" fmla="*/ 52 w 108"/>
                <a:gd name="T29" fmla="*/ 107 h 137"/>
                <a:gd name="T30" fmla="*/ 38 w 108"/>
                <a:gd name="T31" fmla="*/ 117 h 137"/>
                <a:gd name="T32" fmla="*/ 21 w 108"/>
                <a:gd name="T33" fmla="*/ 130 h 137"/>
                <a:gd name="T34" fmla="*/ 3 w 108"/>
                <a:gd name="T35" fmla="*/ 137 h 137"/>
                <a:gd name="T36" fmla="*/ 5 w 108"/>
                <a:gd name="T37" fmla="*/ 132 h 137"/>
                <a:gd name="T38" fmla="*/ 0 w 108"/>
                <a:gd name="T39" fmla="*/ 130 h 137"/>
                <a:gd name="T40" fmla="*/ 20 w 108"/>
                <a:gd name="T41" fmla="*/ 114 h 137"/>
                <a:gd name="T42" fmla="*/ 23 w 108"/>
                <a:gd name="T43" fmla="*/ 104 h 137"/>
                <a:gd name="T44" fmla="*/ 12 w 108"/>
                <a:gd name="T45" fmla="*/ 97 h 137"/>
                <a:gd name="T46" fmla="*/ 17 w 108"/>
                <a:gd name="T47" fmla="*/ 89 h 137"/>
                <a:gd name="T48" fmla="*/ 33 w 108"/>
                <a:gd name="T49" fmla="*/ 83 h 137"/>
                <a:gd name="T50" fmla="*/ 45 w 108"/>
                <a:gd name="T51" fmla="*/ 68 h 137"/>
                <a:gd name="T52" fmla="*/ 53 w 108"/>
                <a:gd name="T53" fmla="*/ 56 h 137"/>
                <a:gd name="T54" fmla="*/ 54 w 108"/>
                <a:gd name="T55" fmla="*/ 43 h 137"/>
                <a:gd name="T56" fmla="*/ 57 w 108"/>
                <a:gd name="T57" fmla="*/ 40 h 137"/>
                <a:gd name="T58" fmla="*/ 54 w 108"/>
                <a:gd name="T59" fmla="*/ 32 h 137"/>
                <a:gd name="T60" fmla="*/ 52 w 108"/>
                <a:gd name="T61" fmla="*/ 15 h 137"/>
                <a:gd name="T62" fmla="*/ 54 w 108"/>
                <a:gd name="T63" fmla="*/ 2 h 137"/>
                <a:gd name="T64" fmla="*/ 59 w 108"/>
                <a:gd name="T65" fmla="*/ 0 h 137"/>
                <a:gd name="T66" fmla="*/ 62 w 108"/>
                <a:gd name="T67" fmla="*/ 11 h 137"/>
                <a:gd name="T68" fmla="*/ 72 w 108"/>
                <a:gd name="T69" fmla="*/ 16 h 137"/>
                <a:gd name="T70" fmla="*/ 66 w 108"/>
                <a:gd name="T71" fmla="*/ 33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8" h="137">
                  <a:moveTo>
                    <a:pt x="66" y="33"/>
                  </a:moveTo>
                  <a:lnTo>
                    <a:pt x="65" y="53"/>
                  </a:lnTo>
                  <a:lnTo>
                    <a:pt x="74" y="39"/>
                  </a:lnTo>
                  <a:lnTo>
                    <a:pt x="77" y="45"/>
                  </a:lnTo>
                  <a:lnTo>
                    <a:pt x="70" y="59"/>
                  </a:lnTo>
                  <a:lnTo>
                    <a:pt x="79" y="65"/>
                  </a:lnTo>
                  <a:lnTo>
                    <a:pt x="88" y="67"/>
                  </a:lnTo>
                  <a:lnTo>
                    <a:pt x="102" y="59"/>
                  </a:lnTo>
                  <a:lnTo>
                    <a:pt x="108" y="62"/>
                  </a:lnTo>
                  <a:lnTo>
                    <a:pt x="94" y="79"/>
                  </a:lnTo>
                  <a:lnTo>
                    <a:pt x="81" y="90"/>
                  </a:lnTo>
                  <a:lnTo>
                    <a:pt x="69" y="89"/>
                  </a:lnTo>
                  <a:lnTo>
                    <a:pt x="61" y="95"/>
                  </a:lnTo>
                  <a:lnTo>
                    <a:pt x="57" y="103"/>
                  </a:lnTo>
                  <a:lnTo>
                    <a:pt x="52" y="107"/>
                  </a:lnTo>
                  <a:lnTo>
                    <a:pt x="38" y="117"/>
                  </a:lnTo>
                  <a:lnTo>
                    <a:pt x="21" y="130"/>
                  </a:lnTo>
                  <a:lnTo>
                    <a:pt x="3" y="137"/>
                  </a:lnTo>
                  <a:lnTo>
                    <a:pt x="5" y="132"/>
                  </a:lnTo>
                  <a:lnTo>
                    <a:pt x="0" y="130"/>
                  </a:lnTo>
                  <a:lnTo>
                    <a:pt x="20" y="114"/>
                  </a:lnTo>
                  <a:lnTo>
                    <a:pt x="23" y="104"/>
                  </a:lnTo>
                  <a:lnTo>
                    <a:pt x="12" y="97"/>
                  </a:lnTo>
                  <a:lnTo>
                    <a:pt x="17" y="89"/>
                  </a:lnTo>
                  <a:lnTo>
                    <a:pt x="33" y="83"/>
                  </a:lnTo>
                  <a:lnTo>
                    <a:pt x="45" y="68"/>
                  </a:lnTo>
                  <a:lnTo>
                    <a:pt x="53" y="56"/>
                  </a:lnTo>
                  <a:lnTo>
                    <a:pt x="54" y="43"/>
                  </a:lnTo>
                  <a:lnTo>
                    <a:pt x="57" y="40"/>
                  </a:lnTo>
                  <a:lnTo>
                    <a:pt x="54" y="32"/>
                  </a:lnTo>
                  <a:lnTo>
                    <a:pt x="52" y="15"/>
                  </a:lnTo>
                  <a:lnTo>
                    <a:pt x="54" y="2"/>
                  </a:lnTo>
                  <a:lnTo>
                    <a:pt x="59" y="0"/>
                  </a:lnTo>
                  <a:lnTo>
                    <a:pt x="62" y="11"/>
                  </a:lnTo>
                  <a:lnTo>
                    <a:pt x="72" y="16"/>
                  </a:lnTo>
                  <a:lnTo>
                    <a:pt x="66" y="3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32" name="Freeform 232">
              <a:extLst>
                <a:ext uri="{FF2B5EF4-FFF2-40B4-BE49-F238E27FC236}">
                  <a16:creationId xmlns:a16="http://schemas.microsoft.com/office/drawing/2014/main" id="{8EC47C4C-05B7-EE51-E7BD-A4E10C142BFF}"/>
                </a:ext>
              </a:extLst>
            </p:cNvPr>
            <p:cNvSpPr>
              <a:spLocks/>
            </p:cNvSpPr>
            <p:nvPr/>
          </p:nvSpPr>
          <p:spPr bwMode="auto">
            <a:xfrm>
              <a:off x="3760929" y="5107888"/>
              <a:ext cx="303667" cy="1137919"/>
            </a:xfrm>
            <a:custGeom>
              <a:avLst/>
              <a:gdLst>
                <a:gd name="T0" fmla="*/ 65 w 182"/>
                <a:gd name="T1" fmla="*/ 102 h 682"/>
                <a:gd name="T2" fmla="*/ 45 w 182"/>
                <a:gd name="T3" fmla="*/ 131 h 682"/>
                <a:gd name="T4" fmla="*/ 48 w 182"/>
                <a:gd name="T5" fmla="*/ 169 h 682"/>
                <a:gd name="T6" fmla="*/ 44 w 182"/>
                <a:gd name="T7" fmla="*/ 188 h 682"/>
                <a:gd name="T8" fmla="*/ 34 w 182"/>
                <a:gd name="T9" fmla="*/ 224 h 682"/>
                <a:gd name="T10" fmla="*/ 32 w 182"/>
                <a:gd name="T11" fmla="*/ 262 h 682"/>
                <a:gd name="T12" fmla="*/ 51 w 182"/>
                <a:gd name="T13" fmla="*/ 298 h 682"/>
                <a:gd name="T14" fmla="*/ 51 w 182"/>
                <a:gd name="T15" fmla="*/ 334 h 682"/>
                <a:gd name="T16" fmla="*/ 46 w 182"/>
                <a:gd name="T17" fmla="*/ 362 h 682"/>
                <a:gd name="T18" fmla="*/ 61 w 182"/>
                <a:gd name="T19" fmla="*/ 398 h 682"/>
                <a:gd name="T20" fmla="*/ 54 w 182"/>
                <a:gd name="T21" fmla="*/ 422 h 682"/>
                <a:gd name="T22" fmla="*/ 66 w 182"/>
                <a:gd name="T23" fmla="*/ 464 h 682"/>
                <a:gd name="T24" fmla="*/ 72 w 182"/>
                <a:gd name="T25" fmla="*/ 490 h 682"/>
                <a:gd name="T26" fmla="*/ 79 w 182"/>
                <a:gd name="T27" fmla="*/ 505 h 682"/>
                <a:gd name="T28" fmla="*/ 91 w 182"/>
                <a:gd name="T29" fmla="*/ 516 h 682"/>
                <a:gd name="T30" fmla="*/ 91 w 182"/>
                <a:gd name="T31" fmla="*/ 530 h 682"/>
                <a:gd name="T32" fmla="*/ 93 w 182"/>
                <a:gd name="T33" fmla="*/ 571 h 682"/>
                <a:gd name="T34" fmla="*/ 97 w 182"/>
                <a:gd name="T35" fmla="*/ 591 h 682"/>
                <a:gd name="T36" fmla="*/ 99 w 182"/>
                <a:gd name="T37" fmla="*/ 619 h 682"/>
                <a:gd name="T38" fmla="*/ 116 w 182"/>
                <a:gd name="T39" fmla="*/ 625 h 682"/>
                <a:gd name="T40" fmla="*/ 131 w 182"/>
                <a:gd name="T41" fmla="*/ 649 h 682"/>
                <a:gd name="T42" fmla="*/ 182 w 182"/>
                <a:gd name="T43" fmla="*/ 654 h 682"/>
                <a:gd name="T44" fmla="*/ 164 w 182"/>
                <a:gd name="T45" fmla="*/ 659 h 682"/>
                <a:gd name="T46" fmla="*/ 159 w 182"/>
                <a:gd name="T47" fmla="*/ 682 h 682"/>
                <a:gd name="T48" fmla="*/ 135 w 182"/>
                <a:gd name="T49" fmla="*/ 677 h 682"/>
                <a:gd name="T50" fmla="*/ 90 w 182"/>
                <a:gd name="T51" fmla="*/ 654 h 682"/>
                <a:gd name="T52" fmla="*/ 79 w 182"/>
                <a:gd name="T53" fmla="*/ 631 h 682"/>
                <a:gd name="T54" fmla="*/ 53 w 182"/>
                <a:gd name="T55" fmla="*/ 588 h 682"/>
                <a:gd name="T56" fmla="*/ 62 w 182"/>
                <a:gd name="T57" fmla="*/ 556 h 682"/>
                <a:gd name="T58" fmla="*/ 45 w 182"/>
                <a:gd name="T59" fmla="*/ 534 h 682"/>
                <a:gd name="T60" fmla="*/ 59 w 182"/>
                <a:gd name="T61" fmla="*/ 509 h 682"/>
                <a:gd name="T62" fmla="*/ 42 w 182"/>
                <a:gd name="T63" fmla="*/ 465 h 682"/>
                <a:gd name="T64" fmla="*/ 34 w 182"/>
                <a:gd name="T65" fmla="*/ 486 h 682"/>
                <a:gd name="T66" fmla="*/ 24 w 182"/>
                <a:gd name="T67" fmla="*/ 425 h 682"/>
                <a:gd name="T68" fmla="*/ 17 w 182"/>
                <a:gd name="T69" fmla="*/ 393 h 682"/>
                <a:gd name="T70" fmla="*/ 16 w 182"/>
                <a:gd name="T71" fmla="*/ 371 h 682"/>
                <a:gd name="T72" fmla="*/ 22 w 182"/>
                <a:gd name="T73" fmla="*/ 310 h 682"/>
                <a:gd name="T74" fmla="*/ 13 w 182"/>
                <a:gd name="T75" fmla="*/ 253 h 682"/>
                <a:gd name="T76" fmla="*/ 8 w 182"/>
                <a:gd name="T77" fmla="*/ 214 h 682"/>
                <a:gd name="T78" fmla="*/ 11 w 182"/>
                <a:gd name="T79" fmla="*/ 154 h 682"/>
                <a:gd name="T80" fmla="*/ 11 w 182"/>
                <a:gd name="T81" fmla="*/ 72 h 682"/>
                <a:gd name="T82" fmla="*/ 0 w 182"/>
                <a:gd name="T83" fmla="*/ 14 h 682"/>
                <a:gd name="T84" fmla="*/ 12 w 182"/>
                <a:gd name="T85" fmla="*/ 0 h 682"/>
                <a:gd name="T86" fmla="*/ 25 w 182"/>
                <a:gd name="T87" fmla="*/ 26 h 682"/>
                <a:gd name="T88" fmla="*/ 31 w 182"/>
                <a:gd name="T89" fmla="*/ 52 h 682"/>
                <a:gd name="T90" fmla="*/ 51 w 182"/>
                <a:gd name="T91" fmla="*/ 100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682">
                  <a:moveTo>
                    <a:pt x="63" y="97"/>
                  </a:moveTo>
                  <a:lnTo>
                    <a:pt x="65" y="102"/>
                  </a:lnTo>
                  <a:lnTo>
                    <a:pt x="62" y="122"/>
                  </a:lnTo>
                  <a:lnTo>
                    <a:pt x="45" y="131"/>
                  </a:lnTo>
                  <a:lnTo>
                    <a:pt x="50" y="163"/>
                  </a:lnTo>
                  <a:lnTo>
                    <a:pt x="48" y="169"/>
                  </a:lnTo>
                  <a:lnTo>
                    <a:pt x="53" y="177"/>
                  </a:lnTo>
                  <a:lnTo>
                    <a:pt x="44" y="188"/>
                  </a:lnTo>
                  <a:lnTo>
                    <a:pt x="36" y="206"/>
                  </a:lnTo>
                  <a:lnTo>
                    <a:pt x="34" y="224"/>
                  </a:lnTo>
                  <a:lnTo>
                    <a:pt x="39" y="242"/>
                  </a:lnTo>
                  <a:lnTo>
                    <a:pt x="32" y="262"/>
                  </a:lnTo>
                  <a:lnTo>
                    <a:pt x="47" y="294"/>
                  </a:lnTo>
                  <a:lnTo>
                    <a:pt x="51" y="298"/>
                  </a:lnTo>
                  <a:lnTo>
                    <a:pt x="56" y="316"/>
                  </a:lnTo>
                  <a:lnTo>
                    <a:pt x="51" y="334"/>
                  </a:lnTo>
                  <a:lnTo>
                    <a:pt x="55" y="350"/>
                  </a:lnTo>
                  <a:lnTo>
                    <a:pt x="46" y="362"/>
                  </a:lnTo>
                  <a:lnTo>
                    <a:pt x="51" y="379"/>
                  </a:lnTo>
                  <a:lnTo>
                    <a:pt x="61" y="398"/>
                  </a:lnTo>
                  <a:lnTo>
                    <a:pt x="53" y="405"/>
                  </a:lnTo>
                  <a:lnTo>
                    <a:pt x="54" y="422"/>
                  </a:lnTo>
                  <a:lnTo>
                    <a:pt x="56" y="441"/>
                  </a:lnTo>
                  <a:lnTo>
                    <a:pt x="66" y="464"/>
                  </a:lnTo>
                  <a:lnTo>
                    <a:pt x="61" y="468"/>
                  </a:lnTo>
                  <a:lnTo>
                    <a:pt x="72" y="490"/>
                  </a:lnTo>
                  <a:lnTo>
                    <a:pt x="81" y="497"/>
                  </a:lnTo>
                  <a:lnTo>
                    <a:pt x="79" y="505"/>
                  </a:lnTo>
                  <a:lnTo>
                    <a:pt x="87" y="508"/>
                  </a:lnTo>
                  <a:lnTo>
                    <a:pt x="91" y="516"/>
                  </a:lnTo>
                  <a:lnTo>
                    <a:pt x="86" y="519"/>
                  </a:lnTo>
                  <a:lnTo>
                    <a:pt x="91" y="530"/>
                  </a:lnTo>
                  <a:lnTo>
                    <a:pt x="94" y="554"/>
                  </a:lnTo>
                  <a:lnTo>
                    <a:pt x="93" y="571"/>
                  </a:lnTo>
                  <a:lnTo>
                    <a:pt x="98" y="580"/>
                  </a:lnTo>
                  <a:lnTo>
                    <a:pt x="97" y="591"/>
                  </a:lnTo>
                  <a:lnTo>
                    <a:pt x="90" y="600"/>
                  </a:lnTo>
                  <a:lnTo>
                    <a:pt x="99" y="619"/>
                  </a:lnTo>
                  <a:lnTo>
                    <a:pt x="106" y="626"/>
                  </a:lnTo>
                  <a:lnTo>
                    <a:pt x="116" y="625"/>
                  </a:lnTo>
                  <a:lnTo>
                    <a:pt x="121" y="639"/>
                  </a:lnTo>
                  <a:lnTo>
                    <a:pt x="131" y="649"/>
                  </a:lnTo>
                  <a:lnTo>
                    <a:pt x="168" y="651"/>
                  </a:lnTo>
                  <a:lnTo>
                    <a:pt x="182" y="654"/>
                  </a:lnTo>
                  <a:lnTo>
                    <a:pt x="169" y="654"/>
                  </a:lnTo>
                  <a:lnTo>
                    <a:pt x="164" y="659"/>
                  </a:lnTo>
                  <a:lnTo>
                    <a:pt x="154" y="665"/>
                  </a:lnTo>
                  <a:lnTo>
                    <a:pt x="159" y="682"/>
                  </a:lnTo>
                  <a:lnTo>
                    <a:pt x="153" y="682"/>
                  </a:lnTo>
                  <a:lnTo>
                    <a:pt x="135" y="677"/>
                  </a:lnTo>
                  <a:lnTo>
                    <a:pt x="113" y="664"/>
                  </a:lnTo>
                  <a:lnTo>
                    <a:pt x="90" y="654"/>
                  </a:lnTo>
                  <a:lnTo>
                    <a:pt x="81" y="642"/>
                  </a:lnTo>
                  <a:lnTo>
                    <a:pt x="79" y="631"/>
                  </a:lnTo>
                  <a:lnTo>
                    <a:pt x="68" y="619"/>
                  </a:lnTo>
                  <a:lnTo>
                    <a:pt x="53" y="588"/>
                  </a:lnTo>
                  <a:lnTo>
                    <a:pt x="52" y="570"/>
                  </a:lnTo>
                  <a:lnTo>
                    <a:pt x="62" y="556"/>
                  </a:lnTo>
                  <a:lnTo>
                    <a:pt x="37" y="550"/>
                  </a:lnTo>
                  <a:lnTo>
                    <a:pt x="45" y="534"/>
                  </a:lnTo>
                  <a:lnTo>
                    <a:pt x="39" y="502"/>
                  </a:lnTo>
                  <a:lnTo>
                    <a:pt x="59" y="509"/>
                  </a:lnTo>
                  <a:lnTo>
                    <a:pt x="53" y="471"/>
                  </a:lnTo>
                  <a:lnTo>
                    <a:pt x="42" y="465"/>
                  </a:lnTo>
                  <a:lnTo>
                    <a:pt x="45" y="489"/>
                  </a:lnTo>
                  <a:lnTo>
                    <a:pt x="34" y="486"/>
                  </a:lnTo>
                  <a:lnTo>
                    <a:pt x="30" y="459"/>
                  </a:lnTo>
                  <a:lnTo>
                    <a:pt x="24" y="425"/>
                  </a:lnTo>
                  <a:lnTo>
                    <a:pt x="27" y="411"/>
                  </a:lnTo>
                  <a:lnTo>
                    <a:pt x="17" y="393"/>
                  </a:lnTo>
                  <a:lnTo>
                    <a:pt x="10" y="372"/>
                  </a:lnTo>
                  <a:lnTo>
                    <a:pt x="16" y="371"/>
                  </a:lnTo>
                  <a:lnTo>
                    <a:pt x="19" y="340"/>
                  </a:lnTo>
                  <a:lnTo>
                    <a:pt x="22" y="310"/>
                  </a:lnTo>
                  <a:lnTo>
                    <a:pt x="22" y="282"/>
                  </a:lnTo>
                  <a:lnTo>
                    <a:pt x="13" y="253"/>
                  </a:lnTo>
                  <a:lnTo>
                    <a:pt x="14" y="237"/>
                  </a:lnTo>
                  <a:lnTo>
                    <a:pt x="8" y="214"/>
                  </a:lnTo>
                  <a:lnTo>
                    <a:pt x="14" y="191"/>
                  </a:lnTo>
                  <a:lnTo>
                    <a:pt x="11" y="154"/>
                  </a:lnTo>
                  <a:lnTo>
                    <a:pt x="11" y="114"/>
                  </a:lnTo>
                  <a:lnTo>
                    <a:pt x="11" y="72"/>
                  </a:lnTo>
                  <a:lnTo>
                    <a:pt x="7" y="41"/>
                  </a:lnTo>
                  <a:lnTo>
                    <a:pt x="0" y="14"/>
                  </a:lnTo>
                  <a:lnTo>
                    <a:pt x="8" y="9"/>
                  </a:lnTo>
                  <a:lnTo>
                    <a:pt x="12" y="0"/>
                  </a:lnTo>
                  <a:lnTo>
                    <a:pt x="22" y="12"/>
                  </a:lnTo>
                  <a:lnTo>
                    <a:pt x="25" y="26"/>
                  </a:lnTo>
                  <a:lnTo>
                    <a:pt x="34" y="34"/>
                  </a:lnTo>
                  <a:lnTo>
                    <a:pt x="31" y="52"/>
                  </a:lnTo>
                  <a:lnTo>
                    <a:pt x="42" y="74"/>
                  </a:lnTo>
                  <a:lnTo>
                    <a:pt x="51" y="100"/>
                  </a:lnTo>
                  <a:lnTo>
                    <a:pt x="63" y="97"/>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33" name="Freeform 237">
              <a:extLst>
                <a:ext uri="{FF2B5EF4-FFF2-40B4-BE49-F238E27FC236}">
                  <a16:creationId xmlns:a16="http://schemas.microsoft.com/office/drawing/2014/main" id="{E6217AFA-6A48-F93C-72F6-2A079E901007}"/>
                </a:ext>
              </a:extLst>
            </p:cNvPr>
            <p:cNvSpPr>
              <a:spLocks/>
            </p:cNvSpPr>
            <p:nvPr/>
          </p:nvSpPr>
          <p:spPr bwMode="auto">
            <a:xfrm>
              <a:off x="8402707" y="2291455"/>
              <a:ext cx="78419" cy="15016"/>
            </a:xfrm>
            <a:custGeom>
              <a:avLst/>
              <a:gdLst>
                <a:gd name="T0" fmla="*/ 47 w 47"/>
                <a:gd name="T1" fmla="*/ 9 h 9"/>
                <a:gd name="T2" fmla="*/ 29 w 47"/>
                <a:gd name="T3" fmla="*/ 9 h 9"/>
                <a:gd name="T4" fmla="*/ 3 w 47"/>
                <a:gd name="T5" fmla="*/ 8 h 9"/>
                <a:gd name="T6" fmla="*/ 0 w 47"/>
                <a:gd name="T7" fmla="*/ 7 h 9"/>
                <a:gd name="T8" fmla="*/ 2 w 47"/>
                <a:gd name="T9" fmla="*/ 1 h 9"/>
                <a:gd name="T10" fmla="*/ 14 w 47"/>
                <a:gd name="T11" fmla="*/ 0 h 9"/>
                <a:gd name="T12" fmla="*/ 40 w 47"/>
                <a:gd name="T13" fmla="*/ 6 h 9"/>
                <a:gd name="T14" fmla="*/ 47 w 47"/>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9">
                  <a:moveTo>
                    <a:pt x="47" y="9"/>
                  </a:moveTo>
                  <a:lnTo>
                    <a:pt x="29" y="9"/>
                  </a:lnTo>
                  <a:lnTo>
                    <a:pt x="3" y="8"/>
                  </a:lnTo>
                  <a:lnTo>
                    <a:pt x="0" y="7"/>
                  </a:lnTo>
                  <a:lnTo>
                    <a:pt x="2" y="1"/>
                  </a:lnTo>
                  <a:lnTo>
                    <a:pt x="14" y="0"/>
                  </a:lnTo>
                  <a:lnTo>
                    <a:pt x="40" y="6"/>
                  </a:lnTo>
                  <a:lnTo>
                    <a:pt x="47" y="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34" name="Freeform 238">
              <a:extLst>
                <a:ext uri="{FF2B5EF4-FFF2-40B4-BE49-F238E27FC236}">
                  <a16:creationId xmlns:a16="http://schemas.microsoft.com/office/drawing/2014/main" id="{FCACD387-6497-3D5E-4285-B7824A003911}"/>
                </a:ext>
              </a:extLst>
            </p:cNvPr>
            <p:cNvSpPr>
              <a:spLocks/>
            </p:cNvSpPr>
            <p:nvPr/>
          </p:nvSpPr>
          <p:spPr bwMode="auto">
            <a:xfrm>
              <a:off x="8444420" y="2249742"/>
              <a:ext cx="98441" cy="20022"/>
            </a:xfrm>
            <a:custGeom>
              <a:avLst/>
              <a:gdLst>
                <a:gd name="T0" fmla="*/ 59 w 59"/>
                <a:gd name="T1" fmla="*/ 6 h 12"/>
                <a:gd name="T2" fmla="*/ 56 w 59"/>
                <a:gd name="T3" fmla="*/ 12 h 12"/>
                <a:gd name="T4" fmla="*/ 35 w 59"/>
                <a:gd name="T5" fmla="*/ 11 h 12"/>
                <a:gd name="T6" fmla="*/ 5 w 59"/>
                <a:gd name="T7" fmla="*/ 5 h 12"/>
                <a:gd name="T8" fmla="*/ 0 w 59"/>
                <a:gd name="T9" fmla="*/ 0 h 12"/>
                <a:gd name="T10" fmla="*/ 24 w 59"/>
                <a:gd name="T11" fmla="*/ 2 h 12"/>
                <a:gd name="T12" fmla="*/ 59 w 59"/>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59" h="12">
                  <a:moveTo>
                    <a:pt x="59" y="6"/>
                  </a:moveTo>
                  <a:lnTo>
                    <a:pt x="56" y="12"/>
                  </a:lnTo>
                  <a:lnTo>
                    <a:pt x="35" y="11"/>
                  </a:lnTo>
                  <a:lnTo>
                    <a:pt x="5" y="5"/>
                  </a:lnTo>
                  <a:lnTo>
                    <a:pt x="0" y="0"/>
                  </a:lnTo>
                  <a:lnTo>
                    <a:pt x="24" y="2"/>
                  </a:lnTo>
                  <a:lnTo>
                    <a:pt x="59" y="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35" name="Freeform 239">
              <a:extLst>
                <a:ext uri="{FF2B5EF4-FFF2-40B4-BE49-F238E27FC236}">
                  <a16:creationId xmlns:a16="http://schemas.microsoft.com/office/drawing/2014/main" id="{4D30D299-2B09-19EB-8899-6B93BE1323F2}"/>
                </a:ext>
              </a:extLst>
            </p:cNvPr>
            <p:cNvSpPr>
              <a:spLocks/>
            </p:cNvSpPr>
            <p:nvPr/>
          </p:nvSpPr>
          <p:spPr bwMode="auto">
            <a:xfrm>
              <a:off x="8260885" y="2234726"/>
              <a:ext cx="170187" cy="36707"/>
            </a:xfrm>
            <a:custGeom>
              <a:avLst/>
              <a:gdLst>
                <a:gd name="T0" fmla="*/ 94 w 102"/>
                <a:gd name="T1" fmla="*/ 8 h 22"/>
                <a:gd name="T2" fmla="*/ 102 w 102"/>
                <a:gd name="T3" fmla="*/ 19 h 22"/>
                <a:gd name="T4" fmla="*/ 60 w 102"/>
                <a:gd name="T5" fmla="*/ 19 h 22"/>
                <a:gd name="T6" fmla="*/ 47 w 102"/>
                <a:gd name="T7" fmla="*/ 22 h 22"/>
                <a:gd name="T8" fmla="*/ 10 w 102"/>
                <a:gd name="T9" fmla="*/ 12 h 22"/>
                <a:gd name="T10" fmla="*/ 0 w 102"/>
                <a:gd name="T11" fmla="*/ 3 h 22"/>
                <a:gd name="T12" fmla="*/ 10 w 102"/>
                <a:gd name="T13" fmla="*/ 0 h 22"/>
                <a:gd name="T14" fmla="*/ 40 w 102"/>
                <a:gd name="T15" fmla="*/ 0 h 22"/>
                <a:gd name="T16" fmla="*/ 94 w 102"/>
                <a:gd name="T1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22">
                  <a:moveTo>
                    <a:pt x="94" y="8"/>
                  </a:moveTo>
                  <a:lnTo>
                    <a:pt x="102" y="19"/>
                  </a:lnTo>
                  <a:lnTo>
                    <a:pt x="60" y="19"/>
                  </a:lnTo>
                  <a:lnTo>
                    <a:pt x="47" y="22"/>
                  </a:lnTo>
                  <a:lnTo>
                    <a:pt x="10" y="12"/>
                  </a:lnTo>
                  <a:lnTo>
                    <a:pt x="0" y="3"/>
                  </a:lnTo>
                  <a:lnTo>
                    <a:pt x="10" y="0"/>
                  </a:lnTo>
                  <a:lnTo>
                    <a:pt x="40" y="0"/>
                  </a:lnTo>
                  <a:lnTo>
                    <a:pt x="94" y="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36" name="Freeform 240">
              <a:extLst>
                <a:ext uri="{FF2B5EF4-FFF2-40B4-BE49-F238E27FC236}">
                  <a16:creationId xmlns:a16="http://schemas.microsoft.com/office/drawing/2014/main" id="{67A4E0CD-0100-219D-9089-E33664F5AB9B}"/>
                </a:ext>
              </a:extLst>
            </p:cNvPr>
            <p:cNvSpPr>
              <a:spLocks/>
            </p:cNvSpPr>
            <p:nvPr/>
          </p:nvSpPr>
          <p:spPr bwMode="auto">
            <a:xfrm>
              <a:off x="6714181" y="2214704"/>
              <a:ext cx="256950" cy="158508"/>
            </a:xfrm>
            <a:custGeom>
              <a:avLst/>
              <a:gdLst>
                <a:gd name="T0" fmla="*/ 83 w 154"/>
                <a:gd name="T1" fmla="*/ 94 h 95"/>
                <a:gd name="T2" fmla="*/ 76 w 154"/>
                <a:gd name="T3" fmla="*/ 95 h 95"/>
                <a:gd name="T4" fmla="*/ 36 w 154"/>
                <a:gd name="T5" fmla="*/ 93 h 95"/>
                <a:gd name="T6" fmla="*/ 29 w 154"/>
                <a:gd name="T7" fmla="*/ 86 h 95"/>
                <a:gd name="T8" fmla="*/ 6 w 154"/>
                <a:gd name="T9" fmla="*/ 82 h 95"/>
                <a:gd name="T10" fmla="*/ 0 w 154"/>
                <a:gd name="T11" fmla="*/ 74 h 95"/>
                <a:gd name="T12" fmla="*/ 11 w 154"/>
                <a:gd name="T13" fmla="*/ 70 h 95"/>
                <a:gd name="T14" fmla="*/ 6 w 154"/>
                <a:gd name="T15" fmla="*/ 62 h 95"/>
                <a:gd name="T16" fmla="*/ 22 w 154"/>
                <a:gd name="T17" fmla="*/ 49 h 95"/>
                <a:gd name="T18" fmla="*/ 10 w 154"/>
                <a:gd name="T19" fmla="*/ 47 h 95"/>
                <a:gd name="T20" fmla="*/ 30 w 154"/>
                <a:gd name="T21" fmla="*/ 34 h 95"/>
                <a:gd name="T22" fmla="*/ 23 w 154"/>
                <a:gd name="T23" fmla="*/ 27 h 95"/>
                <a:gd name="T24" fmla="*/ 43 w 154"/>
                <a:gd name="T25" fmla="*/ 19 h 95"/>
                <a:gd name="T26" fmla="*/ 73 w 154"/>
                <a:gd name="T27" fmla="*/ 10 h 95"/>
                <a:gd name="T28" fmla="*/ 108 w 154"/>
                <a:gd name="T29" fmla="*/ 7 h 95"/>
                <a:gd name="T30" fmla="*/ 123 w 154"/>
                <a:gd name="T31" fmla="*/ 2 h 95"/>
                <a:gd name="T32" fmla="*/ 143 w 154"/>
                <a:gd name="T33" fmla="*/ 0 h 95"/>
                <a:gd name="T34" fmla="*/ 154 w 154"/>
                <a:gd name="T35" fmla="*/ 6 h 95"/>
                <a:gd name="T36" fmla="*/ 151 w 154"/>
                <a:gd name="T37" fmla="*/ 10 h 95"/>
                <a:gd name="T38" fmla="*/ 117 w 154"/>
                <a:gd name="T39" fmla="*/ 17 h 95"/>
                <a:gd name="T40" fmla="*/ 88 w 154"/>
                <a:gd name="T41" fmla="*/ 24 h 95"/>
                <a:gd name="T42" fmla="*/ 62 w 154"/>
                <a:gd name="T43" fmla="*/ 38 h 95"/>
                <a:gd name="T44" fmla="*/ 54 w 154"/>
                <a:gd name="T45" fmla="*/ 53 h 95"/>
                <a:gd name="T46" fmla="*/ 44 w 154"/>
                <a:gd name="T47" fmla="*/ 68 h 95"/>
                <a:gd name="T48" fmla="*/ 53 w 154"/>
                <a:gd name="T49" fmla="*/ 81 h 95"/>
                <a:gd name="T50" fmla="*/ 83 w 154"/>
                <a:gd name="T51"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4" h="95">
                  <a:moveTo>
                    <a:pt x="83" y="94"/>
                  </a:moveTo>
                  <a:lnTo>
                    <a:pt x="76" y="95"/>
                  </a:lnTo>
                  <a:lnTo>
                    <a:pt x="36" y="93"/>
                  </a:lnTo>
                  <a:lnTo>
                    <a:pt x="29" y="86"/>
                  </a:lnTo>
                  <a:lnTo>
                    <a:pt x="6" y="82"/>
                  </a:lnTo>
                  <a:lnTo>
                    <a:pt x="0" y="74"/>
                  </a:lnTo>
                  <a:lnTo>
                    <a:pt x="11" y="70"/>
                  </a:lnTo>
                  <a:lnTo>
                    <a:pt x="6" y="62"/>
                  </a:lnTo>
                  <a:lnTo>
                    <a:pt x="22" y="49"/>
                  </a:lnTo>
                  <a:lnTo>
                    <a:pt x="10" y="47"/>
                  </a:lnTo>
                  <a:lnTo>
                    <a:pt x="30" y="34"/>
                  </a:lnTo>
                  <a:lnTo>
                    <a:pt x="23" y="27"/>
                  </a:lnTo>
                  <a:lnTo>
                    <a:pt x="43" y="19"/>
                  </a:lnTo>
                  <a:lnTo>
                    <a:pt x="73" y="10"/>
                  </a:lnTo>
                  <a:lnTo>
                    <a:pt x="108" y="7"/>
                  </a:lnTo>
                  <a:lnTo>
                    <a:pt x="123" y="2"/>
                  </a:lnTo>
                  <a:lnTo>
                    <a:pt x="143" y="0"/>
                  </a:lnTo>
                  <a:lnTo>
                    <a:pt x="154" y="6"/>
                  </a:lnTo>
                  <a:lnTo>
                    <a:pt x="151" y="10"/>
                  </a:lnTo>
                  <a:lnTo>
                    <a:pt x="117" y="17"/>
                  </a:lnTo>
                  <a:lnTo>
                    <a:pt x="88" y="24"/>
                  </a:lnTo>
                  <a:lnTo>
                    <a:pt x="62" y="38"/>
                  </a:lnTo>
                  <a:lnTo>
                    <a:pt x="54" y="53"/>
                  </a:lnTo>
                  <a:lnTo>
                    <a:pt x="44" y="68"/>
                  </a:lnTo>
                  <a:lnTo>
                    <a:pt x="53" y="81"/>
                  </a:lnTo>
                  <a:lnTo>
                    <a:pt x="83" y="9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38" name="Freeform 242">
              <a:extLst>
                <a:ext uri="{FF2B5EF4-FFF2-40B4-BE49-F238E27FC236}">
                  <a16:creationId xmlns:a16="http://schemas.microsoft.com/office/drawing/2014/main" id="{1103DFA8-93A5-4253-E95A-C5A0E4289127}"/>
                </a:ext>
              </a:extLst>
            </p:cNvPr>
            <p:cNvSpPr>
              <a:spLocks/>
            </p:cNvSpPr>
            <p:nvPr/>
          </p:nvSpPr>
          <p:spPr bwMode="auto">
            <a:xfrm>
              <a:off x="7490034" y="2157976"/>
              <a:ext cx="95103" cy="33371"/>
            </a:xfrm>
            <a:custGeom>
              <a:avLst/>
              <a:gdLst>
                <a:gd name="T0" fmla="*/ 57 w 57"/>
                <a:gd name="T1" fmla="*/ 14 h 20"/>
                <a:gd name="T2" fmla="*/ 3 w 57"/>
                <a:gd name="T3" fmla="*/ 20 h 20"/>
                <a:gd name="T4" fmla="*/ 0 w 57"/>
                <a:gd name="T5" fmla="*/ 2 h 20"/>
                <a:gd name="T6" fmla="*/ 6 w 57"/>
                <a:gd name="T7" fmla="*/ 0 h 20"/>
                <a:gd name="T8" fmla="*/ 15 w 57"/>
                <a:gd name="T9" fmla="*/ 1 h 20"/>
                <a:gd name="T10" fmla="*/ 52 w 57"/>
                <a:gd name="T11" fmla="*/ 9 h 20"/>
                <a:gd name="T12" fmla="*/ 57 w 57"/>
                <a:gd name="T13" fmla="*/ 14 h 20"/>
              </a:gdLst>
              <a:ahLst/>
              <a:cxnLst>
                <a:cxn ang="0">
                  <a:pos x="T0" y="T1"/>
                </a:cxn>
                <a:cxn ang="0">
                  <a:pos x="T2" y="T3"/>
                </a:cxn>
                <a:cxn ang="0">
                  <a:pos x="T4" y="T5"/>
                </a:cxn>
                <a:cxn ang="0">
                  <a:pos x="T6" y="T7"/>
                </a:cxn>
                <a:cxn ang="0">
                  <a:pos x="T8" y="T9"/>
                </a:cxn>
                <a:cxn ang="0">
                  <a:pos x="T10" y="T11"/>
                </a:cxn>
                <a:cxn ang="0">
                  <a:pos x="T12" y="T13"/>
                </a:cxn>
              </a:cxnLst>
              <a:rect l="0" t="0" r="r" b="b"/>
              <a:pathLst>
                <a:path w="57" h="20">
                  <a:moveTo>
                    <a:pt x="57" y="14"/>
                  </a:moveTo>
                  <a:lnTo>
                    <a:pt x="3" y="20"/>
                  </a:lnTo>
                  <a:lnTo>
                    <a:pt x="0" y="2"/>
                  </a:lnTo>
                  <a:lnTo>
                    <a:pt x="6" y="0"/>
                  </a:lnTo>
                  <a:lnTo>
                    <a:pt x="15" y="1"/>
                  </a:lnTo>
                  <a:lnTo>
                    <a:pt x="52" y="9"/>
                  </a:lnTo>
                  <a:lnTo>
                    <a:pt x="57" y="1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39" name="Freeform 243">
              <a:extLst>
                <a:ext uri="{FF2B5EF4-FFF2-40B4-BE49-F238E27FC236}">
                  <a16:creationId xmlns:a16="http://schemas.microsoft.com/office/drawing/2014/main" id="{C1C99201-38EB-AF61-156B-3A898A06FCAC}"/>
                </a:ext>
              </a:extLst>
            </p:cNvPr>
            <p:cNvSpPr>
              <a:spLocks/>
            </p:cNvSpPr>
            <p:nvPr/>
          </p:nvSpPr>
          <p:spPr bwMode="auto">
            <a:xfrm>
              <a:off x="6475584" y="2124608"/>
              <a:ext cx="115127" cy="20022"/>
            </a:xfrm>
            <a:custGeom>
              <a:avLst/>
              <a:gdLst>
                <a:gd name="T0" fmla="*/ 66 w 69"/>
                <a:gd name="T1" fmla="*/ 5 h 12"/>
                <a:gd name="T2" fmla="*/ 53 w 69"/>
                <a:gd name="T3" fmla="*/ 6 h 12"/>
                <a:gd name="T4" fmla="*/ 44 w 69"/>
                <a:gd name="T5" fmla="*/ 8 h 12"/>
                <a:gd name="T6" fmla="*/ 44 w 69"/>
                <a:gd name="T7" fmla="*/ 10 h 12"/>
                <a:gd name="T8" fmla="*/ 34 w 69"/>
                <a:gd name="T9" fmla="*/ 12 h 12"/>
                <a:gd name="T10" fmla="*/ 20 w 69"/>
                <a:gd name="T11" fmla="*/ 9 h 12"/>
                <a:gd name="T12" fmla="*/ 23 w 69"/>
                <a:gd name="T13" fmla="*/ 5 h 12"/>
                <a:gd name="T14" fmla="*/ 0 w 69"/>
                <a:gd name="T15" fmla="*/ 5 h 12"/>
                <a:gd name="T16" fmla="*/ 19 w 69"/>
                <a:gd name="T17" fmla="*/ 2 h 12"/>
                <a:gd name="T18" fmla="*/ 35 w 69"/>
                <a:gd name="T19" fmla="*/ 2 h 12"/>
                <a:gd name="T20" fmla="*/ 39 w 69"/>
                <a:gd name="T21" fmla="*/ 6 h 12"/>
                <a:gd name="T22" fmla="*/ 43 w 69"/>
                <a:gd name="T23" fmla="*/ 3 h 12"/>
                <a:gd name="T24" fmla="*/ 52 w 69"/>
                <a:gd name="T25" fmla="*/ 0 h 12"/>
                <a:gd name="T26" fmla="*/ 69 w 69"/>
                <a:gd name="T27" fmla="*/ 3 h 12"/>
                <a:gd name="T28" fmla="*/ 66 w 69"/>
                <a:gd name="T2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2">
                  <a:moveTo>
                    <a:pt x="66" y="5"/>
                  </a:moveTo>
                  <a:lnTo>
                    <a:pt x="53" y="6"/>
                  </a:lnTo>
                  <a:lnTo>
                    <a:pt x="44" y="8"/>
                  </a:lnTo>
                  <a:lnTo>
                    <a:pt x="44" y="10"/>
                  </a:lnTo>
                  <a:lnTo>
                    <a:pt x="34" y="12"/>
                  </a:lnTo>
                  <a:lnTo>
                    <a:pt x="20" y="9"/>
                  </a:lnTo>
                  <a:lnTo>
                    <a:pt x="23" y="5"/>
                  </a:lnTo>
                  <a:lnTo>
                    <a:pt x="0" y="5"/>
                  </a:lnTo>
                  <a:lnTo>
                    <a:pt x="19" y="2"/>
                  </a:lnTo>
                  <a:lnTo>
                    <a:pt x="35" y="2"/>
                  </a:lnTo>
                  <a:lnTo>
                    <a:pt x="39" y="6"/>
                  </a:lnTo>
                  <a:lnTo>
                    <a:pt x="43" y="3"/>
                  </a:lnTo>
                  <a:lnTo>
                    <a:pt x="52" y="0"/>
                  </a:lnTo>
                  <a:lnTo>
                    <a:pt x="69" y="3"/>
                  </a:lnTo>
                  <a:lnTo>
                    <a:pt x="66" y="5"/>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40" name="Freeform 244">
              <a:extLst>
                <a:ext uri="{FF2B5EF4-FFF2-40B4-BE49-F238E27FC236}">
                  <a16:creationId xmlns:a16="http://schemas.microsoft.com/office/drawing/2014/main" id="{836AE662-D173-34B1-6E2D-CB646FCDDBB0}"/>
                </a:ext>
              </a:extLst>
            </p:cNvPr>
            <p:cNvSpPr>
              <a:spLocks/>
            </p:cNvSpPr>
            <p:nvPr/>
          </p:nvSpPr>
          <p:spPr bwMode="auto">
            <a:xfrm>
              <a:off x="7281474" y="2119597"/>
              <a:ext cx="193547" cy="53393"/>
            </a:xfrm>
            <a:custGeom>
              <a:avLst/>
              <a:gdLst>
                <a:gd name="T0" fmla="*/ 116 w 116"/>
                <a:gd name="T1" fmla="*/ 30 h 32"/>
                <a:gd name="T2" fmla="*/ 96 w 116"/>
                <a:gd name="T3" fmla="*/ 32 h 32"/>
                <a:gd name="T4" fmla="*/ 61 w 116"/>
                <a:gd name="T5" fmla="*/ 28 h 32"/>
                <a:gd name="T6" fmla="*/ 37 w 116"/>
                <a:gd name="T7" fmla="*/ 23 h 32"/>
                <a:gd name="T8" fmla="*/ 17 w 116"/>
                <a:gd name="T9" fmla="*/ 13 h 32"/>
                <a:gd name="T10" fmla="*/ 0 w 116"/>
                <a:gd name="T11" fmla="*/ 11 h 32"/>
                <a:gd name="T12" fmla="*/ 16 w 116"/>
                <a:gd name="T13" fmla="*/ 2 h 32"/>
                <a:gd name="T14" fmla="*/ 34 w 116"/>
                <a:gd name="T15" fmla="*/ 0 h 32"/>
                <a:gd name="T16" fmla="*/ 63 w 116"/>
                <a:gd name="T17" fmla="*/ 6 h 32"/>
                <a:gd name="T18" fmla="*/ 103 w 116"/>
                <a:gd name="T19" fmla="*/ 18 h 32"/>
                <a:gd name="T20" fmla="*/ 116 w 116"/>
                <a:gd name="T2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32">
                  <a:moveTo>
                    <a:pt x="116" y="30"/>
                  </a:moveTo>
                  <a:lnTo>
                    <a:pt x="96" y="32"/>
                  </a:lnTo>
                  <a:lnTo>
                    <a:pt x="61" y="28"/>
                  </a:lnTo>
                  <a:lnTo>
                    <a:pt x="37" y="23"/>
                  </a:lnTo>
                  <a:lnTo>
                    <a:pt x="17" y="13"/>
                  </a:lnTo>
                  <a:lnTo>
                    <a:pt x="0" y="11"/>
                  </a:lnTo>
                  <a:lnTo>
                    <a:pt x="16" y="2"/>
                  </a:lnTo>
                  <a:lnTo>
                    <a:pt x="34" y="0"/>
                  </a:lnTo>
                  <a:lnTo>
                    <a:pt x="63" y="6"/>
                  </a:lnTo>
                  <a:lnTo>
                    <a:pt x="103" y="18"/>
                  </a:lnTo>
                  <a:lnTo>
                    <a:pt x="116" y="3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60" name="Freeform 245">
              <a:extLst>
                <a:ext uri="{FF2B5EF4-FFF2-40B4-BE49-F238E27FC236}">
                  <a16:creationId xmlns:a16="http://schemas.microsoft.com/office/drawing/2014/main" id="{D25F8DDF-4D69-AEAD-9F27-609D4F106A51}"/>
                </a:ext>
              </a:extLst>
            </p:cNvPr>
            <p:cNvSpPr>
              <a:spLocks/>
            </p:cNvSpPr>
            <p:nvPr/>
          </p:nvSpPr>
          <p:spPr bwMode="auto">
            <a:xfrm>
              <a:off x="5464472" y="3162415"/>
              <a:ext cx="317016" cy="245270"/>
            </a:xfrm>
            <a:custGeom>
              <a:avLst/>
              <a:gdLst>
                <a:gd name="T0" fmla="*/ 114 w 190"/>
                <a:gd name="T1" fmla="*/ 6 h 147"/>
                <a:gd name="T2" fmla="*/ 120 w 190"/>
                <a:gd name="T3" fmla="*/ 13 h 147"/>
                <a:gd name="T4" fmla="*/ 148 w 190"/>
                <a:gd name="T5" fmla="*/ 22 h 147"/>
                <a:gd name="T6" fmla="*/ 154 w 190"/>
                <a:gd name="T7" fmla="*/ 18 h 147"/>
                <a:gd name="T8" fmla="*/ 171 w 190"/>
                <a:gd name="T9" fmla="*/ 26 h 147"/>
                <a:gd name="T10" fmla="*/ 189 w 190"/>
                <a:gd name="T11" fmla="*/ 24 h 147"/>
                <a:gd name="T12" fmla="*/ 190 w 190"/>
                <a:gd name="T13" fmla="*/ 35 h 147"/>
                <a:gd name="T14" fmla="*/ 176 w 190"/>
                <a:gd name="T15" fmla="*/ 47 h 147"/>
                <a:gd name="T16" fmla="*/ 156 w 190"/>
                <a:gd name="T17" fmla="*/ 52 h 147"/>
                <a:gd name="T18" fmla="*/ 154 w 190"/>
                <a:gd name="T19" fmla="*/ 58 h 147"/>
                <a:gd name="T20" fmla="*/ 145 w 190"/>
                <a:gd name="T21" fmla="*/ 68 h 147"/>
                <a:gd name="T22" fmla="*/ 139 w 190"/>
                <a:gd name="T23" fmla="*/ 83 h 147"/>
                <a:gd name="T24" fmla="*/ 145 w 190"/>
                <a:gd name="T25" fmla="*/ 95 h 147"/>
                <a:gd name="T26" fmla="*/ 136 w 190"/>
                <a:gd name="T27" fmla="*/ 103 h 147"/>
                <a:gd name="T28" fmla="*/ 133 w 190"/>
                <a:gd name="T29" fmla="*/ 115 h 147"/>
                <a:gd name="T30" fmla="*/ 121 w 190"/>
                <a:gd name="T31" fmla="*/ 119 h 147"/>
                <a:gd name="T32" fmla="*/ 110 w 190"/>
                <a:gd name="T33" fmla="*/ 134 h 147"/>
                <a:gd name="T34" fmla="*/ 90 w 190"/>
                <a:gd name="T35" fmla="*/ 134 h 147"/>
                <a:gd name="T36" fmla="*/ 75 w 190"/>
                <a:gd name="T37" fmla="*/ 134 h 147"/>
                <a:gd name="T38" fmla="*/ 65 w 190"/>
                <a:gd name="T39" fmla="*/ 140 h 147"/>
                <a:gd name="T40" fmla="*/ 59 w 190"/>
                <a:gd name="T41" fmla="*/ 147 h 147"/>
                <a:gd name="T42" fmla="*/ 50 w 190"/>
                <a:gd name="T43" fmla="*/ 146 h 147"/>
                <a:gd name="T44" fmla="*/ 45 w 190"/>
                <a:gd name="T45" fmla="*/ 139 h 147"/>
                <a:gd name="T46" fmla="*/ 41 w 190"/>
                <a:gd name="T47" fmla="*/ 129 h 147"/>
                <a:gd name="T48" fmla="*/ 27 w 190"/>
                <a:gd name="T49" fmla="*/ 126 h 147"/>
                <a:gd name="T50" fmla="*/ 25 w 190"/>
                <a:gd name="T51" fmla="*/ 119 h 147"/>
                <a:gd name="T52" fmla="*/ 31 w 190"/>
                <a:gd name="T53" fmla="*/ 112 h 147"/>
                <a:gd name="T54" fmla="*/ 33 w 190"/>
                <a:gd name="T55" fmla="*/ 107 h 147"/>
                <a:gd name="T56" fmla="*/ 28 w 190"/>
                <a:gd name="T57" fmla="*/ 101 h 147"/>
                <a:gd name="T58" fmla="*/ 33 w 190"/>
                <a:gd name="T59" fmla="*/ 89 h 147"/>
                <a:gd name="T60" fmla="*/ 27 w 190"/>
                <a:gd name="T61" fmla="*/ 78 h 147"/>
                <a:gd name="T62" fmla="*/ 34 w 190"/>
                <a:gd name="T63" fmla="*/ 76 h 147"/>
                <a:gd name="T64" fmla="*/ 35 w 190"/>
                <a:gd name="T65" fmla="*/ 67 h 147"/>
                <a:gd name="T66" fmla="*/ 37 w 190"/>
                <a:gd name="T67" fmla="*/ 64 h 147"/>
                <a:gd name="T68" fmla="*/ 38 w 190"/>
                <a:gd name="T69" fmla="*/ 49 h 147"/>
                <a:gd name="T70" fmla="*/ 45 w 190"/>
                <a:gd name="T71" fmla="*/ 44 h 147"/>
                <a:gd name="T72" fmla="*/ 42 w 190"/>
                <a:gd name="T73" fmla="*/ 35 h 147"/>
                <a:gd name="T74" fmla="*/ 32 w 190"/>
                <a:gd name="T75" fmla="*/ 35 h 147"/>
                <a:gd name="T76" fmla="*/ 30 w 190"/>
                <a:gd name="T77" fmla="*/ 37 h 147"/>
                <a:gd name="T78" fmla="*/ 21 w 190"/>
                <a:gd name="T79" fmla="*/ 37 h 147"/>
                <a:gd name="T80" fmla="*/ 17 w 190"/>
                <a:gd name="T81" fmla="*/ 27 h 147"/>
                <a:gd name="T82" fmla="*/ 10 w 190"/>
                <a:gd name="T83" fmla="*/ 30 h 147"/>
                <a:gd name="T84" fmla="*/ 5 w 190"/>
                <a:gd name="T85" fmla="*/ 35 h 147"/>
                <a:gd name="T86" fmla="*/ 6 w 190"/>
                <a:gd name="T87" fmla="*/ 21 h 147"/>
                <a:gd name="T88" fmla="*/ 0 w 190"/>
                <a:gd name="T89" fmla="*/ 14 h 147"/>
                <a:gd name="T90" fmla="*/ 22 w 190"/>
                <a:gd name="T91" fmla="*/ 0 h 147"/>
                <a:gd name="T92" fmla="*/ 41 w 190"/>
                <a:gd name="T93" fmla="*/ 3 h 147"/>
                <a:gd name="T94" fmla="*/ 61 w 190"/>
                <a:gd name="T95" fmla="*/ 3 h 147"/>
                <a:gd name="T96" fmla="*/ 77 w 190"/>
                <a:gd name="T97" fmla="*/ 6 h 147"/>
                <a:gd name="T98" fmla="*/ 90 w 190"/>
                <a:gd name="T99" fmla="*/ 5 h 147"/>
                <a:gd name="T100" fmla="*/ 114 w 190"/>
                <a:gd name="T101" fmla="*/ 6 h 147"/>
                <a:gd name="T102" fmla="*/ 114 w 190"/>
                <a:gd name="T103"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0" h="147">
                  <a:moveTo>
                    <a:pt x="114" y="6"/>
                  </a:moveTo>
                  <a:lnTo>
                    <a:pt x="120" y="13"/>
                  </a:lnTo>
                  <a:lnTo>
                    <a:pt x="148" y="22"/>
                  </a:lnTo>
                  <a:lnTo>
                    <a:pt x="154" y="18"/>
                  </a:lnTo>
                  <a:lnTo>
                    <a:pt x="171" y="26"/>
                  </a:lnTo>
                  <a:lnTo>
                    <a:pt x="189" y="24"/>
                  </a:lnTo>
                  <a:lnTo>
                    <a:pt x="190" y="35"/>
                  </a:lnTo>
                  <a:lnTo>
                    <a:pt x="176" y="47"/>
                  </a:lnTo>
                  <a:lnTo>
                    <a:pt x="156" y="52"/>
                  </a:lnTo>
                  <a:lnTo>
                    <a:pt x="154" y="58"/>
                  </a:lnTo>
                  <a:lnTo>
                    <a:pt x="145" y="68"/>
                  </a:lnTo>
                  <a:lnTo>
                    <a:pt x="139" y="83"/>
                  </a:lnTo>
                  <a:lnTo>
                    <a:pt x="145" y="95"/>
                  </a:lnTo>
                  <a:lnTo>
                    <a:pt x="136" y="103"/>
                  </a:lnTo>
                  <a:lnTo>
                    <a:pt x="133" y="115"/>
                  </a:lnTo>
                  <a:lnTo>
                    <a:pt x="121" y="119"/>
                  </a:lnTo>
                  <a:lnTo>
                    <a:pt x="110" y="134"/>
                  </a:lnTo>
                  <a:lnTo>
                    <a:pt x="90" y="134"/>
                  </a:lnTo>
                  <a:lnTo>
                    <a:pt x="75" y="134"/>
                  </a:lnTo>
                  <a:lnTo>
                    <a:pt x="65" y="140"/>
                  </a:lnTo>
                  <a:lnTo>
                    <a:pt x="59" y="147"/>
                  </a:lnTo>
                  <a:lnTo>
                    <a:pt x="50" y="146"/>
                  </a:lnTo>
                  <a:lnTo>
                    <a:pt x="45" y="139"/>
                  </a:lnTo>
                  <a:lnTo>
                    <a:pt x="41" y="129"/>
                  </a:lnTo>
                  <a:lnTo>
                    <a:pt x="27" y="126"/>
                  </a:lnTo>
                  <a:lnTo>
                    <a:pt x="25" y="119"/>
                  </a:lnTo>
                  <a:lnTo>
                    <a:pt x="31" y="112"/>
                  </a:lnTo>
                  <a:lnTo>
                    <a:pt x="33" y="107"/>
                  </a:lnTo>
                  <a:lnTo>
                    <a:pt x="28" y="101"/>
                  </a:lnTo>
                  <a:lnTo>
                    <a:pt x="33" y="89"/>
                  </a:lnTo>
                  <a:lnTo>
                    <a:pt x="27" y="78"/>
                  </a:lnTo>
                  <a:lnTo>
                    <a:pt x="34" y="76"/>
                  </a:lnTo>
                  <a:lnTo>
                    <a:pt x="35" y="67"/>
                  </a:lnTo>
                  <a:lnTo>
                    <a:pt x="37" y="64"/>
                  </a:lnTo>
                  <a:lnTo>
                    <a:pt x="38" y="49"/>
                  </a:lnTo>
                  <a:lnTo>
                    <a:pt x="45" y="44"/>
                  </a:lnTo>
                  <a:lnTo>
                    <a:pt x="42" y="35"/>
                  </a:lnTo>
                  <a:lnTo>
                    <a:pt x="32" y="35"/>
                  </a:lnTo>
                  <a:lnTo>
                    <a:pt x="30" y="37"/>
                  </a:lnTo>
                  <a:lnTo>
                    <a:pt x="21" y="37"/>
                  </a:lnTo>
                  <a:lnTo>
                    <a:pt x="17" y="27"/>
                  </a:lnTo>
                  <a:lnTo>
                    <a:pt x="10" y="30"/>
                  </a:lnTo>
                  <a:lnTo>
                    <a:pt x="5" y="35"/>
                  </a:lnTo>
                  <a:lnTo>
                    <a:pt x="6" y="21"/>
                  </a:lnTo>
                  <a:lnTo>
                    <a:pt x="0" y="14"/>
                  </a:lnTo>
                  <a:lnTo>
                    <a:pt x="22" y="0"/>
                  </a:lnTo>
                  <a:lnTo>
                    <a:pt x="41" y="3"/>
                  </a:lnTo>
                  <a:lnTo>
                    <a:pt x="61" y="3"/>
                  </a:lnTo>
                  <a:lnTo>
                    <a:pt x="77" y="6"/>
                  </a:lnTo>
                  <a:lnTo>
                    <a:pt x="90" y="5"/>
                  </a:lnTo>
                  <a:lnTo>
                    <a:pt x="114" y="6"/>
                  </a:lnTo>
                  <a:lnTo>
                    <a:pt x="114" y="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 name="Freeform 246">
              <a:extLst>
                <a:ext uri="{FF2B5EF4-FFF2-40B4-BE49-F238E27FC236}">
                  <a16:creationId xmlns:a16="http://schemas.microsoft.com/office/drawing/2014/main" id="{05D2B571-D05D-E911-B76B-8B40180200F1}"/>
                </a:ext>
              </a:extLst>
            </p:cNvPr>
            <p:cNvSpPr>
              <a:spLocks/>
            </p:cNvSpPr>
            <p:nvPr/>
          </p:nvSpPr>
          <p:spPr bwMode="auto">
            <a:xfrm>
              <a:off x="5921641" y="3185772"/>
              <a:ext cx="26697" cy="50055"/>
            </a:xfrm>
            <a:custGeom>
              <a:avLst/>
              <a:gdLst>
                <a:gd name="T0" fmla="*/ 16 w 16"/>
                <a:gd name="T1" fmla="*/ 16 h 30"/>
                <a:gd name="T2" fmla="*/ 11 w 16"/>
                <a:gd name="T3" fmla="*/ 30 h 30"/>
                <a:gd name="T4" fmla="*/ 4 w 16"/>
                <a:gd name="T5" fmla="*/ 26 h 30"/>
                <a:gd name="T6" fmla="*/ 0 w 16"/>
                <a:gd name="T7" fmla="*/ 14 h 30"/>
                <a:gd name="T8" fmla="*/ 3 w 16"/>
                <a:gd name="T9" fmla="*/ 7 h 30"/>
                <a:gd name="T10" fmla="*/ 12 w 16"/>
                <a:gd name="T11" fmla="*/ 0 h 30"/>
                <a:gd name="T12" fmla="*/ 16 w 16"/>
                <a:gd name="T13" fmla="*/ 16 h 30"/>
              </a:gdLst>
              <a:ahLst/>
              <a:cxnLst>
                <a:cxn ang="0">
                  <a:pos x="T0" y="T1"/>
                </a:cxn>
                <a:cxn ang="0">
                  <a:pos x="T2" y="T3"/>
                </a:cxn>
                <a:cxn ang="0">
                  <a:pos x="T4" y="T5"/>
                </a:cxn>
                <a:cxn ang="0">
                  <a:pos x="T6" y="T7"/>
                </a:cxn>
                <a:cxn ang="0">
                  <a:pos x="T8" y="T9"/>
                </a:cxn>
                <a:cxn ang="0">
                  <a:pos x="T10" y="T11"/>
                </a:cxn>
                <a:cxn ang="0">
                  <a:pos x="T12" y="T13"/>
                </a:cxn>
              </a:cxnLst>
              <a:rect l="0" t="0" r="r" b="b"/>
              <a:pathLst>
                <a:path w="16" h="30">
                  <a:moveTo>
                    <a:pt x="16" y="16"/>
                  </a:moveTo>
                  <a:lnTo>
                    <a:pt x="11" y="30"/>
                  </a:lnTo>
                  <a:lnTo>
                    <a:pt x="4" y="26"/>
                  </a:lnTo>
                  <a:lnTo>
                    <a:pt x="0" y="14"/>
                  </a:lnTo>
                  <a:lnTo>
                    <a:pt x="3" y="7"/>
                  </a:lnTo>
                  <a:lnTo>
                    <a:pt x="12" y="0"/>
                  </a:lnTo>
                  <a:lnTo>
                    <a:pt x="16" y="1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62" name="Freeform 247">
              <a:extLst>
                <a:ext uri="{FF2B5EF4-FFF2-40B4-BE49-F238E27FC236}">
                  <a16:creationId xmlns:a16="http://schemas.microsoft.com/office/drawing/2014/main" id="{25FA0C7B-AF14-69DE-41D8-EBB09DBF9EE7}"/>
                </a:ext>
              </a:extLst>
            </p:cNvPr>
            <p:cNvSpPr>
              <a:spLocks/>
            </p:cNvSpPr>
            <p:nvPr/>
          </p:nvSpPr>
          <p:spPr bwMode="auto">
            <a:xfrm>
              <a:off x="5591278" y="2933828"/>
              <a:ext cx="310342" cy="271965"/>
            </a:xfrm>
            <a:custGeom>
              <a:avLst/>
              <a:gdLst>
                <a:gd name="T0" fmla="*/ 151 w 186"/>
                <a:gd name="T1" fmla="*/ 29 h 163"/>
                <a:gd name="T2" fmla="*/ 154 w 186"/>
                <a:gd name="T3" fmla="*/ 31 h 163"/>
                <a:gd name="T4" fmla="*/ 158 w 186"/>
                <a:gd name="T5" fmla="*/ 31 h 163"/>
                <a:gd name="T6" fmla="*/ 165 w 186"/>
                <a:gd name="T7" fmla="*/ 35 h 163"/>
                <a:gd name="T8" fmla="*/ 186 w 186"/>
                <a:gd name="T9" fmla="*/ 39 h 163"/>
                <a:gd name="T10" fmla="*/ 179 w 186"/>
                <a:gd name="T11" fmla="*/ 52 h 163"/>
                <a:gd name="T12" fmla="*/ 178 w 186"/>
                <a:gd name="T13" fmla="*/ 65 h 163"/>
                <a:gd name="T14" fmla="*/ 174 w 186"/>
                <a:gd name="T15" fmla="*/ 68 h 163"/>
                <a:gd name="T16" fmla="*/ 167 w 186"/>
                <a:gd name="T17" fmla="*/ 66 h 163"/>
                <a:gd name="T18" fmla="*/ 168 w 186"/>
                <a:gd name="T19" fmla="*/ 71 h 163"/>
                <a:gd name="T20" fmla="*/ 157 w 186"/>
                <a:gd name="T21" fmla="*/ 81 h 163"/>
                <a:gd name="T22" fmla="*/ 157 w 186"/>
                <a:gd name="T23" fmla="*/ 90 h 163"/>
                <a:gd name="T24" fmla="*/ 164 w 186"/>
                <a:gd name="T25" fmla="*/ 87 h 163"/>
                <a:gd name="T26" fmla="*/ 170 w 186"/>
                <a:gd name="T27" fmla="*/ 95 h 163"/>
                <a:gd name="T28" fmla="*/ 169 w 186"/>
                <a:gd name="T29" fmla="*/ 100 h 163"/>
                <a:gd name="T30" fmla="*/ 174 w 186"/>
                <a:gd name="T31" fmla="*/ 107 h 163"/>
                <a:gd name="T32" fmla="*/ 168 w 186"/>
                <a:gd name="T33" fmla="*/ 113 h 163"/>
                <a:gd name="T34" fmla="*/ 173 w 186"/>
                <a:gd name="T35" fmla="*/ 127 h 163"/>
                <a:gd name="T36" fmla="*/ 182 w 186"/>
                <a:gd name="T37" fmla="*/ 130 h 163"/>
                <a:gd name="T38" fmla="*/ 180 w 186"/>
                <a:gd name="T39" fmla="*/ 138 h 163"/>
                <a:gd name="T40" fmla="*/ 167 w 186"/>
                <a:gd name="T41" fmla="*/ 149 h 163"/>
                <a:gd name="T42" fmla="*/ 137 w 186"/>
                <a:gd name="T43" fmla="*/ 143 h 163"/>
                <a:gd name="T44" fmla="*/ 114 w 186"/>
                <a:gd name="T45" fmla="*/ 149 h 163"/>
                <a:gd name="T46" fmla="*/ 113 w 186"/>
                <a:gd name="T47" fmla="*/ 161 h 163"/>
                <a:gd name="T48" fmla="*/ 95 w 186"/>
                <a:gd name="T49" fmla="*/ 163 h 163"/>
                <a:gd name="T50" fmla="*/ 78 w 186"/>
                <a:gd name="T51" fmla="*/ 155 h 163"/>
                <a:gd name="T52" fmla="*/ 72 w 186"/>
                <a:gd name="T53" fmla="*/ 159 h 163"/>
                <a:gd name="T54" fmla="*/ 44 w 186"/>
                <a:gd name="T55" fmla="*/ 150 h 163"/>
                <a:gd name="T56" fmla="*/ 38 w 186"/>
                <a:gd name="T57" fmla="*/ 143 h 163"/>
                <a:gd name="T58" fmla="*/ 46 w 186"/>
                <a:gd name="T59" fmla="*/ 132 h 163"/>
                <a:gd name="T60" fmla="*/ 49 w 186"/>
                <a:gd name="T61" fmla="*/ 95 h 163"/>
                <a:gd name="T62" fmla="*/ 34 w 186"/>
                <a:gd name="T63" fmla="*/ 75 h 163"/>
                <a:gd name="T64" fmla="*/ 23 w 186"/>
                <a:gd name="T65" fmla="*/ 66 h 163"/>
                <a:gd name="T66" fmla="*/ 1 w 186"/>
                <a:gd name="T67" fmla="*/ 58 h 163"/>
                <a:gd name="T68" fmla="*/ 0 w 186"/>
                <a:gd name="T69" fmla="*/ 45 h 163"/>
                <a:gd name="T70" fmla="*/ 19 w 186"/>
                <a:gd name="T71" fmla="*/ 41 h 163"/>
                <a:gd name="T72" fmla="*/ 43 w 186"/>
                <a:gd name="T73" fmla="*/ 46 h 163"/>
                <a:gd name="T74" fmla="*/ 39 w 186"/>
                <a:gd name="T75" fmla="*/ 25 h 163"/>
                <a:gd name="T76" fmla="*/ 53 w 186"/>
                <a:gd name="T77" fmla="*/ 32 h 163"/>
                <a:gd name="T78" fmla="*/ 87 w 186"/>
                <a:gd name="T79" fmla="*/ 18 h 163"/>
                <a:gd name="T80" fmla="*/ 91 w 186"/>
                <a:gd name="T81" fmla="*/ 3 h 163"/>
                <a:gd name="T82" fmla="*/ 103 w 186"/>
                <a:gd name="T83" fmla="*/ 0 h 163"/>
                <a:gd name="T84" fmla="*/ 106 w 186"/>
                <a:gd name="T85" fmla="*/ 6 h 163"/>
                <a:gd name="T86" fmla="*/ 112 w 186"/>
                <a:gd name="T87" fmla="*/ 6 h 163"/>
                <a:gd name="T88" fmla="*/ 120 w 186"/>
                <a:gd name="T89" fmla="*/ 14 h 163"/>
                <a:gd name="T90" fmla="*/ 130 w 186"/>
                <a:gd name="T91" fmla="*/ 22 h 163"/>
                <a:gd name="T92" fmla="*/ 137 w 186"/>
                <a:gd name="T93" fmla="*/ 20 h 163"/>
                <a:gd name="T94" fmla="*/ 151 w 186"/>
                <a:gd name="T95"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6" h="163">
                  <a:moveTo>
                    <a:pt x="151" y="29"/>
                  </a:moveTo>
                  <a:lnTo>
                    <a:pt x="154" y="31"/>
                  </a:lnTo>
                  <a:lnTo>
                    <a:pt x="158" y="31"/>
                  </a:lnTo>
                  <a:lnTo>
                    <a:pt x="165" y="35"/>
                  </a:lnTo>
                  <a:lnTo>
                    <a:pt x="186" y="39"/>
                  </a:lnTo>
                  <a:lnTo>
                    <a:pt x="179" y="52"/>
                  </a:lnTo>
                  <a:lnTo>
                    <a:pt x="178" y="65"/>
                  </a:lnTo>
                  <a:lnTo>
                    <a:pt x="174" y="68"/>
                  </a:lnTo>
                  <a:lnTo>
                    <a:pt x="167" y="66"/>
                  </a:lnTo>
                  <a:lnTo>
                    <a:pt x="168" y="71"/>
                  </a:lnTo>
                  <a:lnTo>
                    <a:pt x="157" y="81"/>
                  </a:lnTo>
                  <a:lnTo>
                    <a:pt x="157" y="90"/>
                  </a:lnTo>
                  <a:lnTo>
                    <a:pt x="164" y="87"/>
                  </a:lnTo>
                  <a:lnTo>
                    <a:pt x="170" y="95"/>
                  </a:lnTo>
                  <a:lnTo>
                    <a:pt x="169" y="100"/>
                  </a:lnTo>
                  <a:lnTo>
                    <a:pt x="174" y="107"/>
                  </a:lnTo>
                  <a:lnTo>
                    <a:pt x="168" y="113"/>
                  </a:lnTo>
                  <a:lnTo>
                    <a:pt x="173" y="127"/>
                  </a:lnTo>
                  <a:lnTo>
                    <a:pt x="182" y="130"/>
                  </a:lnTo>
                  <a:lnTo>
                    <a:pt x="180" y="138"/>
                  </a:lnTo>
                  <a:lnTo>
                    <a:pt x="167" y="149"/>
                  </a:lnTo>
                  <a:lnTo>
                    <a:pt x="137" y="143"/>
                  </a:lnTo>
                  <a:lnTo>
                    <a:pt x="114" y="149"/>
                  </a:lnTo>
                  <a:lnTo>
                    <a:pt x="113" y="161"/>
                  </a:lnTo>
                  <a:lnTo>
                    <a:pt x="95" y="163"/>
                  </a:lnTo>
                  <a:lnTo>
                    <a:pt x="78" y="155"/>
                  </a:lnTo>
                  <a:lnTo>
                    <a:pt x="72" y="159"/>
                  </a:lnTo>
                  <a:lnTo>
                    <a:pt x="44" y="150"/>
                  </a:lnTo>
                  <a:lnTo>
                    <a:pt x="38" y="143"/>
                  </a:lnTo>
                  <a:lnTo>
                    <a:pt x="46" y="132"/>
                  </a:lnTo>
                  <a:lnTo>
                    <a:pt x="49" y="95"/>
                  </a:lnTo>
                  <a:lnTo>
                    <a:pt x="34" y="75"/>
                  </a:lnTo>
                  <a:lnTo>
                    <a:pt x="23" y="66"/>
                  </a:lnTo>
                  <a:lnTo>
                    <a:pt x="1" y="58"/>
                  </a:lnTo>
                  <a:lnTo>
                    <a:pt x="0" y="45"/>
                  </a:lnTo>
                  <a:lnTo>
                    <a:pt x="19" y="41"/>
                  </a:lnTo>
                  <a:lnTo>
                    <a:pt x="43" y="46"/>
                  </a:lnTo>
                  <a:lnTo>
                    <a:pt x="39" y="25"/>
                  </a:lnTo>
                  <a:lnTo>
                    <a:pt x="53" y="32"/>
                  </a:lnTo>
                  <a:lnTo>
                    <a:pt x="87" y="18"/>
                  </a:lnTo>
                  <a:lnTo>
                    <a:pt x="91" y="3"/>
                  </a:lnTo>
                  <a:lnTo>
                    <a:pt x="103" y="0"/>
                  </a:lnTo>
                  <a:lnTo>
                    <a:pt x="106" y="6"/>
                  </a:lnTo>
                  <a:lnTo>
                    <a:pt x="112" y="6"/>
                  </a:lnTo>
                  <a:lnTo>
                    <a:pt x="120" y="14"/>
                  </a:lnTo>
                  <a:lnTo>
                    <a:pt x="130" y="22"/>
                  </a:lnTo>
                  <a:lnTo>
                    <a:pt x="137" y="20"/>
                  </a:lnTo>
                  <a:lnTo>
                    <a:pt x="151" y="29"/>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64" name="Freeform 249">
              <a:extLst>
                <a:ext uri="{FF2B5EF4-FFF2-40B4-BE49-F238E27FC236}">
                  <a16:creationId xmlns:a16="http://schemas.microsoft.com/office/drawing/2014/main" id="{59101054-0554-C6F3-F1DA-EFF4F07B81C3}"/>
                </a:ext>
              </a:extLst>
            </p:cNvPr>
            <p:cNvSpPr>
              <a:spLocks/>
            </p:cNvSpPr>
            <p:nvPr/>
          </p:nvSpPr>
          <p:spPr bwMode="auto">
            <a:xfrm>
              <a:off x="2150821" y="2728603"/>
              <a:ext cx="71745" cy="36706"/>
            </a:xfrm>
            <a:custGeom>
              <a:avLst/>
              <a:gdLst>
                <a:gd name="T0" fmla="*/ 23 w 43"/>
                <a:gd name="T1" fmla="*/ 15 h 22"/>
                <a:gd name="T2" fmla="*/ 2 w 43"/>
                <a:gd name="T3" fmla="*/ 22 h 22"/>
                <a:gd name="T4" fmla="*/ 0 w 43"/>
                <a:gd name="T5" fmla="*/ 17 h 22"/>
                <a:gd name="T6" fmla="*/ 6 w 43"/>
                <a:gd name="T7" fmla="*/ 9 h 22"/>
                <a:gd name="T8" fmla="*/ 26 w 43"/>
                <a:gd name="T9" fmla="*/ 3 h 22"/>
                <a:gd name="T10" fmla="*/ 36 w 43"/>
                <a:gd name="T11" fmla="*/ 0 h 22"/>
                <a:gd name="T12" fmla="*/ 43 w 43"/>
                <a:gd name="T13" fmla="*/ 1 h 22"/>
                <a:gd name="T14" fmla="*/ 43 w 43"/>
                <a:gd name="T15" fmla="*/ 6 h 22"/>
                <a:gd name="T16" fmla="*/ 23 w 43"/>
                <a:gd name="T1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2">
                  <a:moveTo>
                    <a:pt x="23" y="15"/>
                  </a:moveTo>
                  <a:lnTo>
                    <a:pt x="2" y="22"/>
                  </a:lnTo>
                  <a:lnTo>
                    <a:pt x="0" y="17"/>
                  </a:lnTo>
                  <a:lnTo>
                    <a:pt x="6" y="9"/>
                  </a:lnTo>
                  <a:lnTo>
                    <a:pt x="26" y="3"/>
                  </a:lnTo>
                  <a:lnTo>
                    <a:pt x="36" y="0"/>
                  </a:lnTo>
                  <a:lnTo>
                    <a:pt x="43" y="1"/>
                  </a:lnTo>
                  <a:lnTo>
                    <a:pt x="43" y="6"/>
                  </a:lnTo>
                  <a:lnTo>
                    <a:pt x="23" y="15"/>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65" name="Freeform 250">
              <a:extLst>
                <a:ext uri="{FF2B5EF4-FFF2-40B4-BE49-F238E27FC236}">
                  <a16:creationId xmlns:a16="http://schemas.microsoft.com/office/drawing/2014/main" id="{CE3E821D-D355-F91E-0224-BD57AA642C09}"/>
                </a:ext>
              </a:extLst>
            </p:cNvPr>
            <p:cNvSpPr>
              <a:spLocks/>
            </p:cNvSpPr>
            <p:nvPr/>
          </p:nvSpPr>
          <p:spPr bwMode="auto">
            <a:xfrm>
              <a:off x="1963950" y="2658526"/>
              <a:ext cx="43381" cy="18353"/>
            </a:xfrm>
            <a:custGeom>
              <a:avLst/>
              <a:gdLst>
                <a:gd name="T0" fmla="*/ 19 w 26"/>
                <a:gd name="T1" fmla="*/ 8 h 11"/>
                <a:gd name="T2" fmla="*/ 7 w 26"/>
                <a:gd name="T3" fmla="*/ 11 h 11"/>
                <a:gd name="T4" fmla="*/ 3 w 26"/>
                <a:gd name="T5" fmla="*/ 7 h 11"/>
                <a:gd name="T6" fmla="*/ 0 w 26"/>
                <a:gd name="T7" fmla="*/ 3 h 11"/>
                <a:gd name="T8" fmla="*/ 17 w 26"/>
                <a:gd name="T9" fmla="*/ 0 h 11"/>
                <a:gd name="T10" fmla="*/ 26 w 26"/>
                <a:gd name="T11" fmla="*/ 1 h 11"/>
                <a:gd name="T12" fmla="*/ 19 w 26"/>
                <a:gd name="T13" fmla="*/ 8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19" y="8"/>
                  </a:moveTo>
                  <a:lnTo>
                    <a:pt x="7" y="11"/>
                  </a:lnTo>
                  <a:lnTo>
                    <a:pt x="3" y="7"/>
                  </a:lnTo>
                  <a:lnTo>
                    <a:pt x="0" y="3"/>
                  </a:lnTo>
                  <a:lnTo>
                    <a:pt x="17" y="0"/>
                  </a:lnTo>
                  <a:lnTo>
                    <a:pt x="26" y="1"/>
                  </a:lnTo>
                  <a:lnTo>
                    <a:pt x="19" y="8"/>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66" name="Freeform 251">
              <a:extLst>
                <a:ext uri="{FF2B5EF4-FFF2-40B4-BE49-F238E27FC236}">
                  <a16:creationId xmlns:a16="http://schemas.microsoft.com/office/drawing/2014/main" id="{2466EBCB-FD95-4005-EE80-FD9876217B7D}"/>
                </a:ext>
              </a:extLst>
            </p:cNvPr>
            <p:cNvSpPr>
              <a:spLocks/>
            </p:cNvSpPr>
            <p:nvPr/>
          </p:nvSpPr>
          <p:spPr bwMode="auto">
            <a:xfrm>
              <a:off x="1985640" y="2560083"/>
              <a:ext cx="63403" cy="23359"/>
            </a:xfrm>
            <a:custGeom>
              <a:avLst/>
              <a:gdLst>
                <a:gd name="T0" fmla="*/ 10 w 38"/>
                <a:gd name="T1" fmla="*/ 0 h 14"/>
                <a:gd name="T2" fmla="*/ 14 w 38"/>
                <a:gd name="T3" fmla="*/ 3 h 14"/>
                <a:gd name="T4" fmla="*/ 24 w 38"/>
                <a:gd name="T5" fmla="*/ 2 h 14"/>
                <a:gd name="T6" fmla="*/ 28 w 38"/>
                <a:gd name="T7" fmla="*/ 6 h 14"/>
                <a:gd name="T8" fmla="*/ 38 w 38"/>
                <a:gd name="T9" fmla="*/ 8 h 14"/>
                <a:gd name="T10" fmla="*/ 34 w 38"/>
                <a:gd name="T11" fmla="*/ 10 h 14"/>
                <a:gd name="T12" fmla="*/ 20 w 38"/>
                <a:gd name="T13" fmla="*/ 14 h 14"/>
                <a:gd name="T14" fmla="*/ 15 w 38"/>
                <a:gd name="T15" fmla="*/ 10 h 14"/>
                <a:gd name="T16" fmla="*/ 14 w 38"/>
                <a:gd name="T17" fmla="*/ 7 h 14"/>
                <a:gd name="T18" fmla="*/ 2 w 38"/>
                <a:gd name="T19" fmla="*/ 8 h 14"/>
                <a:gd name="T20" fmla="*/ 0 w 38"/>
                <a:gd name="T21" fmla="*/ 7 h 14"/>
                <a:gd name="T22" fmla="*/ 10 w 38"/>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4">
                  <a:moveTo>
                    <a:pt x="10" y="0"/>
                  </a:moveTo>
                  <a:lnTo>
                    <a:pt x="14" y="3"/>
                  </a:lnTo>
                  <a:lnTo>
                    <a:pt x="24" y="2"/>
                  </a:lnTo>
                  <a:lnTo>
                    <a:pt x="28" y="6"/>
                  </a:lnTo>
                  <a:lnTo>
                    <a:pt x="38" y="8"/>
                  </a:lnTo>
                  <a:lnTo>
                    <a:pt x="34" y="10"/>
                  </a:lnTo>
                  <a:lnTo>
                    <a:pt x="20" y="14"/>
                  </a:lnTo>
                  <a:lnTo>
                    <a:pt x="15" y="10"/>
                  </a:lnTo>
                  <a:lnTo>
                    <a:pt x="14" y="7"/>
                  </a:lnTo>
                  <a:lnTo>
                    <a:pt x="2" y="8"/>
                  </a:lnTo>
                  <a:lnTo>
                    <a:pt x="0" y="7"/>
                  </a:lnTo>
                  <a:lnTo>
                    <a:pt x="10"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grpSp>
          <p:nvGrpSpPr>
            <p:cNvPr id="341" name="Group 340">
              <a:extLst>
                <a:ext uri="{FF2B5EF4-FFF2-40B4-BE49-F238E27FC236}">
                  <a16:creationId xmlns:a16="http://schemas.microsoft.com/office/drawing/2014/main" id="{09286B90-2C3D-569D-2535-CDAC85813A7C}"/>
                </a:ext>
              </a:extLst>
            </p:cNvPr>
            <p:cNvGrpSpPr/>
            <p:nvPr/>
          </p:nvGrpSpPr>
          <p:grpSpPr>
            <a:xfrm>
              <a:off x="1828801" y="2196350"/>
              <a:ext cx="7796921" cy="3423767"/>
              <a:chOff x="1828801" y="2196350"/>
              <a:chExt cx="7796921" cy="3423767"/>
            </a:xfrm>
          </p:grpSpPr>
          <p:sp>
            <p:nvSpPr>
              <p:cNvPr id="178" name="Freeform 149">
                <a:extLst>
                  <a:ext uri="{FF2B5EF4-FFF2-40B4-BE49-F238E27FC236}">
                    <a16:creationId xmlns:a16="http://schemas.microsoft.com/office/drawing/2014/main" id="{A1096542-1E0C-B414-7271-B3281895D15E}"/>
                  </a:ext>
                </a:extLst>
              </p:cNvPr>
              <p:cNvSpPr>
                <a:spLocks/>
              </p:cNvSpPr>
              <p:nvPr/>
            </p:nvSpPr>
            <p:spPr bwMode="auto">
              <a:xfrm>
                <a:off x="2579626" y="3511131"/>
                <a:ext cx="740815" cy="577303"/>
              </a:xfrm>
              <a:custGeom>
                <a:avLst/>
                <a:gdLst>
                  <a:gd name="T0" fmla="*/ 279 w 444"/>
                  <a:gd name="T1" fmla="*/ 147 h 346"/>
                  <a:gd name="T2" fmla="*/ 265 w 444"/>
                  <a:gd name="T3" fmla="*/ 195 h 346"/>
                  <a:gd name="T4" fmla="*/ 271 w 444"/>
                  <a:gd name="T5" fmla="*/ 229 h 346"/>
                  <a:gd name="T6" fmla="*/ 288 w 444"/>
                  <a:gd name="T7" fmla="*/ 264 h 346"/>
                  <a:gd name="T8" fmla="*/ 325 w 444"/>
                  <a:gd name="T9" fmla="*/ 271 h 346"/>
                  <a:gd name="T10" fmla="*/ 362 w 444"/>
                  <a:gd name="T11" fmla="*/ 263 h 346"/>
                  <a:gd name="T12" fmla="*/ 382 w 444"/>
                  <a:gd name="T13" fmla="*/ 228 h 346"/>
                  <a:gd name="T14" fmla="*/ 416 w 444"/>
                  <a:gd name="T15" fmla="*/ 213 h 346"/>
                  <a:gd name="T16" fmla="*/ 444 w 444"/>
                  <a:gd name="T17" fmla="*/ 217 h 346"/>
                  <a:gd name="T18" fmla="*/ 426 w 444"/>
                  <a:gd name="T19" fmla="*/ 248 h 346"/>
                  <a:gd name="T20" fmla="*/ 419 w 444"/>
                  <a:gd name="T21" fmla="*/ 274 h 346"/>
                  <a:gd name="T22" fmla="*/ 409 w 444"/>
                  <a:gd name="T23" fmla="*/ 270 h 346"/>
                  <a:gd name="T24" fmla="*/ 397 w 444"/>
                  <a:gd name="T25" fmla="*/ 280 h 346"/>
                  <a:gd name="T26" fmla="*/ 366 w 444"/>
                  <a:gd name="T27" fmla="*/ 283 h 346"/>
                  <a:gd name="T28" fmla="*/ 362 w 444"/>
                  <a:gd name="T29" fmla="*/ 300 h 346"/>
                  <a:gd name="T30" fmla="*/ 372 w 444"/>
                  <a:gd name="T31" fmla="*/ 310 h 346"/>
                  <a:gd name="T32" fmla="*/ 339 w 444"/>
                  <a:gd name="T33" fmla="*/ 332 h 346"/>
                  <a:gd name="T34" fmla="*/ 338 w 444"/>
                  <a:gd name="T35" fmla="*/ 346 h 346"/>
                  <a:gd name="T36" fmla="*/ 301 w 444"/>
                  <a:gd name="T37" fmla="*/ 314 h 346"/>
                  <a:gd name="T38" fmla="*/ 268 w 444"/>
                  <a:gd name="T39" fmla="*/ 324 h 346"/>
                  <a:gd name="T40" fmla="*/ 231 w 444"/>
                  <a:gd name="T41" fmla="*/ 307 h 346"/>
                  <a:gd name="T42" fmla="*/ 189 w 444"/>
                  <a:gd name="T43" fmla="*/ 286 h 346"/>
                  <a:gd name="T44" fmla="*/ 160 w 444"/>
                  <a:gd name="T45" fmla="*/ 274 h 346"/>
                  <a:gd name="T46" fmla="*/ 132 w 444"/>
                  <a:gd name="T47" fmla="*/ 243 h 346"/>
                  <a:gd name="T48" fmla="*/ 134 w 444"/>
                  <a:gd name="T49" fmla="*/ 226 h 346"/>
                  <a:gd name="T50" fmla="*/ 136 w 444"/>
                  <a:gd name="T51" fmla="*/ 206 h 346"/>
                  <a:gd name="T52" fmla="*/ 121 w 444"/>
                  <a:gd name="T53" fmla="*/ 170 h 346"/>
                  <a:gd name="T54" fmla="*/ 90 w 444"/>
                  <a:gd name="T55" fmla="*/ 135 h 346"/>
                  <a:gd name="T56" fmla="*/ 86 w 444"/>
                  <a:gd name="T57" fmla="*/ 114 h 346"/>
                  <a:gd name="T58" fmla="*/ 69 w 444"/>
                  <a:gd name="T59" fmla="*/ 91 h 346"/>
                  <a:gd name="T60" fmla="*/ 58 w 444"/>
                  <a:gd name="T61" fmla="*/ 66 h 346"/>
                  <a:gd name="T62" fmla="*/ 55 w 444"/>
                  <a:gd name="T63" fmla="*/ 29 h 346"/>
                  <a:gd name="T64" fmla="*/ 34 w 444"/>
                  <a:gd name="T65" fmla="*/ 17 h 346"/>
                  <a:gd name="T66" fmla="*/ 25 w 444"/>
                  <a:gd name="T67" fmla="*/ 49 h 346"/>
                  <a:gd name="T68" fmla="*/ 37 w 444"/>
                  <a:gd name="T69" fmla="*/ 74 h 346"/>
                  <a:gd name="T70" fmla="*/ 43 w 444"/>
                  <a:gd name="T71" fmla="*/ 81 h 346"/>
                  <a:gd name="T72" fmla="*/ 48 w 444"/>
                  <a:gd name="T73" fmla="*/ 106 h 346"/>
                  <a:gd name="T74" fmla="*/ 60 w 444"/>
                  <a:gd name="T75" fmla="*/ 141 h 346"/>
                  <a:gd name="T76" fmla="*/ 69 w 444"/>
                  <a:gd name="T77" fmla="*/ 160 h 346"/>
                  <a:gd name="T78" fmla="*/ 78 w 444"/>
                  <a:gd name="T79" fmla="*/ 181 h 346"/>
                  <a:gd name="T80" fmla="*/ 65 w 444"/>
                  <a:gd name="T81" fmla="*/ 177 h 346"/>
                  <a:gd name="T82" fmla="*/ 38 w 444"/>
                  <a:gd name="T83" fmla="*/ 151 h 346"/>
                  <a:gd name="T84" fmla="*/ 35 w 444"/>
                  <a:gd name="T85" fmla="*/ 121 h 346"/>
                  <a:gd name="T86" fmla="*/ 20 w 444"/>
                  <a:gd name="T87" fmla="*/ 110 h 346"/>
                  <a:gd name="T88" fmla="*/ 7 w 444"/>
                  <a:gd name="T89" fmla="*/ 94 h 346"/>
                  <a:gd name="T90" fmla="*/ 24 w 444"/>
                  <a:gd name="T91" fmla="*/ 79 h 346"/>
                  <a:gd name="T92" fmla="*/ 6 w 444"/>
                  <a:gd name="T93" fmla="*/ 48 h 346"/>
                  <a:gd name="T94" fmla="*/ 0 w 444"/>
                  <a:gd name="T95" fmla="*/ 3 h 346"/>
                  <a:gd name="T96" fmla="*/ 37 w 444"/>
                  <a:gd name="T97" fmla="*/ 3 h 346"/>
                  <a:gd name="T98" fmla="*/ 123 w 444"/>
                  <a:gd name="T99" fmla="*/ 26 h 346"/>
                  <a:gd name="T100" fmla="*/ 166 w 444"/>
                  <a:gd name="T101" fmla="*/ 18 h 346"/>
                  <a:gd name="T102" fmla="*/ 183 w 444"/>
                  <a:gd name="T103" fmla="*/ 39 h 346"/>
                  <a:gd name="T104" fmla="*/ 193 w 444"/>
                  <a:gd name="T105" fmla="*/ 66 h 346"/>
                  <a:gd name="T106" fmla="*/ 232 w 444"/>
                  <a:gd name="T107" fmla="*/ 55 h 346"/>
                  <a:gd name="T108" fmla="*/ 249 w 444"/>
                  <a:gd name="T109" fmla="*/ 88 h 346"/>
                  <a:gd name="T110" fmla="*/ 260 w 444"/>
                  <a:gd name="T111" fmla="*/ 120 h 346"/>
                  <a:gd name="T112" fmla="*/ 282 w 444"/>
                  <a:gd name="T113" fmla="*/ 13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4" h="346">
                    <a:moveTo>
                      <a:pt x="282" y="131"/>
                    </a:moveTo>
                    <a:lnTo>
                      <a:pt x="288" y="130"/>
                    </a:lnTo>
                    <a:lnTo>
                      <a:pt x="279" y="147"/>
                    </a:lnTo>
                    <a:lnTo>
                      <a:pt x="274" y="160"/>
                    </a:lnTo>
                    <a:lnTo>
                      <a:pt x="268" y="186"/>
                    </a:lnTo>
                    <a:lnTo>
                      <a:pt x="265" y="195"/>
                    </a:lnTo>
                    <a:lnTo>
                      <a:pt x="266" y="206"/>
                    </a:lnTo>
                    <a:lnTo>
                      <a:pt x="270" y="215"/>
                    </a:lnTo>
                    <a:lnTo>
                      <a:pt x="271" y="229"/>
                    </a:lnTo>
                    <a:lnTo>
                      <a:pt x="280" y="243"/>
                    </a:lnTo>
                    <a:lnTo>
                      <a:pt x="282" y="254"/>
                    </a:lnTo>
                    <a:lnTo>
                      <a:pt x="288" y="264"/>
                    </a:lnTo>
                    <a:lnTo>
                      <a:pt x="305" y="268"/>
                    </a:lnTo>
                    <a:lnTo>
                      <a:pt x="310" y="277"/>
                    </a:lnTo>
                    <a:lnTo>
                      <a:pt x="325" y="271"/>
                    </a:lnTo>
                    <a:lnTo>
                      <a:pt x="338" y="270"/>
                    </a:lnTo>
                    <a:lnTo>
                      <a:pt x="351" y="266"/>
                    </a:lnTo>
                    <a:lnTo>
                      <a:pt x="362" y="263"/>
                    </a:lnTo>
                    <a:lnTo>
                      <a:pt x="374" y="255"/>
                    </a:lnTo>
                    <a:lnTo>
                      <a:pt x="379" y="244"/>
                    </a:lnTo>
                    <a:lnTo>
                      <a:pt x="382" y="228"/>
                    </a:lnTo>
                    <a:lnTo>
                      <a:pt x="386" y="223"/>
                    </a:lnTo>
                    <a:lnTo>
                      <a:pt x="398" y="217"/>
                    </a:lnTo>
                    <a:lnTo>
                      <a:pt x="416" y="213"/>
                    </a:lnTo>
                    <a:lnTo>
                      <a:pt x="431" y="214"/>
                    </a:lnTo>
                    <a:lnTo>
                      <a:pt x="440" y="212"/>
                    </a:lnTo>
                    <a:lnTo>
                      <a:pt x="444" y="217"/>
                    </a:lnTo>
                    <a:lnTo>
                      <a:pt x="442" y="226"/>
                    </a:lnTo>
                    <a:lnTo>
                      <a:pt x="432" y="237"/>
                    </a:lnTo>
                    <a:lnTo>
                      <a:pt x="426" y="248"/>
                    </a:lnTo>
                    <a:lnTo>
                      <a:pt x="429" y="251"/>
                    </a:lnTo>
                    <a:lnTo>
                      <a:pt x="425" y="260"/>
                    </a:lnTo>
                    <a:lnTo>
                      <a:pt x="419" y="274"/>
                    </a:lnTo>
                    <a:lnTo>
                      <a:pt x="416" y="270"/>
                    </a:lnTo>
                    <a:lnTo>
                      <a:pt x="413" y="270"/>
                    </a:lnTo>
                    <a:lnTo>
                      <a:pt x="409" y="270"/>
                    </a:lnTo>
                    <a:lnTo>
                      <a:pt x="402" y="282"/>
                    </a:lnTo>
                    <a:lnTo>
                      <a:pt x="399" y="280"/>
                    </a:lnTo>
                    <a:lnTo>
                      <a:pt x="397" y="280"/>
                    </a:lnTo>
                    <a:lnTo>
                      <a:pt x="397" y="283"/>
                    </a:lnTo>
                    <a:lnTo>
                      <a:pt x="382" y="283"/>
                    </a:lnTo>
                    <a:lnTo>
                      <a:pt x="366" y="283"/>
                    </a:lnTo>
                    <a:lnTo>
                      <a:pt x="365" y="294"/>
                    </a:lnTo>
                    <a:lnTo>
                      <a:pt x="357" y="294"/>
                    </a:lnTo>
                    <a:lnTo>
                      <a:pt x="362" y="300"/>
                    </a:lnTo>
                    <a:lnTo>
                      <a:pt x="368" y="305"/>
                    </a:lnTo>
                    <a:lnTo>
                      <a:pt x="370" y="308"/>
                    </a:lnTo>
                    <a:lnTo>
                      <a:pt x="372" y="310"/>
                    </a:lnTo>
                    <a:lnTo>
                      <a:pt x="371" y="317"/>
                    </a:lnTo>
                    <a:lnTo>
                      <a:pt x="349" y="317"/>
                    </a:lnTo>
                    <a:lnTo>
                      <a:pt x="339" y="332"/>
                    </a:lnTo>
                    <a:lnTo>
                      <a:pt x="342" y="335"/>
                    </a:lnTo>
                    <a:lnTo>
                      <a:pt x="339" y="340"/>
                    </a:lnTo>
                    <a:lnTo>
                      <a:pt x="338" y="346"/>
                    </a:lnTo>
                    <a:lnTo>
                      <a:pt x="322" y="325"/>
                    </a:lnTo>
                    <a:lnTo>
                      <a:pt x="314" y="319"/>
                    </a:lnTo>
                    <a:lnTo>
                      <a:pt x="301" y="314"/>
                    </a:lnTo>
                    <a:lnTo>
                      <a:pt x="291" y="315"/>
                    </a:lnTo>
                    <a:lnTo>
                      <a:pt x="277" y="323"/>
                    </a:lnTo>
                    <a:lnTo>
                      <a:pt x="268" y="324"/>
                    </a:lnTo>
                    <a:lnTo>
                      <a:pt x="257" y="319"/>
                    </a:lnTo>
                    <a:lnTo>
                      <a:pt x="245" y="316"/>
                    </a:lnTo>
                    <a:lnTo>
                      <a:pt x="231" y="307"/>
                    </a:lnTo>
                    <a:lnTo>
                      <a:pt x="219" y="304"/>
                    </a:lnTo>
                    <a:lnTo>
                      <a:pt x="202" y="295"/>
                    </a:lnTo>
                    <a:lnTo>
                      <a:pt x="189" y="286"/>
                    </a:lnTo>
                    <a:lnTo>
                      <a:pt x="186" y="281"/>
                    </a:lnTo>
                    <a:lnTo>
                      <a:pt x="177" y="280"/>
                    </a:lnTo>
                    <a:lnTo>
                      <a:pt x="160" y="274"/>
                    </a:lnTo>
                    <a:lnTo>
                      <a:pt x="155" y="266"/>
                    </a:lnTo>
                    <a:lnTo>
                      <a:pt x="139" y="254"/>
                    </a:lnTo>
                    <a:lnTo>
                      <a:pt x="132" y="243"/>
                    </a:lnTo>
                    <a:lnTo>
                      <a:pt x="130" y="233"/>
                    </a:lnTo>
                    <a:lnTo>
                      <a:pt x="136" y="231"/>
                    </a:lnTo>
                    <a:lnTo>
                      <a:pt x="134" y="226"/>
                    </a:lnTo>
                    <a:lnTo>
                      <a:pt x="140" y="221"/>
                    </a:lnTo>
                    <a:lnTo>
                      <a:pt x="140" y="214"/>
                    </a:lnTo>
                    <a:lnTo>
                      <a:pt x="136" y="206"/>
                    </a:lnTo>
                    <a:lnTo>
                      <a:pt x="136" y="199"/>
                    </a:lnTo>
                    <a:lnTo>
                      <a:pt x="132" y="188"/>
                    </a:lnTo>
                    <a:lnTo>
                      <a:pt x="121" y="170"/>
                    </a:lnTo>
                    <a:lnTo>
                      <a:pt x="108" y="155"/>
                    </a:lnTo>
                    <a:lnTo>
                      <a:pt x="102" y="143"/>
                    </a:lnTo>
                    <a:lnTo>
                      <a:pt x="90" y="135"/>
                    </a:lnTo>
                    <a:lnTo>
                      <a:pt x="88" y="131"/>
                    </a:lnTo>
                    <a:lnTo>
                      <a:pt x="93" y="119"/>
                    </a:lnTo>
                    <a:lnTo>
                      <a:pt x="86" y="114"/>
                    </a:lnTo>
                    <a:lnTo>
                      <a:pt x="78" y="106"/>
                    </a:lnTo>
                    <a:lnTo>
                      <a:pt x="77" y="92"/>
                    </a:lnTo>
                    <a:lnTo>
                      <a:pt x="69" y="91"/>
                    </a:lnTo>
                    <a:lnTo>
                      <a:pt x="63" y="80"/>
                    </a:lnTo>
                    <a:lnTo>
                      <a:pt x="57" y="71"/>
                    </a:lnTo>
                    <a:lnTo>
                      <a:pt x="58" y="66"/>
                    </a:lnTo>
                    <a:lnTo>
                      <a:pt x="54" y="51"/>
                    </a:lnTo>
                    <a:lnTo>
                      <a:pt x="53" y="37"/>
                    </a:lnTo>
                    <a:lnTo>
                      <a:pt x="55" y="29"/>
                    </a:lnTo>
                    <a:lnTo>
                      <a:pt x="46" y="21"/>
                    </a:lnTo>
                    <a:lnTo>
                      <a:pt x="40" y="23"/>
                    </a:lnTo>
                    <a:lnTo>
                      <a:pt x="34" y="17"/>
                    </a:lnTo>
                    <a:lnTo>
                      <a:pt x="28" y="25"/>
                    </a:lnTo>
                    <a:lnTo>
                      <a:pt x="28" y="34"/>
                    </a:lnTo>
                    <a:lnTo>
                      <a:pt x="25" y="49"/>
                    </a:lnTo>
                    <a:lnTo>
                      <a:pt x="28" y="56"/>
                    </a:lnTo>
                    <a:lnTo>
                      <a:pt x="36" y="69"/>
                    </a:lnTo>
                    <a:lnTo>
                      <a:pt x="37" y="74"/>
                    </a:lnTo>
                    <a:lnTo>
                      <a:pt x="40" y="75"/>
                    </a:lnTo>
                    <a:lnTo>
                      <a:pt x="40" y="82"/>
                    </a:lnTo>
                    <a:lnTo>
                      <a:pt x="43" y="81"/>
                    </a:lnTo>
                    <a:lnTo>
                      <a:pt x="43" y="94"/>
                    </a:lnTo>
                    <a:lnTo>
                      <a:pt x="46" y="98"/>
                    </a:lnTo>
                    <a:lnTo>
                      <a:pt x="48" y="106"/>
                    </a:lnTo>
                    <a:lnTo>
                      <a:pt x="56" y="114"/>
                    </a:lnTo>
                    <a:lnTo>
                      <a:pt x="57" y="132"/>
                    </a:lnTo>
                    <a:lnTo>
                      <a:pt x="60" y="141"/>
                    </a:lnTo>
                    <a:lnTo>
                      <a:pt x="63" y="150"/>
                    </a:lnTo>
                    <a:lnTo>
                      <a:pt x="62" y="160"/>
                    </a:lnTo>
                    <a:lnTo>
                      <a:pt x="69" y="160"/>
                    </a:lnTo>
                    <a:lnTo>
                      <a:pt x="74" y="169"/>
                    </a:lnTo>
                    <a:lnTo>
                      <a:pt x="79" y="177"/>
                    </a:lnTo>
                    <a:lnTo>
                      <a:pt x="78" y="181"/>
                    </a:lnTo>
                    <a:lnTo>
                      <a:pt x="69" y="188"/>
                    </a:lnTo>
                    <a:lnTo>
                      <a:pt x="66" y="188"/>
                    </a:lnTo>
                    <a:lnTo>
                      <a:pt x="65" y="177"/>
                    </a:lnTo>
                    <a:lnTo>
                      <a:pt x="56" y="166"/>
                    </a:lnTo>
                    <a:lnTo>
                      <a:pt x="46" y="156"/>
                    </a:lnTo>
                    <a:lnTo>
                      <a:pt x="38" y="151"/>
                    </a:lnTo>
                    <a:lnTo>
                      <a:pt x="42" y="137"/>
                    </a:lnTo>
                    <a:lnTo>
                      <a:pt x="42" y="127"/>
                    </a:lnTo>
                    <a:lnTo>
                      <a:pt x="35" y="121"/>
                    </a:lnTo>
                    <a:lnTo>
                      <a:pt x="26" y="113"/>
                    </a:lnTo>
                    <a:lnTo>
                      <a:pt x="23" y="115"/>
                    </a:lnTo>
                    <a:lnTo>
                      <a:pt x="20" y="110"/>
                    </a:lnTo>
                    <a:lnTo>
                      <a:pt x="12" y="106"/>
                    </a:lnTo>
                    <a:lnTo>
                      <a:pt x="6" y="94"/>
                    </a:lnTo>
                    <a:lnTo>
                      <a:pt x="7" y="94"/>
                    </a:lnTo>
                    <a:lnTo>
                      <a:pt x="13" y="94"/>
                    </a:lnTo>
                    <a:lnTo>
                      <a:pt x="21" y="87"/>
                    </a:lnTo>
                    <a:lnTo>
                      <a:pt x="24" y="79"/>
                    </a:lnTo>
                    <a:lnTo>
                      <a:pt x="15" y="65"/>
                    </a:lnTo>
                    <a:lnTo>
                      <a:pt x="8" y="60"/>
                    </a:lnTo>
                    <a:lnTo>
                      <a:pt x="6" y="48"/>
                    </a:lnTo>
                    <a:lnTo>
                      <a:pt x="3" y="35"/>
                    </a:lnTo>
                    <a:lnTo>
                      <a:pt x="1" y="20"/>
                    </a:lnTo>
                    <a:lnTo>
                      <a:pt x="0" y="3"/>
                    </a:lnTo>
                    <a:lnTo>
                      <a:pt x="19" y="2"/>
                    </a:lnTo>
                    <a:lnTo>
                      <a:pt x="40" y="0"/>
                    </a:lnTo>
                    <a:lnTo>
                      <a:pt x="37" y="3"/>
                    </a:lnTo>
                    <a:lnTo>
                      <a:pt x="58" y="12"/>
                    </a:lnTo>
                    <a:lnTo>
                      <a:pt x="91" y="26"/>
                    </a:lnTo>
                    <a:lnTo>
                      <a:pt x="123" y="26"/>
                    </a:lnTo>
                    <a:lnTo>
                      <a:pt x="135" y="26"/>
                    </a:lnTo>
                    <a:lnTo>
                      <a:pt x="137" y="18"/>
                    </a:lnTo>
                    <a:lnTo>
                      <a:pt x="166" y="18"/>
                    </a:lnTo>
                    <a:lnTo>
                      <a:pt x="169" y="25"/>
                    </a:lnTo>
                    <a:lnTo>
                      <a:pt x="176" y="31"/>
                    </a:lnTo>
                    <a:lnTo>
                      <a:pt x="183" y="39"/>
                    </a:lnTo>
                    <a:lnTo>
                      <a:pt x="185" y="49"/>
                    </a:lnTo>
                    <a:lnTo>
                      <a:pt x="186" y="60"/>
                    </a:lnTo>
                    <a:lnTo>
                      <a:pt x="193" y="66"/>
                    </a:lnTo>
                    <a:lnTo>
                      <a:pt x="205" y="71"/>
                    </a:lnTo>
                    <a:lnTo>
                      <a:pt x="219" y="56"/>
                    </a:lnTo>
                    <a:lnTo>
                      <a:pt x="232" y="55"/>
                    </a:lnTo>
                    <a:lnTo>
                      <a:pt x="242" y="63"/>
                    </a:lnTo>
                    <a:lnTo>
                      <a:pt x="247" y="76"/>
                    </a:lnTo>
                    <a:lnTo>
                      <a:pt x="249" y="88"/>
                    </a:lnTo>
                    <a:lnTo>
                      <a:pt x="257" y="98"/>
                    </a:lnTo>
                    <a:lnTo>
                      <a:pt x="257" y="111"/>
                    </a:lnTo>
                    <a:lnTo>
                      <a:pt x="260" y="120"/>
                    </a:lnTo>
                    <a:lnTo>
                      <a:pt x="271" y="126"/>
                    </a:lnTo>
                    <a:lnTo>
                      <a:pt x="282" y="131"/>
                    </a:lnTo>
                    <a:lnTo>
                      <a:pt x="282" y="131"/>
                    </a:lnTo>
                    <a:close/>
                  </a:path>
                </a:pathLst>
              </a:custGeom>
              <a:solidFill>
                <a:srgbClr val="FD014F"/>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00" name="Freeform 171">
                <a:extLst>
                  <a:ext uri="{FF2B5EF4-FFF2-40B4-BE49-F238E27FC236}">
                    <a16:creationId xmlns:a16="http://schemas.microsoft.com/office/drawing/2014/main" id="{B24F2687-B2D0-13A5-6A1F-AB775A3253C5}"/>
                  </a:ext>
                </a:extLst>
              </p:cNvPr>
              <p:cNvSpPr>
                <a:spLocks/>
              </p:cNvSpPr>
              <p:nvPr/>
            </p:nvSpPr>
            <p:spPr bwMode="auto">
              <a:xfrm>
                <a:off x="7341538" y="3370978"/>
                <a:ext cx="413790" cy="425468"/>
              </a:xfrm>
              <a:custGeom>
                <a:avLst/>
                <a:gdLst>
                  <a:gd name="T0" fmla="*/ 237 w 248"/>
                  <a:gd name="T1" fmla="*/ 47 h 255"/>
                  <a:gd name="T2" fmla="*/ 194 w 248"/>
                  <a:gd name="T3" fmla="*/ 45 h 255"/>
                  <a:gd name="T4" fmla="*/ 199 w 248"/>
                  <a:gd name="T5" fmla="*/ 70 h 255"/>
                  <a:gd name="T6" fmla="*/ 223 w 248"/>
                  <a:gd name="T7" fmla="*/ 92 h 255"/>
                  <a:gd name="T8" fmla="*/ 214 w 248"/>
                  <a:gd name="T9" fmla="*/ 117 h 255"/>
                  <a:gd name="T10" fmla="*/ 196 w 248"/>
                  <a:gd name="T11" fmla="*/ 155 h 255"/>
                  <a:gd name="T12" fmla="*/ 163 w 248"/>
                  <a:gd name="T13" fmla="*/ 173 h 255"/>
                  <a:gd name="T14" fmla="*/ 160 w 248"/>
                  <a:gd name="T15" fmla="*/ 202 h 255"/>
                  <a:gd name="T16" fmla="*/ 175 w 248"/>
                  <a:gd name="T17" fmla="*/ 227 h 255"/>
                  <a:gd name="T18" fmla="*/ 145 w 248"/>
                  <a:gd name="T19" fmla="*/ 243 h 255"/>
                  <a:gd name="T20" fmla="*/ 123 w 248"/>
                  <a:gd name="T21" fmla="*/ 250 h 255"/>
                  <a:gd name="T22" fmla="*/ 102 w 248"/>
                  <a:gd name="T23" fmla="*/ 222 h 255"/>
                  <a:gd name="T24" fmla="*/ 46 w 248"/>
                  <a:gd name="T25" fmla="*/ 227 h 255"/>
                  <a:gd name="T26" fmla="*/ 26 w 248"/>
                  <a:gd name="T27" fmla="*/ 207 h 255"/>
                  <a:gd name="T28" fmla="*/ 46 w 248"/>
                  <a:gd name="T29" fmla="*/ 188 h 255"/>
                  <a:gd name="T30" fmla="*/ 35 w 248"/>
                  <a:gd name="T31" fmla="*/ 169 h 255"/>
                  <a:gd name="T32" fmla="*/ 9 w 248"/>
                  <a:gd name="T33" fmla="*/ 149 h 255"/>
                  <a:gd name="T34" fmla="*/ 29 w 248"/>
                  <a:gd name="T35" fmla="*/ 148 h 255"/>
                  <a:gd name="T36" fmla="*/ 54 w 248"/>
                  <a:gd name="T37" fmla="*/ 148 h 255"/>
                  <a:gd name="T38" fmla="*/ 69 w 248"/>
                  <a:gd name="T39" fmla="*/ 145 h 255"/>
                  <a:gd name="T40" fmla="*/ 86 w 248"/>
                  <a:gd name="T41" fmla="*/ 121 h 255"/>
                  <a:gd name="T42" fmla="*/ 105 w 248"/>
                  <a:gd name="T43" fmla="*/ 110 h 255"/>
                  <a:gd name="T44" fmla="*/ 117 w 248"/>
                  <a:gd name="T45" fmla="*/ 103 h 255"/>
                  <a:gd name="T46" fmla="*/ 129 w 248"/>
                  <a:gd name="T47" fmla="*/ 99 h 255"/>
                  <a:gd name="T48" fmla="*/ 129 w 248"/>
                  <a:gd name="T49" fmla="*/ 76 h 255"/>
                  <a:gd name="T50" fmla="*/ 129 w 248"/>
                  <a:gd name="T51" fmla="*/ 59 h 255"/>
                  <a:gd name="T52" fmla="*/ 148 w 248"/>
                  <a:gd name="T53" fmla="*/ 53 h 255"/>
                  <a:gd name="T54" fmla="*/ 151 w 248"/>
                  <a:gd name="T55" fmla="*/ 37 h 255"/>
                  <a:gd name="T56" fmla="*/ 141 w 248"/>
                  <a:gd name="T57" fmla="*/ 20 h 255"/>
                  <a:gd name="T58" fmla="*/ 164 w 248"/>
                  <a:gd name="T59" fmla="*/ 7 h 255"/>
                  <a:gd name="T60" fmla="*/ 188 w 248"/>
                  <a:gd name="T61" fmla="*/ 2 h 255"/>
                  <a:gd name="T62" fmla="*/ 211 w 248"/>
                  <a:gd name="T63" fmla="*/ 9 h 255"/>
                  <a:gd name="T64" fmla="*/ 248 w 248"/>
                  <a:gd name="T65" fmla="*/ 3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8" h="255">
                    <a:moveTo>
                      <a:pt x="248" y="31"/>
                    </a:moveTo>
                    <a:lnTo>
                      <a:pt x="237" y="47"/>
                    </a:lnTo>
                    <a:lnTo>
                      <a:pt x="220" y="50"/>
                    </a:lnTo>
                    <a:lnTo>
                      <a:pt x="194" y="45"/>
                    </a:lnTo>
                    <a:lnTo>
                      <a:pt x="188" y="53"/>
                    </a:lnTo>
                    <a:lnTo>
                      <a:pt x="199" y="70"/>
                    </a:lnTo>
                    <a:lnTo>
                      <a:pt x="207" y="83"/>
                    </a:lnTo>
                    <a:lnTo>
                      <a:pt x="223" y="92"/>
                    </a:lnTo>
                    <a:lnTo>
                      <a:pt x="211" y="103"/>
                    </a:lnTo>
                    <a:lnTo>
                      <a:pt x="214" y="117"/>
                    </a:lnTo>
                    <a:lnTo>
                      <a:pt x="203" y="136"/>
                    </a:lnTo>
                    <a:lnTo>
                      <a:pt x="196" y="155"/>
                    </a:lnTo>
                    <a:lnTo>
                      <a:pt x="183" y="175"/>
                    </a:lnTo>
                    <a:lnTo>
                      <a:pt x="163" y="173"/>
                    </a:lnTo>
                    <a:lnTo>
                      <a:pt x="149" y="194"/>
                    </a:lnTo>
                    <a:lnTo>
                      <a:pt x="160" y="202"/>
                    </a:lnTo>
                    <a:lnTo>
                      <a:pt x="165" y="217"/>
                    </a:lnTo>
                    <a:lnTo>
                      <a:pt x="175" y="227"/>
                    </a:lnTo>
                    <a:lnTo>
                      <a:pt x="180" y="243"/>
                    </a:lnTo>
                    <a:lnTo>
                      <a:pt x="145" y="243"/>
                    </a:lnTo>
                    <a:lnTo>
                      <a:pt x="135" y="255"/>
                    </a:lnTo>
                    <a:lnTo>
                      <a:pt x="123" y="250"/>
                    </a:lnTo>
                    <a:lnTo>
                      <a:pt x="116" y="237"/>
                    </a:lnTo>
                    <a:lnTo>
                      <a:pt x="102" y="222"/>
                    </a:lnTo>
                    <a:lnTo>
                      <a:pt x="72" y="226"/>
                    </a:lnTo>
                    <a:lnTo>
                      <a:pt x="46" y="227"/>
                    </a:lnTo>
                    <a:lnTo>
                      <a:pt x="23" y="229"/>
                    </a:lnTo>
                    <a:lnTo>
                      <a:pt x="26" y="207"/>
                    </a:lnTo>
                    <a:lnTo>
                      <a:pt x="49" y="197"/>
                    </a:lnTo>
                    <a:lnTo>
                      <a:pt x="46" y="188"/>
                    </a:lnTo>
                    <a:lnTo>
                      <a:pt x="37" y="185"/>
                    </a:lnTo>
                    <a:lnTo>
                      <a:pt x="35" y="169"/>
                    </a:lnTo>
                    <a:lnTo>
                      <a:pt x="18" y="160"/>
                    </a:lnTo>
                    <a:lnTo>
                      <a:pt x="9" y="149"/>
                    </a:lnTo>
                    <a:lnTo>
                      <a:pt x="0" y="138"/>
                    </a:lnTo>
                    <a:lnTo>
                      <a:pt x="29" y="148"/>
                    </a:lnTo>
                    <a:lnTo>
                      <a:pt x="44" y="145"/>
                    </a:lnTo>
                    <a:lnTo>
                      <a:pt x="54" y="148"/>
                    </a:lnTo>
                    <a:lnTo>
                      <a:pt x="57" y="144"/>
                    </a:lnTo>
                    <a:lnTo>
                      <a:pt x="69" y="145"/>
                    </a:lnTo>
                    <a:lnTo>
                      <a:pt x="88" y="138"/>
                    </a:lnTo>
                    <a:lnTo>
                      <a:pt x="86" y="121"/>
                    </a:lnTo>
                    <a:lnTo>
                      <a:pt x="92" y="110"/>
                    </a:lnTo>
                    <a:lnTo>
                      <a:pt x="105" y="110"/>
                    </a:lnTo>
                    <a:lnTo>
                      <a:pt x="106" y="105"/>
                    </a:lnTo>
                    <a:lnTo>
                      <a:pt x="117" y="103"/>
                    </a:lnTo>
                    <a:lnTo>
                      <a:pt x="123" y="104"/>
                    </a:lnTo>
                    <a:lnTo>
                      <a:pt x="129" y="99"/>
                    </a:lnTo>
                    <a:lnTo>
                      <a:pt x="126" y="87"/>
                    </a:lnTo>
                    <a:lnTo>
                      <a:pt x="129" y="76"/>
                    </a:lnTo>
                    <a:lnTo>
                      <a:pt x="139" y="71"/>
                    </a:lnTo>
                    <a:lnTo>
                      <a:pt x="129" y="59"/>
                    </a:lnTo>
                    <a:lnTo>
                      <a:pt x="145" y="59"/>
                    </a:lnTo>
                    <a:lnTo>
                      <a:pt x="148" y="53"/>
                    </a:lnTo>
                    <a:lnTo>
                      <a:pt x="146" y="45"/>
                    </a:lnTo>
                    <a:lnTo>
                      <a:pt x="151" y="37"/>
                    </a:lnTo>
                    <a:lnTo>
                      <a:pt x="147" y="28"/>
                    </a:lnTo>
                    <a:lnTo>
                      <a:pt x="141" y="20"/>
                    </a:lnTo>
                    <a:lnTo>
                      <a:pt x="149" y="12"/>
                    </a:lnTo>
                    <a:lnTo>
                      <a:pt x="164" y="7"/>
                    </a:lnTo>
                    <a:lnTo>
                      <a:pt x="182" y="5"/>
                    </a:lnTo>
                    <a:lnTo>
                      <a:pt x="188" y="2"/>
                    </a:lnTo>
                    <a:lnTo>
                      <a:pt x="197" y="0"/>
                    </a:lnTo>
                    <a:lnTo>
                      <a:pt x="211" y="9"/>
                    </a:lnTo>
                    <a:lnTo>
                      <a:pt x="220" y="24"/>
                    </a:lnTo>
                    <a:lnTo>
                      <a:pt x="248" y="31"/>
                    </a:lnTo>
                    <a:lnTo>
                      <a:pt x="248" y="31"/>
                    </a:lnTo>
                    <a:close/>
                  </a:path>
                </a:pathLst>
              </a:custGeom>
              <a:solidFill>
                <a:srgbClr val="FD014F"/>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12" name="Freeform 28">
                <a:extLst>
                  <a:ext uri="{FF2B5EF4-FFF2-40B4-BE49-F238E27FC236}">
                    <a16:creationId xmlns:a16="http://schemas.microsoft.com/office/drawing/2014/main" id="{1432FF90-F5A7-DED6-18FA-E453918686C6}"/>
                  </a:ext>
                </a:extLst>
              </p:cNvPr>
              <p:cNvSpPr>
                <a:spLocks/>
              </p:cNvSpPr>
              <p:nvPr/>
            </p:nvSpPr>
            <p:spPr bwMode="auto">
              <a:xfrm>
                <a:off x="3635791" y="4383758"/>
                <a:ext cx="1097876" cy="1236359"/>
              </a:xfrm>
              <a:custGeom>
                <a:avLst/>
                <a:gdLst>
                  <a:gd name="T0" fmla="*/ 298 w 658"/>
                  <a:gd name="T1" fmla="*/ 57 h 741"/>
                  <a:gd name="T2" fmla="*/ 324 w 658"/>
                  <a:gd name="T3" fmla="*/ 55 h 741"/>
                  <a:gd name="T4" fmla="*/ 342 w 658"/>
                  <a:gd name="T5" fmla="*/ 60 h 741"/>
                  <a:gd name="T6" fmla="*/ 373 w 658"/>
                  <a:gd name="T7" fmla="*/ 20 h 741"/>
                  <a:gd name="T8" fmla="*/ 400 w 658"/>
                  <a:gd name="T9" fmla="*/ 66 h 741"/>
                  <a:gd name="T10" fmla="*/ 423 w 658"/>
                  <a:gd name="T11" fmla="*/ 103 h 741"/>
                  <a:gd name="T12" fmla="*/ 485 w 658"/>
                  <a:gd name="T13" fmla="*/ 128 h 741"/>
                  <a:gd name="T14" fmla="*/ 543 w 658"/>
                  <a:gd name="T15" fmla="*/ 154 h 741"/>
                  <a:gd name="T16" fmla="*/ 628 w 658"/>
                  <a:gd name="T17" fmla="*/ 196 h 741"/>
                  <a:gd name="T18" fmla="*/ 658 w 658"/>
                  <a:gd name="T19" fmla="*/ 239 h 741"/>
                  <a:gd name="T20" fmla="*/ 610 w 658"/>
                  <a:gd name="T21" fmla="*/ 331 h 741"/>
                  <a:gd name="T22" fmla="*/ 593 w 658"/>
                  <a:gd name="T23" fmla="*/ 397 h 741"/>
                  <a:gd name="T24" fmla="*/ 583 w 658"/>
                  <a:gd name="T25" fmla="*/ 472 h 741"/>
                  <a:gd name="T26" fmla="*/ 550 w 658"/>
                  <a:gd name="T27" fmla="*/ 536 h 741"/>
                  <a:gd name="T28" fmla="*/ 479 w 658"/>
                  <a:gd name="T29" fmla="*/ 557 h 741"/>
                  <a:gd name="T30" fmla="*/ 451 w 658"/>
                  <a:gd name="T31" fmla="*/ 616 h 741"/>
                  <a:gd name="T32" fmla="*/ 425 w 658"/>
                  <a:gd name="T33" fmla="*/ 688 h 741"/>
                  <a:gd name="T34" fmla="*/ 391 w 658"/>
                  <a:gd name="T35" fmla="*/ 741 h 741"/>
                  <a:gd name="T36" fmla="*/ 364 w 658"/>
                  <a:gd name="T37" fmla="*/ 698 h 741"/>
                  <a:gd name="T38" fmla="*/ 311 w 658"/>
                  <a:gd name="T39" fmla="*/ 674 h 741"/>
                  <a:gd name="T40" fmla="*/ 367 w 658"/>
                  <a:gd name="T41" fmla="*/ 611 h 741"/>
                  <a:gd name="T42" fmla="*/ 351 w 658"/>
                  <a:gd name="T43" fmla="*/ 578 h 741"/>
                  <a:gd name="T44" fmla="*/ 338 w 658"/>
                  <a:gd name="T45" fmla="*/ 556 h 741"/>
                  <a:gd name="T46" fmla="*/ 323 w 658"/>
                  <a:gd name="T47" fmla="*/ 525 h 741"/>
                  <a:gd name="T48" fmla="*/ 286 w 658"/>
                  <a:gd name="T49" fmla="*/ 494 h 741"/>
                  <a:gd name="T50" fmla="*/ 286 w 658"/>
                  <a:gd name="T51" fmla="*/ 459 h 741"/>
                  <a:gd name="T52" fmla="*/ 271 w 658"/>
                  <a:gd name="T53" fmla="*/ 420 h 741"/>
                  <a:gd name="T54" fmla="*/ 238 w 658"/>
                  <a:gd name="T55" fmla="*/ 385 h 741"/>
                  <a:gd name="T56" fmla="*/ 222 w 658"/>
                  <a:gd name="T57" fmla="*/ 356 h 741"/>
                  <a:gd name="T58" fmla="*/ 185 w 658"/>
                  <a:gd name="T59" fmla="*/ 339 h 741"/>
                  <a:gd name="T60" fmla="*/ 146 w 658"/>
                  <a:gd name="T61" fmla="*/ 299 h 741"/>
                  <a:gd name="T62" fmla="*/ 103 w 658"/>
                  <a:gd name="T63" fmla="*/ 302 h 741"/>
                  <a:gd name="T64" fmla="*/ 69 w 658"/>
                  <a:gd name="T65" fmla="*/ 311 h 741"/>
                  <a:gd name="T66" fmla="*/ 33 w 658"/>
                  <a:gd name="T67" fmla="*/ 291 h 741"/>
                  <a:gd name="T68" fmla="*/ 8 w 658"/>
                  <a:gd name="T69" fmla="*/ 259 h 741"/>
                  <a:gd name="T70" fmla="*/ 14 w 658"/>
                  <a:gd name="T71" fmla="*/ 225 h 741"/>
                  <a:gd name="T72" fmla="*/ 36 w 658"/>
                  <a:gd name="T73" fmla="*/ 186 h 741"/>
                  <a:gd name="T74" fmla="*/ 74 w 658"/>
                  <a:gd name="T75" fmla="*/ 128 h 741"/>
                  <a:gd name="T76" fmla="*/ 64 w 658"/>
                  <a:gd name="T77" fmla="*/ 88 h 741"/>
                  <a:gd name="T78" fmla="*/ 67 w 658"/>
                  <a:gd name="T79" fmla="*/ 78 h 741"/>
                  <a:gd name="T80" fmla="*/ 110 w 658"/>
                  <a:gd name="T81" fmla="*/ 66 h 741"/>
                  <a:gd name="T82" fmla="*/ 139 w 658"/>
                  <a:gd name="T83" fmla="*/ 84 h 741"/>
                  <a:gd name="T84" fmla="*/ 163 w 658"/>
                  <a:gd name="T85" fmla="*/ 62 h 741"/>
                  <a:gd name="T86" fmla="*/ 159 w 658"/>
                  <a:gd name="T87" fmla="*/ 40 h 741"/>
                  <a:gd name="T88" fmla="*/ 168 w 658"/>
                  <a:gd name="T89" fmla="*/ 22 h 741"/>
                  <a:gd name="T90" fmla="*/ 217 w 658"/>
                  <a:gd name="T91" fmla="*/ 13 h 741"/>
                  <a:gd name="T92" fmla="*/ 234 w 658"/>
                  <a:gd name="T93" fmla="*/ 3 h 741"/>
                  <a:gd name="T94" fmla="*/ 236 w 658"/>
                  <a:gd name="T95" fmla="*/ 31 h 741"/>
                  <a:gd name="T96" fmla="*/ 248 w 658"/>
                  <a:gd name="T97" fmla="*/ 74 h 741"/>
                  <a:gd name="T98" fmla="*/ 271 w 658"/>
                  <a:gd name="T99" fmla="*/ 67 h 741"/>
                  <a:gd name="T100" fmla="*/ 290 w 658"/>
                  <a:gd name="T101" fmla="*/ 6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8" h="741">
                    <a:moveTo>
                      <a:pt x="290" y="62"/>
                    </a:moveTo>
                    <a:lnTo>
                      <a:pt x="300" y="65"/>
                    </a:lnTo>
                    <a:lnTo>
                      <a:pt x="301" y="60"/>
                    </a:lnTo>
                    <a:lnTo>
                      <a:pt x="298" y="57"/>
                    </a:lnTo>
                    <a:lnTo>
                      <a:pt x="300" y="51"/>
                    </a:lnTo>
                    <a:lnTo>
                      <a:pt x="307" y="53"/>
                    </a:lnTo>
                    <a:lnTo>
                      <a:pt x="314" y="51"/>
                    </a:lnTo>
                    <a:lnTo>
                      <a:pt x="324" y="55"/>
                    </a:lnTo>
                    <a:lnTo>
                      <a:pt x="331" y="59"/>
                    </a:lnTo>
                    <a:lnTo>
                      <a:pt x="337" y="54"/>
                    </a:lnTo>
                    <a:lnTo>
                      <a:pt x="340" y="54"/>
                    </a:lnTo>
                    <a:lnTo>
                      <a:pt x="342" y="60"/>
                    </a:lnTo>
                    <a:lnTo>
                      <a:pt x="351" y="59"/>
                    </a:lnTo>
                    <a:lnTo>
                      <a:pt x="357" y="51"/>
                    </a:lnTo>
                    <a:lnTo>
                      <a:pt x="362" y="37"/>
                    </a:lnTo>
                    <a:lnTo>
                      <a:pt x="373" y="20"/>
                    </a:lnTo>
                    <a:lnTo>
                      <a:pt x="379" y="19"/>
                    </a:lnTo>
                    <a:lnTo>
                      <a:pt x="382" y="30"/>
                    </a:lnTo>
                    <a:lnTo>
                      <a:pt x="391" y="62"/>
                    </a:lnTo>
                    <a:lnTo>
                      <a:pt x="400" y="66"/>
                    </a:lnTo>
                    <a:lnTo>
                      <a:pt x="401" y="79"/>
                    </a:lnTo>
                    <a:lnTo>
                      <a:pt x="388" y="95"/>
                    </a:lnTo>
                    <a:lnTo>
                      <a:pt x="393" y="100"/>
                    </a:lnTo>
                    <a:lnTo>
                      <a:pt x="423" y="103"/>
                    </a:lnTo>
                    <a:lnTo>
                      <a:pt x="424" y="122"/>
                    </a:lnTo>
                    <a:lnTo>
                      <a:pt x="436" y="110"/>
                    </a:lnTo>
                    <a:lnTo>
                      <a:pt x="457" y="117"/>
                    </a:lnTo>
                    <a:lnTo>
                      <a:pt x="485" y="128"/>
                    </a:lnTo>
                    <a:lnTo>
                      <a:pt x="493" y="140"/>
                    </a:lnTo>
                    <a:lnTo>
                      <a:pt x="491" y="150"/>
                    </a:lnTo>
                    <a:lnTo>
                      <a:pt x="511" y="144"/>
                    </a:lnTo>
                    <a:lnTo>
                      <a:pt x="543" y="154"/>
                    </a:lnTo>
                    <a:lnTo>
                      <a:pt x="568" y="154"/>
                    </a:lnTo>
                    <a:lnTo>
                      <a:pt x="593" y="169"/>
                    </a:lnTo>
                    <a:lnTo>
                      <a:pt x="615" y="191"/>
                    </a:lnTo>
                    <a:lnTo>
                      <a:pt x="628" y="196"/>
                    </a:lnTo>
                    <a:lnTo>
                      <a:pt x="642" y="197"/>
                    </a:lnTo>
                    <a:lnTo>
                      <a:pt x="649" y="203"/>
                    </a:lnTo>
                    <a:lnTo>
                      <a:pt x="655" y="227"/>
                    </a:lnTo>
                    <a:lnTo>
                      <a:pt x="658" y="239"/>
                    </a:lnTo>
                    <a:lnTo>
                      <a:pt x="652" y="270"/>
                    </a:lnTo>
                    <a:lnTo>
                      <a:pt x="644" y="282"/>
                    </a:lnTo>
                    <a:lnTo>
                      <a:pt x="621" y="309"/>
                    </a:lnTo>
                    <a:lnTo>
                      <a:pt x="610" y="331"/>
                    </a:lnTo>
                    <a:lnTo>
                      <a:pt x="599" y="347"/>
                    </a:lnTo>
                    <a:lnTo>
                      <a:pt x="595" y="348"/>
                    </a:lnTo>
                    <a:lnTo>
                      <a:pt x="591" y="362"/>
                    </a:lnTo>
                    <a:lnTo>
                      <a:pt x="593" y="397"/>
                    </a:lnTo>
                    <a:lnTo>
                      <a:pt x="590" y="426"/>
                    </a:lnTo>
                    <a:lnTo>
                      <a:pt x="590" y="439"/>
                    </a:lnTo>
                    <a:lnTo>
                      <a:pt x="585" y="446"/>
                    </a:lnTo>
                    <a:lnTo>
                      <a:pt x="583" y="472"/>
                    </a:lnTo>
                    <a:lnTo>
                      <a:pt x="568" y="496"/>
                    </a:lnTo>
                    <a:lnTo>
                      <a:pt x="566" y="516"/>
                    </a:lnTo>
                    <a:lnTo>
                      <a:pt x="553" y="525"/>
                    </a:lnTo>
                    <a:lnTo>
                      <a:pt x="550" y="536"/>
                    </a:lnTo>
                    <a:lnTo>
                      <a:pt x="533" y="536"/>
                    </a:lnTo>
                    <a:lnTo>
                      <a:pt x="508" y="543"/>
                    </a:lnTo>
                    <a:lnTo>
                      <a:pt x="496" y="551"/>
                    </a:lnTo>
                    <a:lnTo>
                      <a:pt x="479" y="557"/>
                    </a:lnTo>
                    <a:lnTo>
                      <a:pt x="461" y="572"/>
                    </a:lnTo>
                    <a:lnTo>
                      <a:pt x="448" y="591"/>
                    </a:lnTo>
                    <a:lnTo>
                      <a:pt x="448" y="605"/>
                    </a:lnTo>
                    <a:lnTo>
                      <a:pt x="451" y="616"/>
                    </a:lnTo>
                    <a:lnTo>
                      <a:pt x="451" y="635"/>
                    </a:lnTo>
                    <a:lnTo>
                      <a:pt x="448" y="645"/>
                    </a:lnTo>
                    <a:lnTo>
                      <a:pt x="438" y="655"/>
                    </a:lnTo>
                    <a:lnTo>
                      <a:pt x="425" y="688"/>
                    </a:lnTo>
                    <a:lnTo>
                      <a:pt x="413" y="703"/>
                    </a:lnTo>
                    <a:lnTo>
                      <a:pt x="403" y="713"/>
                    </a:lnTo>
                    <a:lnTo>
                      <a:pt x="399" y="731"/>
                    </a:lnTo>
                    <a:lnTo>
                      <a:pt x="391" y="741"/>
                    </a:lnTo>
                    <a:lnTo>
                      <a:pt x="384" y="731"/>
                    </a:lnTo>
                    <a:lnTo>
                      <a:pt x="390" y="722"/>
                    </a:lnTo>
                    <a:lnTo>
                      <a:pt x="378" y="708"/>
                    </a:lnTo>
                    <a:lnTo>
                      <a:pt x="364" y="698"/>
                    </a:lnTo>
                    <a:lnTo>
                      <a:pt x="345" y="686"/>
                    </a:lnTo>
                    <a:lnTo>
                      <a:pt x="339" y="686"/>
                    </a:lnTo>
                    <a:lnTo>
                      <a:pt x="321" y="671"/>
                    </a:lnTo>
                    <a:lnTo>
                      <a:pt x="311" y="674"/>
                    </a:lnTo>
                    <a:lnTo>
                      <a:pt x="329" y="648"/>
                    </a:lnTo>
                    <a:lnTo>
                      <a:pt x="345" y="629"/>
                    </a:lnTo>
                    <a:lnTo>
                      <a:pt x="354" y="622"/>
                    </a:lnTo>
                    <a:lnTo>
                      <a:pt x="367" y="611"/>
                    </a:lnTo>
                    <a:lnTo>
                      <a:pt x="365" y="596"/>
                    </a:lnTo>
                    <a:lnTo>
                      <a:pt x="356" y="585"/>
                    </a:lnTo>
                    <a:lnTo>
                      <a:pt x="348" y="588"/>
                    </a:lnTo>
                    <a:lnTo>
                      <a:pt x="351" y="578"/>
                    </a:lnTo>
                    <a:lnTo>
                      <a:pt x="351" y="566"/>
                    </a:lnTo>
                    <a:lnTo>
                      <a:pt x="351" y="556"/>
                    </a:lnTo>
                    <a:lnTo>
                      <a:pt x="344" y="553"/>
                    </a:lnTo>
                    <a:lnTo>
                      <a:pt x="338" y="556"/>
                    </a:lnTo>
                    <a:lnTo>
                      <a:pt x="332" y="554"/>
                    </a:lnTo>
                    <a:lnTo>
                      <a:pt x="330" y="548"/>
                    </a:lnTo>
                    <a:lnTo>
                      <a:pt x="326" y="530"/>
                    </a:lnTo>
                    <a:lnTo>
                      <a:pt x="323" y="525"/>
                    </a:lnTo>
                    <a:lnTo>
                      <a:pt x="311" y="519"/>
                    </a:lnTo>
                    <a:lnTo>
                      <a:pt x="305" y="523"/>
                    </a:lnTo>
                    <a:lnTo>
                      <a:pt x="288" y="519"/>
                    </a:lnTo>
                    <a:lnTo>
                      <a:pt x="286" y="494"/>
                    </a:lnTo>
                    <a:lnTo>
                      <a:pt x="280" y="483"/>
                    </a:lnTo>
                    <a:lnTo>
                      <a:pt x="285" y="479"/>
                    </a:lnTo>
                    <a:lnTo>
                      <a:pt x="282" y="468"/>
                    </a:lnTo>
                    <a:lnTo>
                      <a:pt x="286" y="459"/>
                    </a:lnTo>
                    <a:lnTo>
                      <a:pt x="288" y="445"/>
                    </a:lnTo>
                    <a:lnTo>
                      <a:pt x="283" y="433"/>
                    </a:lnTo>
                    <a:lnTo>
                      <a:pt x="274" y="428"/>
                    </a:lnTo>
                    <a:lnTo>
                      <a:pt x="271" y="420"/>
                    </a:lnTo>
                    <a:lnTo>
                      <a:pt x="273" y="409"/>
                    </a:lnTo>
                    <a:lnTo>
                      <a:pt x="241" y="408"/>
                    </a:lnTo>
                    <a:lnTo>
                      <a:pt x="233" y="386"/>
                    </a:lnTo>
                    <a:lnTo>
                      <a:pt x="238" y="385"/>
                    </a:lnTo>
                    <a:lnTo>
                      <a:pt x="237" y="378"/>
                    </a:lnTo>
                    <a:lnTo>
                      <a:pt x="234" y="372"/>
                    </a:lnTo>
                    <a:lnTo>
                      <a:pt x="232" y="361"/>
                    </a:lnTo>
                    <a:lnTo>
                      <a:pt x="222" y="356"/>
                    </a:lnTo>
                    <a:lnTo>
                      <a:pt x="211" y="356"/>
                    </a:lnTo>
                    <a:lnTo>
                      <a:pt x="204" y="350"/>
                    </a:lnTo>
                    <a:lnTo>
                      <a:pt x="193" y="346"/>
                    </a:lnTo>
                    <a:lnTo>
                      <a:pt x="185" y="339"/>
                    </a:lnTo>
                    <a:lnTo>
                      <a:pt x="167" y="336"/>
                    </a:lnTo>
                    <a:lnTo>
                      <a:pt x="148" y="319"/>
                    </a:lnTo>
                    <a:lnTo>
                      <a:pt x="148" y="306"/>
                    </a:lnTo>
                    <a:lnTo>
                      <a:pt x="146" y="299"/>
                    </a:lnTo>
                    <a:lnTo>
                      <a:pt x="147" y="285"/>
                    </a:lnTo>
                    <a:lnTo>
                      <a:pt x="126" y="288"/>
                    </a:lnTo>
                    <a:lnTo>
                      <a:pt x="117" y="295"/>
                    </a:lnTo>
                    <a:lnTo>
                      <a:pt x="103" y="302"/>
                    </a:lnTo>
                    <a:lnTo>
                      <a:pt x="100" y="308"/>
                    </a:lnTo>
                    <a:lnTo>
                      <a:pt x="91" y="309"/>
                    </a:lnTo>
                    <a:lnTo>
                      <a:pt x="78" y="307"/>
                    </a:lnTo>
                    <a:lnTo>
                      <a:pt x="69" y="311"/>
                    </a:lnTo>
                    <a:lnTo>
                      <a:pt x="61" y="308"/>
                    </a:lnTo>
                    <a:lnTo>
                      <a:pt x="61" y="279"/>
                    </a:lnTo>
                    <a:lnTo>
                      <a:pt x="48" y="291"/>
                    </a:lnTo>
                    <a:lnTo>
                      <a:pt x="33" y="291"/>
                    </a:lnTo>
                    <a:lnTo>
                      <a:pt x="26" y="280"/>
                    </a:lnTo>
                    <a:lnTo>
                      <a:pt x="15" y="279"/>
                    </a:lnTo>
                    <a:lnTo>
                      <a:pt x="18" y="271"/>
                    </a:lnTo>
                    <a:lnTo>
                      <a:pt x="8" y="259"/>
                    </a:lnTo>
                    <a:lnTo>
                      <a:pt x="0" y="242"/>
                    </a:lnTo>
                    <a:lnTo>
                      <a:pt x="5" y="239"/>
                    </a:lnTo>
                    <a:lnTo>
                      <a:pt x="4" y="231"/>
                    </a:lnTo>
                    <a:lnTo>
                      <a:pt x="14" y="225"/>
                    </a:lnTo>
                    <a:lnTo>
                      <a:pt x="12" y="215"/>
                    </a:lnTo>
                    <a:lnTo>
                      <a:pt x="17" y="208"/>
                    </a:lnTo>
                    <a:lnTo>
                      <a:pt x="17" y="199"/>
                    </a:lnTo>
                    <a:lnTo>
                      <a:pt x="36" y="186"/>
                    </a:lnTo>
                    <a:lnTo>
                      <a:pt x="49" y="182"/>
                    </a:lnTo>
                    <a:lnTo>
                      <a:pt x="52" y="179"/>
                    </a:lnTo>
                    <a:lnTo>
                      <a:pt x="67" y="181"/>
                    </a:lnTo>
                    <a:lnTo>
                      <a:pt x="74" y="128"/>
                    </a:lnTo>
                    <a:lnTo>
                      <a:pt x="74" y="120"/>
                    </a:lnTo>
                    <a:lnTo>
                      <a:pt x="71" y="110"/>
                    </a:lnTo>
                    <a:lnTo>
                      <a:pt x="63" y="102"/>
                    </a:lnTo>
                    <a:lnTo>
                      <a:pt x="64" y="88"/>
                    </a:lnTo>
                    <a:lnTo>
                      <a:pt x="73" y="85"/>
                    </a:lnTo>
                    <a:lnTo>
                      <a:pt x="77" y="88"/>
                    </a:lnTo>
                    <a:lnTo>
                      <a:pt x="77" y="80"/>
                    </a:lnTo>
                    <a:lnTo>
                      <a:pt x="67" y="78"/>
                    </a:lnTo>
                    <a:lnTo>
                      <a:pt x="67" y="66"/>
                    </a:lnTo>
                    <a:lnTo>
                      <a:pt x="100" y="67"/>
                    </a:lnTo>
                    <a:lnTo>
                      <a:pt x="106" y="60"/>
                    </a:lnTo>
                    <a:lnTo>
                      <a:pt x="110" y="66"/>
                    </a:lnTo>
                    <a:lnTo>
                      <a:pt x="113" y="77"/>
                    </a:lnTo>
                    <a:lnTo>
                      <a:pt x="117" y="75"/>
                    </a:lnTo>
                    <a:lnTo>
                      <a:pt x="126" y="85"/>
                    </a:lnTo>
                    <a:lnTo>
                      <a:pt x="139" y="84"/>
                    </a:lnTo>
                    <a:lnTo>
                      <a:pt x="142" y="78"/>
                    </a:lnTo>
                    <a:lnTo>
                      <a:pt x="154" y="74"/>
                    </a:lnTo>
                    <a:lnTo>
                      <a:pt x="162" y="71"/>
                    </a:lnTo>
                    <a:lnTo>
                      <a:pt x="163" y="62"/>
                    </a:lnTo>
                    <a:lnTo>
                      <a:pt x="176" y="57"/>
                    </a:lnTo>
                    <a:lnTo>
                      <a:pt x="175" y="53"/>
                    </a:lnTo>
                    <a:lnTo>
                      <a:pt x="160" y="51"/>
                    </a:lnTo>
                    <a:lnTo>
                      <a:pt x="159" y="40"/>
                    </a:lnTo>
                    <a:lnTo>
                      <a:pt x="160" y="27"/>
                    </a:lnTo>
                    <a:lnTo>
                      <a:pt x="152" y="22"/>
                    </a:lnTo>
                    <a:lnTo>
                      <a:pt x="155" y="20"/>
                    </a:lnTo>
                    <a:lnTo>
                      <a:pt x="168" y="22"/>
                    </a:lnTo>
                    <a:lnTo>
                      <a:pt x="181" y="27"/>
                    </a:lnTo>
                    <a:lnTo>
                      <a:pt x="185" y="22"/>
                    </a:lnTo>
                    <a:lnTo>
                      <a:pt x="198" y="20"/>
                    </a:lnTo>
                    <a:lnTo>
                      <a:pt x="217" y="13"/>
                    </a:lnTo>
                    <a:lnTo>
                      <a:pt x="223" y="5"/>
                    </a:lnTo>
                    <a:lnTo>
                      <a:pt x="221" y="0"/>
                    </a:lnTo>
                    <a:lnTo>
                      <a:pt x="230" y="0"/>
                    </a:lnTo>
                    <a:lnTo>
                      <a:pt x="234" y="3"/>
                    </a:lnTo>
                    <a:lnTo>
                      <a:pt x="231" y="12"/>
                    </a:lnTo>
                    <a:lnTo>
                      <a:pt x="237" y="15"/>
                    </a:lnTo>
                    <a:lnTo>
                      <a:pt x="240" y="24"/>
                    </a:lnTo>
                    <a:lnTo>
                      <a:pt x="236" y="31"/>
                    </a:lnTo>
                    <a:lnTo>
                      <a:pt x="233" y="46"/>
                    </a:lnTo>
                    <a:lnTo>
                      <a:pt x="237" y="57"/>
                    </a:lnTo>
                    <a:lnTo>
                      <a:pt x="238" y="65"/>
                    </a:lnTo>
                    <a:lnTo>
                      <a:pt x="248" y="74"/>
                    </a:lnTo>
                    <a:lnTo>
                      <a:pt x="257" y="75"/>
                    </a:lnTo>
                    <a:lnTo>
                      <a:pt x="258" y="71"/>
                    </a:lnTo>
                    <a:lnTo>
                      <a:pt x="264" y="70"/>
                    </a:lnTo>
                    <a:lnTo>
                      <a:pt x="271" y="67"/>
                    </a:lnTo>
                    <a:lnTo>
                      <a:pt x="277" y="62"/>
                    </a:lnTo>
                    <a:lnTo>
                      <a:pt x="286" y="64"/>
                    </a:lnTo>
                    <a:lnTo>
                      <a:pt x="290" y="62"/>
                    </a:lnTo>
                    <a:lnTo>
                      <a:pt x="290" y="62"/>
                    </a:lnTo>
                    <a:close/>
                  </a:path>
                </a:pathLst>
              </a:custGeom>
              <a:solidFill>
                <a:srgbClr val="FD014F"/>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 name="Freeform 104">
                <a:extLst>
                  <a:ext uri="{FF2B5EF4-FFF2-40B4-BE49-F238E27FC236}">
                    <a16:creationId xmlns:a16="http://schemas.microsoft.com/office/drawing/2014/main" id="{952764E5-33EB-2BB6-8BE5-BCB7932A9230}"/>
                  </a:ext>
                </a:extLst>
              </p:cNvPr>
              <p:cNvSpPr>
                <a:spLocks/>
              </p:cNvSpPr>
              <p:nvPr/>
            </p:nvSpPr>
            <p:spPr bwMode="auto">
              <a:xfrm>
                <a:off x="9021723" y="4845934"/>
                <a:ext cx="50054" cy="28364"/>
              </a:xfrm>
              <a:custGeom>
                <a:avLst/>
                <a:gdLst>
                  <a:gd name="T0" fmla="*/ 28 w 30"/>
                  <a:gd name="T1" fmla="*/ 17 h 17"/>
                  <a:gd name="T2" fmla="*/ 21 w 30"/>
                  <a:gd name="T3" fmla="*/ 17 h 17"/>
                  <a:gd name="T4" fmla="*/ 0 w 30"/>
                  <a:gd name="T5" fmla="*/ 4 h 17"/>
                  <a:gd name="T6" fmla="*/ 17 w 30"/>
                  <a:gd name="T7" fmla="*/ 0 h 17"/>
                  <a:gd name="T8" fmla="*/ 25 w 30"/>
                  <a:gd name="T9" fmla="*/ 6 h 17"/>
                  <a:gd name="T10" fmla="*/ 30 w 30"/>
                  <a:gd name="T11" fmla="*/ 11 h 17"/>
                  <a:gd name="T12" fmla="*/ 28 w 3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28" y="17"/>
                    </a:moveTo>
                    <a:lnTo>
                      <a:pt x="21" y="17"/>
                    </a:lnTo>
                    <a:lnTo>
                      <a:pt x="0" y="4"/>
                    </a:lnTo>
                    <a:lnTo>
                      <a:pt x="17" y="0"/>
                    </a:lnTo>
                    <a:lnTo>
                      <a:pt x="25" y="6"/>
                    </a:lnTo>
                    <a:lnTo>
                      <a:pt x="30" y="11"/>
                    </a:lnTo>
                    <a:lnTo>
                      <a:pt x="28" y="17"/>
                    </a:lnTo>
                    <a:close/>
                  </a:path>
                </a:pathLst>
              </a:custGeom>
              <a:solidFill>
                <a:srgbClr val="FD014F"/>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15" name="Freeform 105">
                <a:extLst>
                  <a:ext uri="{FF2B5EF4-FFF2-40B4-BE49-F238E27FC236}">
                    <a16:creationId xmlns:a16="http://schemas.microsoft.com/office/drawing/2014/main" id="{B8542E51-BC00-86E1-CBF4-621FE753C526}"/>
                  </a:ext>
                </a:extLst>
              </p:cNvPr>
              <p:cNvSpPr>
                <a:spLocks/>
              </p:cNvSpPr>
              <p:nvPr/>
            </p:nvSpPr>
            <p:spPr bwMode="auto">
              <a:xfrm>
                <a:off x="9145191" y="4830918"/>
                <a:ext cx="48386" cy="46718"/>
              </a:xfrm>
              <a:custGeom>
                <a:avLst/>
                <a:gdLst>
                  <a:gd name="T0" fmla="*/ 28 w 29"/>
                  <a:gd name="T1" fmla="*/ 0 h 28"/>
                  <a:gd name="T2" fmla="*/ 29 w 29"/>
                  <a:gd name="T3" fmla="*/ 4 h 28"/>
                  <a:gd name="T4" fmla="*/ 29 w 29"/>
                  <a:gd name="T5" fmla="*/ 9 h 28"/>
                  <a:gd name="T6" fmla="*/ 17 w 29"/>
                  <a:gd name="T7" fmla="*/ 24 h 28"/>
                  <a:gd name="T8" fmla="*/ 2 w 29"/>
                  <a:gd name="T9" fmla="*/ 28 h 28"/>
                  <a:gd name="T10" fmla="*/ 0 w 29"/>
                  <a:gd name="T11" fmla="*/ 26 h 28"/>
                  <a:gd name="T12" fmla="*/ 3 w 29"/>
                  <a:gd name="T13" fmla="*/ 20 h 28"/>
                  <a:gd name="T14" fmla="*/ 11 w 29"/>
                  <a:gd name="T15" fmla="*/ 8 h 28"/>
                  <a:gd name="T16" fmla="*/ 28 w 2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8" y="0"/>
                    </a:moveTo>
                    <a:lnTo>
                      <a:pt x="29" y="4"/>
                    </a:lnTo>
                    <a:lnTo>
                      <a:pt x="29" y="9"/>
                    </a:lnTo>
                    <a:lnTo>
                      <a:pt x="17" y="24"/>
                    </a:lnTo>
                    <a:lnTo>
                      <a:pt x="2" y="28"/>
                    </a:lnTo>
                    <a:lnTo>
                      <a:pt x="0" y="26"/>
                    </a:lnTo>
                    <a:lnTo>
                      <a:pt x="3" y="20"/>
                    </a:lnTo>
                    <a:lnTo>
                      <a:pt x="11" y="8"/>
                    </a:lnTo>
                    <a:lnTo>
                      <a:pt x="28" y="0"/>
                    </a:lnTo>
                    <a:close/>
                  </a:path>
                </a:pathLst>
              </a:custGeom>
              <a:solidFill>
                <a:srgbClr val="FD014F"/>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16" name="Freeform 106">
                <a:extLst>
                  <a:ext uri="{FF2B5EF4-FFF2-40B4-BE49-F238E27FC236}">
                    <a16:creationId xmlns:a16="http://schemas.microsoft.com/office/drawing/2014/main" id="{4FAECEF0-59B0-DA91-4390-0AD1D0E43652}"/>
                  </a:ext>
                </a:extLst>
              </p:cNvPr>
              <p:cNvSpPr>
                <a:spLocks/>
              </p:cNvSpPr>
              <p:nvPr/>
            </p:nvSpPr>
            <p:spPr bwMode="auto">
              <a:xfrm>
                <a:off x="8961657" y="4805889"/>
                <a:ext cx="68408" cy="30033"/>
              </a:xfrm>
              <a:custGeom>
                <a:avLst/>
                <a:gdLst>
                  <a:gd name="T0" fmla="*/ 21 w 41"/>
                  <a:gd name="T1" fmla="*/ 0 h 18"/>
                  <a:gd name="T2" fmla="*/ 26 w 41"/>
                  <a:gd name="T3" fmla="*/ 5 h 18"/>
                  <a:gd name="T4" fmla="*/ 37 w 41"/>
                  <a:gd name="T5" fmla="*/ 4 h 18"/>
                  <a:gd name="T6" fmla="*/ 41 w 41"/>
                  <a:gd name="T7" fmla="*/ 12 h 18"/>
                  <a:gd name="T8" fmla="*/ 21 w 41"/>
                  <a:gd name="T9" fmla="*/ 15 h 18"/>
                  <a:gd name="T10" fmla="*/ 9 w 41"/>
                  <a:gd name="T11" fmla="*/ 18 h 18"/>
                  <a:gd name="T12" fmla="*/ 0 w 41"/>
                  <a:gd name="T13" fmla="*/ 18 h 18"/>
                  <a:gd name="T14" fmla="*/ 7 w 41"/>
                  <a:gd name="T15" fmla="*/ 6 h 18"/>
                  <a:gd name="T16" fmla="*/ 16 w 41"/>
                  <a:gd name="T17" fmla="*/ 6 h 18"/>
                  <a:gd name="T18" fmla="*/ 21 w 41"/>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8">
                    <a:moveTo>
                      <a:pt x="21" y="0"/>
                    </a:moveTo>
                    <a:lnTo>
                      <a:pt x="26" y="5"/>
                    </a:lnTo>
                    <a:lnTo>
                      <a:pt x="37" y="4"/>
                    </a:lnTo>
                    <a:lnTo>
                      <a:pt x="41" y="12"/>
                    </a:lnTo>
                    <a:lnTo>
                      <a:pt x="21" y="15"/>
                    </a:lnTo>
                    <a:lnTo>
                      <a:pt x="9" y="18"/>
                    </a:lnTo>
                    <a:lnTo>
                      <a:pt x="0" y="18"/>
                    </a:lnTo>
                    <a:lnTo>
                      <a:pt x="7" y="6"/>
                    </a:lnTo>
                    <a:lnTo>
                      <a:pt x="16" y="6"/>
                    </a:lnTo>
                    <a:lnTo>
                      <a:pt x="21" y="0"/>
                    </a:lnTo>
                    <a:close/>
                  </a:path>
                </a:pathLst>
              </a:custGeom>
              <a:solidFill>
                <a:srgbClr val="FD014F"/>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17" name="Freeform 107">
                <a:extLst>
                  <a:ext uri="{FF2B5EF4-FFF2-40B4-BE49-F238E27FC236}">
                    <a16:creationId xmlns:a16="http://schemas.microsoft.com/office/drawing/2014/main" id="{54E38BA6-10D4-802B-B928-585446BCD5BF}"/>
                  </a:ext>
                </a:extLst>
              </p:cNvPr>
              <p:cNvSpPr>
                <a:spLocks/>
              </p:cNvSpPr>
              <p:nvPr/>
            </p:nvSpPr>
            <p:spPr bwMode="auto">
              <a:xfrm>
                <a:off x="9050087" y="4805889"/>
                <a:ext cx="85093" cy="26696"/>
              </a:xfrm>
              <a:custGeom>
                <a:avLst/>
                <a:gdLst>
                  <a:gd name="T0" fmla="*/ 51 w 51"/>
                  <a:gd name="T1" fmla="*/ 0 h 16"/>
                  <a:gd name="T2" fmla="*/ 48 w 51"/>
                  <a:gd name="T3" fmla="*/ 11 h 16"/>
                  <a:gd name="T4" fmla="*/ 23 w 51"/>
                  <a:gd name="T5" fmla="*/ 16 h 16"/>
                  <a:gd name="T6" fmla="*/ 0 w 51"/>
                  <a:gd name="T7" fmla="*/ 14 h 16"/>
                  <a:gd name="T8" fmla="*/ 1 w 51"/>
                  <a:gd name="T9" fmla="*/ 6 h 16"/>
                  <a:gd name="T10" fmla="*/ 14 w 51"/>
                  <a:gd name="T11" fmla="*/ 3 h 16"/>
                  <a:gd name="T12" fmla="*/ 25 w 51"/>
                  <a:gd name="T13" fmla="*/ 8 h 16"/>
                  <a:gd name="T14" fmla="*/ 36 w 51"/>
                  <a:gd name="T15" fmla="*/ 6 h 16"/>
                  <a:gd name="T16" fmla="*/ 51 w 51"/>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6">
                    <a:moveTo>
                      <a:pt x="51" y="0"/>
                    </a:moveTo>
                    <a:lnTo>
                      <a:pt x="48" y="11"/>
                    </a:lnTo>
                    <a:lnTo>
                      <a:pt x="23" y="16"/>
                    </a:lnTo>
                    <a:lnTo>
                      <a:pt x="0" y="14"/>
                    </a:lnTo>
                    <a:lnTo>
                      <a:pt x="1" y="6"/>
                    </a:lnTo>
                    <a:lnTo>
                      <a:pt x="14" y="3"/>
                    </a:lnTo>
                    <a:lnTo>
                      <a:pt x="25" y="8"/>
                    </a:lnTo>
                    <a:lnTo>
                      <a:pt x="36" y="6"/>
                    </a:lnTo>
                    <a:lnTo>
                      <a:pt x="51" y="0"/>
                    </a:lnTo>
                    <a:close/>
                  </a:path>
                </a:pathLst>
              </a:custGeom>
              <a:solidFill>
                <a:srgbClr val="FD014F"/>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18" name="Freeform 108">
                <a:extLst>
                  <a:ext uri="{FF2B5EF4-FFF2-40B4-BE49-F238E27FC236}">
                    <a16:creationId xmlns:a16="http://schemas.microsoft.com/office/drawing/2014/main" id="{DE9294C8-50D0-1E2A-7946-B98E2BBE4859}"/>
                  </a:ext>
                </a:extLst>
              </p:cNvPr>
              <p:cNvSpPr>
                <a:spLocks/>
              </p:cNvSpPr>
              <p:nvPr/>
            </p:nvSpPr>
            <p:spPr bwMode="auto">
              <a:xfrm>
                <a:off x="8649646" y="4735813"/>
                <a:ext cx="285313" cy="90099"/>
              </a:xfrm>
              <a:custGeom>
                <a:avLst/>
                <a:gdLst>
                  <a:gd name="T0" fmla="*/ 54 w 171"/>
                  <a:gd name="T1" fmla="*/ 17 h 54"/>
                  <a:gd name="T2" fmla="*/ 86 w 171"/>
                  <a:gd name="T3" fmla="*/ 19 h 54"/>
                  <a:gd name="T4" fmla="*/ 90 w 171"/>
                  <a:gd name="T5" fmla="*/ 11 h 54"/>
                  <a:gd name="T6" fmla="*/ 120 w 171"/>
                  <a:gd name="T7" fmla="*/ 20 h 54"/>
                  <a:gd name="T8" fmla="*/ 126 w 171"/>
                  <a:gd name="T9" fmla="*/ 32 h 54"/>
                  <a:gd name="T10" fmla="*/ 151 w 171"/>
                  <a:gd name="T11" fmla="*/ 36 h 54"/>
                  <a:gd name="T12" fmla="*/ 171 w 171"/>
                  <a:gd name="T13" fmla="*/ 47 h 54"/>
                  <a:gd name="T14" fmla="*/ 151 w 171"/>
                  <a:gd name="T15" fmla="*/ 54 h 54"/>
                  <a:gd name="T16" fmla="*/ 133 w 171"/>
                  <a:gd name="T17" fmla="*/ 47 h 54"/>
                  <a:gd name="T18" fmla="*/ 118 w 171"/>
                  <a:gd name="T19" fmla="*/ 47 h 54"/>
                  <a:gd name="T20" fmla="*/ 100 w 171"/>
                  <a:gd name="T21" fmla="*/ 46 h 54"/>
                  <a:gd name="T22" fmla="*/ 86 w 171"/>
                  <a:gd name="T23" fmla="*/ 43 h 54"/>
                  <a:gd name="T24" fmla="*/ 66 w 171"/>
                  <a:gd name="T25" fmla="*/ 35 h 54"/>
                  <a:gd name="T26" fmla="*/ 55 w 171"/>
                  <a:gd name="T27" fmla="*/ 34 h 54"/>
                  <a:gd name="T28" fmla="*/ 47 w 171"/>
                  <a:gd name="T29" fmla="*/ 36 h 54"/>
                  <a:gd name="T30" fmla="*/ 17 w 171"/>
                  <a:gd name="T31" fmla="*/ 28 h 54"/>
                  <a:gd name="T32" fmla="*/ 15 w 171"/>
                  <a:gd name="T33" fmla="*/ 20 h 54"/>
                  <a:gd name="T34" fmla="*/ 0 w 171"/>
                  <a:gd name="T35" fmla="*/ 18 h 54"/>
                  <a:gd name="T36" fmla="*/ 12 w 171"/>
                  <a:gd name="T37" fmla="*/ 0 h 54"/>
                  <a:gd name="T38" fmla="*/ 32 w 171"/>
                  <a:gd name="T39" fmla="*/ 1 h 54"/>
                  <a:gd name="T40" fmla="*/ 45 w 171"/>
                  <a:gd name="T41" fmla="*/ 8 h 54"/>
                  <a:gd name="T42" fmla="*/ 52 w 171"/>
                  <a:gd name="T43" fmla="*/ 10 h 54"/>
                  <a:gd name="T44" fmla="*/ 54 w 171"/>
                  <a:gd name="T45"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1" h="54">
                    <a:moveTo>
                      <a:pt x="54" y="17"/>
                    </a:moveTo>
                    <a:lnTo>
                      <a:pt x="86" y="19"/>
                    </a:lnTo>
                    <a:lnTo>
                      <a:pt x="90" y="11"/>
                    </a:lnTo>
                    <a:lnTo>
                      <a:pt x="120" y="20"/>
                    </a:lnTo>
                    <a:lnTo>
                      <a:pt x="126" y="32"/>
                    </a:lnTo>
                    <a:lnTo>
                      <a:pt x="151" y="36"/>
                    </a:lnTo>
                    <a:lnTo>
                      <a:pt x="171" y="47"/>
                    </a:lnTo>
                    <a:lnTo>
                      <a:pt x="151" y="54"/>
                    </a:lnTo>
                    <a:lnTo>
                      <a:pt x="133" y="47"/>
                    </a:lnTo>
                    <a:lnTo>
                      <a:pt x="118" y="47"/>
                    </a:lnTo>
                    <a:lnTo>
                      <a:pt x="100" y="46"/>
                    </a:lnTo>
                    <a:lnTo>
                      <a:pt x="86" y="43"/>
                    </a:lnTo>
                    <a:lnTo>
                      <a:pt x="66" y="35"/>
                    </a:lnTo>
                    <a:lnTo>
                      <a:pt x="55" y="34"/>
                    </a:lnTo>
                    <a:lnTo>
                      <a:pt x="47" y="36"/>
                    </a:lnTo>
                    <a:lnTo>
                      <a:pt x="17" y="28"/>
                    </a:lnTo>
                    <a:lnTo>
                      <a:pt x="15" y="20"/>
                    </a:lnTo>
                    <a:lnTo>
                      <a:pt x="0" y="18"/>
                    </a:lnTo>
                    <a:lnTo>
                      <a:pt x="12" y="0"/>
                    </a:lnTo>
                    <a:lnTo>
                      <a:pt x="32" y="1"/>
                    </a:lnTo>
                    <a:lnTo>
                      <a:pt x="45" y="8"/>
                    </a:lnTo>
                    <a:lnTo>
                      <a:pt x="52" y="10"/>
                    </a:lnTo>
                    <a:lnTo>
                      <a:pt x="54" y="17"/>
                    </a:lnTo>
                    <a:close/>
                  </a:path>
                </a:pathLst>
              </a:custGeom>
              <a:solidFill>
                <a:srgbClr val="FD014F"/>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26" name="Freeform 116">
                <a:extLst>
                  <a:ext uri="{FF2B5EF4-FFF2-40B4-BE49-F238E27FC236}">
                    <a16:creationId xmlns:a16="http://schemas.microsoft.com/office/drawing/2014/main" id="{AA183CC0-26EA-BFEC-EF07-DF43B9F81AF8}"/>
                  </a:ext>
                </a:extLst>
              </p:cNvPr>
              <p:cNvSpPr>
                <a:spLocks/>
              </p:cNvSpPr>
              <p:nvPr/>
            </p:nvSpPr>
            <p:spPr bwMode="auto">
              <a:xfrm>
                <a:off x="8369337" y="4373746"/>
                <a:ext cx="305336" cy="362065"/>
              </a:xfrm>
              <a:custGeom>
                <a:avLst/>
                <a:gdLst>
                  <a:gd name="T0" fmla="*/ 176 w 183"/>
                  <a:gd name="T1" fmla="*/ 217 h 217"/>
                  <a:gd name="T2" fmla="*/ 157 w 183"/>
                  <a:gd name="T3" fmla="*/ 217 h 217"/>
                  <a:gd name="T4" fmla="*/ 144 w 183"/>
                  <a:gd name="T5" fmla="*/ 201 h 217"/>
                  <a:gd name="T6" fmla="*/ 123 w 183"/>
                  <a:gd name="T7" fmla="*/ 185 h 217"/>
                  <a:gd name="T8" fmla="*/ 116 w 183"/>
                  <a:gd name="T9" fmla="*/ 174 h 217"/>
                  <a:gd name="T10" fmla="*/ 104 w 183"/>
                  <a:gd name="T11" fmla="*/ 158 h 217"/>
                  <a:gd name="T12" fmla="*/ 96 w 183"/>
                  <a:gd name="T13" fmla="*/ 144 h 217"/>
                  <a:gd name="T14" fmla="*/ 83 w 183"/>
                  <a:gd name="T15" fmla="*/ 117 h 217"/>
                  <a:gd name="T16" fmla="*/ 69 w 183"/>
                  <a:gd name="T17" fmla="*/ 101 h 217"/>
                  <a:gd name="T18" fmla="*/ 64 w 183"/>
                  <a:gd name="T19" fmla="*/ 85 h 217"/>
                  <a:gd name="T20" fmla="*/ 57 w 183"/>
                  <a:gd name="T21" fmla="*/ 70 h 217"/>
                  <a:gd name="T22" fmla="*/ 42 w 183"/>
                  <a:gd name="T23" fmla="*/ 58 h 217"/>
                  <a:gd name="T24" fmla="*/ 33 w 183"/>
                  <a:gd name="T25" fmla="*/ 42 h 217"/>
                  <a:gd name="T26" fmla="*/ 20 w 183"/>
                  <a:gd name="T27" fmla="*/ 31 h 217"/>
                  <a:gd name="T28" fmla="*/ 2 w 183"/>
                  <a:gd name="T29" fmla="*/ 11 h 217"/>
                  <a:gd name="T30" fmla="*/ 0 w 183"/>
                  <a:gd name="T31" fmla="*/ 0 h 217"/>
                  <a:gd name="T32" fmla="*/ 11 w 183"/>
                  <a:gd name="T33" fmla="*/ 2 h 217"/>
                  <a:gd name="T34" fmla="*/ 37 w 183"/>
                  <a:gd name="T35" fmla="*/ 5 h 217"/>
                  <a:gd name="T36" fmla="*/ 52 w 183"/>
                  <a:gd name="T37" fmla="*/ 24 h 217"/>
                  <a:gd name="T38" fmla="*/ 66 w 183"/>
                  <a:gd name="T39" fmla="*/ 37 h 217"/>
                  <a:gd name="T40" fmla="*/ 75 w 183"/>
                  <a:gd name="T41" fmla="*/ 45 h 217"/>
                  <a:gd name="T42" fmla="*/ 91 w 183"/>
                  <a:gd name="T43" fmla="*/ 65 h 217"/>
                  <a:gd name="T44" fmla="*/ 109 w 183"/>
                  <a:gd name="T45" fmla="*/ 66 h 217"/>
                  <a:gd name="T46" fmla="*/ 123 w 183"/>
                  <a:gd name="T47" fmla="*/ 78 h 217"/>
                  <a:gd name="T48" fmla="*/ 133 w 183"/>
                  <a:gd name="T49" fmla="*/ 94 h 217"/>
                  <a:gd name="T50" fmla="*/ 146 w 183"/>
                  <a:gd name="T51" fmla="*/ 103 h 217"/>
                  <a:gd name="T52" fmla="*/ 139 w 183"/>
                  <a:gd name="T53" fmla="*/ 119 h 217"/>
                  <a:gd name="T54" fmla="*/ 148 w 183"/>
                  <a:gd name="T55" fmla="*/ 125 h 217"/>
                  <a:gd name="T56" fmla="*/ 154 w 183"/>
                  <a:gd name="T57" fmla="*/ 126 h 217"/>
                  <a:gd name="T58" fmla="*/ 157 w 183"/>
                  <a:gd name="T59" fmla="*/ 139 h 217"/>
                  <a:gd name="T60" fmla="*/ 163 w 183"/>
                  <a:gd name="T61" fmla="*/ 149 h 217"/>
                  <a:gd name="T62" fmla="*/ 175 w 183"/>
                  <a:gd name="T63" fmla="*/ 151 h 217"/>
                  <a:gd name="T64" fmla="*/ 183 w 183"/>
                  <a:gd name="T65" fmla="*/ 163 h 217"/>
                  <a:gd name="T66" fmla="*/ 178 w 183"/>
                  <a:gd name="T67" fmla="*/ 187 h 217"/>
                  <a:gd name="T68" fmla="*/ 176 w 183"/>
                  <a:gd name="T69"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3" h="217">
                    <a:moveTo>
                      <a:pt x="176" y="217"/>
                    </a:moveTo>
                    <a:lnTo>
                      <a:pt x="157" y="217"/>
                    </a:lnTo>
                    <a:lnTo>
                      <a:pt x="144" y="201"/>
                    </a:lnTo>
                    <a:lnTo>
                      <a:pt x="123" y="185"/>
                    </a:lnTo>
                    <a:lnTo>
                      <a:pt x="116" y="174"/>
                    </a:lnTo>
                    <a:lnTo>
                      <a:pt x="104" y="158"/>
                    </a:lnTo>
                    <a:lnTo>
                      <a:pt x="96" y="144"/>
                    </a:lnTo>
                    <a:lnTo>
                      <a:pt x="83" y="117"/>
                    </a:lnTo>
                    <a:lnTo>
                      <a:pt x="69" y="101"/>
                    </a:lnTo>
                    <a:lnTo>
                      <a:pt x="64" y="85"/>
                    </a:lnTo>
                    <a:lnTo>
                      <a:pt x="57" y="70"/>
                    </a:lnTo>
                    <a:lnTo>
                      <a:pt x="42" y="58"/>
                    </a:lnTo>
                    <a:lnTo>
                      <a:pt x="33" y="42"/>
                    </a:lnTo>
                    <a:lnTo>
                      <a:pt x="20" y="31"/>
                    </a:lnTo>
                    <a:lnTo>
                      <a:pt x="2" y="11"/>
                    </a:lnTo>
                    <a:lnTo>
                      <a:pt x="0" y="0"/>
                    </a:lnTo>
                    <a:lnTo>
                      <a:pt x="11" y="2"/>
                    </a:lnTo>
                    <a:lnTo>
                      <a:pt x="37" y="5"/>
                    </a:lnTo>
                    <a:lnTo>
                      <a:pt x="52" y="24"/>
                    </a:lnTo>
                    <a:lnTo>
                      <a:pt x="66" y="37"/>
                    </a:lnTo>
                    <a:lnTo>
                      <a:pt x="75" y="45"/>
                    </a:lnTo>
                    <a:lnTo>
                      <a:pt x="91" y="65"/>
                    </a:lnTo>
                    <a:lnTo>
                      <a:pt x="109" y="66"/>
                    </a:lnTo>
                    <a:lnTo>
                      <a:pt x="123" y="78"/>
                    </a:lnTo>
                    <a:lnTo>
                      <a:pt x="133" y="94"/>
                    </a:lnTo>
                    <a:lnTo>
                      <a:pt x="146" y="103"/>
                    </a:lnTo>
                    <a:lnTo>
                      <a:pt x="139" y="119"/>
                    </a:lnTo>
                    <a:lnTo>
                      <a:pt x="148" y="125"/>
                    </a:lnTo>
                    <a:lnTo>
                      <a:pt x="154" y="126"/>
                    </a:lnTo>
                    <a:lnTo>
                      <a:pt x="157" y="139"/>
                    </a:lnTo>
                    <a:lnTo>
                      <a:pt x="163" y="149"/>
                    </a:lnTo>
                    <a:lnTo>
                      <a:pt x="175" y="151"/>
                    </a:lnTo>
                    <a:lnTo>
                      <a:pt x="183" y="163"/>
                    </a:lnTo>
                    <a:lnTo>
                      <a:pt x="178" y="187"/>
                    </a:lnTo>
                    <a:lnTo>
                      <a:pt x="176" y="217"/>
                    </a:lnTo>
                    <a:close/>
                  </a:path>
                </a:pathLst>
              </a:custGeom>
              <a:solidFill>
                <a:srgbClr val="FD014F"/>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28" name="Freeform 211">
                <a:extLst>
                  <a:ext uri="{FF2B5EF4-FFF2-40B4-BE49-F238E27FC236}">
                    <a16:creationId xmlns:a16="http://schemas.microsoft.com/office/drawing/2014/main" id="{9E8603C0-B12C-6CD0-FCC7-DB188D8ED5DE}"/>
                  </a:ext>
                </a:extLst>
              </p:cNvPr>
              <p:cNvSpPr>
                <a:spLocks/>
              </p:cNvSpPr>
              <p:nvPr/>
            </p:nvSpPr>
            <p:spPr bwMode="auto">
              <a:xfrm>
                <a:off x="9191910" y="4812564"/>
                <a:ext cx="66740" cy="33371"/>
              </a:xfrm>
              <a:custGeom>
                <a:avLst/>
                <a:gdLst>
                  <a:gd name="T0" fmla="*/ 1 w 40"/>
                  <a:gd name="T1" fmla="*/ 20 h 20"/>
                  <a:gd name="T2" fmla="*/ 1 w 40"/>
                  <a:gd name="T3" fmla="*/ 15 h 20"/>
                  <a:gd name="T4" fmla="*/ 0 w 40"/>
                  <a:gd name="T5" fmla="*/ 11 h 20"/>
                  <a:gd name="T6" fmla="*/ 2 w 40"/>
                  <a:gd name="T7" fmla="*/ 7 h 20"/>
                  <a:gd name="T8" fmla="*/ 17 w 40"/>
                  <a:gd name="T9" fmla="*/ 2 h 20"/>
                  <a:gd name="T10" fmla="*/ 29 w 40"/>
                  <a:gd name="T11" fmla="*/ 2 h 20"/>
                  <a:gd name="T12" fmla="*/ 34 w 40"/>
                  <a:gd name="T13" fmla="*/ 0 h 20"/>
                  <a:gd name="T14" fmla="*/ 40 w 40"/>
                  <a:gd name="T15" fmla="*/ 2 h 20"/>
                  <a:gd name="T16" fmla="*/ 34 w 40"/>
                  <a:gd name="T17" fmla="*/ 7 h 20"/>
                  <a:gd name="T18" fmla="*/ 15 w 40"/>
                  <a:gd name="T19" fmla="*/ 15 h 20"/>
                  <a:gd name="T20" fmla="*/ 1 w 40"/>
                  <a:gd name="T21" fmla="*/ 20 h 20"/>
                  <a:gd name="T22" fmla="*/ 1 w 40"/>
                  <a:gd name="T2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20">
                    <a:moveTo>
                      <a:pt x="1" y="20"/>
                    </a:moveTo>
                    <a:lnTo>
                      <a:pt x="1" y="15"/>
                    </a:lnTo>
                    <a:lnTo>
                      <a:pt x="0" y="11"/>
                    </a:lnTo>
                    <a:lnTo>
                      <a:pt x="2" y="7"/>
                    </a:lnTo>
                    <a:lnTo>
                      <a:pt x="17" y="2"/>
                    </a:lnTo>
                    <a:lnTo>
                      <a:pt x="29" y="2"/>
                    </a:lnTo>
                    <a:lnTo>
                      <a:pt x="34" y="0"/>
                    </a:lnTo>
                    <a:lnTo>
                      <a:pt x="40" y="2"/>
                    </a:lnTo>
                    <a:lnTo>
                      <a:pt x="34" y="7"/>
                    </a:lnTo>
                    <a:lnTo>
                      <a:pt x="15" y="15"/>
                    </a:lnTo>
                    <a:lnTo>
                      <a:pt x="1" y="20"/>
                    </a:lnTo>
                    <a:lnTo>
                      <a:pt x="1" y="20"/>
                    </a:lnTo>
                    <a:close/>
                  </a:path>
                </a:pathLst>
              </a:custGeom>
              <a:solidFill>
                <a:srgbClr val="FD014F"/>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37" name="Freeform 241">
                <a:extLst>
                  <a:ext uri="{FF2B5EF4-FFF2-40B4-BE49-F238E27FC236}">
                    <a16:creationId xmlns:a16="http://schemas.microsoft.com/office/drawing/2014/main" id="{BBB4EEE8-4C06-0802-3B95-F0B2D87A3C10}"/>
                  </a:ext>
                </a:extLst>
              </p:cNvPr>
              <p:cNvSpPr>
                <a:spLocks/>
              </p:cNvSpPr>
              <p:nvPr/>
            </p:nvSpPr>
            <p:spPr bwMode="auto">
              <a:xfrm>
                <a:off x="6285377" y="2196350"/>
                <a:ext cx="3340345" cy="1047819"/>
              </a:xfrm>
              <a:custGeom>
                <a:avLst/>
                <a:gdLst>
                  <a:gd name="T0" fmla="*/ 1632 w 2002"/>
                  <a:gd name="T1" fmla="*/ 550 h 628"/>
                  <a:gd name="T2" fmla="*/ 1611 w 2002"/>
                  <a:gd name="T3" fmla="*/ 503 h 628"/>
                  <a:gd name="T4" fmla="*/ 1472 w 2002"/>
                  <a:gd name="T5" fmla="*/ 430 h 628"/>
                  <a:gd name="T6" fmla="*/ 1378 w 2002"/>
                  <a:gd name="T7" fmla="*/ 417 h 628"/>
                  <a:gd name="T8" fmla="*/ 1337 w 2002"/>
                  <a:gd name="T9" fmla="*/ 466 h 628"/>
                  <a:gd name="T10" fmla="*/ 1240 w 2002"/>
                  <a:gd name="T11" fmla="*/ 476 h 628"/>
                  <a:gd name="T12" fmla="*/ 1125 w 2002"/>
                  <a:gd name="T13" fmla="*/ 440 h 628"/>
                  <a:gd name="T14" fmla="*/ 1048 w 2002"/>
                  <a:gd name="T15" fmla="*/ 463 h 628"/>
                  <a:gd name="T16" fmla="*/ 936 w 2002"/>
                  <a:gd name="T17" fmla="*/ 476 h 628"/>
                  <a:gd name="T18" fmla="*/ 857 w 2002"/>
                  <a:gd name="T19" fmla="*/ 443 h 628"/>
                  <a:gd name="T20" fmla="*/ 707 w 2002"/>
                  <a:gd name="T21" fmla="*/ 398 h 628"/>
                  <a:gd name="T22" fmla="*/ 608 w 2002"/>
                  <a:gd name="T23" fmla="*/ 372 h 628"/>
                  <a:gd name="T24" fmla="*/ 523 w 2002"/>
                  <a:gd name="T25" fmla="*/ 418 h 628"/>
                  <a:gd name="T26" fmla="*/ 473 w 2002"/>
                  <a:gd name="T27" fmla="*/ 443 h 628"/>
                  <a:gd name="T28" fmla="*/ 342 w 2002"/>
                  <a:gd name="T29" fmla="*/ 454 h 628"/>
                  <a:gd name="T30" fmla="*/ 376 w 2002"/>
                  <a:gd name="T31" fmla="*/ 526 h 628"/>
                  <a:gd name="T32" fmla="*/ 396 w 2002"/>
                  <a:gd name="T33" fmla="*/ 615 h 628"/>
                  <a:gd name="T34" fmla="*/ 345 w 2002"/>
                  <a:gd name="T35" fmla="*/ 602 h 628"/>
                  <a:gd name="T36" fmla="*/ 258 w 2002"/>
                  <a:gd name="T37" fmla="*/ 585 h 628"/>
                  <a:gd name="T38" fmla="*/ 233 w 2002"/>
                  <a:gd name="T39" fmla="*/ 517 h 628"/>
                  <a:gd name="T40" fmla="*/ 234 w 2002"/>
                  <a:gd name="T41" fmla="*/ 485 h 628"/>
                  <a:gd name="T42" fmla="*/ 164 w 2002"/>
                  <a:gd name="T43" fmla="*/ 452 h 628"/>
                  <a:gd name="T44" fmla="*/ 120 w 2002"/>
                  <a:gd name="T45" fmla="*/ 422 h 628"/>
                  <a:gd name="T46" fmla="*/ 111 w 2002"/>
                  <a:gd name="T47" fmla="*/ 405 h 628"/>
                  <a:gd name="T48" fmla="*/ 86 w 2002"/>
                  <a:gd name="T49" fmla="*/ 371 h 628"/>
                  <a:gd name="T50" fmla="*/ 33 w 2002"/>
                  <a:gd name="T51" fmla="*/ 331 h 628"/>
                  <a:gd name="T52" fmla="*/ 26 w 2002"/>
                  <a:gd name="T53" fmla="*/ 274 h 628"/>
                  <a:gd name="T54" fmla="*/ 34 w 2002"/>
                  <a:gd name="T55" fmla="*/ 184 h 628"/>
                  <a:gd name="T56" fmla="*/ 40 w 2002"/>
                  <a:gd name="T57" fmla="*/ 117 h 628"/>
                  <a:gd name="T58" fmla="*/ 136 w 2002"/>
                  <a:gd name="T59" fmla="*/ 181 h 628"/>
                  <a:gd name="T60" fmla="*/ 129 w 2002"/>
                  <a:gd name="T61" fmla="*/ 217 h 628"/>
                  <a:gd name="T62" fmla="*/ 180 w 2002"/>
                  <a:gd name="T63" fmla="*/ 174 h 628"/>
                  <a:gd name="T64" fmla="*/ 221 w 2002"/>
                  <a:gd name="T65" fmla="*/ 144 h 628"/>
                  <a:gd name="T66" fmla="*/ 271 w 2002"/>
                  <a:gd name="T67" fmla="*/ 148 h 628"/>
                  <a:gd name="T68" fmla="*/ 370 w 2002"/>
                  <a:gd name="T69" fmla="*/ 134 h 628"/>
                  <a:gd name="T70" fmla="*/ 496 w 2002"/>
                  <a:gd name="T71" fmla="*/ 147 h 628"/>
                  <a:gd name="T72" fmla="*/ 446 w 2002"/>
                  <a:gd name="T73" fmla="*/ 100 h 628"/>
                  <a:gd name="T74" fmla="*/ 514 w 2002"/>
                  <a:gd name="T75" fmla="*/ 99 h 628"/>
                  <a:gd name="T76" fmla="*/ 565 w 2002"/>
                  <a:gd name="T77" fmla="*/ 172 h 628"/>
                  <a:gd name="T78" fmla="*/ 543 w 2002"/>
                  <a:gd name="T79" fmla="*/ 122 h 628"/>
                  <a:gd name="T80" fmla="*/ 545 w 2002"/>
                  <a:gd name="T81" fmla="*/ 95 h 628"/>
                  <a:gd name="T82" fmla="*/ 579 w 2002"/>
                  <a:gd name="T83" fmla="*/ 60 h 628"/>
                  <a:gd name="T84" fmla="*/ 662 w 2002"/>
                  <a:gd name="T85" fmla="*/ 30 h 628"/>
                  <a:gd name="T86" fmla="*/ 762 w 2002"/>
                  <a:gd name="T87" fmla="*/ 12 h 628"/>
                  <a:gd name="T88" fmla="*/ 842 w 2002"/>
                  <a:gd name="T89" fmla="*/ 14 h 628"/>
                  <a:gd name="T90" fmla="*/ 903 w 2002"/>
                  <a:gd name="T91" fmla="*/ 51 h 628"/>
                  <a:gd name="T92" fmla="*/ 1021 w 2002"/>
                  <a:gd name="T93" fmla="*/ 60 h 628"/>
                  <a:gd name="T94" fmla="*/ 1163 w 2002"/>
                  <a:gd name="T95" fmla="*/ 79 h 628"/>
                  <a:gd name="T96" fmla="*/ 1283 w 2002"/>
                  <a:gd name="T97" fmla="*/ 95 h 628"/>
                  <a:gd name="T98" fmla="*/ 1479 w 2002"/>
                  <a:gd name="T99" fmla="*/ 103 h 628"/>
                  <a:gd name="T100" fmla="*/ 1639 w 2002"/>
                  <a:gd name="T101" fmla="*/ 122 h 628"/>
                  <a:gd name="T102" fmla="*/ 1751 w 2002"/>
                  <a:gd name="T103" fmla="*/ 119 h 628"/>
                  <a:gd name="T104" fmla="*/ 1948 w 2002"/>
                  <a:gd name="T105" fmla="*/ 214 h 628"/>
                  <a:gd name="T106" fmla="*/ 1944 w 2002"/>
                  <a:gd name="T107" fmla="*/ 254 h 628"/>
                  <a:gd name="T108" fmla="*/ 1868 w 2002"/>
                  <a:gd name="T109" fmla="*/ 288 h 628"/>
                  <a:gd name="T110" fmla="*/ 1903 w 2002"/>
                  <a:gd name="T111" fmla="*/ 351 h 628"/>
                  <a:gd name="T112" fmla="*/ 1919 w 2002"/>
                  <a:gd name="T113" fmla="*/ 444 h 628"/>
                  <a:gd name="T114" fmla="*/ 1814 w 2002"/>
                  <a:gd name="T115" fmla="*/ 317 h 628"/>
                  <a:gd name="T116" fmla="*/ 1788 w 2002"/>
                  <a:gd name="T117" fmla="*/ 274 h 628"/>
                  <a:gd name="T118" fmla="*/ 1690 w 2002"/>
                  <a:gd name="T119" fmla="*/ 292 h 628"/>
                  <a:gd name="T120" fmla="*/ 1574 w 2002"/>
                  <a:gd name="T121" fmla="*/ 379 h 628"/>
                  <a:gd name="T122" fmla="*/ 1682 w 2002"/>
                  <a:gd name="T123" fmla="*/ 440 h 628"/>
                  <a:gd name="T124" fmla="*/ 1700 w 2002"/>
                  <a:gd name="T125" fmla="*/ 585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2" h="628">
                    <a:moveTo>
                      <a:pt x="1651" y="608"/>
                    </a:moveTo>
                    <a:lnTo>
                      <a:pt x="1647" y="605"/>
                    </a:lnTo>
                    <a:lnTo>
                      <a:pt x="1642" y="594"/>
                    </a:lnTo>
                    <a:lnTo>
                      <a:pt x="1649" y="594"/>
                    </a:lnTo>
                    <a:lnTo>
                      <a:pt x="1637" y="572"/>
                    </a:lnTo>
                    <a:lnTo>
                      <a:pt x="1623" y="556"/>
                    </a:lnTo>
                    <a:lnTo>
                      <a:pt x="1632" y="550"/>
                    </a:lnTo>
                    <a:lnTo>
                      <a:pt x="1652" y="553"/>
                    </a:lnTo>
                    <a:lnTo>
                      <a:pt x="1651" y="534"/>
                    </a:lnTo>
                    <a:lnTo>
                      <a:pt x="1643" y="514"/>
                    </a:lnTo>
                    <a:lnTo>
                      <a:pt x="1643" y="508"/>
                    </a:lnTo>
                    <a:lnTo>
                      <a:pt x="1640" y="491"/>
                    </a:lnTo>
                    <a:lnTo>
                      <a:pt x="1619" y="497"/>
                    </a:lnTo>
                    <a:lnTo>
                      <a:pt x="1611" y="503"/>
                    </a:lnTo>
                    <a:lnTo>
                      <a:pt x="1588" y="503"/>
                    </a:lnTo>
                    <a:lnTo>
                      <a:pt x="1571" y="486"/>
                    </a:lnTo>
                    <a:lnTo>
                      <a:pt x="1544" y="473"/>
                    </a:lnTo>
                    <a:lnTo>
                      <a:pt x="1514" y="467"/>
                    </a:lnTo>
                    <a:lnTo>
                      <a:pt x="1497" y="449"/>
                    </a:lnTo>
                    <a:lnTo>
                      <a:pt x="1483" y="438"/>
                    </a:lnTo>
                    <a:lnTo>
                      <a:pt x="1472" y="430"/>
                    </a:lnTo>
                    <a:lnTo>
                      <a:pt x="1449" y="411"/>
                    </a:lnTo>
                    <a:lnTo>
                      <a:pt x="1432" y="405"/>
                    </a:lnTo>
                    <a:lnTo>
                      <a:pt x="1406" y="400"/>
                    </a:lnTo>
                    <a:lnTo>
                      <a:pt x="1387" y="400"/>
                    </a:lnTo>
                    <a:lnTo>
                      <a:pt x="1372" y="403"/>
                    </a:lnTo>
                    <a:lnTo>
                      <a:pt x="1367" y="412"/>
                    </a:lnTo>
                    <a:lnTo>
                      <a:pt x="1378" y="417"/>
                    </a:lnTo>
                    <a:lnTo>
                      <a:pt x="1386" y="427"/>
                    </a:lnTo>
                    <a:lnTo>
                      <a:pt x="1382" y="433"/>
                    </a:lnTo>
                    <a:lnTo>
                      <a:pt x="1383" y="452"/>
                    </a:lnTo>
                    <a:lnTo>
                      <a:pt x="1388" y="460"/>
                    </a:lnTo>
                    <a:lnTo>
                      <a:pt x="1375" y="471"/>
                    </a:lnTo>
                    <a:lnTo>
                      <a:pt x="1353" y="465"/>
                    </a:lnTo>
                    <a:lnTo>
                      <a:pt x="1337" y="466"/>
                    </a:lnTo>
                    <a:lnTo>
                      <a:pt x="1325" y="460"/>
                    </a:lnTo>
                    <a:lnTo>
                      <a:pt x="1315" y="458"/>
                    </a:lnTo>
                    <a:lnTo>
                      <a:pt x="1302" y="471"/>
                    </a:lnTo>
                    <a:lnTo>
                      <a:pt x="1284" y="474"/>
                    </a:lnTo>
                    <a:lnTo>
                      <a:pt x="1274" y="479"/>
                    </a:lnTo>
                    <a:lnTo>
                      <a:pt x="1254" y="476"/>
                    </a:lnTo>
                    <a:lnTo>
                      <a:pt x="1240" y="476"/>
                    </a:lnTo>
                    <a:lnTo>
                      <a:pt x="1226" y="466"/>
                    </a:lnTo>
                    <a:lnTo>
                      <a:pt x="1206" y="458"/>
                    </a:lnTo>
                    <a:lnTo>
                      <a:pt x="1190" y="455"/>
                    </a:lnTo>
                    <a:lnTo>
                      <a:pt x="1173" y="457"/>
                    </a:lnTo>
                    <a:lnTo>
                      <a:pt x="1161" y="461"/>
                    </a:lnTo>
                    <a:lnTo>
                      <a:pt x="1136" y="454"/>
                    </a:lnTo>
                    <a:lnTo>
                      <a:pt x="1125" y="440"/>
                    </a:lnTo>
                    <a:lnTo>
                      <a:pt x="1106" y="435"/>
                    </a:lnTo>
                    <a:lnTo>
                      <a:pt x="1091" y="433"/>
                    </a:lnTo>
                    <a:lnTo>
                      <a:pt x="1070" y="425"/>
                    </a:lnTo>
                    <a:lnTo>
                      <a:pt x="1067" y="444"/>
                    </a:lnTo>
                    <a:lnTo>
                      <a:pt x="1078" y="455"/>
                    </a:lnTo>
                    <a:lnTo>
                      <a:pt x="1072" y="468"/>
                    </a:lnTo>
                    <a:lnTo>
                      <a:pt x="1048" y="463"/>
                    </a:lnTo>
                    <a:lnTo>
                      <a:pt x="1033" y="462"/>
                    </a:lnTo>
                    <a:lnTo>
                      <a:pt x="1018" y="454"/>
                    </a:lnTo>
                    <a:lnTo>
                      <a:pt x="1004" y="454"/>
                    </a:lnTo>
                    <a:lnTo>
                      <a:pt x="987" y="448"/>
                    </a:lnTo>
                    <a:lnTo>
                      <a:pt x="970" y="457"/>
                    </a:lnTo>
                    <a:lnTo>
                      <a:pt x="950" y="472"/>
                    </a:lnTo>
                    <a:lnTo>
                      <a:pt x="936" y="476"/>
                    </a:lnTo>
                    <a:lnTo>
                      <a:pt x="931" y="477"/>
                    </a:lnTo>
                    <a:lnTo>
                      <a:pt x="918" y="465"/>
                    </a:lnTo>
                    <a:lnTo>
                      <a:pt x="901" y="468"/>
                    </a:lnTo>
                    <a:lnTo>
                      <a:pt x="891" y="460"/>
                    </a:lnTo>
                    <a:lnTo>
                      <a:pt x="879" y="457"/>
                    </a:lnTo>
                    <a:lnTo>
                      <a:pt x="867" y="446"/>
                    </a:lnTo>
                    <a:lnTo>
                      <a:pt x="857" y="443"/>
                    </a:lnTo>
                    <a:lnTo>
                      <a:pt x="839" y="448"/>
                    </a:lnTo>
                    <a:lnTo>
                      <a:pt x="814" y="437"/>
                    </a:lnTo>
                    <a:lnTo>
                      <a:pt x="810" y="447"/>
                    </a:lnTo>
                    <a:lnTo>
                      <a:pt x="756" y="400"/>
                    </a:lnTo>
                    <a:lnTo>
                      <a:pt x="731" y="387"/>
                    </a:lnTo>
                    <a:lnTo>
                      <a:pt x="734" y="381"/>
                    </a:lnTo>
                    <a:lnTo>
                      <a:pt x="707" y="398"/>
                    </a:lnTo>
                    <a:lnTo>
                      <a:pt x="693" y="399"/>
                    </a:lnTo>
                    <a:lnTo>
                      <a:pt x="690" y="389"/>
                    </a:lnTo>
                    <a:lnTo>
                      <a:pt x="669" y="382"/>
                    </a:lnTo>
                    <a:lnTo>
                      <a:pt x="656" y="387"/>
                    </a:lnTo>
                    <a:lnTo>
                      <a:pt x="644" y="368"/>
                    </a:lnTo>
                    <a:lnTo>
                      <a:pt x="616" y="365"/>
                    </a:lnTo>
                    <a:lnTo>
                      <a:pt x="608" y="372"/>
                    </a:lnTo>
                    <a:lnTo>
                      <a:pt x="575" y="379"/>
                    </a:lnTo>
                    <a:lnTo>
                      <a:pt x="570" y="383"/>
                    </a:lnTo>
                    <a:lnTo>
                      <a:pt x="519" y="390"/>
                    </a:lnTo>
                    <a:lnTo>
                      <a:pt x="516" y="396"/>
                    </a:lnTo>
                    <a:lnTo>
                      <a:pt x="531" y="408"/>
                    </a:lnTo>
                    <a:lnTo>
                      <a:pt x="519" y="413"/>
                    </a:lnTo>
                    <a:lnTo>
                      <a:pt x="523" y="418"/>
                    </a:lnTo>
                    <a:lnTo>
                      <a:pt x="513" y="427"/>
                    </a:lnTo>
                    <a:lnTo>
                      <a:pt x="541" y="440"/>
                    </a:lnTo>
                    <a:lnTo>
                      <a:pt x="540" y="448"/>
                    </a:lnTo>
                    <a:lnTo>
                      <a:pt x="519" y="447"/>
                    </a:lnTo>
                    <a:lnTo>
                      <a:pt x="517" y="453"/>
                    </a:lnTo>
                    <a:lnTo>
                      <a:pt x="496" y="443"/>
                    </a:lnTo>
                    <a:lnTo>
                      <a:pt x="473" y="443"/>
                    </a:lnTo>
                    <a:lnTo>
                      <a:pt x="459" y="451"/>
                    </a:lnTo>
                    <a:lnTo>
                      <a:pt x="440" y="444"/>
                    </a:lnTo>
                    <a:lnTo>
                      <a:pt x="405" y="431"/>
                    </a:lnTo>
                    <a:lnTo>
                      <a:pt x="382" y="431"/>
                    </a:lnTo>
                    <a:lnTo>
                      <a:pt x="358" y="451"/>
                    </a:lnTo>
                    <a:lnTo>
                      <a:pt x="360" y="465"/>
                    </a:lnTo>
                    <a:lnTo>
                      <a:pt x="342" y="454"/>
                    </a:lnTo>
                    <a:lnTo>
                      <a:pt x="336" y="474"/>
                    </a:lnTo>
                    <a:lnTo>
                      <a:pt x="341" y="478"/>
                    </a:lnTo>
                    <a:lnTo>
                      <a:pt x="336" y="492"/>
                    </a:lnTo>
                    <a:lnTo>
                      <a:pt x="351" y="505"/>
                    </a:lnTo>
                    <a:lnTo>
                      <a:pt x="362" y="504"/>
                    </a:lnTo>
                    <a:lnTo>
                      <a:pt x="375" y="517"/>
                    </a:lnTo>
                    <a:lnTo>
                      <a:pt x="376" y="526"/>
                    </a:lnTo>
                    <a:lnTo>
                      <a:pt x="384" y="529"/>
                    </a:lnTo>
                    <a:lnTo>
                      <a:pt x="380" y="540"/>
                    </a:lnTo>
                    <a:lnTo>
                      <a:pt x="366" y="543"/>
                    </a:lnTo>
                    <a:lnTo>
                      <a:pt x="355" y="562"/>
                    </a:lnTo>
                    <a:lnTo>
                      <a:pt x="373" y="581"/>
                    </a:lnTo>
                    <a:lnTo>
                      <a:pt x="374" y="593"/>
                    </a:lnTo>
                    <a:lnTo>
                      <a:pt x="396" y="615"/>
                    </a:lnTo>
                    <a:lnTo>
                      <a:pt x="388" y="623"/>
                    </a:lnTo>
                    <a:lnTo>
                      <a:pt x="387" y="628"/>
                    </a:lnTo>
                    <a:lnTo>
                      <a:pt x="380" y="626"/>
                    </a:lnTo>
                    <a:lnTo>
                      <a:pt x="367" y="615"/>
                    </a:lnTo>
                    <a:lnTo>
                      <a:pt x="362" y="614"/>
                    </a:lnTo>
                    <a:lnTo>
                      <a:pt x="352" y="610"/>
                    </a:lnTo>
                    <a:lnTo>
                      <a:pt x="345" y="602"/>
                    </a:lnTo>
                    <a:lnTo>
                      <a:pt x="331" y="599"/>
                    </a:lnTo>
                    <a:lnTo>
                      <a:pt x="322" y="602"/>
                    </a:lnTo>
                    <a:lnTo>
                      <a:pt x="318" y="598"/>
                    </a:lnTo>
                    <a:lnTo>
                      <a:pt x="296" y="588"/>
                    </a:lnTo>
                    <a:lnTo>
                      <a:pt x="273" y="585"/>
                    </a:lnTo>
                    <a:lnTo>
                      <a:pt x="260" y="582"/>
                    </a:lnTo>
                    <a:lnTo>
                      <a:pt x="258" y="585"/>
                    </a:lnTo>
                    <a:lnTo>
                      <a:pt x="236" y="569"/>
                    </a:lnTo>
                    <a:lnTo>
                      <a:pt x="217" y="562"/>
                    </a:lnTo>
                    <a:lnTo>
                      <a:pt x="203" y="551"/>
                    </a:lnTo>
                    <a:lnTo>
                      <a:pt x="213" y="548"/>
                    </a:lnTo>
                    <a:lnTo>
                      <a:pt x="223" y="532"/>
                    </a:lnTo>
                    <a:lnTo>
                      <a:pt x="213" y="525"/>
                    </a:lnTo>
                    <a:lnTo>
                      <a:pt x="233" y="517"/>
                    </a:lnTo>
                    <a:lnTo>
                      <a:pt x="232" y="513"/>
                    </a:lnTo>
                    <a:lnTo>
                      <a:pt x="219" y="516"/>
                    </a:lnTo>
                    <a:lnTo>
                      <a:pt x="218" y="508"/>
                    </a:lnTo>
                    <a:lnTo>
                      <a:pt x="225" y="502"/>
                    </a:lnTo>
                    <a:lnTo>
                      <a:pt x="239" y="502"/>
                    </a:lnTo>
                    <a:lnTo>
                      <a:pt x="240" y="495"/>
                    </a:lnTo>
                    <a:lnTo>
                      <a:pt x="234" y="485"/>
                    </a:lnTo>
                    <a:lnTo>
                      <a:pt x="238" y="476"/>
                    </a:lnTo>
                    <a:lnTo>
                      <a:pt x="237" y="470"/>
                    </a:lnTo>
                    <a:lnTo>
                      <a:pt x="214" y="464"/>
                    </a:lnTo>
                    <a:lnTo>
                      <a:pt x="206" y="464"/>
                    </a:lnTo>
                    <a:lnTo>
                      <a:pt x="195" y="456"/>
                    </a:lnTo>
                    <a:lnTo>
                      <a:pt x="184" y="459"/>
                    </a:lnTo>
                    <a:lnTo>
                      <a:pt x="164" y="452"/>
                    </a:lnTo>
                    <a:lnTo>
                      <a:pt x="164" y="448"/>
                    </a:lnTo>
                    <a:lnTo>
                      <a:pt x="157" y="440"/>
                    </a:lnTo>
                    <a:lnTo>
                      <a:pt x="146" y="440"/>
                    </a:lnTo>
                    <a:lnTo>
                      <a:pt x="143" y="434"/>
                    </a:lnTo>
                    <a:lnTo>
                      <a:pt x="146" y="430"/>
                    </a:lnTo>
                    <a:lnTo>
                      <a:pt x="134" y="420"/>
                    </a:lnTo>
                    <a:lnTo>
                      <a:pt x="120" y="422"/>
                    </a:lnTo>
                    <a:lnTo>
                      <a:pt x="116" y="421"/>
                    </a:lnTo>
                    <a:lnTo>
                      <a:pt x="113" y="425"/>
                    </a:lnTo>
                    <a:lnTo>
                      <a:pt x="108" y="424"/>
                    </a:lnTo>
                    <a:lnTo>
                      <a:pt x="102" y="412"/>
                    </a:lnTo>
                    <a:lnTo>
                      <a:pt x="97" y="406"/>
                    </a:lnTo>
                    <a:lnTo>
                      <a:pt x="100" y="405"/>
                    </a:lnTo>
                    <a:lnTo>
                      <a:pt x="111" y="405"/>
                    </a:lnTo>
                    <a:lnTo>
                      <a:pt x="116" y="402"/>
                    </a:lnTo>
                    <a:lnTo>
                      <a:pt x="111" y="397"/>
                    </a:lnTo>
                    <a:lnTo>
                      <a:pt x="100" y="394"/>
                    </a:lnTo>
                    <a:lnTo>
                      <a:pt x="100" y="390"/>
                    </a:lnTo>
                    <a:lnTo>
                      <a:pt x="94" y="387"/>
                    </a:lnTo>
                    <a:lnTo>
                      <a:pt x="83" y="375"/>
                    </a:lnTo>
                    <a:lnTo>
                      <a:pt x="86" y="371"/>
                    </a:lnTo>
                    <a:lnTo>
                      <a:pt x="82" y="362"/>
                    </a:lnTo>
                    <a:lnTo>
                      <a:pt x="68" y="357"/>
                    </a:lnTo>
                    <a:lnTo>
                      <a:pt x="60" y="360"/>
                    </a:lnTo>
                    <a:lnTo>
                      <a:pt x="58" y="355"/>
                    </a:lnTo>
                    <a:lnTo>
                      <a:pt x="43" y="351"/>
                    </a:lnTo>
                    <a:lnTo>
                      <a:pt x="36" y="340"/>
                    </a:lnTo>
                    <a:lnTo>
                      <a:pt x="33" y="331"/>
                    </a:lnTo>
                    <a:lnTo>
                      <a:pt x="26" y="328"/>
                    </a:lnTo>
                    <a:lnTo>
                      <a:pt x="31" y="322"/>
                    </a:lnTo>
                    <a:lnTo>
                      <a:pt x="23" y="305"/>
                    </a:lnTo>
                    <a:lnTo>
                      <a:pt x="31" y="295"/>
                    </a:lnTo>
                    <a:lnTo>
                      <a:pt x="29" y="292"/>
                    </a:lnTo>
                    <a:lnTo>
                      <a:pt x="42" y="283"/>
                    </a:lnTo>
                    <a:lnTo>
                      <a:pt x="26" y="274"/>
                    </a:lnTo>
                    <a:lnTo>
                      <a:pt x="49" y="252"/>
                    </a:lnTo>
                    <a:lnTo>
                      <a:pt x="60" y="243"/>
                    </a:lnTo>
                    <a:lnTo>
                      <a:pt x="62" y="234"/>
                    </a:lnTo>
                    <a:lnTo>
                      <a:pt x="40" y="223"/>
                    </a:lnTo>
                    <a:lnTo>
                      <a:pt x="43" y="211"/>
                    </a:lnTo>
                    <a:lnTo>
                      <a:pt x="29" y="199"/>
                    </a:lnTo>
                    <a:lnTo>
                      <a:pt x="34" y="184"/>
                    </a:lnTo>
                    <a:lnTo>
                      <a:pt x="15" y="165"/>
                    </a:lnTo>
                    <a:lnTo>
                      <a:pt x="23" y="153"/>
                    </a:lnTo>
                    <a:lnTo>
                      <a:pt x="1" y="143"/>
                    </a:lnTo>
                    <a:lnTo>
                      <a:pt x="0" y="131"/>
                    </a:lnTo>
                    <a:lnTo>
                      <a:pt x="9" y="129"/>
                    </a:lnTo>
                    <a:lnTo>
                      <a:pt x="29" y="123"/>
                    </a:lnTo>
                    <a:lnTo>
                      <a:pt x="40" y="117"/>
                    </a:lnTo>
                    <a:lnTo>
                      <a:pt x="62" y="127"/>
                    </a:lnTo>
                    <a:lnTo>
                      <a:pt x="97" y="131"/>
                    </a:lnTo>
                    <a:lnTo>
                      <a:pt x="149" y="149"/>
                    </a:lnTo>
                    <a:lnTo>
                      <a:pt x="161" y="157"/>
                    </a:lnTo>
                    <a:lnTo>
                      <a:pt x="166" y="168"/>
                    </a:lnTo>
                    <a:lnTo>
                      <a:pt x="155" y="177"/>
                    </a:lnTo>
                    <a:lnTo>
                      <a:pt x="136" y="181"/>
                    </a:lnTo>
                    <a:lnTo>
                      <a:pt x="76" y="168"/>
                    </a:lnTo>
                    <a:lnTo>
                      <a:pt x="67" y="171"/>
                    </a:lnTo>
                    <a:lnTo>
                      <a:pt x="92" y="183"/>
                    </a:lnTo>
                    <a:lnTo>
                      <a:pt x="94" y="191"/>
                    </a:lnTo>
                    <a:lnTo>
                      <a:pt x="100" y="208"/>
                    </a:lnTo>
                    <a:lnTo>
                      <a:pt x="118" y="213"/>
                    </a:lnTo>
                    <a:lnTo>
                      <a:pt x="129" y="217"/>
                    </a:lnTo>
                    <a:lnTo>
                      <a:pt x="129" y="209"/>
                    </a:lnTo>
                    <a:lnTo>
                      <a:pt x="118" y="202"/>
                    </a:lnTo>
                    <a:lnTo>
                      <a:pt x="125" y="195"/>
                    </a:lnTo>
                    <a:lnTo>
                      <a:pt x="159" y="206"/>
                    </a:lnTo>
                    <a:lnTo>
                      <a:pt x="169" y="202"/>
                    </a:lnTo>
                    <a:lnTo>
                      <a:pt x="156" y="189"/>
                    </a:lnTo>
                    <a:lnTo>
                      <a:pt x="180" y="174"/>
                    </a:lnTo>
                    <a:lnTo>
                      <a:pt x="192" y="174"/>
                    </a:lnTo>
                    <a:lnTo>
                      <a:pt x="206" y="180"/>
                    </a:lnTo>
                    <a:lnTo>
                      <a:pt x="208" y="168"/>
                    </a:lnTo>
                    <a:lnTo>
                      <a:pt x="195" y="159"/>
                    </a:lnTo>
                    <a:lnTo>
                      <a:pt x="197" y="149"/>
                    </a:lnTo>
                    <a:lnTo>
                      <a:pt x="185" y="139"/>
                    </a:lnTo>
                    <a:lnTo>
                      <a:pt x="221" y="144"/>
                    </a:lnTo>
                    <a:lnTo>
                      <a:pt x="231" y="153"/>
                    </a:lnTo>
                    <a:lnTo>
                      <a:pt x="217" y="155"/>
                    </a:lnTo>
                    <a:lnTo>
                      <a:pt x="220" y="165"/>
                    </a:lnTo>
                    <a:lnTo>
                      <a:pt x="232" y="170"/>
                    </a:lnTo>
                    <a:lnTo>
                      <a:pt x="250" y="166"/>
                    </a:lnTo>
                    <a:lnTo>
                      <a:pt x="248" y="156"/>
                    </a:lnTo>
                    <a:lnTo>
                      <a:pt x="271" y="148"/>
                    </a:lnTo>
                    <a:lnTo>
                      <a:pt x="308" y="134"/>
                    </a:lnTo>
                    <a:lnTo>
                      <a:pt x="318" y="135"/>
                    </a:lnTo>
                    <a:lnTo>
                      <a:pt x="311" y="145"/>
                    </a:lnTo>
                    <a:lnTo>
                      <a:pt x="326" y="147"/>
                    </a:lnTo>
                    <a:lnTo>
                      <a:pt x="333" y="141"/>
                    </a:lnTo>
                    <a:lnTo>
                      <a:pt x="355" y="141"/>
                    </a:lnTo>
                    <a:lnTo>
                      <a:pt x="370" y="134"/>
                    </a:lnTo>
                    <a:lnTo>
                      <a:pt x="389" y="144"/>
                    </a:lnTo>
                    <a:lnTo>
                      <a:pt x="397" y="133"/>
                    </a:lnTo>
                    <a:lnTo>
                      <a:pt x="380" y="124"/>
                    </a:lnTo>
                    <a:lnTo>
                      <a:pt x="383" y="119"/>
                    </a:lnTo>
                    <a:lnTo>
                      <a:pt x="422" y="123"/>
                    </a:lnTo>
                    <a:lnTo>
                      <a:pt x="441" y="128"/>
                    </a:lnTo>
                    <a:lnTo>
                      <a:pt x="496" y="147"/>
                    </a:lnTo>
                    <a:lnTo>
                      <a:pt x="499" y="138"/>
                    </a:lnTo>
                    <a:lnTo>
                      <a:pt x="482" y="130"/>
                    </a:lnTo>
                    <a:lnTo>
                      <a:pt x="479" y="126"/>
                    </a:lnTo>
                    <a:lnTo>
                      <a:pt x="464" y="125"/>
                    </a:lnTo>
                    <a:lnTo>
                      <a:pt x="463" y="117"/>
                    </a:lnTo>
                    <a:lnTo>
                      <a:pt x="450" y="105"/>
                    </a:lnTo>
                    <a:lnTo>
                      <a:pt x="446" y="100"/>
                    </a:lnTo>
                    <a:lnTo>
                      <a:pt x="459" y="86"/>
                    </a:lnTo>
                    <a:lnTo>
                      <a:pt x="457" y="71"/>
                    </a:lnTo>
                    <a:lnTo>
                      <a:pt x="464" y="68"/>
                    </a:lnTo>
                    <a:lnTo>
                      <a:pt x="497" y="73"/>
                    </a:lnTo>
                    <a:lnTo>
                      <a:pt x="506" y="82"/>
                    </a:lnTo>
                    <a:lnTo>
                      <a:pt x="503" y="94"/>
                    </a:lnTo>
                    <a:lnTo>
                      <a:pt x="514" y="99"/>
                    </a:lnTo>
                    <a:lnTo>
                      <a:pt x="525" y="110"/>
                    </a:lnTo>
                    <a:lnTo>
                      <a:pt x="537" y="132"/>
                    </a:lnTo>
                    <a:lnTo>
                      <a:pt x="556" y="142"/>
                    </a:lnTo>
                    <a:lnTo>
                      <a:pt x="558" y="153"/>
                    </a:lnTo>
                    <a:lnTo>
                      <a:pt x="548" y="176"/>
                    </a:lnTo>
                    <a:lnTo>
                      <a:pt x="564" y="178"/>
                    </a:lnTo>
                    <a:lnTo>
                      <a:pt x="565" y="172"/>
                    </a:lnTo>
                    <a:lnTo>
                      <a:pt x="576" y="168"/>
                    </a:lnTo>
                    <a:lnTo>
                      <a:pt x="575" y="160"/>
                    </a:lnTo>
                    <a:lnTo>
                      <a:pt x="580" y="152"/>
                    </a:lnTo>
                    <a:lnTo>
                      <a:pt x="568" y="143"/>
                    </a:lnTo>
                    <a:lnTo>
                      <a:pt x="566" y="132"/>
                    </a:lnTo>
                    <a:lnTo>
                      <a:pt x="552" y="131"/>
                    </a:lnTo>
                    <a:lnTo>
                      <a:pt x="543" y="122"/>
                    </a:lnTo>
                    <a:lnTo>
                      <a:pt x="542" y="106"/>
                    </a:lnTo>
                    <a:lnTo>
                      <a:pt x="518" y="94"/>
                    </a:lnTo>
                    <a:lnTo>
                      <a:pt x="532" y="83"/>
                    </a:lnTo>
                    <a:lnTo>
                      <a:pt x="521" y="72"/>
                    </a:lnTo>
                    <a:lnTo>
                      <a:pt x="527" y="71"/>
                    </a:lnTo>
                    <a:lnTo>
                      <a:pt x="539" y="80"/>
                    </a:lnTo>
                    <a:lnTo>
                      <a:pt x="545" y="95"/>
                    </a:lnTo>
                    <a:lnTo>
                      <a:pt x="560" y="98"/>
                    </a:lnTo>
                    <a:lnTo>
                      <a:pt x="546" y="87"/>
                    </a:lnTo>
                    <a:lnTo>
                      <a:pt x="562" y="80"/>
                    </a:lnTo>
                    <a:lnTo>
                      <a:pt x="585" y="80"/>
                    </a:lnTo>
                    <a:lnTo>
                      <a:pt x="614" y="88"/>
                    </a:lnTo>
                    <a:lnTo>
                      <a:pt x="593" y="76"/>
                    </a:lnTo>
                    <a:lnTo>
                      <a:pt x="579" y="60"/>
                    </a:lnTo>
                    <a:lnTo>
                      <a:pt x="596" y="57"/>
                    </a:lnTo>
                    <a:lnTo>
                      <a:pt x="625" y="57"/>
                    </a:lnTo>
                    <a:lnTo>
                      <a:pt x="648" y="55"/>
                    </a:lnTo>
                    <a:lnTo>
                      <a:pt x="631" y="48"/>
                    </a:lnTo>
                    <a:lnTo>
                      <a:pt x="635" y="37"/>
                    </a:lnTo>
                    <a:lnTo>
                      <a:pt x="648" y="37"/>
                    </a:lnTo>
                    <a:lnTo>
                      <a:pt x="662" y="30"/>
                    </a:lnTo>
                    <a:lnTo>
                      <a:pt x="690" y="28"/>
                    </a:lnTo>
                    <a:lnTo>
                      <a:pt x="689" y="24"/>
                    </a:lnTo>
                    <a:lnTo>
                      <a:pt x="716" y="23"/>
                    </a:lnTo>
                    <a:lnTo>
                      <a:pt x="729" y="26"/>
                    </a:lnTo>
                    <a:lnTo>
                      <a:pt x="745" y="18"/>
                    </a:lnTo>
                    <a:lnTo>
                      <a:pt x="766" y="18"/>
                    </a:lnTo>
                    <a:lnTo>
                      <a:pt x="762" y="12"/>
                    </a:lnTo>
                    <a:lnTo>
                      <a:pt x="764" y="6"/>
                    </a:lnTo>
                    <a:lnTo>
                      <a:pt x="782" y="0"/>
                    </a:lnTo>
                    <a:lnTo>
                      <a:pt x="807" y="5"/>
                    </a:lnTo>
                    <a:lnTo>
                      <a:pt x="796" y="8"/>
                    </a:lnTo>
                    <a:lnTo>
                      <a:pt x="824" y="11"/>
                    </a:lnTo>
                    <a:lnTo>
                      <a:pt x="836" y="17"/>
                    </a:lnTo>
                    <a:lnTo>
                      <a:pt x="842" y="14"/>
                    </a:lnTo>
                    <a:lnTo>
                      <a:pt x="875" y="14"/>
                    </a:lnTo>
                    <a:lnTo>
                      <a:pt x="909" y="21"/>
                    </a:lnTo>
                    <a:lnTo>
                      <a:pt x="925" y="27"/>
                    </a:lnTo>
                    <a:lnTo>
                      <a:pt x="933" y="34"/>
                    </a:lnTo>
                    <a:lnTo>
                      <a:pt x="925" y="39"/>
                    </a:lnTo>
                    <a:lnTo>
                      <a:pt x="906" y="47"/>
                    </a:lnTo>
                    <a:lnTo>
                      <a:pt x="903" y="51"/>
                    </a:lnTo>
                    <a:lnTo>
                      <a:pt x="919" y="54"/>
                    </a:lnTo>
                    <a:lnTo>
                      <a:pt x="941" y="57"/>
                    </a:lnTo>
                    <a:lnTo>
                      <a:pt x="947" y="54"/>
                    </a:lnTo>
                    <a:lnTo>
                      <a:pt x="965" y="64"/>
                    </a:lnTo>
                    <a:lnTo>
                      <a:pt x="965" y="60"/>
                    </a:lnTo>
                    <a:lnTo>
                      <a:pt x="981" y="58"/>
                    </a:lnTo>
                    <a:lnTo>
                      <a:pt x="1021" y="60"/>
                    </a:lnTo>
                    <a:lnTo>
                      <a:pt x="1032" y="68"/>
                    </a:lnTo>
                    <a:lnTo>
                      <a:pt x="1084" y="70"/>
                    </a:lnTo>
                    <a:lnTo>
                      <a:pt x="1070" y="58"/>
                    </a:lnTo>
                    <a:lnTo>
                      <a:pt x="1098" y="61"/>
                    </a:lnTo>
                    <a:lnTo>
                      <a:pt x="1116" y="61"/>
                    </a:lnTo>
                    <a:lnTo>
                      <a:pt x="1145" y="68"/>
                    </a:lnTo>
                    <a:lnTo>
                      <a:pt x="1163" y="79"/>
                    </a:lnTo>
                    <a:lnTo>
                      <a:pt x="1164" y="85"/>
                    </a:lnTo>
                    <a:lnTo>
                      <a:pt x="1194" y="97"/>
                    </a:lnTo>
                    <a:lnTo>
                      <a:pt x="1221" y="104"/>
                    </a:lnTo>
                    <a:lnTo>
                      <a:pt x="1212" y="88"/>
                    </a:lnTo>
                    <a:lnTo>
                      <a:pt x="1240" y="94"/>
                    </a:lnTo>
                    <a:lnTo>
                      <a:pt x="1255" y="90"/>
                    </a:lnTo>
                    <a:lnTo>
                      <a:pt x="1283" y="95"/>
                    </a:lnTo>
                    <a:lnTo>
                      <a:pt x="1286" y="91"/>
                    </a:lnTo>
                    <a:lnTo>
                      <a:pt x="1309" y="93"/>
                    </a:lnTo>
                    <a:lnTo>
                      <a:pt x="1281" y="78"/>
                    </a:lnTo>
                    <a:lnTo>
                      <a:pt x="1287" y="71"/>
                    </a:lnTo>
                    <a:lnTo>
                      <a:pt x="1407" y="82"/>
                    </a:lnTo>
                    <a:lnTo>
                      <a:pt x="1430" y="91"/>
                    </a:lnTo>
                    <a:lnTo>
                      <a:pt x="1479" y="103"/>
                    </a:lnTo>
                    <a:lnTo>
                      <a:pt x="1523" y="100"/>
                    </a:lnTo>
                    <a:lnTo>
                      <a:pt x="1550" y="103"/>
                    </a:lnTo>
                    <a:lnTo>
                      <a:pt x="1569" y="109"/>
                    </a:lnTo>
                    <a:lnTo>
                      <a:pt x="1585" y="120"/>
                    </a:lnTo>
                    <a:lnTo>
                      <a:pt x="1606" y="125"/>
                    </a:lnTo>
                    <a:lnTo>
                      <a:pt x="1618" y="122"/>
                    </a:lnTo>
                    <a:lnTo>
                      <a:pt x="1639" y="122"/>
                    </a:lnTo>
                    <a:lnTo>
                      <a:pt x="1666" y="125"/>
                    </a:lnTo>
                    <a:lnTo>
                      <a:pt x="1686" y="123"/>
                    </a:lnTo>
                    <a:lnTo>
                      <a:pt x="1729" y="137"/>
                    </a:lnTo>
                    <a:lnTo>
                      <a:pt x="1737" y="132"/>
                    </a:lnTo>
                    <a:lnTo>
                      <a:pt x="1711" y="122"/>
                    </a:lnTo>
                    <a:lnTo>
                      <a:pt x="1705" y="114"/>
                    </a:lnTo>
                    <a:lnTo>
                      <a:pt x="1751" y="119"/>
                    </a:lnTo>
                    <a:lnTo>
                      <a:pt x="1775" y="118"/>
                    </a:lnTo>
                    <a:lnTo>
                      <a:pt x="1822" y="125"/>
                    </a:lnTo>
                    <a:lnTo>
                      <a:pt x="1850" y="133"/>
                    </a:lnTo>
                    <a:lnTo>
                      <a:pt x="1948" y="198"/>
                    </a:lnTo>
                    <a:lnTo>
                      <a:pt x="1942" y="205"/>
                    </a:lnTo>
                    <a:lnTo>
                      <a:pt x="1924" y="205"/>
                    </a:lnTo>
                    <a:lnTo>
                      <a:pt x="1948" y="214"/>
                    </a:lnTo>
                    <a:lnTo>
                      <a:pt x="1975" y="227"/>
                    </a:lnTo>
                    <a:lnTo>
                      <a:pt x="1988" y="231"/>
                    </a:lnTo>
                    <a:lnTo>
                      <a:pt x="1999" y="239"/>
                    </a:lnTo>
                    <a:lnTo>
                      <a:pt x="2002" y="243"/>
                    </a:lnTo>
                    <a:lnTo>
                      <a:pt x="1972" y="240"/>
                    </a:lnTo>
                    <a:lnTo>
                      <a:pt x="1953" y="252"/>
                    </a:lnTo>
                    <a:lnTo>
                      <a:pt x="1944" y="254"/>
                    </a:lnTo>
                    <a:lnTo>
                      <a:pt x="1939" y="267"/>
                    </a:lnTo>
                    <a:lnTo>
                      <a:pt x="1933" y="277"/>
                    </a:lnTo>
                    <a:lnTo>
                      <a:pt x="1938" y="285"/>
                    </a:lnTo>
                    <a:lnTo>
                      <a:pt x="1904" y="273"/>
                    </a:lnTo>
                    <a:lnTo>
                      <a:pt x="1886" y="287"/>
                    </a:lnTo>
                    <a:lnTo>
                      <a:pt x="1872" y="280"/>
                    </a:lnTo>
                    <a:lnTo>
                      <a:pt x="1868" y="288"/>
                    </a:lnTo>
                    <a:lnTo>
                      <a:pt x="1847" y="285"/>
                    </a:lnTo>
                    <a:lnTo>
                      <a:pt x="1857" y="297"/>
                    </a:lnTo>
                    <a:lnTo>
                      <a:pt x="1859" y="314"/>
                    </a:lnTo>
                    <a:lnTo>
                      <a:pt x="1868" y="321"/>
                    </a:lnTo>
                    <a:lnTo>
                      <a:pt x="1888" y="325"/>
                    </a:lnTo>
                    <a:lnTo>
                      <a:pt x="1915" y="351"/>
                    </a:lnTo>
                    <a:lnTo>
                      <a:pt x="1903" y="351"/>
                    </a:lnTo>
                    <a:lnTo>
                      <a:pt x="1913" y="366"/>
                    </a:lnTo>
                    <a:lnTo>
                      <a:pt x="1927" y="374"/>
                    </a:lnTo>
                    <a:lnTo>
                      <a:pt x="1912" y="383"/>
                    </a:lnTo>
                    <a:lnTo>
                      <a:pt x="1928" y="404"/>
                    </a:lnTo>
                    <a:lnTo>
                      <a:pt x="1911" y="408"/>
                    </a:lnTo>
                    <a:lnTo>
                      <a:pt x="1925" y="427"/>
                    </a:lnTo>
                    <a:lnTo>
                      <a:pt x="1919" y="444"/>
                    </a:lnTo>
                    <a:lnTo>
                      <a:pt x="1902" y="431"/>
                    </a:lnTo>
                    <a:lnTo>
                      <a:pt x="1871" y="405"/>
                    </a:lnTo>
                    <a:lnTo>
                      <a:pt x="1824" y="365"/>
                    </a:lnTo>
                    <a:lnTo>
                      <a:pt x="1805" y="340"/>
                    </a:lnTo>
                    <a:lnTo>
                      <a:pt x="1805" y="329"/>
                    </a:lnTo>
                    <a:lnTo>
                      <a:pt x="1797" y="321"/>
                    </a:lnTo>
                    <a:lnTo>
                      <a:pt x="1814" y="317"/>
                    </a:lnTo>
                    <a:lnTo>
                      <a:pt x="1813" y="295"/>
                    </a:lnTo>
                    <a:lnTo>
                      <a:pt x="1815" y="277"/>
                    </a:lnTo>
                    <a:lnTo>
                      <a:pt x="1822" y="263"/>
                    </a:lnTo>
                    <a:lnTo>
                      <a:pt x="1802" y="239"/>
                    </a:lnTo>
                    <a:lnTo>
                      <a:pt x="1788" y="240"/>
                    </a:lnTo>
                    <a:lnTo>
                      <a:pt x="1798" y="255"/>
                    </a:lnTo>
                    <a:lnTo>
                      <a:pt x="1788" y="274"/>
                    </a:lnTo>
                    <a:lnTo>
                      <a:pt x="1751" y="252"/>
                    </a:lnTo>
                    <a:lnTo>
                      <a:pt x="1724" y="258"/>
                    </a:lnTo>
                    <a:lnTo>
                      <a:pt x="1724" y="288"/>
                    </a:lnTo>
                    <a:lnTo>
                      <a:pt x="1747" y="298"/>
                    </a:lnTo>
                    <a:lnTo>
                      <a:pt x="1722" y="303"/>
                    </a:lnTo>
                    <a:lnTo>
                      <a:pt x="1703" y="305"/>
                    </a:lnTo>
                    <a:lnTo>
                      <a:pt x="1690" y="292"/>
                    </a:lnTo>
                    <a:lnTo>
                      <a:pt x="1666" y="289"/>
                    </a:lnTo>
                    <a:lnTo>
                      <a:pt x="1659" y="298"/>
                    </a:lnTo>
                    <a:lnTo>
                      <a:pt x="1614" y="295"/>
                    </a:lnTo>
                    <a:lnTo>
                      <a:pt x="1575" y="300"/>
                    </a:lnTo>
                    <a:lnTo>
                      <a:pt x="1565" y="334"/>
                    </a:lnTo>
                    <a:lnTo>
                      <a:pt x="1550" y="377"/>
                    </a:lnTo>
                    <a:lnTo>
                      <a:pt x="1574" y="379"/>
                    </a:lnTo>
                    <a:lnTo>
                      <a:pt x="1591" y="390"/>
                    </a:lnTo>
                    <a:lnTo>
                      <a:pt x="1608" y="394"/>
                    </a:lnTo>
                    <a:lnTo>
                      <a:pt x="1609" y="385"/>
                    </a:lnTo>
                    <a:lnTo>
                      <a:pt x="1626" y="386"/>
                    </a:lnTo>
                    <a:lnTo>
                      <a:pt x="1664" y="406"/>
                    </a:lnTo>
                    <a:lnTo>
                      <a:pt x="1678" y="422"/>
                    </a:lnTo>
                    <a:lnTo>
                      <a:pt x="1682" y="440"/>
                    </a:lnTo>
                    <a:lnTo>
                      <a:pt x="1698" y="462"/>
                    </a:lnTo>
                    <a:lnTo>
                      <a:pt x="1714" y="491"/>
                    </a:lnTo>
                    <a:lnTo>
                      <a:pt x="1711" y="518"/>
                    </a:lnTo>
                    <a:lnTo>
                      <a:pt x="1715" y="531"/>
                    </a:lnTo>
                    <a:lnTo>
                      <a:pt x="1709" y="553"/>
                    </a:lnTo>
                    <a:lnTo>
                      <a:pt x="1703" y="574"/>
                    </a:lnTo>
                    <a:lnTo>
                      <a:pt x="1700" y="585"/>
                    </a:lnTo>
                    <a:lnTo>
                      <a:pt x="1686" y="597"/>
                    </a:lnTo>
                    <a:lnTo>
                      <a:pt x="1677" y="597"/>
                    </a:lnTo>
                    <a:lnTo>
                      <a:pt x="1662" y="588"/>
                    </a:lnTo>
                    <a:lnTo>
                      <a:pt x="1650" y="602"/>
                    </a:lnTo>
                    <a:lnTo>
                      <a:pt x="1651" y="608"/>
                    </a:lnTo>
                    <a:close/>
                  </a:path>
                </a:pathLst>
              </a:custGeom>
              <a:solidFill>
                <a:srgbClr val="FD014F"/>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 name="Freeform 248">
                <a:extLst>
                  <a:ext uri="{FF2B5EF4-FFF2-40B4-BE49-F238E27FC236}">
                    <a16:creationId xmlns:a16="http://schemas.microsoft.com/office/drawing/2014/main" id="{5B762E7E-69A0-8193-9987-5C5BB389C9AC}"/>
                  </a:ext>
                </a:extLst>
              </p:cNvPr>
              <p:cNvSpPr>
                <a:spLocks/>
              </p:cNvSpPr>
              <p:nvPr/>
            </p:nvSpPr>
            <p:spPr bwMode="auto">
              <a:xfrm>
                <a:off x="2492865" y="2987220"/>
                <a:ext cx="1530018" cy="765843"/>
              </a:xfrm>
              <a:custGeom>
                <a:avLst/>
                <a:gdLst>
                  <a:gd name="T0" fmla="*/ 554 w 917"/>
                  <a:gd name="T1" fmla="*/ 49 h 459"/>
                  <a:gd name="T2" fmla="*/ 621 w 917"/>
                  <a:gd name="T3" fmla="*/ 35 h 459"/>
                  <a:gd name="T4" fmla="*/ 657 w 917"/>
                  <a:gd name="T5" fmla="*/ 48 h 459"/>
                  <a:gd name="T6" fmla="*/ 657 w 917"/>
                  <a:gd name="T7" fmla="*/ 64 h 459"/>
                  <a:gd name="T8" fmla="*/ 607 w 917"/>
                  <a:gd name="T9" fmla="*/ 80 h 459"/>
                  <a:gd name="T10" fmla="*/ 604 w 917"/>
                  <a:gd name="T11" fmla="*/ 91 h 459"/>
                  <a:gd name="T12" fmla="*/ 582 w 917"/>
                  <a:gd name="T13" fmla="*/ 134 h 459"/>
                  <a:gd name="T14" fmla="*/ 597 w 917"/>
                  <a:gd name="T15" fmla="*/ 140 h 459"/>
                  <a:gd name="T16" fmla="*/ 624 w 917"/>
                  <a:gd name="T17" fmla="*/ 89 h 459"/>
                  <a:gd name="T18" fmla="*/ 647 w 917"/>
                  <a:gd name="T19" fmla="*/ 74 h 459"/>
                  <a:gd name="T20" fmla="*/ 665 w 917"/>
                  <a:gd name="T21" fmla="*/ 95 h 459"/>
                  <a:gd name="T22" fmla="*/ 673 w 917"/>
                  <a:gd name="T23" fmla="*/ 101 h 459"/>
                  <a:gd name="T24" fmla="*/ 644 w 917"/>
                  <a:gd name="T25" fmla="*/ 143 h 459"/>
                  <a:gd name="T26" fmla="*/ 691 w 917"/>
                  <a:gd name="T27" fmla="*/ 138 h 459"/>
                  <a:gd name="T28" fmla="*/ 731 w 917"/>
                  <a:gd name="T29" fmla="*/ 111 h 459"/>
                  <a:gd name="T30" fmla="*/ 770 w 917"/>
                  <a:gd name="T31" fmla="*/ 98 h 459"/>
                  <a:gd name="T32" fmla="*/ 851 w 917"/>
                  <a:gd name="T33" fmla="*/ 77 h 459"/>
                  <a:gd name="T34" fmla="*/ 898 w 917"/>
                  <a:gd name="T35" fmla="*/ 36 h 459"/>
                  <a:gd name="T36" fmla="*/ 915 w 917"/>
                  <a:gd name="T37" fmla="*/ 79 h 459"/>
                  <a:gd name="T38" fmla="*/ 849 w 917"/>
                  <a:gd name="T39" fmla="*/ 117 h 459"/>
                  <a:gd name="T40" fmla="*/ 851 w 917"/>
                  <a:gd name="T41" fmla="*/ 135 h 459"/>
                  <a:gd name="T42" fmla="*/ 820 w 917"/>
                  <a:gd name="T43" fmla="*/ 151 h 459"/>
                  <a:gd name="T44" fmla="*/ 816 w 917"/>
                  <a:gd name="T45" fmla="*/ 158 h 459"/>
                  <a:gd name="T46" fmla="*/ 782 w 917"/>
                  <a:gd name="T47" fmla="*/ 168 h 459"/>
                  <a:gd name="T48" fmla="*/ 753 w 917"/>
                  <a:gd name="T49" fmla="*/ 185 h 459"/>
                  <a:gd name="T50" fmla="*/ 734 w 917"/>
                  <a:gd name="T51" fmla="*/ 228 h 459"/>
                  <a:gd name="T52" fmla="*/ 732 w 917"/>
                  <a:gd name="T53" fmla="*/ 200 h 459"/>
                  <a:gd name="T54" fmla="*/ 731 w 917"/>
                  <a:gd name="T55" fmla="*/ 234 h 459"/>
                  <a:gd name="T56" fmla="*/ 684 w 917"/>
                  <a:gd name="T57" fmla="*/ 291 h 459"/>
                  <a:gd name="T58" fmla="*/ 630 w 917"/>
                  <a:gd name="T59" fmla="*/ 327 h 459"/>
                  <a:gd name="T60" fmla="*/ 620 w 917"/>
                  <a:gd name="T61" fmla="*/ 394 h 459"/>
                  <a:gd name="T62" fmla="*/ 611 w 917"/>
                  <a:gd name="T63" fmla="*/ 457 h 459"/>
                  <a:gd name="T64" fmla="*/ 586 w 917"/>
                  <a:gd name="T65" fmla="*/ 428 h 459"/>
                  <a:gd name="T66" fmla="*/ 574 w 917"/>
                  <a:gd name="T67" fmla="*/ 366 h 459"/>
                  <a:gd name="T68" fmla="*/ 534 w 917"/>
                  <a:gd name="T69" fmla="*/ 357 h 459"/>
                  <a:gd name="T70" fmla="*/ 483 w 917"/>
                  <a:gd name="T71" fmla="*/ 368 h 459"/>
                  <a:gd name="T72" fmla="*/ 467 w 917"/>
                  <a:gd name="T73" fmla="*/ 383 h 459"/>
                  <a:gd name="T74" fmla="*/ 410 w 917"/>
                  <a:gd name="T75" fmla="*/ 371 h 459"/>
                  <a:gd name="T76" fmla="*/ 343 w 917"/>
                  <a:gd name="T77" fmla="*/ 415 h 459"/>
                  <a:gd name="T78" fmla="*/ 323 w 917"/>
                  <a:gd name="T79" fmla="*/ 440 h 459"/>
                  <a:gd name="T80" fmla="*/ 299 w 917"/>
                  <a:gd name="T81" fmla="*/ 390 h 459"/>
                  <a:gd name="T82" fmla="*/ 245 w 917"/>
                  <a:gd name="T83" fmla="*/ 380 h 459"/>
                  <a:gd name="T84" fmla="*/ 221 w 917"/>
                  <a:gd name="T85" fmla="*/ 339 h 459"/>
                  <a:gd name="T86" fmla="*/ 143 w 917"/>
                  <a:gd name="T87" fmla="*/ 340 h 459"/>
                  <a:gd name="T88" fmla="*/ 52 w 917"/>
                  <a:gd name="T89" fmla="*/ 317 h 459"/>
                  <a:gd name="T90" fmla="*/ 32 w 917"/>
                  <a:gd name="T91" fmla="*/ 288 h 459"/>
                  <a:gd name="T92" fmla="*/ 7 w 917"/>
                  <a:gd name="T93" fmla="*/ 248 h 459"/>
                  <a:gd name="T94" fmla="*/ 5 w 917"/>
                  <a:gd name="T95" fmla="*/ 180 h 459"/>
                  <a:gd name="T96" fmla="*/ 42 w 917"/>
                  <a:gd name="T97" fmla="*/ 106 h 459"/>
                  <a:gd name="T98" fmla="*/ 85 w 917"/>
                  <a:gd name="T99" fmla="*/ 23 h 459"/>
                  <a:gd name="T100" fmla="*/ 117 w 917"/>
                  <a:gd name="T101" fmla="*/ 23 h 459"/>
                  <a:gd name="T102" fmla="*/ 266 w 917"/>
                  <a:gd name="T103" fmla="*/ 7 h 459"/>
                  <a:gd name="T104" fmla="*/ 497 w 917"/>
                  <a:gd name="T105" fmla="*/ 7 h 459"/>
                  <a:gd name="T106" fmla="*/ 537 w 917"/>
                  <a:gd name="T107" fmla="*/ 13 h 459"/>
                  <a:gd name="T108" fmla="*/ 601 w 917"/>
                  <a:gd name="T109" fmla="*/ 26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7" h="459">
                    <a:moveTo>
                      <a:pt x="601" y="26"/>
                    </a:moveTo>
                    <a:lnTo>
                      <a:pt x="583" y="31"/>
                    </a:lnTo>
                    <a:lnTo>
                      <a:pt x="569" y="39"/>
                    </a:lnTo>
                    <a:lnTo>
                      <a:pt x="555" y="47"/>
                    </a:lnTo>
                    <a:lnTo>
                      <a:pt x="554" y="49"/>
                    </a:lnTo>
                    <a:lnTo>
                      <a:pt x="571" y="46"/>
                    </a:lnTo>
                    <a:lnTo>
                      <a:pt x="577" y="52"/>
                    </a:lnTo>
                    <a:lnTo>
                      <a:pt x="591" y="48"/>
                    </a:lnTo>
                    <a:lnTo>
                      <a:pt x="605" y="41"/>
                    </a:lnTo>
                    <a:lnTo>
                      <a:pt x="621" y="35"/>
                    </a:lnTo>
                    <a:lnTo>
                      <a:pt x="612" y="45"/>
                    </a:lnTo>
                    <a:lnTo>
                      <a:pt x="620" y="47"/>
                    </a:lnTo>
                    <a:lnTo>
                      <a:pt x="627" y="54"/>
                    </a:lnTo>
                    <a:lnTo>
                      <a:pt x="642" y="50"/>
                    </a:lnTo>
                    <a:lnTo>
                      <a:pt x="657" y="48"/>
                    </a:lnTo>
                    <a:lnTo>
                      <a:pt x="658" y="54"/>
                    </a:lnTo>
                    <a:lnTo>
                      <a:pt x="662" y="54"/>
                    </a:lnTo>
                    <a:lnTo>
                      <a:pt x="666" y="55"/>
                    </a:lnTo>
                    <a:lnTo>
                      <a:pt x="671" y="63"/>
                    </a:lnTo>
                    <a:lnTo>
                      <a:pt x="657" y="64"/>
                    </a:lnTo>
                    <a:lnTo>
                      <a:pt x="656" y="64"/>
                    </a:lnTo>
                    <a:lnTo>
                      <a:pt x="645" y="63"/>
                    </a:lnTo>
                    <a:lnTo>
                      <a:pt x="632" y="66"/>
                    </a:lnTo>
                    <a:lnTo>
                      <a:pt x="621" y="68"/>
                    </a:lnTo>
                    <a:lnTo>
                      <a:pt x="607" y="80"/>
                    </a:lnTo>
                    <a:lnTo>
                      <a:pt x="598" y="86"/>
                    </a:lnTo>
                    <a:lnTo>
                      <a:pt x="600" y="88"/>
                    </a:lnTo>
                    <a:lnTo>
                      <a:pt x="616" y="77"/>
                    </a:lnTo>
                    <a:lnTo>
                      <a:pt x="617" y="77"/>
                    </a:lnTo>
                    <a:lnTo>
                      <a:pt x="604" y="91"/>
                    </a:lnTo>
                    <a:lnTo>
                      <a:pt x="595" y="104"/>
                    </a:lnTo>
                    <a:lnTo>
                      <a:pt x="588" y="114"/>
                    </a:lnTo>
                    <a:lnTo>
                      <a:pt x="586" y="124"/>
                    </a:lnTo>
                    <a:lnTo>
                      <a:pt x="583" y="128"/>
                    </a:lnTo>
                    <a:lnTo>
                      <a:pt x="582" y="134"/>
                    </a:lnTo>
                    <a:lnTo>
                      <a:pt x="582" y="143"/>
                    </a:lnTo>
                    <a:lnTo>
                      <a:pt x="583" y="145"/>
                    </a:lnTo>
                    <a:lnTo>
                      <a:pt x="588" y="144"/>
                    </a:lnTo>
                    <a:lnTo>
                      <a:pt x="593" y="143"/>
                    </a:lnTo>
                    <a:lnTo>
                      <a:pt x="597" y="140"/>
                    </a:lnTo>
                    <a:lnTo>
                      <a:pt x="607" y="131"/>
                    </a:lnTo>
                    <a:lnTo>
                      <a:pt x="612" y="118"/>
                    </a:lnTo>
                    <a:lnTo>
                      <a:pt x="612" y="107"/>
                    </a:lnTo>
                    <a:lnTo>
                      <a:pt x="616" y="99"/>
                    </a:lnTo>
                    <a:lnTo>
                      <a:pt x="624" y="89"/>
                    </a:lnTo>
                    <a:lnTo>
                      <a:pt x="630" y="83"/>
                    </a:lnTo>
                    <a:lnTo>
                      <a:pt x="638" y="79"/>
                    </a:lnTo>
                    <a:lnTo>
                      <a:pt x="637" y="85"/>
                    </a:lnTo>
                    <a:lnTo>
                      <a:pt x="643" y="76"/>
                    </a:lnTo>
                    <a:lnTo>
                      <a:pt x="647" y="74"/>
                    </a:lnTo>
                    <a:lnTo>
                      <a:pt x="652" y="67"/>
                    </a:lnTo>
                    <a:lnTo>
                      <a:pt x="663" y="71"/>
                    </a:lnTo>
                    <a:lnTo>
                      <a:pt x="672" y="77"/>
                    </a:lnTo>
                    <a:lnTo>
                      <a:pt x="669" y="86"/>
                    </a:lnTo>
                    <a:lnTo>
                      <a:pt x="665" y="95"/>
                    </a:lnTo>
                    <a:lnTo>
                      <a:pt x="654" y="103"/>
                    </a:lnTo>
                    <a:lnTo>
                      <a:pt x="652" y="107"/>
                    </a:lnTo>
                    <a:lnTo>
                      <a:pt x="655" y="107"/>
                    </a:lnTo>
                    <a:lnTo>
                      <a:pt x="668" y="99"/>
                    </a:lnTo>
                    <a:lnTo>
                      <a:pt x="673" y="101"/>
                    </a:lnTo>
                    <a:lnTo>
                      <a:pt x="671" y="111"/>
                    </a:lnTo>
                    <a:lnTo>
                      <a:pt x="669" y="120"/>
                    </a:lnTo>
                    <a:lnTo>
                      <a:pt x="658" y="130"/>
                    </a:lnTo>
                    <a:lnTo>
                      <a:pt x="652" y="137"/>
                    </a:lnTo>
                    <a:lnTo>
                      <a:pt x="644" y="143"/>
                    </a:lnTo>
                    <a:lnTo>
                      <a:pt x="652" y="147"/>
                    </a:lnTo>
                    <a:lnTo>
                      <a:pt x="659" y="148"/>
                    </a:lnTo>
                    <a:lnTo>
                      <a:pt x="671" y="145"/>
                    </a:lnTo>
                    <a:lnTo>
                      <a:pt x="682" y="141"/>
                    </a:lnTo>
                    <a:lnTo>
                      <a:pt x="691" y="138"/>
                    </a:lnTo>
                    <a:lnTo>
                      <a:pt x="705" y="133"/>
                    </a:lnTo>
                    <a:lnTo>
                      <a:pt x="722" y="122"/>
                    </a:lnTo>
                    <a:lnTo>
                      <a:pt x="722" y="120"/>
                    </a:lnTo>
                    <a:lnTo>
                      <a:pt x="723" y="114"/>
                    </a:lnTo>
                    <a:lnTo>
                      <a:pt x="731" y="111"/>
                    </a:lnTo>
                    <a:lnTo>
                      <a:pt x="743" y="113"/>
                    </a:lnTo>
                    <a:lnTo>
                      <a:pt x="755" y="114"/>
                    </a:lnTo>
                    <a:lnTo>
                      <a:pt x="768" y="108"/>
                    </a:lnTo>
                    <a:lnTo>
                      <a:pt x="770" y="100"/>
                    </a:lnTo>
                    <a:lnTo>
                      <a:pt x="770" y="98"/>
                    </a:lnTo>
                    <a:lnTo>
                      <a:pt x="790" y="85"/>
                    </a:lnTo>
                    <a:lnTo>
                      <a:pt x="798" y="82"/>
                    </a:lnTo>
                    <a:lnTo>
                      <a:pt x="821" y="81"/>
                    </a:lnTo>
                    <a:lnTo>
                      <a:pt x="848" y="81"/>
                    </a:lnTo>
                    <a:lnTo>
                      <a:pt x="851" y="77"/>
                    </a:lnTo>
                    <a:lnTo>
                      <a:pt x="856" y="76"/>
                    </a:lnTo>
                    <a:lnTo>
                      <a:pt x="864" y="73"/>
                    </a:lnTo>
                    <a:lnTo>
                      <a:pt x="872" y="64"/>
                    </a:lnTo>
                    <a:lnTo>
                      <a:pt x="882" y="50"/>
                    </a:lnTo>
                    <a:lnTo>
                      <a:pt x="898" y="36"/>
                    </a:lnTo>
                    <a:lnTo>
                      <a:pt x="902" y="40"/>
                    </a:lnTo>
                    <a:lnTo>
                      <a:pt x="912" y="37"/>
                    </a:lnTo>
                    <a:lnTo>
                      <a:pt x="917" y="43"/>
                    </a:lnTo>
                    <a:lnTo>
                      <a:pt x="908" y="68"/>
                    </a:lnTo>
                    <a:lnTo>
                      <a:pt x="915" y="79"/>
                    </a:lnTo>
                    <a:lnTo>
                      <a:pt x="916" y="85"/>
                    </a:lnTo>
                    <a:lnTo>
                      <a:pt x="896" y="94"/>
                    </a:lnTo>
                    <a:lnTo>
                      <a:pt x="879" y="100"/>
                    </a:lnTo>
                    <a:lnTo>
                      <a:pt x="861" y="106"/>
                    </a:lnTo>
                    <a:lnTo>
                      <a:pt x="849" y="117"/>
                    </a:lnTo>
                    <a:lnTo>
                      <a:pt x="845" y="122"/>
                    </a:lnTo>
                    <a:lnTo>
                      <a:pt x="842" y="131"/>
                    </a:lnTo>
                    <a:lnTo>
                      <a:pt x="844" y="141"/>
                    </a:lnTo>
                    <a:lnTo>
                      <a:pt x="850" y="142"/>
                    </a:lnTo>
                    <a:lnTo>
                      <a:pt x="851" y="135"/>
                    </a:lnTo>
                    <a:lnTo>
                      <a:pt x="854" y="140"/>
                    </a:lnTo>
                    <a:lnTo>
                      <a:pt x="851" y="145"/>
                    </a:lnTo>
                    <a:lnTo>
                      <a:pt x="839" y="148"/>
                    </a:lnTo>
                    <a:lnTo>
                      <a:pt x="832" y="147"/>
                    </a:lnTo>
                    <a:lnTo>
                      <a:pt x="820" y="151"/>
                    </a:lnTo>
                    <a:lnTo>
                      <a:pt x="813" y="151"/>
                    </a:lnTo>
                    <a:lnTo>
                      <a:pt x="804" y="152"/>
                    </a:lnTo>
                    <a:lnTo>
                      <a:pt x="789" y="158"/>
                    </a:lnTo>
                    <a:lnTo>
                      <a:pt x="813" y="154"/>
                    </a:lnTo>
                    <a:lnTo>
                      <a:pt x="816" y="158"/>
                    </a:lnTo>
                    <a:lnTo>
                      <a:pt x="793" y="163"/>
                    </a:lnTo>
                    <a:lnTo>
                      <a:pt x="783" y="163"/>
                    </a:lnTo>
                    <a:lnTo>
                      <a:pt x="785" y="161"/>
                    </a:lnTo>
                    <a:lnTo>
                      <a:pt x="778" y="166"/>
                    </a:lnTo>
                    <a:lnTo>
                      <a:pt x="782" y="168"/>
                    </a:lnTo>
                    <a:lnTo>
                      <a:pt x="775" y="181"/>
                    </a:lnTo>
                    <a:lnTo>
                      <a:pt x="759" y="196"/>
                    </a:lnTo>
                    <a:lnTo>
                      <a:pt x="759" y="191"/>
                    </a:lnTo>
                    <a:lnTo>
                      <a:pt x="756" y="190"/>
                    </a:lnTo>
                    <a:lnTo>
                      <a:pt x="753" y="185"/>
                    </a:lnTo>
                    <a:lnTo>
                      <a:pt x="753" y="195"/>
                    </a:lnTo>
                    <a:lnTo>
                      <a:pt x="756" y="199"/>
                    </a:lnTo>
                    <a:lnTo>
                      <a:pt x="754" y="205"/>
                    </a:lnTo>
                    <a:lnTo>
                      <a:pt x="747" y="213"/>
                    </a:lnTo>
                    <a:lnTo>
                      <a:pt x="734" y="228"/>
                    </a:lnTo>
                    <a:lnTo>
                      <a:pt x="732" y="228"/>
                    </a:lnTo>
                    <a:lnTo>
                      <a:pt x="741" y="214"/>
                    </a:lnTo>
                    <a:lnTo>
                      <a:pt x="735" y="208"/>
                    </a:lnTo>
                    <a:lnTo>
                      <a:pt x="738" y="191"/>
                    </a:lnTo>
                    <a:lnTo>
                      <a:pt x="732" y="200"/>
                    </a:lnTo>
                    <a:lnTo>
                      <a:pt x="732" y="212"/>
                    </a:lnTo>
                    <a:lnTo>
                      <a:pt x="722" y="209"/>
                    </a:lnTo>
                    <a:lnTo>
                      <a:pt x="731" y="215"/>
                    </a:lnTo>
                    <a:lnTo>
                      <a:pt x="727" y="233"/>
                    </a:lnTo>
                    <a:lnTo>
                      <a:pt x="731" y="234"/>
                    </a:lnTo>
                    <a:lnTo>
                      <a:pt x="731" y="241"/>
                    </a:lnTo>
                    <a:lnTo>
                      <a:pt x="728" y="260"/>
                    </a:lnTo>
                    <a:lnTo>
                      <a:pt x="715" y="274"/>
                    </a:lnTo>
                    <a:lnTo>
                      <a:pt x="697" y="280"/>
                    </a:lnTo>
                    <a:lnTo>
                      <a:pt x="684" y="291"/>
                    </a:lnTo>
                    <a:lnTo>
                      <a:pt x="675" y="292"/>
                    </a:lnTo>
                    <a:lnTo>
                      <a:pt x="665" y="299"/>
                    </a:lnTo>
                    <a:lnTo>
                      <a:pt x="662" y="305"/>
                    </a:lnTo>
                    <a:lnTo>
                      <a:pt x="641" y="317"/>
                    </a:lnTo>
                    <a:lnTo>
                      <a:pt x="630" y="327"/>
                    </a:lnTo>
                    <a:lnTo>
                      <a:pt x="620" y="338"/>
                    </a:lnTo>
                    <a:lnTo>
                      <a:pt x="614" y="351"/>
                    </a:lnTo>
                    <a:lnTo>
                      <a:pt x="614" y="365"/>
                    </a:lnTo>
                    <a:lnTo>
                      <a:pt x="616" y="381"/>
                    </a:lnTo>
                    <a:lnTo>
                      <a:pt x="620" y="394"/>
                    </a:lnTo>
                    <a:lnTo>
                      <a:pt x="619" y="403"/>
                    </a:lnTo>
                    <a:lnTo>
                      <a:pt x="622" y="425"/>
                    </a:lnTo>
                    <a:lnTo>
                      <a:pt x="620" y="437"/>
                    </a:lnTo>
                    <a:lnTo>
                      <a:pt x="617" y="445"/>
                    </a:lnTo>
                    <a:lnTo>
                      <a:pt x="611" y="457"/>
                    </a:lnTo>
                    <a:lnTo>
                      <a:pt x="606" y="459"/>
                    </a:lnTo>
                    <a:lnTo>
                      <a:pt x="599" y="457"/>
                    </a:lnTo>
                    <a:lnTo>
                      <a:pt x="597" y="448"/>
                    </a:lnTo>
                    <a:lnTo>
                      <a:pt x="592" y="444"/>
                    </a:lnTo>
                    <a:lnTo>
                      <a:pt x="586" y="428"/>
                    </a:lnTo>
                    <a:lnTo>
                      <a:pt x="582" y="413"/>
                    </a:lnTo>
                    <a:lnTo>
                      <a:pt x="580" y="405"/>
                    </a:lnTo>
                    <a:lnTo>
                      <a:pt x="586" y="393"/>
                    </a:lnTo>
                    <a:lnTo>
                      <a:pt x="584" y="383"/>
                    </a:lnTo>
                    <a:lnTo>
                      <a:pt x="574" y="366"/>
                    </a:lnTo>
                    <a:lnTo>
                      <a:pt x="569" y="363"/>
                    </a:lnTo>
                    <a:lnTo>
                      <a:pt x="551" y="372"/>
                    </a:lnTo>
                    <a:lnTo>
                      <a:pt x="548" y="371"/>
                    </a:lnTo>
                    <a:lnTo>
                      <a:pt x="543" y="363"/>
                    </a:lnTo>
                    <a:lnTo>
                      <a:pt x="534" y="357"/>
                    </a:lnTo>
                    <a:lnTo>
                      <a:pt x="514" y="360"/>
                    </a:lnTo>
                    <a:lnTo>
                      <a:pt x="501" y="358"/>
                    </a:lnTo>
                    <a:lnTo>
                      <a:pt x="488" y="360"/>
                    </a:lnTo>
                    <a:lnTo>
                      <a:pt x="481" y="363"/>
                    </a:lnTo>
                    <a:lnTo>
                      <a:pt x="483" y="368"/>
                    </a:lnTo>
                    <a:lnTo>
                      <a:pt x="480" y="375"/>
                    </a:lnTo>
                    <a:lnTo>
                      <a:pt x="483" y="379"/>
                    </a:lnTo>
                    <a:lnTo>
                      <a:pt x="480" y="381"/>
                    </a:lnTo>
                    <a:lnTo>
                      <a:pt x="474" y="379"/>
                    </a:lnTo>
                    <a:lnTo>
                      <a:pt x="467" y="383"/>
                    </a:lnTo>
                    <a:lnTo>
                      <a:pt x="456" y="382"/>
                    </a:lnTo>
                    <a:lnTo>
                      <a:pt x="446" y="371"/>
                    </a:lnTo>
                    <a:lnTo>
                      <a:pt x="431" y="374"/>
                    </a:lnTo>
                    <a:lnTo>
                      <a:pt x="420" y="369"/>
                    </a:lnTo>
                    <a:lnTo>
                      <a:pt x="410" y="371"/>
                    </a:lnTo>
                    <a:lnTo>
                      <a:pt x="395" y="375"/>
                    </a:lnTo>
                    <a:lnTo>
                      <a:pt x="377" y="389"/>
                    </a:lnTo>
                    <a:lnTo>
                      <a:pt x="360" y="397"/>
                    </a:lnTo>
                    <a:lnTo>
                      <a:pt x="349" y="406"/>
                    </a:lnTo>
                    <a:lnTo>
                      <a:pt x="343" y="415"/>
                    </a:lnTo>
                    <a:lnTo>
                      <a:pt x="340" y="428"/>
                    </a:lnTo>
                    <a:lnTo>
                      <a:pt x="339" y="437"/>
                    </a:lnTo>
                    <a:lnTo>
                      <a:pt x="340" y="444"/>
                    </a:lnTo>
                    <a:lnTo>
                      <a:pt x="334" y="445"/>
                    </a:lnTo>
                    <a:lnTo>
                      <a:pt x="323" y="440"/>
                    </a:lnTo>
                    <a:lnTo>
                      <a:pt x="312" y="434"/>
                    </a:lnTo>
                    <a:lnTo>
                      <a:pt x="309" y="425"/>
                    </a:lnTo>
                    <a:lnTo>
                      <a:pt x="309" y="412"/>
                    </a:lnTo>
                    <a:lnTo>
                      <a:pt x="301" y="402"/>
                    </a:lnTo>
                    <a:lnTo>
                      <a:pt x="299" y="390"/>
                    </a:lnTo>
                    <a:lnTo>
                      <a:pt x="294" y="377"/>
                    </a:lnTo>
                    <a:lnTo>
                      <a:pt x="284" y="369"/>
                    </a:lnTo>
                    <a:lnTo>
                      <a:pt x="271" y="370"/>
                    </a:lnTo>
                    <a:lnTo>
                      <a:pt x="257" y="385"/>
                    </a:lnTo>
                    <a:lnTo>
                      <a:pt x="245" y="380"/>
                    </a:lnTo>
                    <a:lnTo>
                      <a:pt x="238" y="374"/>
                    </a:lnTo>
                    <a:lnTo>
                      <a:pt x="237" y="363"/>
                    </a:lnTo>
                    <a:lnTo>
                      <a:pt x="235" y="353"/>
                    </a:lnTo>
                    <a:lnTo>
                      <a:pt x="228" y="345"/>
                    </a:lnTo>
                    <a:lnTo>
                      <a:pt x="221" y="339"/>
                    </a:lnTo>
                    <a:lnTo>
                      <a:pt x="218" y="332"/>
                    </a:lnTo>
                    <a:lnTo>
                      <a:pt x="189" y="332"/>
                    </a:lnTo>
                    <a:lnTo>
                      <a:pt x="187" y="340"/>
                    </a:lnTo>
                    <a:lnTo>
                      <a:pt x="175" y="340"/>
                    </a:lnTo>
                    <a:lnTo>
                      <a:pt x="143" y="340"/>
                    </a:lnTo>
                    <a:lnTo>
                      <a:pt x="110" y="326"/>
                    </a:lnTo>
                    <a:lnTo>
                      <a:pt x="89" y="317"/>
                    </a:lnTo>
                    <a:lnTo>
                      <a:pt x="92" y="314"/>
                    </a:lnTo>
                    <a:lnTo>
                      <a:pt x="71" y="316"/>
                    </a:lnTo>
                    <a:lnTo>
                      <a:pt x="52" y="317"/>
                    </a:lnTo>
                    <a:lnTo>
                      <a:pt x="53" y="308"/>
                    </a:lnTo>
                    <a:lnTo>
                      <a:pt x="47" y="297"/>
                    </a:lnTo>
                    <a:lnTo>
                      <a:pt x="41" y="294"/>
                    </a:lnTo>
                    <a:lnTo>
                      <a:pt x="41" y="289"/>
                    </a:lnTo>
                    <a:lnTo>
                      <a:pt x="32" y="288"/>
                    </a:lnTo>
                    <a:lnTo>
                      <a:pt x="29" y="283"/>
                    </a:lnTo>
                    <a:lnTo>
                      <a:pt x="15" y="281"/>
                    </a:lnTo>
                    <a:lnTo>
                      <a:pt x="12" y="277"/>
                    </a:lnTo>
                    <a:lnTo>
                      <a:pt x="15" y="267"/>
                    </a:lnTo>
                    <a:lnTo>
                      <a:pt x="7" y="248"/>
                    </a:lnTo>
                    <a:lnTo>
                      <a:pt x="6" y="222"/>
                    </a:lnTo>
                    <a:lnTo>
                      <a:pt x="8" y="217"/>
                    </a:lnTo>
                    <a:lnTo>
                      <a:pt x="4" y="211"/>
                    </a:lnTo>
                    <a:lnTo>
                      <a:pt x="0" y="195"/>
                    </a:lnTo>
                    <a:lnTo>
                      <a:pt x="5" y="180"/>
                    </a:lnTo>
                    <a:lnTo>
                      <a:pt x="3" y="169"/>
                    </a:lnTo>
                    <a:lnTo>
                      <a:pt x="14" y="154"/>
                    </a:lnTo>
                    <a:lnTo>
                      <a:pt x="22" y="138"/>
                    </a:lnTo>
                    <a:lnTo>
                      <a:pt x="26" y="123"/>
                    </a:lnTo>
                    <a:lnTo>
                      <a:pt x="42" y="106"/>
                    </a:lnTo>
                    <a:lnTo>
                      <a:pt x="54" y="88"/>
                    </a:lnTo>
                    <a:lnTo>
                      <a:pt x="66" y="71"/>
                    </a:lnTo>
                    <a:lnTo>
                      <a:pt x="78" y="46"/>
                    </a:lnTo>
                    <a:lnTo>
                      <a:pt x="84" y="31"/>
                    </a:lnTo>
                    <a:lnTo>
                      <a:pt x="85" y="23"/>
                    </a:lnTo>
                    <a:lnTo>
                      <a:pt x="89" y="18"/>
                    </a:lnTo>
                    <a:lnTo>
                      <a:pt x="106" y="25"/>
                    </a:lnTo>
                    <a:lnTo>
                      <a:pt x="103" y="43"/>
                    </a:lnTo>
                    <a:lnTo>
                      <a:pt x="109" y="37"/>
                    </a:lnTo>
                    <a:lnTo>
                      <a:pt x="117" y="23"/>
                    </a:lnTo>
                    <a:lnTo>
                      <a:pt x="122" y="7"/>
                    </a:lnTo>
                    <a:lnTo>
                      <a:pt x="163" y="7"/>
                    </a:lnTo>
                    <a:lnTo>
                      <a:pt x="207" y="7"/>
                    </a:lnTo>
                    <a:lnTo>
                      <a:pt x="221" y="7"/>
                    </a:lnTo>
                    <a:lnTo>
                      <a:pt x="266" y="7"/>
                    </a:lnTo>
                    <a:lnTo>
                      <a:pt x="309" y="7"/>
                    </a:lnTo>
                    <a:lnTo>
                      <a:pt x="354" y="7"/>
                    </a:lnTo>
                    <a:lnTo>
                      <a:pt x="397" y="7"/>
                    </a:lnTo>
                    <a:lnTo>
                      <a:pt x="447" y="7"/>
                    </a:lnTo>
                    <a:lnTo>
                      <a:pt x="497" y="7"/>
                    </a:lnTo>
                    <a:lnTo>
                      <a:pt x="528" y="7"/>
                    </a:lnTo>
                    <a:lnTo>
                      <a:pt x="531" y="0"/>
                    </a:lnTo>
                    <a:lnTo>
                      <a:pt x="537" y="0"/>
                    </a:lnTo>
                    <a:lnTo>
                      <a:pt x="534" y="10"/>
                    </a:lnTo>
                    <a:lnTo>
                      <a:pt x="537" y="13"/>
                    </a:lnTo>
                    <a:lnTo>
                      <a:pt x="547" y="14"/>
                    </a:lnTo>
                    <a:lnTo>
                      <a:pt x="560" y="17"/>
                    </a:lnTo>
                    <a:lnTo>
                      <a:pt x="572" y="23"/>
                    </a:lnTo>
                    <a:lnTo>
                      <a:pt x="585" y="20"/>
                    </a:lnTo>
                    <a:lnTo>
                      <a:pt x="601" y="26"/>
                    </a:lnTo>
                    <a:close/>
                  </a:path>
                </a:pathLst>
              </a:custGeom>
              <a:solidFill>
                <a:srgbClr val="FD014F"/>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 name="Freeform 252">
                <a:extLst>
                  <a:ext uri="{FF2B5EF4-FFF2-40B4-BE49-F238E27FC236}">
                    <a16:creationId xmlns:a16="http://schemas.microsoft.com/office/drawing/2014/main" id="{AD658FA8-1D11-3D9E-4EE3-E0D20566B7A2}"/>
                  </a:ext>
                </a:extLst>
              </p:cNvPr>
              <p:cNvSpPr>
                <a:spLocks/>
              </p:cNvSpPr>
              <p:nvPr/>
            </p:nvSpPr>
            <p:spPr bwMode="auto">
              <a:xfrm>
                <a:off x="1828801" y="2354858"/>
                <a:ext cx="1027799" cy="478861"/>
              </a:xfrm>
              <a:custGeom>
                <a:avLst/>
                <a:gdLst>
                  <a:gd name="T0" fmla="*/ 437 w 616"/>
                  <a:gd name="T1" fmla="*/ 183 h 287"/>
                  <a:gd name="T2" fmla="*/ 459 w 616"/>
                  <a:gd name="T3" fmla="*/ 196 h 287"/>
                  <a:gd name="T4" fmla="*/ 502 w 616"/>
                  <a:gd name="T5" fmla="*/ 192 h 287"/>
                  <a:gd name="T6" fmla="*/ 507 w 616"/>
                  <a:gd name="T7" fmla="*/ 216 h 287"/>
                  <a:gd name="T8" fmla="*/ 513 w 616"/>
                  <a:gd name="T9" fmla="*/ 260 h 287"/>
                  <a:gd name="T10" fmla="*/ 487 w 616"/>
                  <a:gd name="T11" fmla="*/ 273 h 287"/>
                  <a:gd name="T12" fmla="*/ 485 w 616"/>
                  <a:gd name="T13" fmla="*/ 238 h 287"/>
                  <a:gd name="T14" fmla="*/ 460 w 616"/>
                  <a:gd name="T15" fmla="*/ 219 h 287"/>
                  <a:gd name="T16" fmla="*/ 429 w 616"/>
                  <a:gd name="T17" fmla="*/ 193 h 287"/>
                  <a:gd name="T18" fmla="*/ 374 w 616"/>
                  <a:gd name="T19" fmla="*/ 180 h 287"/>
                  <a:gd name="T20" fmla="*/ 337 w 616"/>
                  <a:gd name="T21" fmla="*/ 188 h 287"/>
                  <a:gd name="T22" fmla="*/ 290 w 616"/>
                  <a:gd name="T23" fmla="*/ 199 h 287"/>
                  <a:gd name="T24" fmla="*/ 306 w 616"/>
                  <a:gd name="T25" fmla="*/ 176 h 287"/>
                  <a:gd name="T26" fmla="*/ 299 w 616"/>
                  <a:gd name="T27" fmla="*/ 176 h 287"/>
                  <a:gd name="T28" fmla="*/ 245 w 616"/>
                  <a:gd name="T29" fmla="*/ 208 h 287"/>
                  <a:gd name="T30" fmla="*/ 176 w 616"/>
                  <a:gd name="T31" fmla="*/ 233 h 287"/>
                  <a:gd name="T32" fmla="*/ 119 w 616"/>
                  <a:gd name="T33" fmla="*/ 259 h 287"/>
                  <a:gd name="T34" fmla="*/ 69 w 616"/>
                  <a:gd name="T35" fmla="*/ 270 h 287"/>
                  <a:gd name="T36" fmla="*/ 0 w 616"/>
                  <a:gd name="T37" fmla="*/ 287 h 287"/>
                  <a:gd name="T38" fmla="*/ 45 w 616"/>
                  <a:gd name="T39" fmla="*/ 270 h 287"/>
                  <a:gd name="T40" fmla="*/ 105 w 616"/>
                  <a:gd name="T41" fmla="*/ 251 h 287"/>
                  <a:gd name="T42" fmla="*/ 159 w 616"/>
                  <a:gd name="T43" fmla="*/ 231 h 287"/>
                  <a:gd name="T44" fmla="*/ 174 w 616"/>
                  <a:gd name="T45" fmla="*/ 213 h 287"/>
                  <a:gd name="T46" fmla="*/ 159 w 616"/>
                  <a:gd name="T47" fmla="*/ 207 h 287"/>
                  <a:gd name="T48" fmla="*/ 131 w 616"/>
                  <a:gd name="T49" fmla="*/ 211 h 287"/>
                  <a:gd name="T50" fmla="*/ 144 w 616"/>
                  <a:gd name="T51" fmla="*/ 194 h 287"/>
                  <a:gd name="T52" fmla="*/ 119 w 616"/>
                  <a:gd name="T53" fmla="*/ 184 h 287"/>
                  <a:gd name="T54" fmla="*/ 127 w 616"/>
                  <a:gd name="T55" fmla="*/ 162 h 287"/>
                  <a:gd name="T56" fmla="*/ 182 w 616"/>
                  <a:gd name="T57" fmla="*/ 134 h 287"/>
                  <a:gd name="T58" fmla="*/ 221 w 616"/>
                  <a:gd name="T59" fmla="*/ 128 h 287"/>
                  <a:gd name="T60" fmla="*/ 253 w 616"/>
                  <a:gd name="T61" fmla="*/ 116 h 287"/>
                  <a:gd name="T62" fmla="*/ 259 w 616"/>
                  <a:gd name="T63" fmla="*/ 107 h 287"/>
                  <a:gd name="T64" fmla="*/ 226 w 616"/>
                  <a:gd name="T65" fmla="*/ 110 h 287"/>
                  <a:gd name="T66" fmla="*/ 196 w 616"/>
                  <a:gd name="T67" fmla="*/ 101 h 287"/>
                  <a:gd name="T68" fmla="*/ 259 w 616"/>
                  <a:gd name="T69" fmla="*/ 76 h 287"/>
                  <a:gd name="T70" fmla="*/ 284 w 616"/>
                  <a:gd name="T71" fmla="*/ 85 h 287"/>
                  <a:gd name="T72" fmla="*/ 283 w 616"/>
                  <a:gd name="T73" fmla="*/ 59 h 287"/>
                  <a:gd name="T74" fmla="*/ 290 w 616"/>
                  <a:gd name="T75" fmla="*/ 39 h 287"/>
                  <a:gd name="T76" fmla="*/ 353 w 616"/>
                  <a:gd name="T77" fmla="*/ 24 h 287"/>
                  <a:gd name="T78" fmla="*/ 424 w 616"/>
                  <a:gd name="T79" fmla="*/ 7 h 287"/>
                  <a:gd name="T80" fmla="*/ 477 w 616"/>
                  <a:gd name="T81" fmla="*/ 3 h 287"/>
                  <a:gd name="T82" fmla="*/ 504 w 616"/>
                  <a:gd name="T83" fmla="*/ 8 h 287"/>
                  <a:gd name="T84" fmla="*/ 527 w 616"/>
                  <a:gd name="T85" fmla="*/ 13 h 287"/>
                  <a:gd name="T86" fmla="*/ 573 w 616"/>
                  <a:gd name="T87" fmla="*/ 21 h 287"/>
                  <a:gd name="T88" fmla="*/ 616 w 616"/>
                  <a:gd name="T89" fmla="*/ 25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287">
                    <a:moveTo>
                      <a:pt x="616" y="25"/>
                    </a:moveTo>
                    <a:lnTo>
                      <a:pt x="543" y="86"/>
                    </a:lnTo>
                    <a:lnTo>
                      <a:pt x="437" y="183"/>
                    </a:lnTo>
                    <a:lnTo>
                      <a:pt x="450" y="184"/>
                    </a:lnTo>
                    <a:lnTo>
                      <a:pt x="458" y="188"/>
                    </a:lnTo>
                    <a:lnTo>
                      <a:pt x="459" y="196"/>
                    </a:lnTo>
                    <a:lnTo>
                      <a:pt x="460" y="208"/>
                    </a:lnTo>
                    <a:lnTo>
                      <a:pt x="483" y="197"/>
                    </a:lnTo>
                    <a:lnTo>
                      <a:pt x="502" y="192"/>
                    </a:lnTo>
                    <a:lnTo>
                      <a:pt x="500" y="201"/>
                    </a:lnTo>
                    <a:lnTo>
                      <a:pt x="503" y="208"/>
                    </a:lnTo>
                    <a:lnTo>
                      <a:pt x="507" y="216"/>
                    </a:lnTo>
                    <a:lnTo>
                      <a:pt x="504" y="228"/>
                    </a:lnTo>
                    <a:lnTo>
                      <a:pt x="500" y="249"/>
                    </a:lnTo>
                    <a:lnTo>
                      <a:pt x="513" y="260"/>
                    </a:lnTo>
                    <a:lnTo>
                      <a:pt x="504" y="271"/>
                    </a:lnTo>
                    <a:lnTo>
                      <a:pt x="489" y="280"/>
                    </a:lnTo>
                    <a:lnTo>
                      <a:pt x="487" y="273"/>
                    </a:lnTo>
                    <a:lnTo>
                      <a:pt x="480" y="267"/>
                    </a:lnTo>
                    <a:lnTo>
                      <a:pt x="490" y="252"/>
                    </a:lnTo>
                    <a:lnTo>
                      <a:pt x="485" y="238"/>
                    </a:lnTo>
                    <a:lnTo>
                      <a:pt x="493" y="221"/>
                    </a:lnTo>
                    <a:lnTo>
                      <a:pt x="481" y="220"/>
                    </a:lnTo>
                    <a:lnTo>
                      <a:pt x="460" y="219"/>
                    </a:lnTo>
                    <a:lnTo>
                      <a:pt x="448" y="214"/>
                    </a:lnTo>
                    <a:lnTo>
                      <a:pt x="439" y="196"/>
                    </a:lnTo>
                    <a:lnTo>
                      <a:pt x="429" y="193"/>
                    </a:lnTo>
                    <a:lnTo>
                      <a:pt x="412" y="187"/>
                    </a:lnTo>
                    <a:lnTo>
                      <a:pt x="392" y="188"/>
                    </a:lnTo>
                    <a:lnTo>
                      <a:pt x="374" y="180"/>
                    </a:lnTo>
                    <a:lnTo>
                      <a:pt x="366" y="173"/>
                    </a:lnTo>
                    <a:lnTo>
                      <a:pt x="348" y="176"/>
                    </a:lnTo>
                    <a:lnTo>
                      <a:pt x="337" y="188"/>
                    </a:lnTo>
                    <a:lnTo>
                      <a:pt x="328" y="190"/>
                    </a:lnTo>
                    <a:lnTo>
                      <a:pt x="309" y="193"/>
                    </a:lnTo>
                    <a:lnTo>
                      <a:pt x="290" y="199"/>
                    </a:lnTo>
                    <a:lnTo>
                      <a:pt x="272" y="203"/>
                    </a:lnTo>
                    <a:lnTo>
                      <a:pt x="281" y="193"/>
                    </a:lnTo>
                    <a:lnTo>
                      <a:pt x="306" y="176"/>
                    </a:lnTo>
                    <a:lnTo>
                      <a:pt x="326" y="170"/>
                    </a:lnTo>
                    <a:lnTo>
                      <a:pt x="328" y="166"/>
                    </a:lnTo>
                    <a:lnTo>
                      <a:pt x="299" y="176"/>
                    </a:lnTo>
                    <a:lnTo>
                      <a:pt x="278" y="187"/>
                    </a:lnTo>
                    <a:lnTo>
                      <a:pt x="245" y="199"/>
                    </a:lnTo>
                    <a:lnTo>
                      <a:pt x="245" y="208"/>
                    </a:lnTo>
                    <a:lnTo>
                      <a:pt x="219" y="221"/>
                    </a:lnTo>
                    <a:lnTo>
                      <a:pt x="196" y="228"/>
                    </a:lnTo>
                    <a:lnTo>
                      <a:pt x="176" y="233"/>
                    </a:lnTo>
                    <a:lnTo>
                      <a:pt x="164" y="242"/>
                    </a:lnTo>
                    <a:lnTo>
                      <a:pt x="133" y="250"/>
                    </a:lnTo>
                    <a:lnTo>
                      <a:pt x="119" y="259"/>
                    </a:lnTo>
                    <a:lnTo>
                      <a:pt x="95" y="267"/>
                    </a:lnTo>
                    <a:lnTo>
                      <a:pt x="87" y="265"/>
                    </a:lnTo>
                    <a:lnTo>
                      <a:pt x="69" y="270"/>
                    </a:lnTo>
                    <a:lnTo>
                      <a:pt x="48" y="276"/>
                    </a:lnTo>
                    <a:lnTo>
                      <a:pt x="30" y="282"/>
                    </a:lnTo>
                    <a:lnTo>
                      <a:pt x="0" y="287"/>
                    </a:lnTo>
                    <a:lnTo>
                      <a:pt x="2" y="285"/>
                    </a:lnTo>
                    <a:lnTo>
                      <a:pt x="26" y="276"/>
                    </a:lnTo>
                    <a:lnTo>
                      <a:pt x="45" y="270"/>
                    </a:lnTo>
                    <a:lnTo>
                      <a:pt x="71" y="261"/>
                    </a:lnTo>
                    <a:lnTo>
                      <a:pt x="90" y="259"/>
                    </a:lnTo>
                    <a:lnTo>
                      <a:pt x="105" y="251"/>
                    </a:lnTo>
                    <a:lnTo>
                      <a:pt x="136" y="241"/>
                    </a:lnTo>
                    <a:lnTo>
                      <a:pt x="142" y="237"/>
                    </a:lnTo>
                    <a:lnTo>
                      <a:pt x="159" y="231"/>
                    </a:lnTo>
                    <a:lnTo>
                      <a:pt x="176" y="218"/>
                    </a:lnTo>
                    <a:lnTo>
                      <a:pt x="195" y="208"/>
                    </a:lnTo>
                    <a:lnTo>
                      <a:pt x="174" y="213"/>
                    </a:lnTo>
                    <a:lnTo>
                      <a:pt x="173" y="209"/>
                    </a:lnTo>
                    <a:lnTo>
                      <a:pt x="158" y="216"/>
                    </a:lnTo>
                    <a:lnTo>
                      <a:pt x="159" y="207"/>
                    </a:lnTo>
                    <a:lnTo>
                      <a:pt x="148" y="213"/>
                    </a:lnTo>
                    <a:lnTo>
                      <a:pt x="154" y="205"/>
                    </a:lnTo>
                    <a:lnTo>
                      <a:pt x="131" y="211"/>
                    </a:lnTo>
                    <a:lnTo>
                      <a:pt x="123" y="211"/>
                    </a:lnTo>
                    <a:lnTo>
                      <a:pt x="134" y="201"/>
                    </a:lnTo>
                    <a:lnTo>
                      <a:pt x="144" y="194"/>
                    </a:lnTo>
                    <a:lnTo>
                      <a:pt x="143" y="188"/>
                    </a:lnTo>
                    <a:lnTo>
                      <a:pt x="122" y="192"/>
                    </a:lnTo>
                    <a:lnTo>
                      <a:pt x="119" y="184"/>
                    </a:lnTo>
                    <a:lnTo>
                      <a:pt x="116" y="179"/>
                    </a:lnTo>
                    <a:lnTo>
                      <a:pt x="128" y="170"/>
                    </a:lnTo>
                    <a:lnTo>
                      <a:pt x="127" y="162"/>
                    </a:lnTo>
                    <a:lnTo>
                      <a:pt x="144" y="153"/>
                    </a:lnTo>
                    <a:lnTo>
                      <a:pt x="167" y="142"/>
                    </a:lnTo>
                    <a:lnTo>
                      <a:pt x="182" y="134"/>
                    </a:lnTo>
                    <a:lnTo>
                      <a:pt x="195" y="133"/>
                    </a:lnTo>
                    <a:lnTo>
                      <a:pt x="200" y="136"/>
                    </a:lnTo>
                    <a:lnTo>
                      <a:pt x="221" y="128"/>
                    </a:lnTo>
                    <a:lnTo>
                      <a:pt x="228" y="129"/>
                    </a:lnTo>
                    <a:lnTo>
                      <a:pt x="245" y="123"/>
                    </a:lnTo>
                    <a:lnTo>
                      <a:pt x="253" y="116"/>
                    </a:lnTo>
                    <a:lnTo>
                      <a:pt x="249" y="113"/>
                    </a:lnTo>
                    <a:lnTo>
                      <a:pt x="267" y="106"/>
                    </a:lnTo>
                    <a:lnTo>
                      <a:pt x="259" y="107"/>
                    </a:lnTo>
                    <a:lnTo>
                      <a:pt x="240" y="110"/>
                    </a:lnTo>
                    <a:lnTo>
                      <a:pt x="232" y="114"/>
                    </a:lnTo>
                    <a:lnTo>
                      <a:pt x="226" y="110"/>
                    </a:lnTo>
                    <a:lnTo>
                      <a:pt x="206" y="112"/>
                    </a:lnTo>
                    <a:lnTo>
                      <a:pt x="192" y="108"/>
                    </a:lnTo>
                    <a:lnTo>
                      <a:pt x="196" y="101"/>
                    </a:lnTo>
                    <a:lnTo>
                      <a:pt x="193" y="92"/>
                    </a:lnTo>
                    <a:lnTo>
                      <a:pt x="220" y="85"/>
                    </a:lnTo>
                    <a:lnTo>
                      <a:pt x="259" y="76"/>
                    </a:lnTo>
                    <a:lnTo>
                      <a:pt x="270" y="76"/>
                    </a:lnTo>
                    <a:lnTo>
                      <a:pt x="257" y="85"/>
                    </a:lnTo>
                    <a:lnTo>
                      <a:pt x="284" y="85"/>
                    </a:lnTo>
                    <a:lnTo>
                      <a:pt x="288" y="74"/>
                    </a:lnTo>
                    <a:lnTo>
                      <a:pt x="281" y="68"/>
                    </a:lnTo>
                    <a:lnTo>
                      <a:pt x="283" y="59"/>
                    </a:lnTo>
                    <a:lnTo>
                      <a:pt x="281" y="53"/>
                    </a:lnTo>
                    <a:lnTo>
                      <a:pt x="271" y="48"/>
                    </a:lnTo>
                    <a:lnTo>
                      <a:pt x="290" y="39"/>
                    </a:lnTo>
                    <a:lnTo>
                      <a:pt x="313" y="39"/>
                    </a:lnTo>
                    <a:lnTo>
                      <a:pt x="339" y="31"/>
                    </a:lnTo>
                    <a:lnTo>
                      <a:pt x="353" y="24"/>
                    </a:lnTo>
                    <a:lnTo>
                      <a:pt x="376" y="16"/>
                    </a:lnTo>
                    <a:lnTo>
                      <a:pt x="390" y="14"/>
                    </a:lnTo>
                    <a:lnTo>
                      <a:pt x="424" y="7"/>
                    </a:lnTo>
                    <a:lnTo>
                      <a:pt x="433" y="8"/>
                    </a:lnTo>
                    <a:lnTo>
                      <a:pt x="464" y="0"/>
                    </a:lnTo>
                    <a:lnTo>
                      <a:pt x="477" y="3"/>
                    </a:lnTo>
                    <a:lnTo>
                      <a:pt x="476" y="10"/>
                    </a:lnTo>
                    <a:lnTo>
                      <a:pt x="485" y="8"/>
                    </a:lnTo>
                    <a:lnTo>
                      <a:pt x="504" y="8"/>
                    </a:lnTo>
                    <a:lnTo>
                      <a:pt x="499" y="12"/>
                    </a:lnTo>
                    <a:lnTo>
                      <a:pt x="513" y="14"/>
                    </a:lnTo>
                    <a:lnTo>
                      <a:pt x="527" y="13"/>
                    </a:lnTo>
                    <a:lnTo>
                      <a:pt x="546" y="18"/>
                    </a:lnTo>
                    <a:lnTo>
                      <a:pt x="567" y="19"/>
                    </a:lnTo>
                    <a:lnTo>
                      <a:pt x="573" y="21"/>
                    </a:lnTo>
                    <a:lnTo>
                      <a:pt x="593" y="19"/>
                    </a:lnTo>
                    <a:lnTo>
                      <a:pt x="605" y="24"/>
                    </a:lnTo>
                    <a:lnTo>
                      <a:pt x="616" y="25"/>
                    </a:lnTo>
                    <a:close/>
                  </a:path>
                </a:pathLst>
              </a:custGeom>
              <a:solidFill>
                <a:srgbClr val="FD014F"/>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grpSp>
        <p:sp>
          <p:nvSpPr>
            <p:cNvPr id="268" name="Freeform 253">
              <a:extLst>
                <a:ext uri="{FF2B5EF4-FFF2-40B4-BE49-F238E27FC236}">
                  <a16:creationId xmlns:a16="http://schemas.microsoft.com/office/drawing/2014/main" id="{BF67C8C5-6602-9C8C-89B4-6F0254636BC9}"/>
                </a:ext>
              </a:extLst>
            </p:cNvPr>
            <p:cNvSpPr>
              <a:spLocks/>
            </p:cNvSpPr>
            <p:nvPr/>
          </p:nvSpPr>
          <p:spPr bwMode="auto">
            <a:xfrm>
              <a:off x="4176386" y="4367074"/>
              <a:ext cx="81757" cy="116795"/>
            </a:xfrm>
            <a:custGeom>
              <a:avLst/>
              <a:gdLst>
                <a:gd name="T0" fmla="*/ 0 w 49"/>
                <a:gd name="T1" fmla="*/ 65 h 70"/>
                <a:gd name="T2" fmla="*/ 4 w 49"/>
                <a:gd name="T3" fmla="*/ 57 h 70"/>
                <a:gd name="T4" fmla="*/ 6 w 49"/>
                <a:gd name="T5" fmla="*/ 48 h 70"/>
                <a:gd name="T6" fmla="*/ 9 w 49"/>
                <a:gd name="T7" fmla="*/ 40 h 70"/>
                <a:gd name="T8" fmla="*/ 3 w 49"/>
                <a:gd name="T9" fmla="*/ 29 h 70"/>
                <a:gd name="T10" fmla="*/ 2 w 49"/>
                <a:gd name="T11" fmla="*/ 16 h 70"/>
                <a:gd name="T12" fmla="*/ 11 w 49"/>
                <a:gd name="T13" fmla="*/ 0 h 70"/>
                <a:gd name="T14" fmla="*/ 17 w 49"/>
                <a:gd name="T15" fmla="*/ 1 h 70"/>
                <a:gd name="T16" fmla="*/ 29 w 49"/>
                <a:gd name="T17" fmla="*/ 6 h 70"/>
                <a:gd name="T18" fmla="*/ 47 w 49"/>
                <a:gd name="T19" fmla="*/ 22 h 70"/>
                <a:gd name="T20" fmla="*/ 49 w 49"/>
                <a:gd name="T21" fmla="*/ 30 h 70"/>
                <a:gd name="T22" fmla="*/ 38 w 49"/>
                <a:gd name="T23" fmla="*/ 47 h 70"/>
                <a:gd name="T24" fmla="*/ 33 w 49"/>
                <a:gd name="T25" fmla="*/ 61 h 70"/>
                <a:gd name="T26" fmla="*/ 27 w 49"/>
                <a:gd name="T27" fmla="*/ 69 h 70"/>
                <a:gd name="T28" fmla="*/ 18 w 49"/>
                <a:gd name="T29" fmla="*/ 70 h 70"/>
                <a:gd name="T30" fmla="*/ 16 w 49"/>
                <a:gd name="T31" fmla="*/ 64 h 70"/>
                <a:gd name="T32" fmla="*/ 13 w 49"/>
                <a:gd name="T33" fmla="*/ 64 h 70"/>
                <a:gd name="T34" fmla="*/ 7 w 49"/>
                <a:gd name="T35" fmla="*/ 69 h 70"/>
                <a:gd name="T36" fmla="*/ 0 w 49"/>
                <a:gd name="T37" fmla="*/ 65 h 70"/>
                <a:gd name="T38" fmla="*/ 0 w 49"/>
                <a:gd name="T3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70">
                  <a:moveTo>
                    <a:pt x="0" y="65"/>
                  </a:moveTo>
                  <a:lnTo>
                    <a:pt x="4" y="57"/>
                  </a:lnTo>
                  <a:lnTo>
                    <a:pt x="6" y="48"/>
                  </a:lnTo>
                  <a:lnTo>
                    <a:pt x="9" y="40"/>
                  </a:lnTo>
                  <a:lnTo>
                    <a:pt x="3" y="29"/>
                  </a:lnTo>
                  <a:lnTo>
                    <a:pt x="2" y="16"/>
                  </a:lnTo>
                  <a:lnTo>
                    <a:pt x="11" y="0"/>
                  </a:lnTo>
                  <a:lnTo>
                    <a:pt x="17" y="1"/>
                  </a:lnTo>
                  <a:lnTo>
                    <a:pt x="29" y="6"/>
                  </a:lnTo>
                  <a:lnTo>
                    <a:pt x="47" y="22"/>
                  </a:lnTo>
                  <a:lnTo>
                    <a:pt x="49" y="30"/>
                  </a:lnTo>
                  <a:lnTo>
                    <a:pt x="38" y="47"/>
                  </a:lnTo>
                  <a:lnTo>
                    <a:pt x="33" y="61"/>
                  </a:lnTo>
                  <a:lnTo>
                    <a:pt x="27" y="69"/>
                  </a:lnTo>
                  <a:lnTo>
                    <a:pt x="18" y="70"/>
                  </a:lnTo>
                  <a:lnTo>
                    <a:pt x="16" y="64"/>
                  </a:lnTo>
                  <a:lnTo>
                    <a:pt x="13" y="64"/>
                  </a:lnTo>
                  <a:lnTo>
                    <a:pt x="7" y="69"/>
                  </a:lnTo>
                  <a:lnTo>
                    <a:pt x="0" y="65"/>
                  </a:lnTo>
                  <a:lnTo>
                    <a:pt x="0" y="65"/>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69" name="Freeform 254">
              <a:extLst>
                <a:ext uri="{FF2B5EF4-FFF2-40B4-BE49-F238E27FC236}">
                  <a16:creationId xmlns:a16="http://schemas.microsoft.com/office/drawing/2014/main" id="{9C3A7971-2B52-5D02-6C83-82FCDAF3B6DF}"/>
                </a:ext>
              </a:extLst>
            </p:cNvPr>
            <p:cNvSpPr>
              <a:spLocks/>
            </p:cNvSpPr>
            <p:nvPr/>
          </p:nvSpPr>
          <p:spPr bwMode="auto">
            <a:xfrm>
              <a:off x="3754254" y="4148498"/>
              <a:ext cx="5004" cy="5004"/>
            </a:xfrm>
            <a:custGeom>
              <a:avLst/>
              <a:gdLst>
                <a:gd name="T0" fmla="*/ 3 w 3"/>
                <a:gd name="T1" fmla="*/ 3 h 3"/>
                <a:gd name="T2" fmla="*/ 2 w 3"/>
                <a:gd name="T3" fmla="*/ 3 h 3"/>
                <a:gd name="T4" fmla="*/ 0 w 3"/>
                <a:gd name="T5" fmla="*/ 1 h 3"/>
                <a:gd name="T6" fmla="*/ 0 w 3"/>
                <a:gd name="T7" fmla="*/ 0 h 3"/>
                <a:gd name="T8" fmla="*/ 1 w 3"/>
                <a:gd name="T9" fmla="*/ 1 h 3"/>
                <a:gd name="T10" fmla="*/ 2 w 3"/>
                <a:gd name="T11" fmla="*/ 2 h 3"/>
                <a:gd name="T12" fmla="*/ 3 w 3"/>
                <a:gd name="T13" fmla="*/ 3 h 3"/>
                <a:gd name="T14" fmla="*/ 3 w 3"/>
                <a:gd name="T15" fmla="*/ 3 h 3"/>
                <a:gd name="T16" fmla="*/ 3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3"/>
                  </a:moveTo>
                  <a:lnTo>
                    <a:pt x="2" y="3"/>
                  </a:lnTo>
                  <a:lnTo>
                    <a:pt x="0" y="1"/>
                  </a:lnTo>
                  <a:lnTo>
                    <a:pt x="0" y="0"/>
                  </a:lnTo>
                  <a:lnTo>
                    <a:pt x="1" y="1"/>
                  </a:lnTo>
                  <a:lnTo>
                    <a:pt x="2" y="2"/>
                  </a:lnTo>
                  <a:lnTo>
                    <a:pt x="3" y="3"/>
                  </a:lnTo>
                  <a:lnTo>
                    <a:pt x="3" y="3"/>
                  </a:lnTo>
                  <a:lnTo>
                    <a:pt x="3" y="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70" name="Freeform 255">
              <a:extLst>
                <a:ext uri="{FF2B5EF4-FFF2-40B4-BE49-F238E27FC236}">
                  <a16:creationId xmlns:a16="http://schemas.microsoft.com/office/drawing/2014/main" id="{056869FC-A884-AFD5-F0A9-E340497DA86D}"/>
                </a:ext>
              </a:extLst>
            </p:cNvPr>
            <p:cNvSpPr>
              <a:spLocks/>
            </p:cNvSpPr>
            <p:nvPr/>
          </p:nvSpPr>
          <p:spPr bwMode="auto">
            <a:xfrm>
              <a:off x="7076247" y="3716357"/>
              <a:ext cx="3337" cy="13348"/>
            </a:xfrm>
            <a:custGeom>
              <a:avLst/>
              <a:gdLst>
                <a:gd name="T0" fmla="*/ 0 w 2"/>
                <a:gd name="T1" fmla="*/ 0 h 8"/>
                <a:gd name="T2" fmla="*/ 1 w 2"/>
                <a:gd name="T3" fmla="*/ 0 h 8"/>
                <a:gd name="T4" fmla="*/ 1 w 2"/>
                <a:gd name="T5" fmla="*/ 0 h 8"/>
                <a:gd name="T6" fmla="*/ 2 w 2"/>
                <a:gd name="T7" fmla="*/ 2 h 8"/>
                <a:gd name="T8" fmla="*/ 2 w 2"/>
                <a:gd name="T9" fmla="*/ 3 h 8"/>
                <a:gd name="T10" fmla="*/ 2 w 2"/>
                <a:gd name="T11" fmla="*/ 5 h 8"/>
                <a:gd name="T12" fmla="*/ 2 w 2"/>
                <a:gd name="T13" fmla="*/ 7 h 8"/>
                <a:gd name="T14" fmla="*/ 2 w 2"/>
                <a:gd name="T15" fmla="*/ 8 h 8"/>
                <a:gd name="T16" fmla="*/ 2 w 2"/>
                <a:gd name="T17" fmla="*/ 7 h 8"/>
                <a:gd name="T18" fmla="*/ 0 w 2"/>
                <a:gd name="T19" fmla="*/ 5 h 8"/>
                <a:gd name="T20" fmla="*/ 0 w 2"/>
                <a:gd name="T21" fmla="*/ 3 h 8"/>
                <a:gd name="T22" fmla="*/ 0 w 2"/>
                <a:gd name="T23" fmla="*/ 2 h 8"/>
                <a:gd name="T24" fmla="*/ 0 w 2"/>
                <a:gd name="T25" fmla="*/ 0 h 8"/>
                <a:gd name="T26" fmla="*/ 0 w 2"/>
                <a:gd name="T27" fmla="*/ 0 h 8"/>
                <a:gd name="T28" fmla="*/ 0 w 2"/>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8">
                  <a:moveTo>
                    <a:pt x="0" y="0"/>
                  </a:moveTo>
                  <a:lnTo>
                    <a:pt x="1" y="0"/>
                  </a:lnTo>
                  <a:lnTo>
                    <a:pt x="1" y="0"/>
                  </a:lnTo>
                  <a:lnTo>
                    <a:pt x="2" y="2"/>
                  </a:lnTo>
                  <a:lnTo>
                    <a:pt x="2" y="3"/>
                  </a:lnTo>
                  <a:lnTo>
                    <a:pt x="2" y="5"/>
                  </a:lnTo>
                  <a:lnTo>
                    <a:pt x="2" y="7"/>
                  </a:lnTo>
                  <a:lnTo>
                    <a:pt x="2" y="8"/>
                  </a:lnTo>
                  <a:lnTo>
                    <a:pt x="2" y="7"/>
                  </a:lnTo>
                  <a:lnTo>
                    <a:pt x="0" y="5"/>
                  </a:lnTo>
                  <a:lnTo>
                    <a:pt x="0" y="3"/>
                  </a:lnTo>
                  <a:lnTo>
                    <a:pt x="0" y="2"/>
                  </a:lnTo>
                  <a:lnTo>
                    <a:pt x="0" y="0"/>
                  </a:lnTo>
                  <a:lnTo>
                    <a:pt x="0" y="0"/>
                  </a:lnTo>
                  <a:lnTo>
                    <a:pt x="0"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71" name="Freeform 256">
              <a:extLst>
                <a:ext uri="{FF2B5EF4-FFF2-40B4-BE49-F238E27FC236}">
                  <a16:creationId xmlns:a16="http://schemas.microsoft.com/office/drawing/2014/main" id="{2534B786-9599-8663-AF9F-5928435F1597}"/>
                </a:ext>
              </a:extLst>
            </p:cNvPr>
            <p:cNvSpPr>
              <a:spLocks/>
            </p:cNvSpPr>
            <p:nvPr/>
          </p:nvSpPr>
          <p:spPr bwMode="auto">
            <a:xfrm>
              <a:off x="3974497" y="3521141"/>
              <a:ext cx="3337" cy="3337"/>
            </a:xfrm>
            <a:custGeom>
              <a:avLst/>
              <a:gdLst>
                <a:gd name="T0" fmla="*/ 2 w 2"/>
                <a:gd name="T1" fmla="*/ 0 h 2"/>
                <a:gd name="T2" fmla="*/ 2 w 2"/>
                <a:gd name="T3" fmla="*/ 0 h 2"/>
                <a:gd name="T4" fmla="*/ 2 w 2"/>
                <a:gd name="T5" fmla="*/ 0 h 2"/>
                <a:gd name="T6" fmla="*/ 2 w 2"/>
                <a:gd name="T7" fmla="*/ 1 h 2"/>
                <a:gd name="T8" fmla="*/ 0 w 2"/>
                <a:gd name="T9" fmla="*/ 2 h 2"/>
                <a:gd name="T10" fmla="*/ 0 w 2"/>
                <a:gd name="T11" fmla="*/ 2 h 2"/>
                <a:gd name="T12" fmla="*/ 1 w 2"/>
                <a:gd name="T13" fmla="*/ 1 h 2"/>
                <a:gd name="T14" fmla="*/ 1 w 2"/>
                <a:gd name="T15" fmla="*/ 1 h 2"/>
                <a:gd name="T16" fmla="*/ 2 w 2"/>
                <a:gd name="T17" fmla="*/ 0 h 2"/>
                <a:gd name="T18" fmla="*/ 2 w 2"/>
                <a:gd name="T19" fmla="*/ 0 h 2"/>
                <a:gd name="T20" fmla="*/ 2 w 2"/>
                <a:gd name="T21" fmla="*/ 0 h 2"/>
                <a:gd name="T22" fmla="*/ 2 w 2"/>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0"/>
                  </a:moveTo>
                  <a:lnTo>
                    <a:pt x="2" y="0"/>
                  </a:lnTo>
                  <a:lnTo>
                    <a:pt x="2" y="0"/>
                  </a:lnTo>
                  <a:lnTo>
                    <a:pt x="2" y="1"/>
                  </a:lnTo>
                  <a:lnTo>
                    <a:pt x="0" y="2"/>
                  </a:lnTo>
                  <a:lnTo>
                    <a:pt x="0" y="2"/>
                  </a:lnTo>
                  <a:lnTo>
                    <a:pt x="1" y="1"/>
                  </a:lnTo>
                  <a:lnTo>
                    <a:pt x="1" y="1"/>
                  </a:lnTo>
                  <a:lnTo>
                    <a:pt x="2" y="0"/>
                  </a:lnTo>
                  <a:lnTo>
                    <a:pt x="2" y="0"/>
                  </a:lnTo>
                  <a:lnTo>
                    <a:pt x="2" y="0"/>
                  </a:lnTo>
                  <a:lnTo>
                    <a:pt x="2"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72" name="Freeform 257">
              <a:extLst>
                <a:ext uri="{FF2B5EF4-FFF2-40B4-BE49-F238E27FC236}">
                  <a16:creationId xmlns:a16="http://schemas.microsoft.com/office/drawing/2014/main" id="{A822A3E7-F77E-132C-F20B-2BEA4B689728}"/>
                </a:ext>
              </a:extLst>
            </p:cNvPr>
            <p:cNvSpPr>
              <a:spLocks/>
            </p:cNvSpPr>
            <p:nvPr/>
          </p:nvSpPr>
          <p:spPr bwMode="auto">
            <a:xfrm>
              <a:off x="3779282" y="4155173"/>
              <a:ext cx="10011" cy="11680"/>
            </a:xfrm>
            <a:custGeom>
              <a:avLst/>
              <a:gdLst>
                <a:gd name="T0" fmla="*/ 6 w 6"/>
                <a:gd name="T1" fmla="*/ 7 h 7"/>
                <a:gd name="T2" fmla="*/ 5 w 6"/>
                <a:gd name="T3" fmla="*/ 7 h 7"/>
                <a:gd name="T4" fmla="*/ 4 w 6"/>
                <a:gd name="T5" fmla="*/ 6 h 7"/>
                <a:gd name="T6" fmla="*/ 3 w 6"/>
                <a:gd name="T7" fmla="*/ 5 h 7"/>
                <a:gd name="T8" fmla="*/ 3 w 6"/>
                <a:gd name="T9" fmla="*/ 5 h 7"/>
                <a:gd name="T10" fmla="*/ 2 w 6"/>
                <a:gd name="T11" fmla="*/ 4 h 7"/>
                <a:gd name="T12" fmla="*/ 1 w 6"/>
                <a:gd name="T13" fmla="*/ 4 h 7"/>
                <a:gd name="T14" fmla="*/ 0 w 6"/>
                <a:gd name="T15" fmla="*/ 2 h 7"/>
                <a:gd name="T16" fmla="*/ 0 w 6"/>
                <a:gd name="T17" fmla="*/ 2 h 7"/>
                <a:gd name="T18" fmla="*/ 0 w 6"/>
                <a:gd name="T19" fmla="*/ 0 h 7"/>
                <a:gd name="T20" fmla="*/ 2 w 6"/>
                <a:gd name="T21" fmla="*/ 1 h 7"/>
                <a:gd name="T22" fmla="*/ 2 w 6"/>
                <a:gd name="T23" fmla="*/ 2 h 7"/>
                <a:gd name="T24" fmla="*/ 3 w 6"/>
                <a:gd name="T25" fmla="*/ 4 h 7"/>
                <a:gd name="T26" fmla="*/ 5 w 6"/>
                <a:gd name="T27" fmla="*/ 5 h 7"/>
                <a:gd name="T28" fmla="*/ 5 w 6"/>
                <a:gd name="T29" fmla="*/ 5 h 7"/>
                <a:gd name="T30" fmla="*/ 6 w 6"/>
                <a:gd name="T31" fmla="*/ 7 h 7"/>
                <a:gd name="T32" fmla="*/ 6 w 6"/>
                <a:gd name="T33" fmla="*/ 7 h 7"/>
                <a:gd name="T34" fmla="*/ 6 w 6"/>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7">
                  <a:moveTo>
                    <a:pt x="6" y="7"/>
                  </a:moveTo>
                  <a:lnTo>
                    <a:pt x="5" y="7"/>
                  </a:lnTo>
                  <a:lnTo>
                    <a:pt x="4" y="6"/>
                  </a:lnTo>
                  <a:lnTo>
                    <a:pt x="3" y="5"/>
                  </a:lnTo>
                  <a:lnTo>
                    <a:pt x="3" y="5"/>
                  </a:lnTo>
                  <a:lnTo>
                    <a:pt x="2" y="4"/>
                  </a:lnTo>
                  <a:lnTo>
                    <a:pt x="1" y="4"/>
                  </a:lnTo>
                  <a:lnTo>
                    <a:pt x="0" y="2"/>
                  </a:lnTo>
                  <a:lnTo>
                    <a:pt x="0" y="2"/>
                  </a:lnTo>
                  <a:lnTo>
                    <a:pt x="0" y="0"/>
                  </a:lnTo>
                  <a:lnTo>
                    <a:pt x="2" y="1"/>
                  </a:lnTo>
                  <a:lnTo>
                    <a:pt x="2" y="2"/>
                  </a:lnTo>
                  <a:lnTo>
                    <a:pt x="3" y="4"/>
                  </a:lnTo>
                  <a:lnTo>
                    <a:pt x="5" y="5"/>
                  </a:lnTo>
                  <a:lnTo>
                    <a:pt x="5" y="5"/>
                  </a:lnTo>
                  <a:lnTo>
                    <a:pt x="6" y="7"/>
                  </a:lnTo>
                  <a:lnTo>
                    <a:pt x="6" y="7"/>
                  </a:lnTo>
                  <a:lnTo>
                    <a:pt x="6" y="7"/>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73" name="Freeform 258">
              <a:extLst>
                <a:ext uri="{FF2B5EF4-FFF2-40B4-BE49-F238E27FC236}">
                  <a16:creationId xmlns:a16="http://schemas.microsoft.com/office/drawing/2014/main" id="{B835FA8B-9A9F-6B9F-90AD-58F3A18205E0}"/>
                </a:ext>
              </a:extLst>
            </p:cNvPr>
            <p:cNvSpPr>
              <a:spLocks/>
            </p:cNvSpPr>
            <p:nvPr/>
          </p:nvSpPr>
          <p:spPr bwMode="auto">
            <a:xfrm>
              <a:off x="3460597" y="3934931"/>
              <a:ext cx="8342" cy="1668"/>
            </a:xfrm>
            <a:custGeom>
              <a:avLst/>
              <a:gdLst>
                <a:gd name="T0" fmla="*/ 1 w 5"/>
                <a:gd name="T1" fmla="*/ 0 h 1"/>
                <a:gd name="T2" fmla="*/ 2 w 5"/>
                <a:gd name="T3" fmla="*/ 1 h 1"/>
                <a:gd name="T4" fmla="*/ 3 w 5"/>
                <a:gd name="T5" fmla="*/ 0 h 1"/>
                <a:gd name="T6" fmla="*/ 3 w 5"/>
                <a:gd name="T7" fmla="*/ 0 h 1"/>
                <a:gd name="T8" fmla="*/ 5 w 5"/>
                <a:gd name="T9" fmla="*/ 0 h 1"/>
                <a:gd name="T10" fmla="*/ 5 w 5"/>
                <a:gd name="T11" fmla="*/ 0 h 1"/>
                <a:gd name="T12" fmla="*/ 5 w 5"/>
                <a:gd name="T13" fmla="*/ 1 h 1"/>
                <a:gd name="T14" fmla="*/ 4 w 5"/>
                <a:gd name="T15" fmla="*/ 1 h 1"/>
                <a:gd name="T16" fmla="*/ 3 w 5"/>
                <a:gd name="T17" fmla="*/ 1 h 1"/>
                <a:gd name="T18" fmla="*/ 3 w 5"/>
                <a:gd name="T19" fmla="*/ 1 h 1"/>
                <a:gd name="T20" fmla="*/ 0 w 5"/>
                <a:gd name="T21" fmla="*/ 1 h 1"/>
                <a:gd name="T22" fmla="*/ 1 w 5"/>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
                  <a:moveTo>
                    <a:pt x="1" y="0"/>
                  </a:moveTo>
                  <a:lnTo>
                    <a:pt x="2" y="1"/>
                  </a:lnTo>
                  <a:lnTo>
                    <a:pt x="3" y="0"/>
                  </a:lnTo>
                  <a:lnTo>
                    <a:pt x="3" y="0"/>
                  </a:lnTo>
                  <a:lnTo>
                    <a:pt x="5" y="0"/>
                  </a:lnTo>
                  <a:lnTo>
                    <a:pt x="5" y="0"/>
                  </a:lnTo>
                  <a:lnTo>
                    <a:pt x="5" y="1"/>
                  </a:lnTo>
                  <a:lnTo>
                    <a:pt x="4" y="1"/>
                  </a:lnTo>
                  <a:lnTo>
                    <a:pt x="3" y="1"/>
                  </a:lnTo>
                  <a:lnTo>
                    <a:pt x="3" y="1"/>
                  </a:lnTo>
                  <a:lnTo>
                    <a:pt x="0" y="1"/>
                  </a:lnTo>
                  <a:lnTo>
                    <a:pt x="1"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74" name="Freeform 259">
              <a:extLst>
                <a:ext uri="{FF2B5EF4-FFF2-40B4-BE49-F238E27FC236}">
                  <a16:creationId xmlns:a16="http://schemas.microsoft.com/office/drawing/2014/main" id="{F29CF414-BB78-9674-A99A-73C10C0C3FB0}"/>
                </a:ext>
              </a:extLst>
            </p:cNvPr>
            <p:cNvSpPr>
              <a:spLocks/>
            </p:cNvSpPr>
            <p:nvPr/>
          </p:nvSpPr>
          <p:spPr bwMode="auto">
            <a:xfrm>
              <a:off x="3497305" y="3923250"/>
              <a:ext cx="5004" cy="1668"/>
            </a:xfrm>
            <a:custGeom>
              <a:avLst/>
              <a:gdLst>
                <a:gd name="T0" fmla="*/ 3 w 3"/>
                <a:gd name="T1" fmla="*/ 0 h 1"/>
                <a:gd name="T2" fmla="*/ 0 w 3"/>
                <a:gd name="T3" fmla="*/ 1 h 1"/>
                <a:gd name="T4" fmla="*/ 1 w 3"/>
                <a:gd name="T5" fmla="*/ 0 h 1"/>
                <a:gd name="T6" fmla="*/ 3 w 3"/>
                <a:gd name="T7" fmla="*/ 0 h 1"/>
              </a:gdLst>
              <a:ahLst/>
              <a:cxnLst>
                <a:cxn ang="0">
                  <a:pos x="T0" y="T1"/>
                </a:cxn>
                <a:cxn ang="0">
                  <a:pos x="T2" y="T3"/>
                </a:cxn>
                <a:cxn ang="0">
                  <a:pos x="T4" y="T5"/>
                </a:cxn>
                <a:cxn ang="0">
                  <a:pos x="T6" y="T7"/>
                </a:cxn>
              </a:cxnLst>
              <a:rect l="0" t="0" r="r" b="b"/>
              <a:pathLst>
                <a:path w="3" h="1">
                  <a:moveTo>
                    <a:pt x="3" y="0"/>
                  </a:moveTo>
                  <a:lnTo>
                    <a:pt x="0" y="1"/>
                  </a:lnTo>
                  <a:lnTo>
                    <a:pt x="1" y="0"/>
                  </a:lnTo>
                  <a:lnTo>
                    <a:pt x="3"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75" name="Freeform 260">
              <a:extLst>
                <a:ext uri="{FF2B5EF4-FFF2-40B4-BE49-F238E27FC236}">
                  <a16:creationId xmlns:a16="http://schemas.microsoft.com/office/drawing/2014/main" id="{BD5C11E2-4639-843F-1D56-0A802880DDAD}"/>
                </a:ext>
              </a:extLst>
            </p:cNvPr>
            <p:cNvSpPr>
              <a:spLocks/>
            </p:cNvSpPr>
            <p:nvPr/>
          </p:nvSpPr>
          <p:spPr bwMode="auto">
            <a:xfrm>
              <a:off x="3503979" y="3921581"/>
              <a:ext cx="3337" cy="3337"/>
            </a:xfrm>
            <a:custGeom>
              <a:avLst/>
              <a:gdLst>
                <a:gd name="T0" fmla="*/ 1 w 2"/>
                <a:gd name="T1" fmla="*/ 2 h 2"/>
                <a:gd name="T2" fmla="*/ 0 w 2"/>
                <a:gd name="T3" fmla="*/ 1 h 2"/>
                <a:gd name="T4" fmla="*/ 2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lnTo>
                    <a:pt x="0" y="1"/>
                  </a:lnTo>
                  <a:lnTo>
                    <a:pt x="2" y="0"/>
                  </a:lnTo>
                  <a:lnTo>
                    <a:pt x="2" y="1"/>
                  </a:lnTo>
                  <a:lnTo>
                    <a:pt x="1" y="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76" name="Freeform 261">
              <a:extLst>
                <a:ext uri="{FF2B5EF4-FFF2-40B4-BE49-F238E27FC236}">
                  <a16:creationId xmlns:a16="http://schemas.microsoft.com/office/drawing/2014/main" id="{492EF670-E700-6B39-790E-98B7CEFD5020}"/>
                </a:ext>
              </a:extLst>
            </p:cNvPr>
            <p:cNvSpPr>
              <a:spLocks/>
            </p:cNvSpPr>
            <p:nvPr/>
          </p:nvSpPr>
          <p:spPr bwMode="auto">
            <a:xfrm>
              <a:off x="6597387" y="3436049"/>
              <a:ext cx="6674" cy="3337"/>
            </a:xfrm>
            <a:custGeom>
              <a:avLst/>
              <a:gdLst>
                <a:gd name="T0" fmla="*/ 3 w 4"/>
                <a:gd name="T1" fmla="*/ 0 h 2"/>
                <a:gd name="T2" fmla="*/ 3 w 4"/>
                <a:gd name="T3" fmla="*/ 1 h 2"/>
                <a:gd name="T4" fmla="*/ 4 w 4"/>
                <a:gd name="T5" fmla="*/ 2 h 2"/>
                <a:gd name="T6" fmla="*/ 3 w 4"/>
                <a:gd name="T7" fmla="*/ 2 h 2"/>
                <a:gd name="T8" fmla="*/ 2 w 4"/>
                <a:gd name="T9" fmla="*/ 2 h 2"/>
                <a:gd name="T10" fmla="*/ 1 w 4"/>
                <a:gd name="T11" fmla="*/ 2 h 2"/>
                <a:gd name="T12" fmla="*/ 0 w 4"/>
                <a:gd name="T13" fmla="*/ 1 h 2"/>
                <a:gd name="T14" fmla="*/ 0 w 4"/>
                <a:gd name="T15" fmla="*/ 0 h 2"/>
                <a:gd name="T16" fmla="*/ 1 w 4"/>
                <a:gd name="T17" fmla="*/ 0 h 2"/>
                <a:gd name="T18" fmla="*/ 2 w 4"/>
                <a:gd name="T19" fmla="*/ 0 h 2"/>
                <a:gd name="T20" fmla="*/ 3 w 4"/>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3" y="0"/>
                  </a:moveTo>
                  <a:lnTo>
                    <a:pt x="3" y="1"/>
                  </a:lnTo>
                  <a:lnTo>
                    <a:pt x="4" y="2"/>
                  </a:lnTo>
                  <a:lnTo>
                    <a:pt x="3" y="2"/>
                  </a:lnTo>
                  <a:lnTo>
                    <a:pt x="2" y="2"/>
                  </a:lnTo>
                  <a:lnTo>
                    <a:pt x="1" y="2"/>
                  </a:lnTo>
                  <a:lnTo>
                    <a:pt x="0" y="1"/>
                  </a:lnTo>
                  <a:lnTo>
                    <a:pt x="0" y="0"/>
                  </a:lnTo>
                  <a:lnTo>
                    <a:pt x="1" y="0"/>
                  </a:lnTo>
                  <a:lnTo>
                    <a:pt x="2" y="0"/>
                  </a:lnTo>
                  <a:lnTo>
                    <a:pt x="3"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77" name="Freeform 262">
              <a:extLst>
                <a:ext uri="{FF2B5EF4-FFF2-40B4-BE49-F238E27FC236}">
                  <a16:creationId xmlns:a16="http://schemas.microsoft.com/office/drawing/2014/main" id="{AC6A0401-4441-194D-7207-FFB888762433}"/>
                </a:ext>
              </a:extLst>
            </p:cNvPr>
            <p:cNvSpPr>
              <a:spLocks/>
            </p:cNvSpPr>
            <p:nvPr/>
          </p:nvSpPr>
          <p:spPr bwMode="auto">
            <a:xfrm>
              <a:off x="6555674" y="3432711"/>
              <a:ext cx="38376" cy="16686"/>
            </a:xfrm>
            <a:custGeom>
              <a:avLst/>
              <a:gdLst>
                <a:gd name="T0" fmla="*/ 23 w 23"/>
                <a:gd name="T1" fmla="*/ 4 h 10"/>
                <a:gd name="T2" fmla="*/ 23 w 23"/>
                <a:gd name="T3" fmla="*/ 4 h 10"/>
                <a:gd name="T4" fmla="*/ 22 w 23"/>
                <a:gd name="T5" fmla="*/ 4 h 10"/>
                <a:gd name="T6" fmla="*/ 22 w 23"/>
                <a:gd name="T7" fmla="*/ 6 h 10"/>
                <a:gd name="T8" fmla="*/ 21 w 23"/>
                <a:gd name="T9" fmla="*/ 7 h 10"/>
                <a:gd name="T10" fmla="*/ 21 w 23"/>
                <a:gd name="T11" fmla="*/ 7 h 10"/>
                <a:gd name="T12" fmla="*/ 20 w 23"/>
                <a:gd name="T13" fmla="*/ 7 h 10"/>
                <a:gd name="T14" fmla="*/ 18 w 23"/>
                <a:gd name="T15" fmla="*/ 8 h 10"/>
                <a:gd name="T16" fmla="*/ 18 w 23"/>
                <a:gd name="T17" fmla="*/ 8 h 10"/>
                <a:gd name="T18" fmla="*/ 16 w 23"/>
                <a:gd name="T19" fmla="*/ 9 h 10"/>
                <a:gd name="T20" fmla="*/ 15 w 23"/>
                <a:gd name="T21" fmla="*/ 9 h 10"/>
                <a:gd name="T22" fmla="*/ 14 w 23"/>
                <a:gd name="T23" fmla="*/ 9 h 10"/>
                <a:gd name="T24" fmla="*/ 12 w 23"/>
                <a:gd name="T25" fmla="*/ 10 h 10"/>
                <a:gd name="T26" fmla="*/ 12 w 23"/>
                <a:gd name="T27" fmla="*/ 10 h 10"/>
                <a:gd name="T28" fmla="*/ 11 w 23"/>
                <a:gd name="T29" fmla="*/ 10 h 10"/>
                <a:gd name="T30" fmla="*/ 11 w 23"/>
                <a:gd name="T31" fmla="*/ 10 h 10"/>
                <a:gd name="T32" fmla="*/ 9 w 23"/>
                <a:gd name="T33" fmla="*/ 9 h 10"/>
                <a:gd name="T34" fmla="*/ 9 w 23"/>
                <a:gd name="T35" fmla="*/ 10 h 10"/>
                <a:gd name="T36" fmla="*/ 7 w 23"/>
                <a:gd name="T37" fmla="*/ 10 h 10"/>
                <a:gd name="T38" fmla="*/ 6 w 23"/>
                <a:gd name="T39" fmla="*/ 9 h 10"/>
                <a:gd name="T40" fmla="*/ 4 w 23"/>
                <a:gd name="T41" fmla="*/ 9 h 10"/>
                <a:gd name="T42" fmla="*/ 3 w 23"/>
                <a:gd name="T43" fmla="*/ 8 h 10"/>
                <a:gd name="T44" fmla="*/ 2 w 23"/>
                <a:gd name="T45" fmla="*/ 6 h 10"/>
                <a:gd name="T46" fmla="*/ 1 w 23"/>
                <a:gd name="T47" fmla="*/ 5 h 10"/>
                <a:gd name="T48" fmla="*/ 1 w 23"/>
                <a:gd name="T49" fmla="*/ 3 h 10"/>
                <a:gd name="T50" fmla="*/ 0 w 23"/>
                <a:gd name="T51" fmla="*/ 2 h 10"/>
                <a:gd name="T52" fmla="*/ 1 w 23"/>
                <a:gd name="T53" fmla="*/ 1 h 10"/>
                <a:gd name="T54" fmla="*/ 2 w 23"/>
                <a:gd name="T55" fmla="*/ 2 h 10"/>
                <a:gd name="T56" fmla="*/ 3 w 23"/>
                <a:gd name="T57" fmla="*/ 2 h 10"/>
                <a:gd name="T58" fmla="*/ 4 w 23"/>
                <a:gd name="T59" fmla="*/ 1 h 10"/>
                <a:gd name="T60" fmla="*/ 4 w 23"/>
                <a:gd name="T61" fmla="*/ 0 h 10"/>
                <a:gd name="T62" fmla="*/ 5 w 23"/>
                <a:gd name="T63" fmla="*/ 0 h 10"/>
                <a:gd name="T64" fmla="*/ 5 w 23"/>
                <a:gd name="T65" fmla="*/ 0 h 10"/>
                <a:gd name="T66" fmla="*/ 6 w 23"/>
                <a:gd name="T67" fmla="*/ 0 h 10"/>
                <a:gd name="T68" fmla="*/ 7 w 23"/>
                <a:gd name="T69" fmla="*/ 0 h 10"/>
                <a:gd name="T70" fmla="*/ 7 w 23"/>
                <a:gd name="T71" fmla="*/ 1 h 10"/>
                <a:gd name="T72" fmla="*/ 8 w 23"/>
                <a:gd name="T73" fmla="*/ 1 h 10"/>
                <a:gd name="T74" fmla="*/ 9 w 23"/>
                <a:gd name="T75" fmla="*/ 2 h 10"/>
                <a:gd name="T76" fmla="*/ 10 w 23"/>
                <a:gd name="T77" fmla="*/ 2 h 10"/>
                <a:gd name="T78" fmla="*/ 12 w 23"/>
                <a:gd name="T79" fmla="*/ 1 h 10"/>
                <a:gd name="T80" fmla="*/ 13 w 23"/>
                <a:gd name="T81" fmla="*/ 1 h 10"/>
                <a:gd name="T82" fmla="*/ 14 w 23"/>
                <a:gd name="T83" fmla="*/ 0 h 10"/>
                <a:gd name="T84" fmla="*/ 15 w 23"/>
                <a:gd name="T85" fmla="*/ 1 h 10"/>
                <a:gd name="T86" fmla="*/ 16 w 23"/>
                <a:gd name="T87" fmla="*/ 1 h 10"/>
                <a:gd name="T88" fmla="*/ 17 w 23"/>
                <a:gd name="T89" fmla="*/ 0 h 10"/>
                <a:gd name="T90" fmla="*/ 18 w 23"/>
                <a:gd name="T91" fmla="*/ 0 h 10"/>
                <a:gd name="T92" fmla="*/ 18 w 23"/>
                <a:gd name="T93" fmla="*/ 1 h 10"/>
                <a:gd name="T94" fmla="*/ 18 w 23"/>
                <a:gd name="T95" fmla="*/ 3 h 10"/>
                <a:gd name="T96" fmla="*/ 20 w 23"/>
                <a:gd name="T97" fmla="*/ 3 h 10"/>
                <a:gd name="T98" fmla="*/ 21 w 23"/>
                <a:gd name="T99" fmla="*/ 3 h 10"/>
                <a:gd name="T100" fmla="*/ 21 w 23"/>
                <a:gd name="T101" fmla="*/ 3 h 10"/>
                <a:gd name="T102" fmla="*/ 23 w 23"/>
                <a:gd name="T10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 h="10">
                  <a:moveTo>
                    <a:pt x="23" y="4"/>
                  </a:moveTo>
                  <a:lnTo>
                    <a:pt x="23" y="4"/>
                  </a:lnTo>
                  <a:lnTo>
                    <a:pt x="22" y="4"/>
                  </a:lnTo>
                  <a:lnTo>
                    <a:pt x="22" y="6"/>
                  </a:lnTo>
                  <a:lnTo>
                    <a:pt x="21" y="7"/>
                  </a:lnTo>
                  <a:lnTo>
                    <a:pt x="21" y="7"/>
                  </a:lnTo>
                  <a:lnTo>
                    <a:pt x="20" y="7"/>
                  </a:lnTo>
                  <a:lnTo>
                    <a:pt x="18" y="8"/>
                  </a:lnTo>
                  <a:lnTo>
                    <a:pt x="18" y="8"/>
                  </a:lnTo>
                  <a:lnTo>
                    <a:pt x="16" y="9"/>
                  </a:lnTo>
                  <a:lnTo>
                    <a:pt x="15" y="9"/>
                  </a:lnTo>
                  <a:lnTo>
                    <a:pt x="14" y="9"/>
                  </a:lnTo>
                  <a:lnTo>
                    <a:pt x="12" y="10"/>
                  </a:lnTo>
                  <a:lnTo>
                    <a:pt x="12" y="10"/>
                  </a:lnTo>
                  <a:lnTo>
                    <a:pt x="11" y="10"/>
                  </a:lnTo>
                  <a:lnTo>
                    <a:pt x="11" y="10"/>
                  </a:lnTo>
                  <a:lnTo>
                    <a:pt x="9" y="9"/>
                  </a:lnTo>
                  <a:lnTo>
                    <a:pt x="9" y="10"/>
                  </a:lnTo>
                  <a:lnTo>
                    <a:pt x="7" y="10"/>
                  </a:lnTo>
                  <a:lnTo>
                    <a:pt x="6" y="9"/>
                  </a:lnTo>
                  <a:lnTo>
                    <a:pt x="4" y="9"/>
                  </a:lnTo>
                  <a:lnTo>
                    <a:pt x="3" y="8"/>
                  </a:lnTo>
                  <a:lnTo>
                    <a:pt x="2" y="6"/>
                  </a:lnTo>
                  <a:lnTo>
                    <a:pt x="1" y="5"/>
                  </a:lnTo>
                  <a:lnTo>
                    <a:pt x="1" y="3"/>
                  </a:lnTo>
                  <a:lnTo>
                    <a:pt x="0" y="2"/>
                  </a:lnTo>
                  <a:lnTo>
                    <a:pt x="1" y="1"/>
                  </a:lnTo>
                  <a:lnTo>
                    <a:pt x="2" y="2"/>
                  </a:lnTo>
                  <a:lnTo>
                    <a:pt x="3" y="2"/>
                  </a:lnTo>
                  <a:lnTo>
                    <a:pt x="4" y="1"/>
                  </a:lnTo>
                  <a:lnTo>
                    <a:pt x="4" y="0"/>
                  </a:lnTo>
                  <a:lnTo>
                    <a:pt x="5" y="0"/>
                  </a:lnTo>
                  <a:lnTo>
                    <a:pt x="5" y="0"/>
                  </a:lnTo>
                  <a:lnTo>
                    <a:pt x="6" y="0"/>
                  </a:lnTo>
                  <a:lnTo>
                    <a:pt x="7" y="0"/>
                  </a:lnTo>
                  <a:lnTo>
                    <a:pt x="7" y="1"/>
                  </a:lnTo>
                  <a:lnTo>
                    <a:pt x="8" y="1"/>
                  </a:lnTo>
                  <a:lnTo>
                    <a:pt x="9" y="2"/>
                  </a:lnTo>
                  <a:lnTo>
                    <a:pt x="10" y="2"/>
                  </a:lnTo>
                  <a:lnTo>
                    <a:pt x="12" y="1"/>
                  </a:lnTo>
                  <a:lnTo>
                    <a:pt x="13" y="1"/>
                  </a:lnTo>
                  <a:lnTo>
                    <a:pt x="14" y="0"/>
                  </a:lnTo>
                  <a:lnTo>
                    <a:pt x="15" y="1"/>
                  </a:lnTo>
                  <a:lnTo>
                    <a:pt x="16" y="1"/>
                  </a:lnTo>
                  <a:lnTo>
                    <a:pt x="17" y="0"/>
                  </a:lnTo>
                  <a:lnTo>
                    <a:pt x="18" y="0"/>
                  </a:lnTo>
                  <a:lnTo>
                    <a:pt x="18" y="1"/>
                  </a:lnTo>
                  <a:lnTo>
                    <a:pt x="18" y="3"/>
                  </a:lnTo>
                  <a:lnTo>
                    <a:pt x="20" y="3"/>
                  </a:lnTo>
                  <a:lnTo>
                    <a:pt x="21" y="3"/>
                  </a:lnTo>
                  <a:lnTo>
                    <a:pt x="21" y="3"/>
                  </a:lnTo>
                  <a:lnTo>
                    <a:pt x="23" y="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78" name="Freeform 263">
              <a:extLst>
                <a:ext uri="{FF2B5EF4-FFF2-40B4-BE49-F238E27FC236}">
                  <a16:creationId xmlns:a16="http://schemas.microsoft.com/office/drawing/2014/main" id="{678E77B2-6905-90B5-65CD-3A012B8E44A3}"/>
                </a:ext>
              </a:extLst>
            </p:cNvPr>
            <p:cNvSpPr>
              <a:spLocks/>
            </p:cNvSpPr>
            <p:nvPr/>
          </p:nvSpPr>
          <p:spPr bwMode="auto">
            <a:xfrm>
              <a:off x="4273160" y="6199089"/>
              <a:ext cx="5004" cy="3337"/>
            </a:xfrm>
            <a:custGeom>
              <a:avLst/>
              <a:gdLst>
                <a:gd name="T0" fmla="*/ 2 w 3"/>
                <a:gd name="T1" fmla="*/ 2 h 2"/>
                <a:gd name="T2" fmla="*/ 3 w 3"/>
                <a:gd name="T3" fmla="*/ 1 h 2"/>
                <a:gd name="T4" fmla="*/ 3 w 3"/>
                <a:gd name="T5" fmla="*/ 2 h 2"/>
                <a:gd name="T6" fmla="*/ 0 w 3"/>
                <a:gd name="T7" fmla="*/ 2 h 2"/>
                <a:gd name="T8" fmla="*/ 1 w 3"/>
                <a:gd name="T9" fmla="*/ 1 h 2"/>
                <a:gd name="T10" fmla="*/ 2 w 3"/>
                <a:gd name="T11" fmla="*/ 0 h 2"/>
                <a:gd name="T12" fmla="*/ 2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2"/>
                  </a:moveTo>
                  <a:lnTo>
                    <a:pt x="3" y="1"/>
                  </a:lnTo>
                  <a:lnTo>
                    <a:pt x="3" y="2"/>
                  </a:lnTo>
                  <a:lnTo>
                    <a:pt x="0" y="2"/>
                  </a:lnTo>
                  <a:lnTo>
                    <a:pt x="1" y="1"/>
                  </a:lnTo>
                  <a:lnTo>
                    <a:pt x="2" y="0"/>
                  </a:lnTo>
                  <a:lnTo>
                    <a:pt x="2" y="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79" name="Freeform 264">
              <a:extLst>
                <a:ext uri="{FF2B5EF4-FFF2-40B4-BE49-F238E27FC236}">
                  <a16:creationId xmlns:a16="http://schemas.microsoft.com/office/drawing/2014/main" id="{D9B6D69F-A423-D665-4321-688AE7518236}"/>
                </a:ext>
              </a:extLst>
            </p:cNvPr>
            <p:cNvSpPr>
              <a:spLocks/>
            </p:cNvSpPr>
            <p:nvPr/>
          </p:nvSpPr>
          <p:spPr bwMode="auto">
            <a:xfrm>
              <a:off x="4273160" y="6194083"/>
              <a:ext cx="3337" cy="5004"/>
            </a:xfrm>
            <a:custGeom>
              <a:avLst/>
              <a:gdLst>
                <a:gd name="T0" fmla="*/ 0 w 2"/>
                <a:gd name="T1" fmla="*/ 0 h 3"/>
                <a:gd name="T2" fmla="*/ 0 w 2"/>
                <a:gd name="T3" fmla="*/ 1 h 3"/>
                <a:gd name="T4" fmla="*/ 1 w 2"/>
                <a:gd name="T5" fmla="*/ 1 h 3"/>
                <a:gd name="T6" fmla="*/ 2 w 2"/>
                <a:gd name="T7" fmla="*/ 3 h 3"/>
                <a:gd name="T8" fmla="*/ 0 w 2"/>
                <a:gd name="T9" fmla="*/ 3 h 3"/>
                <a:gd name="T10" fmla="*/ 0 w 2"/>
                <a:gd name="T11" fmla="*/ 2 h 3"/>
                <a:gd name="T12" fmla="*/ 0 w 2"/>
                <a:gd name="T13" fmla="*/ 1 h 3"/>
                <a:gd name="T14" fmla="*/ 0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0"/>
                  </a:moveTo>
                  <a:lnTo>
                    <a:pt x="0" y="1"/>
                  </a:lnTo>
                  <a:lnTo>
                    <a:pt x="1" y="1"/>
                  </a:lnTo>
                  <a:lnTo>
                    <a:pt x="2" y="3"/>
                  </a:lnTo>
                  <a:lnTo>
                    <a:pt x="0" y="3"/>
                  </a:lnTo>
                  <a:lnTo>
                    <a:pt x="0" y="2"/>
                  </a:lnTo>
                  <a:lnTo>
                    <a:pt x="0" y="1"/>
                  </a:lnTo>
                  <a:lnTo>
                    <a:pt x="0"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80" name="Freeform 265">
              <a:extLst>
                <a:ext uri="{FF2B5EF4-FFF2-40B4-BE49-F238E27FC236}">
                  <a16:creationId xmlns:a16="http://schemas.microsoft.com/office/drawing/2014/main" id="{86F7573A-06AF-6AD5-F5EA-930703973FEB}"/>
                </a:ext>
              </a:extLst>
            </p:cNvPr>
            <p:cNvSpPr>
              <a:spLocks/>
            </p:cNvSpPr>
            <p:nvPr/>
          </p:nvSpPr>
          <p:spPr bwMode="auto">
            <a:xfrm>
              <a:off x="5549565" y="2621818"/>
              <a:ext cx="6674" cy="6674"/>
            </a:xfrm>
            <a:custGeom>
              <a:avLst/>
              <a:gdLst>
                <a:gd name="T0" fmla="*/ 1 w 4"/>
                <a:gd name="T1" fmla="*/ 0 h 4"/>
                <a:gd name="T2" fmla="*/ 2 w 4"/>
                <a:gd name="T3" fmla="*/ 1 h 4"/>
                <a:gd name="T4" fmla="*/ 3 w 4"/>
                <a:gd name="T5" fmla="*/ 1 h 4"/>
                <a:gd name="T6" fmla="*/ 4 w 4"/>
                <a:gd name="T7" fmla="*/ 2 h 4"/>
                <a:gd name="T8" fmla="*/ 4 w 4"/>
                <a:gd name="T9" fmla="*/ 2 h 4"/>
                <a:gd name="T10" fmla="*/ 4 w 4"/>
                <a:gd name="T11" fmla="*/ 3 h 4"/>
                <a:gd name="T12" fmla="*/ 4 w 4"/>
                <a:gd name="T13" fmla="*/ 4 h 4"/>
                <a:gd name="T14" fmla="*/ 2 w 4"/>
                <a:gd name="T15" fmla="*/ 3 h 4"/>
                <a:gd name="T16" fmla="*/ 2 w 4"/>
                <a:gd name="T17" fmla="*/ 2 h 4"/>
                <a:gd name="T18" fmla="*/ 1 w 4"/>
                <a:gd name="T19" fmla="*/ 1 h 4"/>
                <a:gd name="T20" fmla="*/ 0 w 4"/>
                <a:gd name="T21" fmla="*/ 0 h 4"/>
                <a:gd name="T22" fmla="*/ 1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0"/>
                  </a:moveTo>
                  <a:lnTo>
                    <a:pt x="2" y="1"/>
                  </a:lnTo>
                  <a:lnTo>
                    <a:pt x="3" y="1"/>
                  </a:lnTo>
                  <a:lnTo>
                    <a:pt x="4" y="2"/>
                  </a:lnTo>
                  <a:lnTo>
                    <a:pt x="4" y="2"/>
                  </a:lnTo>
                  <a:lnTo>
                    <a:pt x="4" y="3"/>
                  </a:lnTo>
                  <a:lnTo>
                    <a:pt x="4" y="4"/>
                  </a:lnTo>
                  <a:lnTo>
                    <a:pt x="2" y="3"/>
                  </a:lnTo>
                  <a:lnTo>
                    <a:pt x="2" y="2"/>
                  </a:lnTo>
                  <a:lnTo>
                    <a:pt x="1" y="1"/>
                  </a:lnTo>
                  <a:lnTo>
                    <a:pt x="0" y="0"/>
                  </a:lnTo>
                  <a:lnTo>
                    <a:pt x="1"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81" name="Freeform 266">
              <a:extLst>
                <a:ext uri="{FF2B5EF4-FFF2-40B4-BE49-F238E27FC236}">
                  <a16:creationId xmlns:a16="http://schemas.microsoft.com/office/drawing/2014/main" id="{23D1BA28-F067-48A2-AB37-4049E8D2BB62}"/>
                </a:ext>
              </a:extLst>
            </p:cNvPr>
            <p:cNvSpPr>
              <a:spLocks/>
            </p:cNvSpPr>
            <p:nvPr/>
          </p:nvSpPr>
          <p:spPr bwMode="auto">
            <a:xfrm>
              <a:off x="5551235" y="2613477"/>
              <a:ext cx="6674" cy="5004"/>
            </a:xfrm>
            <a:custGeom>
              <a:avLst/>
              <a:gdLst>
                <a:gd name="T0" fmla="*/ 1 w 4"/>
                <a:gd name="T1" fmla="*/ 1 h 3"/>
                <a:gd name="T2" fmla="*/ 4 w 4"/>
                <a:gd name="T3" fmla="*/ 1 h 3"/>
                <a:gd name="T4" fmla="*/ 4 w 4"/>
                <a:gd name="T5" fmla="*/ 1 h 3"/>
                <a:gd name="T6" fmla="*/ 4 w 4"/>
                <a:gd name="T7" fmla="*/ 3 h 3"/>
                <a:gd name="T8" fmla="*/ 4 w 4"/>
                <a:gd name="T9" fmla="*/ 3 h 3"/>
                <a:gd name="T10" fmla="*/ 2 w 4"/>
                <a:gd name="T11" fmla="*/ 1 h 3"/>
                <a:gd name="T12" fmla="*/ 1 w 4"/>
                <a:gd name="T13" fmla="*/ 1 h 3"/>
                <a:gd name="T14" fmla="*/ 0 w 4"/>
                <a:gd name="T15" fmla="*/ 0 h 3"/>
                <a:gd name="T16" fmla="*/ 1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1" y="1"/>
                  </a:moveTo>
                  <a:lnTo>
                    <a:pt x="4" y="1"/>
                  </a:lnTo>
                  <a:lnTo>
                    <a:pt x="4" y="1"/>
                  </a:lnTo>
                  <a:lnTo>
                    <a:pt x="4" y="3"/>
                  </a:lnTo>
                  <a:lnTo>
                    <a:pt x="4" y="3"/>
                  </a:lnTo>
                  <a:lnTo>
                    <a:pt x="2" y="1"/>
                  </a:lnTo>
                  <a:lnTo>
                    <a:pt x="1" y="1"/>
                  </a:lnTo>
                  <a:lnTo>
                    <a:pt x="0" y="0"/>
                  </a:lnTo>
                  <a:lnTo>
                    <a:pt x="1" y="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82" name="Freeform 267">
              <a:extLst>
                <a:ext uri="{FF2B5EF4-FFF2-40B4-BE49-F238E27FC236}">
                  <a16:creationId xmlns:a16="http://schemas.microsoft.com/office/drawing/2014/main" id="{E2AC83A0-2BAF-97EA-49D8-382FF7B85D5A}"/>
                </a:ext>
              </a:extLst>
            </p:cNvPr>
            <p:cNvSpPr>
              <a:spLocks/>
            </p:cNvSpPr>
            <p:nvPr/>
          </p:nvSpPr>
          <p:spPr bwMode="auto">
            <a:xfrm>
              <a:off x="5541224" y="2601797"/>
              <a:ext cx="15015" cy="11680"/>
            </a:xfrm>
            <a:custGeom>
              <a:avLst/>
              <a:gdLst>
                <a:gd name="T0" fmla="*/ 3 w 9"/>
                <a:gd name="T1" fmla="*/ 3 h 7"/>
                <a:gd name="T2" fmla="*/ 4 w 9"/>
                <a:gd name="T3" fmla="*/ 4 h 7"/>
                <a:gd name="T4" fmla="*/ 4 w 9"/>
                <a:gd name="T5" fmla="*/ 4 h 7"/>
                <a:gd name="T6" fmla="*/ 4 w 9"/>
                <a:gd name="T7" fmla="*/ 5 h 7"/>
                <a:gd name="T8" fmla="*/ 3 w 9"/>
                <a:gd name="T9" fmla="*/ 5 h 7"/>
                <a:gd name="T10" fmla="*/ 3 w 9"/>
                <a:gd name="T11" fmla="*/ 5 h 7"/>
                <a:gd name="T12" fmla="*/ 1 w 9"/>
                <a:gd name="T13" fmla="*/ 5 h 7"/>
                <a:gd name="T14" fmla="*/ 0 w 9"/>
                <a:gd name="T15" fmla="*/ 5 h 7"/>
                <a:gd name="T16" fmla="*/ 0 w 9"/>
                <a:gd name="T17" fmla="*/ 3 h 7"/>
                <a:gd name="T18" fmla="*/ 2 w 9"/>
                <a:gd name="T19" fmla="*/ 3 h 7"/>
                <a:gd name="T20" fmla="*/ 2 w 9"/>
                <a:gd name="T21" fmla="*/ 3 h 7"/>
                <a:gd name="T22" fmla="*/ 3 w 9"/>
                <a:gd name="T23" fmla="*/ 3 h 7"/>
                <a:gd name="T24" fmla="*/ 2 w 9"/>
                <a:gd name="T25" fmla="*/ 2 h 7"/>
                <a:gd name="T26" fmla="*/ 3 w 9"/>
                <a:gd name="T27" fmla="*/ 0 h 7"/>
                <a:gd name="T28" fmla="*/ 4 w 9"/>
                <a:gd name="T29" fmla="*/ 0 h 7"/>
                <a:gd name="T30" fmla="*/ 5 w 9"/>
                <a:gd name="T31" fmla="*/ 2 h 7"/>
                <a:gd name="T32" fmla="*/ 5 w 9"/>
                <a:gd name="T33" fmla="*/ 2 h 7"/>
                <a:gd name="T34" fmla="*/ 7 w 9"/>
                <a:gd name="T35" fmla="*/ 3 h 7"/>
                <a:gd name="T36" fmla="*/ 8 w 9"/>
                <a:gd name="T37" fmla="*/ 5 h 7"/>
                <a:gd name="T38" fmla="*/ 9 w 9"/>
                <a:gd name="T39" fmla="*/ 5 h 7"/>
                <a:gd name="T40" fmla="*/ 9 w 9"/>
                <a:gd name="T41" fmla="*/ 7 h 7"/>
                <a:gd name="T42" fmla="*/ 7 w 9"/>
                <a:gd name="T43" fmla="*/ 5 h 7"/>
                <a:gd name="T44" fmla="*/ 7 w 9"/>
                <a:gd name="T45" fmla="*/ 5 h 7"/>
                <a:gd name="T46" fmla="*/ 6 w 9"/>
                <a:gd name="T47" fmla="*/ 5 h 7"/>
                <a:gd name="T48" fmla="*/ 6 w 9"/>
                <a:gd name="T49" fmla="*/ 4 h 7"/>
                <a:gd name="T50" fmla="*/ 5 w 9"/>
                <a:gd name="T51" fmla="*/ 3 h 7"/>
                <a:gd name="T52" fmla="*/ 4 w 9"/>
                <a:gd name="T53" fmla="*/ 3 h 7"/>
                <a:gd name="T54" fmla="*/ 3 w 9"/>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7">
                  <a:moveTo>
                    <a:pt x="3" y="3"/>
                  </a:moveTo>
                  <a:lnTo>
                    <a:pt x="4" y="4"/>
                  </a:lnTo>
                  <a:lnTo>
                    <a:pt x="4" y="4"/>
                  </a:lnTo>
                  <a:lnTo>
                    <a:pt x="4" y="5"/>
                  </a:lnTo>
                  <a:lnTo>
                    <a:pt x="3" y="5"/>
                  </a:lnTo>
                  <a:lnTo>
                    <a:pt x="3" y="5"/>
                  </a:lnTo>
                  <a:lnTo>
                    <a:pt x="1" y="5"/>
                  </a:lnTo>
                  <a:lnTo>
                    <a:pt x="0" y="5"/>
                  </a:lnTo>
                  <a:lnTo>
                    <a:pt x="0" y="3"/>
                  </a:lnTo>
                  <a:lnTo>
                    <a:pt x="2" y="3"/>
                  </a:lnTo>
                  <a:lnTo>
                    <a:pt x="2" y="3"/>
                  </a:lnTo>
                  <a:lnTo>
                    <a:pt x="3" y="3"/>
                  </a:lnTo>
                  <a:lnTo>
                    <a:pt x="2" y="2"/>
                  </a:lnTo>
                  <a:lnTo>
                    <a:pt x="3" y="0"/>
                  </a:lnTo>
                  <a:lnTo>
                    <a:pt x="4" y="0"/>
                  </a:lnTo>
                  <a:lnTo>
                    <a:pt x="5" y="2"/>
                  </a:lnTo>
                  <a:lnTo>
                    <a:pt x="5" y="2"/>
                  </a:lnTo>
                  <a:lnTo>
                    <a:pt x="7" y="3"/>
                  </a:lnTo>
                  <a:lnTo>
                    <a:pt x="8" y="5"/>
                  </a:lnTo>
                  <a:lnTo>
                    <a:pt x="9" y="5"/>
                  </a:lnTo>
                  <a:lnTo>
                    <a:pt x="9" y="7"/>
                  </a:lnTo>
                  <a:lnTo>
                    <a:pt x="7" y="5"/>
                  </a:lnTo>
                  <a:lnTo>
                    <a:pt x="7" y="5"/>
                  </a:lnTo>
                  <a:lnTo>
                    <a:pt x="6" y="5"/>
                  </a:lnTo>
                  <a:lnTo>
                    <a:pt x="6" y="4"/>
                  </a:lnTo>
                  <a:lnTo>
                    <a:pt x="5" y="3"/>
                  </a:lnTo>
                  <a:lnTo>
                    <a:pt x="4" y="3"/>
                  </a:lnTo>
                  <a:lnTo>
                    <a:pt x="3" y="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83" name="Freeform 268">
              <a:extLst>
                <a:ext uri="{FF2B5EF4-FFF2-40B4-BE49-F238E27FC236}">
                  <a16:creationId xmlns:a16="http://schemas.microsoft.com/office/drawing/2014/main" id="{DB1C0FDD-EE97-0E5A-6B8C-A8AC1D689301}"/>
                </a:ext>
              </a:extLst>
            </p:cNvPr>
            <p:cNvSpPr>
              <a:spLocks/>
            </p:cNvSpPr>
            <p:nvPr/>
          </p:nvSpPr>
          <p:spPr bwMode="auto">
            <a:xfrm>
              <a:off x="5562914" y="2601797"/>
              <a:ext cx="3337" cy="3337"/>
            </a:xfrm>
            <a:custGeom>
              <a:avLst/>
              <a:gdLst>
                <a:gd name="T0" fmla="*/ 1 w 2"/>
                <a:gd name="T1" fmla="*/ 2 h 2"/>
                <a:gd name="T2" fmla="*/ 0 w 2"/>
                <a:gd name="T3" fmla="*/ 1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0" y="1"/>
                  </a:lnTo>
                  <a:lnTo>
                    <a:pt x="2" y="0"/>
                  </a:lnTo>
                  <a:lnTo>
                    <a:pt x="1" y="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84" name="Freeform 269">
              <a:extLst>
                <a:ext uri="{FF2B5EF4-FFF2-40B4-BE49-F238E27FC236}">
                  <a16:creationId xmlns:a16="http://schemas.microsoft.com/office/drawing/2014/main" id="{B76F890B-0B92-D80A-7423-F9F222FA1C94}"/>
                </a:ext>
              </a:extLst>
            </p:cNvPr>
            <p:cNvSpPr>
              <a:spLocks/>
            </p:cNvSpPr>
            <p:nvPr/>
          </p:nvSpPr>
          <p:spPr bwMode="auto">
            <a:xfrm>
              <a:off x="5547896" y="2601797"/>
              <a:ext cx="10011" cy="8342"/>
            </a:xfrm>
            <a:custGeom>
              <a:avLst/>
              <a:gdLst>
                <a:gd name="T0" fmla="*/ 3 w 6"/>
                <a:gd name="T1" fmla="*/ 3 h 5"/>
                <a:gd name="T2" fmla="*/ 2 w 6"/>
                <a:gd name="T3" fmla="*/ 2 h 5"/>
                <a:gd name="T4" fmla="*/ 1 w 6"/>
                <a:gd name="T5" fmla="*/ 2 h 5"/>
                <a:gd name="T6" fmla="*/ 0 w 6"/>
                <a:gd name="T7" fmla="*/ 0 h 5"/>
                <a:gd name="T8" fmla="*/ 1 w 6"/>
                <a:gd name="T9" fmla="*/ 0 h 5"/>
                <a:gd name="T10" fmla="*/ 2 w 6"/>
                <a:gd name="T11" fmla="*/ 0 h 5"/>
                <a:gd name="T12" fmla="*/ 3 w 6"/>
                <a:gd name="T13" fmla="*/ 0 h 5"/>
                <a:gd name="T14" fmla="*/ 5 w 6"/>
                <a:gd name="T15" fmla="*/ 1 h 5"/>
                <a:gd name="T16" fmla="*/ 5 w 6"/>
                <a:gd name="T17" fmla="*/ 2 h 5"/>
                <a:gd name="T18" fmla="*/ 5 w 6"/>
                <a:gd name="T19" fmla="*/ 2 h 5"/>
                <a:gd name="T20" fmla="*/ 6 w 6"/>
                <a:gd name="T21" fmla="*/ 3 h 5"/>
                <a:gd name="T22" fmla="*/ 6 w 6"/>
                <a:gd name="T23" fmla="*/ 3 h 5"/>
                <a:gd name="T24" fmla="*/ 6 w 6"/>
                <a:gd name="T25" fmla="*/ 5 h 5"/>
                <a:gd name="T26" fmla="*/ 3 w 6"/>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3" y="3"/>
                  </a:moveTo>
                  <a:lnTo>
                    <a:pt x="2" y="2"/>
                  </a:lnTo>
                  <a:lnTo>
                    <a:pt x="1" y="2"/>
                  </a:lnTo>
                  <a:lnTo>
                    <a:pt x="0" y="0"/>
                  </a:lnTo>
                  <a:lnTo>
                    <a:pt x="1" y="0"/>
                  </a:lnTo>
                  <a:lnTo>
                    <a:pt x="2" y="0"/>
                  </a:lnTo>
                  <a:lnTo>
                    <a:pt x="3" y="0"/>
                  </a:lnTo>
                  <a:lnTo>
                    <a:pt x="5" y="1"/>
                  </a:lnTo>
                  <a:lnTo>
                    <a:pt x="5" y="2"/>
                  </a:lnTo>
                  <a:lnTo>
                    <a:pt x="5" y="2"/>
                  </a:lnTo>
                  <a:lnTo>
                    <a:pt x="6" y="3"/>
                  </a:lnTo>
                  <a:lnTo>
                    <a:pt x="6" y="3"/>
                  </a:lnTo>
                  <a:lnTo>
                    <a:pt x="6" y="5"/>
                  </a:lnTo>
                  <a:lnTo>
                    <a:pt x="3" y="3"/>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85" name="Freeform 270">
              <a:extLst>
                <a:ext uri="{FF2B5EF4-FFF2-40B4-BE49-F238E27FC236}">
                  <a16:creationId xmlns:a16="http://schemas.microsoft.com/office/drawing/2014/main" id="{DBE9CBBE-BE3F-5130-7845-21B76F277C67}"/>
                </a:ext>
              </a:extLst>
            </p:cNvPr>
            <p:cNvSpPr>
              <a:spLocks/>
            </p:cNvSpPr>
            <p:nvPr/>
          </p:nvSpPr>
          <p:spPr bwMode="auto">
            <a:xfrm>
              <a:off x="5559576" y="2601797"/>
              <a:ext cx="3337" cy="3337"/>
            </a:xfrm>
            <a:custGeom>
              <a:avLst/>
              <a:gdLst>
                <a:gd name="T0" fmla="*/ 2 w 2"/>
                <a:gd name="T1" fmla="*/ 1 h 2"/>
                <a:gd name="T2" fmla="*/ 2 w 2"/>
                <a:gd name="T3" fmla="*/ 2 h 2"/>
                <a:gd name="T4" fmla="*/ 1 w 2"/>
                <a:gd name="T5" fmla="*/ 2 h 2"/>
                <a:gd name="T6" fmla="*/ 0 w 2"/>
                <a:gd name="T7" fmla="*/ 2 h 2"/>
                <a:gd name="T8" fmla="*/ 1 w 2"/>
                <a:gd name="T9" fmla="*/ 1 h 2"/>
                <a:gd name="T10" fmla="*/ 0 w 2"/>
                <a:gd name="T11" fmla="*/ 0 h 2"/>
                <a:gd name="T12" fmla="*/ 1 w 2"/>
                <a:gd name="T13" fmla="*/ 0 h 2"/>
                <a:gd name="T14" fmla="*/ 1 w 2"/>
                <a:gd name="T15" fmla="*/ 0 h 2"/>
                <a:gd name="T16" fmla="*/ 2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1"/>
                  </a:moveTo>
                  <a:lnTo>
                    <a:pt x="2" y="2"/>
                  </a:lnTo>
                  <a:lnTo>
                    <a:pt x="1" y="2"/>
                  </a:lnTo>
                  <a:lnTo>
                    <a:pt x="0" y="2"/>
                  </a:lnTo>
                  <a:lnTo>
                    <a:pt x="1" y="1"/>
                  </a:lnTo>
                  <a:lnTo>
                    <a:pt x="0" y="0"/>
                  </a:lnTo>
                  <a:lnTo>
                    <a:pt x="1" y="0"/>
                  </a:lnTo>
                  <a:lnTo>
                    <a:pt x="1" y="0"/>
                  </a:lnTo>
                  <a:lnTo>
                    <a:pt x="2" y="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86" name="Freeform 271">
              <a:extLst>
                <a:ext uri="{FF2B5EF4-FFF2-40B4-BE49-F238E27FC236}">
                  <a16:creationId xmlns:a16="http://schemas.microsoft.com/office/drawing/2014/main" id="{F4821A38-EB91-1FFA-73BA-1481557B1AD7}"/>
                </a:ext>
              </a:extLst>
            </p:cNvPr>
            <p:cNvSpPr>
              <a:spLocks/>
            </p:cNvSpPr>
            <p:nvPr/>
          </p:nvSpPr>
          <p:spPr bwMode="auto">
            <a:xfrm>
              <a:off x="5557908" y="2600128"/>
              <a:ext cx="1668" cy="3337"/>
            </a:xfrm>
            <a:custGeom>
              <a:avLst/>
              <a:gdLst>
                <a:gd name="T0" fmla="*/ 1 w 1"/>
                <a:gd name="T1" fmla="*/ 2 h 2"/>
                <a:gd name="T2" fmla="*/ 0 w 1"/>
                <a:gd name="T3" fmla="*/ 2 h 2"/>
                <a:gd name="T4" fmla="*/ 0 w 1"/>
                <a:gd name="T5" fmla="*/ 1 h 2"/>
                <a:gd name="T6" fmla="*/ 0 w 1"/>
                <a:gd name="T7" fmla="*/ 0 h 2"/>
                <a:gd name="T8" fmla="*/ 0 w 1"/>
                <a:gd name="T9" fmla="*/ 1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lnTo>
                    <a:pt x="0" y="2"/>
                  </a:lnTo>
                  <a:lnTo>
                    <a:pt x="0" y="1"/>
                  </a:lnTo>
                  <a:lnTo>
                    <a:pt x="0" y="0"/>
                  </a:lnTo>
                  <a:lnTo>
                    <a:pt x="0" y="1"/>
                  </a:lnTo>
                  <a:lnTo>
                    <a:pt x="1" y="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87" name="Freeform 273">
              <a:extLst>
                <a:ext uri="{FF2B5EF4-FFF2-40B4-BE49-F238E27FC236}">
                  <a16:creationId xmlns:a16="http://schemas.microsoft.com/office/drawing/2014/main" id="{E53E5C19-5D04-1D1F-4381-E00D8344D70E}"/>
                </a:ext>
              </a:extLst>
            </p:cNvPr>
            <p:cNvSpPr>
              <a:spLocks/>
            </p:cNvSpPr>
            <p:nvPr/>
          </p:nvSpPr>
          <p:spPr bwMode="auto">
            <a:xfrm>
              <a:off x="3984509" y="4160179"/>
              <a:ext cx="5004" cy="8342"/>
            </a:xfrm>
            <a:custGeom>
              <a:avLst/>
              <a:gdLst>
                <a:gd name="T0" fmla="*/ 2 w 3"/>
                <a:gd name="T1" fmla="*/ 4 h 5"/>
                <a:gd name="T2" fmla="*/ 1 w 3"/>
                <a:gd name="T3" fmla="*/ 5 h 5"/>
                <a:gd name="T4" fmla="*/ 0 w 3"/>
                <a:gd name="T5" fmla="*/ 5 h 5"/>
                <a:gd name="T6" fmla="*/ 0 w 3"/>
                <a:gd name="T7" fmla="*/ 3 h 5"/>
                <a:gd name="T8" fmla="*/ 1 w 3"/>
                <a:gd name="T9" fmla="*/ 2 h 5"/>
                <a:gd name="T10" fmla="*/ 2 w 3"/>
                <a:gd name="T11" fmla="*/ 0 h 5"/>
                <a:gd name="T12" fmla="*/ 2 w 3"/>
                <a:gd name="T13" fmla="*/ 0 h 5"/>
                <a:gd name="T14" fmla="*/ 3 w 3"/>
                <a:gd name="T15" fmla="*/ 1 h 5"/>
                <a:gd name="T16" fmla="*/ 2 w 3"/>
                <a:gd name="T17" fmla="*/ 3 h 5"/>
                <a:gd name="T18" fmla="*/ 2 w 3"/>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4"/>
                  </a:moveTo>
                  <a:lnTo>
                    <a:pt x="1" y="5"/>
                  </a:lnTo>
                  <a:lnTo>
                    <a:pt x="0" y="5"/>
                  </a:lnTo>
                  <a:lnTo>
                    <a:pt x="0" y="3"/>
                  </a:lnTo>
                  <a:lnTo>
                    <a:pt x="1" y="2"/>
                  </a:lnTo>
                  <a:lnTo>
                    <a:pt x="2" y="0"/>
                  </a:lnTo>
                  <a:lnTo>
                    <a:pt x="2" y="0"/>
                  </a:lnTo>
                  <a:lnTo>
                    <a:pt x="3" y="1"/>
                  </a:lnTo>
                  <a:lnTo>
                    <a:pt x="2" y="3"/>
                  </a:lnTo>
                  <a:lnTo>
                    <a:pt x="2" y="4"/>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88" name="Freeform 274">
              <a:extLst>
                <a:ext uri="{FF2B5EF4-FFF2-40B4-BE49-F238E27FC236}">
                  <a16:creationId xmlns:a16="http://schemas.microsoft.com/office/drawing/2014/main" id="{BF9AC4CE-6352-6221-A285-0E788069A641}"/>
                </a:ext>
              </a:extLst>
            </p:cNvPr>
            <p:cNvSpPr>
              <a:spLocks/>
            </p:cNvSpPr>
            <p:nvPr/>
          </p:nvSpPr>
          <p:spPr bwMode="auto">
            <a:xfrm>
              <a:off x="7760334" y="4415459"/>
              <a:ext cx="1668" cy="1668"/>
            </a:xfrm>
            <a:custGeom>
              <a:avLst/>
              <a:gdLst>
                <a:gd name="T0" fmla="*/ 1 w 1"/>
                <a:gd name="T1" fmla="*/ 0 h 1"/>
                <a:gd name="T2" fmla="*/ 1 w 1"/>
                <a:gd name="T3" fmla="*/ 1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1"/>
                  </a:lnTo>
                  <a:lnTo>
                    <a:pt x="1" y="0"/>
                  </a:lnTo>
                  <a:lnTo>
                    <a:pt x="1"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89" name="Freeform 275">
              <a:extLst>
                <a:ext uri="{FF2B5EF4-FFF2-40B4-BE49-F238E27FC236}">
                  <a16:creationId xmlns:a16="http://schemas.microsoft.com/office/drawing/2014/main" id="{4CAF129D-187E-9415-6FF2-E703BB2BF3D0}"/>
                </a:ext>
              </a:extLst>
            </p:cNvPr>
            <p:cNvSpPr>
              <a:spLocks/>
            </p:cNvSpPr>
            <p:nvPr/>
          </p:nvSpPr>
          <p:spPr bwMode="auto">
            <a:xfrm>
              <a:off x="6080150" y="3407683"/>
              <a:ext cx="6674" cy="5004"/>
            </a:xfrm>
            <a:custGeom>
              <a:avLst/>
              <a:gdLst>
                <a:gd name="T0" fmla="*/ 4 w 4"/>
                <a:gd name="T1" fmla="*/ 2 h 3"/>
                <a:gd name="T2" fmla="*/ 4 w 4"/>
                <a:gd name="T3" fmla="*/ 3 h 3"/>
                <a:gd name="T4" fmla="*/ 2 w 4"/>
                <a:gd name="T5" fmla="*/ 2 h 3"/>
                <a:gd name="T6" fmla="*/ 1 w 4"/>
                <a:gd name="T7" fmla="*/ 2 h 3"/>
                <a:gd name="T8" fmla="*/ 1 w 4"/>
                <a:gd name="T9" fmla="*/ 0 h 3"/>
                <a:gd name="T10" fmla="*/ 0 w 4"/>
                <a:gd name="T11" fmla="*/ 0 h 3"/>
                <a:gd name="T12" fmla="*/ 2 w 4"/>
                <a:gd name="T13" fmla="*/ 0 h 3"/>
                <a:gd name="T14" fmla="*/ 3 w 4"/>
                <a:gd name="T15" fmla="*/ 1 h 3"/>
                <a:gd name="T16" fmla="*/ 4 w 4"/>
                <a:gd name="T17" fmla="*/ 2 h 3"/>
                <a:gd name="T18" fmla="*/ 4 w 4"/>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4" y="2"/>
                  </a:moveTo>
                  <a:lnTo>
                    <a:pt x="4" y="3"/>
                  </a:lnTo>
                  <a:lnTo>
                    <a:pt x="2" y="2"/>
                  </a:lnTo>
                  <a:lnTo>
                    <a:pt x="1" y="2"/>
                  </a:lnTo>
                  <a:lnTo>
                    <a:pt x="1" y="0"/>
                  </a:lnTo>
                  <a:lnTo>
                    <a:pt x="0" y="0"/>
                  </a:lnTo>
                  <a:lnTo>
                    <a:pt x="2" y="0"/>
                  </a:lnTo>
                  <a:lnTo>
                    <a:pt x="3" y="1"/>
                  </a:lnTo>
                  <a:lnTo>
                    <a:pt x="4" y="2"/>
                  </a:lnTo>
                  <a:lnTo>
                    <a:pt x="4" y="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90" name="Freeform 276">
              <a:extLst>
                <a:ext uri="{FF2B5EF4-FFF2-40B4-BE49-F238E27FC236}">
                  <a16:creationId xmlns:a16="http://schemas.microsoft.com/office/drawing/2014/main" id="{420BE8A5-99D0-1F83-3437-70522CA6475B}"/>
                </a:ext>
              </a:extLst>
            </p:cNvPr>
            <p:cNvSpPr>
              <a:spLocks/>
            </p:cNvSpPr>
            <p:nvPr/>
          </p:nvSpPr>
          <p:spPr bwMode="auto">
            <a:xfrm>
              <a:off x="6076813" y="3404346"/>
              <a:ext cx="3337" cy="1668"/>
            </a:xfrm>
            <a:custGeom>
              <a:avLst/>
              <a:gdLst>
                <a:gd name="T0" fmla="*/ 1 w 2"/>
                <a:gd name="T1" fmla="*/ 1 h 1"/>
                <a:gd name="T2" fmla="*/ 0 w 2"/>
                <a:gd name="T3" fmla="*/ 1 h 1"/>
                <a:gd name="T4" fmla="*/ 0 w 2"/>
                <a:gd name="T5" fmla="*/ 0 h 1"/>
                <a:gd name="T6" fmla="*/ 1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lnTo>
                    <a:pt x="0" y="1"/>
                  </a:lnTo>
                  <a:lnTo>
                    <a:pt x="0" y="0"/>
                  </a:lnTo>
                  <a:lnTo>
                    <a:pt x="1" y="0"/>
                  </a:lnTo>
                  <a:lnTo>
                    <a:pt x="2" y="1"/>
                  </a:lnTo>
                  <a:lnTo>
                    <a:pt x="1" y="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91" name="Freeform 277">
              <a:extLst>
                <a:ext uri="{FF2B5EF4-FFF2-40B4-BE49-F238E27FC236}">
                  <a16:creationId xmlns:a16="http://schemas.microsoft.com/office/drawing/2014/main" id="{D280AA63-9732-E43F-5271-3690A632E932}"/>
                </a:ext>
              </a:extLst>
            </p:cNvPr>
            <p:cNvSpPr>
              <a:spLocks/>
            </p:cNvSpPr>
            <p:nvPr/>
          </p:nvSpPr>
          <p:spPr bwMode="auto">
            <a:xfrm>
              <a:off x="7446656" y="5172960"/>
              <a:ext cx="5004" cy="3337"/>
            </a:xfrm>
            <a:custGeom>
              <a:avLst/>
              <a:gdLst>
                <a:gd name="T0" fmla="*/ 1 w 3"/>
                <a:gd name="T1" fmla="*/ 2 h 2"/>
                <a:gd name="T2" fmla="*/ 0 w 3"/>
                <a:gd name="T3" fmla="*/ 1 h 2"/>
                <a:gd name="T4" fmla="*/ 1 w 3"/>
                <a:gd name="T5" fmla="*/ 1 h 2"/>
                <a:gd name="T6" fmla="*/ 3 w 3"/>
                <a:gd name="T7" fmla="*/ 0 h 2"/>
                <a:gd name="T8" fmla="*/ 3 w 3"/>
                <a:gd name="T9" fmla="*/ 1 h 2"/>
                <a:gd name="T10" fmla="*/ 3 w 3"/>
                <a:gd name="T11" fmla="*/ 1 h 2"/>
                <a:gd name="T12" fmla="*/ 1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2"/>
                  </a:moveTo>
                  <a:lnTo>
                    <a:pt x="0" y="1"/>
                  </a:lnTo>
                  <a:lnTo>
                    <a:pt x="1" y="1"/>
                  </a:lnTo>
                  <a:lnTo>
                    <a:pt x="3" y="0"/>
                  </a:lnTo>
                  <a:lnTo>
                    <a:pt x="3" y="1"/>
                  </a:lnTo>
                  <a:lnTo>
                    <a:pt x="3" y="1"/>
                  </a:lnTo>
                  <a:lnTo>
                    <a:pt x="1" y="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92" name="Freeform 278">
              <a:extLst>
                <a:ext uri="{FF2B5EF4-FFF2-40B4-BE49-F238E27FC236}">
                  <a16:creationId xmlns:a16="http://schemas.microsoft.com/office/drawing/2014/main" id="{BCC10C5E-FEAA-25FB-AB2F-7C87E7A0437B}"/>
                </a:ext>
              </a:extLst>
            </p:cNvPr>
            <p:cNvSpPr>
              <a:spLocks/>
            </p:cNvSpPr>
            <p:nvPr/>
          </p:nvSpPr>
          <p:spPr bwMode="auto">
            <a:xfrm>
              <a:off x="10219710" y="5184640"/>
              <a:ext cx="1668" cy="3337"/>
            </a:xfrm>
            <a:custGeom>
              <a:avLst/>
              <a:gdLst>
                <a:gd name="T0" fmla="*/ 1 w 1"/>
                <a:gd name="T1" fmla="*/ 2 h 2"/>
                <a:gd name="T2" fmla="*/ 0 w 1"/>
                <a:gd name="T3" fmla="*/ 2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2"/>
                  </a:lnTo>
                  <a:lnTo>
                    <a:pt x="0" y="0"/>
                  </a:lnTo>
                  <a:lnTo>
                    <a:pt x="1" y="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93" name="Freeform 279">
              <a:extLst>
                <a:ext uri="{FF2B5EF4-FFF2-40B4-BE49-F238E27FC236}">
                  <a16:creationId xmlns:a16="http://schemas.microsoft.com/office/drawing/2014/main" id="{11C419E8-1414-8221-BFB5-A3A9BD0FC11A}"/>
                </a:ext>
              </a:extLst>
            </p:cNvPr>
            <p:cNvSpPr>
              <a:spLocks/>
            </p:cNvSpPr>
            <p:nvPr/>
          </p:nvSpPr>
          <p:spPr bwMode="auto">
            <a:xfrm>
              <a:off x="10208029" y="5174629"/>
              <a:ext cx="3337" cy="3337"/>
            </a:xfrm>
            <a:custGeom>
              <a:avLst/>
              <a:gdLst>
                <a:gd name="T0" fmla="*/ 2 w 2"/>
                <a:gd name="T1" fmla="*/ 1 h 2"/>
                <a:gd name="T2" fmla="*/ 1 w 2"/>
                <a:gd name="T3" fmla="*/ 2 h 2"/>
                <a:gd name="T4" fmla="*/ 0 w 2"/>
                <a:gd name="T5" fmla="*/ 0 h 2"/>
                <a:gd name="T6" fmla="*/ 1 w 2"/>
                <a:gd name="T7" fmla="*/ 0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lnTo>
                    <a:pt x="1" y="2"/>
                  </a:lnTo>
                  <a:lnTo>
                    <a:pt x="0" y="0"/>
                  </a:lnTo>
                  <a:lnTo>
                    <a:pt x="1" y="0"/>
                  </a:lnTo>
                  <a:lnTo>
                    <a:pt x="2" y="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94" name="Freeform 281">
              <a:extLst>
                <a:ext uri="{FF2B5EF4-FFF2-40B4-BE49-F238E27FC236}">
                  <a16:creationId xmlns:a16="http://schemas.microsoft.com/office/drawing/2014/main" id="{702DCA90-5CC9-4419-BB1A-28861F170B1E}"/>
                </a:ext>
              </a:extLst>
            </p:cNvPr>
            <p:cNvSpPr>
              <a:spLocks/>
            </p:cNvSpPr>
            <p:nvPr/>
          </p:nvSpPr>
          <p:spPr bwMode="auto">
            <a:xfrm>
              <a:off x="3827669" y="3973306"/>
              <a:ext cx="3337" cy="3337"/>
            </a:xfrm>
            <a:custGeom>
              <a:avLst/>
              <a:gdLst>
                <a:gd name="T0" fmla="*/ 1 w 2"/>
                <a:gd name="T1" fmla="*/ 2 h 2"/>
                <a:gd name="T2" fmla="*/ 0 w 2"/>
                <a:gd name="T3" fmla="*/ 1 h 2"/>
                <a:gd name="T4" fmla="*/ 1 w 2"/>
                <a:gd name="T5" fmla="*/ 0 h 2"/>
                <a:gd name="T6" fmla="*/ 2 w 2"/>
                <a:gd name="T7" fmla="*/ 0 h 2"/>
                <a:gd name="T8" fmla="*/ 2 w 2"/>
                <a:gd name="T9" fmla="*/ 0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lnTo>
                    <a:pt x="0" y="1"/>
                  </a:lnTo>
                  <a:lnTo>
                    <a:pt x="1" y="0"/>
                  </a:lnTo>
                  <a:lnTo>
                    <a:pt x="2" y="0"/>
                  </a:lnTo>
                  <a:lnTo>
                    <a:pt x="2" y="0"/>
                  </a:lnTo>
                  <a:lnTo>
                    <a:pt x="1" y="2"/>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95" name="Freeform 282">
              <a:extLst>
                <a:ext uri="{FF2B5EF4-FFF2-40B4-BE49-F238E27FC236}">
                  <a16:creationId xmlns:a16="http://schemas.microsoft.com/office/drawing/2014/main" id="{3F6C2914-13CE-0516-6F4F-87C3E5F6F5F8}"/>
                </a:ext>
              </a:extLst>
            </p:cNvPr>
            <p:cNvSpPr>
              <a:spLocks/>
            </p:cNvSpPr>
            <p:nvPr/>
          </p:nvSpPr>
          <p:spPr bwMode="auto">
            <a:xfrm>
              <a:off x="3892741" y="3973306"/>
              <a:ext cx="10011" cy="1668"/>
            </a:xfrm>
            <a:custGeom>
              <a:avLst/>
              <a:gdLst>
                <a:gd name="T0" fmla="*/ 6 w 6"/>
                <a:gd name="T1" fmla="*/ 0 h 1"/>
                <a:gd name="T2" fmla="*/ 5 w 6"/>
                <a:gd name="T3" fmla="*/ 0 h 1"/>
                <a:gd name="T4" fmla="*/ 2 w 6"/>
                <a:gd name="T5" fmla="*/ 1 h 1"/>
                <a:gd name="T6" fmla="*/ 0 w 6"/>
                <a:gd name="T7" fmla="*/ 1 h 1"/>
                <a:gd name="T8" fmla="*/ 1 w 6"/>
                <a:gd name="T9" fmla="*/ 0 h 1"/>
                <a:gd name="T10" fmla="*/ 2 w 6"/>
                <a:gd name="T11" fmla="*/ 0 h 1"/>
                <a:gd name="T12" fmla="*/ 3 w 6"/>
                <a:gd name="T13" fmla="*/ 0 h 1"/>
                <a:gd name="T14" fmla="*/ 5 w 6"/>
                <a:gd name="T15" fmla="*/ 0 h 1"/>
                <a:gd name="T16" fmla="*/ 6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6" y="0"/>
                  </a:moveTo>
                  <a:lnTo>
                    <a:pt x="5" y="0"/>
                  </a:lnTo>
                  <a:lnTo>
                    <a:pt x="2" y="1"/>
                  </a:lnTo>
                  <a:lnTo>
                    <a:pt x="0" y="1"/>
                  </a:lnTo>
                  <a:lnTo>
                    <a:pt x="1" y="0"/>
                  </a:lnTo>
                  <a:lnTo>
                    <a:pt x="2" y="0"/>
                  </a:lnTo>
                  <a:lnTo>
                    <a:pt x="3" y="0"/>
                  </a:lnTo>
                  <a:lnTo>
                    <a:pt x="5" y="0"/>
                  </a:lnTo>
                  <a:lnTo>
                    <a:pt x="6"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96" name="Freeform 283">
              <a:extLst>
                <a:ext uri="{FF2B5EF4-FFF2-40B4-BE49-F238E27FC236}">
                  <a16:creationId xmlns:a16="http://schemas.microsoft.com/office/drawing/2014/main" id="{A38FBD33-722F-53DF-1167-427838508FE0}"/>
                </a:ext>
              </a:extLst>
            </p:cNvPr>
            <p:cNvSpPr>
              <a:spLocks/>
            </p:cNvSpPr>
            <p:nvPr/>
          </p:nvSpPr>
          <p:spPr bwMode="auto">
            <a:xfrm>
              <a:off x="3847692" y="3961626"/>
              <a:ext cx="45049" cy="18353"/>
            </a:xfrm>
            <a:custGeom>
              <a:avLst/>
              <a:gdLst>
                <a:gd name="T0" fmla="*/ 4 w 27"/>
                <a:gd name="T1" fmla="*/ 0 h 11"/>
                <a:gd name="T2" fmla="*/ 6 w 27"/>
                <a:gd name="T3" fmla="*/ 0 h 11"/>
                <a:gd name="T4" fmla="*/ 8 w 27"/>
                <a:gd name="T5" fmla="*/ 0 h 11"/>
                <a:gd name="T6" fmla="*/ 9 w 27"/>
                <a:gd name="T7" fmla="*/ 1 h 11"/>
                <a:gd name="T8" fmla="*/ 10 w 27"/>
                <a:gd name="T9" fmla="*/ 0 h 11"/>
                <a:gd name="T10" fmla="*/ 11 w 27"/>
                <a:gd name="T11" fmla="*/ 1 h 11"/>
                <a:gd name="T12" fmla="*/ 13 w 27"/>
                <a:gd name="T13" fmla="*/ 0 h 11"/>
                <a:gd name="T14" fmla="*/ 13 w 27"/>
                <a:gd name="T15" fmla="*/ 1 h 11"/>
                <a:gd name="T16" fmla="*/ 15 w 27"/>
                <a:gd name="T17" fmla="*/ 0 h 11"/>
                <a:gd name="T18" fmla="*/ 16 w 27"/>
                <a:gd name="T19" fmla="*/ 1 h 11"/>
                <a:gd name="T20" fmla="*/ 17 w 27"/>
                <a:gd name="T21" fmla="*/ 1 h 11"/>
                <a:gd name="T22" fmla="*/ 19 w 27"/>
                <a:gd name="T23" fmla="*/ 1 h 11"/>
                <a:gd name="T24" fmla="*/ 19 w 27"/>
                <a:gd name="T25" fmla="*/ 1 h 11"/>
                <a:gd name="T26" fmla="*/ 21 w 27"/>
                <a:gd name="T27" fmla="*/ 1 h 11"/>
                <a:gd name="T28" fmla="*/ 21 w 27"/>
                <a:gd name="T29" fmla="*/ 1 h 11"/>
                <a:gd name="T30" fmla="*/ 24 w 27"/>
                <a:gd name="T31" fmla="*/ 1 h 11"/>
                <a:gd name="T32" fmla="*/ 24 w 27"/>
                <a:gd name="T33" fmla="*/ 1 h 11"/>
                <a:gd name="T34" fmla="*/ 24 w 27"/>
                <a:gd name="T35" fmla="*/ 1 h 11"/>
                <a:gd name="T36" fmla="*/ 27 w 27"/>
                <a:gd name="T37" fmla="*/ 3 h 11"/>
                <a:gd name="T38" fmla="*/ 27 w 27"/>
                <a:gd name="T39" fmla="*/ 2 h 11"/>
                <a:gd name="T40" fmla="*/ 27 w 27"/>
                <a:gd name="T41" fmla="*/ 4 h 11"/>
                <a:gd name="T42" fmla="*/ 27 w 27"/>
                <a:gd name="T43" fmla="*/ 5 h 11"/>
                <a:gd name="T44" fmla="*/ 24 w 27"/>
                <a:gd name="T45" fmla="*/ 6 h 11"/>
                <a:gd name="T46" fmla="*/ 24 w 27"/>
                <a:gd name="T47" fmla="*/ 7 h 11"/>
                <a:gd name="T48" fmla="*/ 23 w 27"/>
                <a:gd name="T49" fmla="*/ 9 h 11"/>
                <a:gd name="T50" fmla="*/ 22 w 27"/>
                <a:gd name="T51" fmla="*/ 10 h 11"/>
                <a:gd name="T52" fmla="*/ 21 w 27"/>
                <a:gd name="T53" fmla="*/ 10 h 11"/>
                <a:gd name="T54" fmla="*/ 20 w 27"/>
                <a:gd name="T55" fmla="*/ 10 h 11"/>
                <a:gd name="T56" fmla="*/ 19 w 27"/>
                <a:gd name="T57" fmla="*/ 10 h 11"/>
                <a:gd name="T58" fmla="*/ 17 w 27"/>
                <a:gd name="T59" fmla="*/ 11 h 11"/>
                <a:gd name="T60" fmla="*/ 16 w 27"/>
                <a:gd name="T61" fmla="*/ 10 h 11"/>
                <a:gd name="T62" fmla="*/ 15 w 27"/>
                <a:gd name="T63" fmla="*/ 10 h 11"/>
                <a:gd name="T64" fmla="*/ 13 w 27"/>
                <a:gd name="T65" fmla="*/ 10 h 11"/>
                <a:gd name="T66" fmla="*/ 13 w 27"/>
                <a:gd name="T67" fmla="*/ 10 h 11"/>
                <a:gd name="T68" fmla="*/ 10 w 27"/>
                <a:gd name="T69" fmla="*/ 10 h 11"/>
                <a:gd name="T70" fmla="*/ 7 w 27"/>
                <a:gd name="T71" fmla="*/ 10 h 11"/>
                <a:gd name="T72" fmla="*/ 7 w 27"/>
                <a:gd name="T73" fmla="*/ 10 h 11"/>
                <a:gd name="T74" fmla="*/ 5 w 27"/>
                <a:gd name="T75" fmla="*/ 10 h 11"/>
                <a:gd name="T76" fmla="*/ 4 w 27"/>
                <a:gd name="T77" fmla="*/ 11 h 11"/>
                <a:gd name="T78" fmla="*/ 4 w 27"/>
                <a:gd name="T79" fmla="*/ 10 h 11"/>
                <a:gd name="T80" fmla="*/ 2 w 27"/>
                <a:gd name="T81" fmla="*/ 10 h 11"/>
                <a:gd name="T82" fmla="*/ 1 w 27"/>
                <a:gd name="T83" fmla="*/ 10 h 11"/>
                <a:gd name="T84" fmla="*/ 0 w 27"/>
                <a:gd name="T85" fmla="*/ 10 h 11"/>
                <a:gd name="T86" fmla="*/ 1 w 27"/>
                <a:gd name="T87" fmla="*/ 8 h 11"/>
                <a:gd name="T88" fmla="*/ 1 w 27"/>
                <a:gd name="T89" fmla="*/ 7 h 11"/>
                <a:gd name="T90" fmla="*/ 1 w 27"/>
                <a:gd name="T91" fmla="*/ 6 h 11"/>
                <a:gd name="T92" fmla="*/ 1 w 27"/>
                <a:gd name="T93" fmla="*/ 4 h 11"/>
                <a:gd name="T94" fmla="*/ 0 w 27"/>
                <a:gd name="T95" fmla="*/ 4 h 11"/>
                <a:gd name="T96" fmla="*/ 0 w 27"/>
                <a:gd name="T97" fmla="*/ 3 h 11"/>
                <a:gd name="T98" fmla="*/ 1 w 27"/>
                <a:gd name="T99" fmla="*/ 2 h 11"/>
                <a:gd name="T100" fmla="*/ 1 w 27"/>
                <a:gd name="T101" fmla="*/ 1 h 11"/>
                <a:gd name="T102" fmla="*/ 1 w 27"/>
                <a:gd name="T103" fmla="*/ 0 h 11"/>
                <a:gd name="T104" fmla="*/ 3 w 27"/>
                <a:gd name="T105" fmla="*/ 0 h 11"/>
                <a:gd name="T106" fmla="*/ 4 w 27"/>
                <a:gd name="T10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11">
                  <a:moveTo>
                    <a:pt x="4" y="0"/>
                  </a:moveTo>
                  <a:lnTo>
                    <a:pt x="6" y="0"/>
                  </a:lnTo>
                  <a:lnTo>
                    <a:pt x="8" y="0"/>
                  </a:lnTo>
                  <a:lnTo>
                    <a:pt x="9" y="1"/>
                  </a:lnTo>
                  <a:lnTo>
                    <a:pt x="10" y="0"/>
                  </a:lnTo>
                  <a:lnTo>
                    <a:pt x="11" y="1"/>
                  </a:lnTo>
                  <a:lnTo>
                    <a:pt x="13" y="0"/>
                  </a:lnTo>
                  <a:lnTo>
                    <a:pt x="13" y="1"/>
                  </a:lnTo>
                  <a:lnTo>
                    <a:pt x="15" y="0"/>
                  </a:lnTo>
                  <a:lnTo>
                    <a:pt x="16" y="1"/>
                  </a:lnTo>
                  <a:lnTo>
                    <a:pt x="17" y="1"/>
                  </a:lnTo>
                  <a:lnTo>
                    <a:pt x="19" y="1"/>
                  </a:lnTo>
                  <a:lnTo>
                    <a:pt x="19" y="1"/>
                  </a:lnTo>
                  <a:lnTo>
                    <a:pt x="21" y="1"/>
                  </a:lnTo>
                  <a:lnTo>
                    <a:pt x="21" y="1"/>
                  </a:lnTo>
                  <a:lnTo>
                    <a:pt x="24" y="1"/>
                  </a:lnTo>
                  <a:lnTo>
                    <a:pt x="24" y="1"/>
                  </a:lnTo>
                  <a:lnTo>
                    <a:pt x="24" y="1"/>
                  </a:lnTo>
                  <a:lnTo>
                    <a:pt x="27" y="3"/>
                  </a:lnTo>
                  <a:lnTo>
                    <a:pt x="27" y="2"/>
                  </a:lnTo>
                  <a:lnTo>
                    <a:pt x="27" y="4"/>
                  </a:lnTo>
                  <a:lnTo>
                    <a:pt x="27" y="5"/>
                  </a:lnTo>
                  <a:lnTo>
                    <a:pt x="24" y="6"/>
                  </a:lnTo>
                  <a:lnTo>
                    <a:pt x="24" y="7"/>
                  </a:lnTo>
                  <a:lnTo>
                    <a:pt x="23" y="9"/>
                  </a:lnTo>
                  <a:lnTo>
                    <a:pt x="22" y="10"/>
                  </a:lnTo>
                  <a:lnTo>
                    <a:pt x="21" y="10"/>
                  </a:lnTo>
                  <a:lnTo>
                    <a:pt x="20" y="10"/>
                  </a:lnTo>
                  <a:lnTo>
                    <a:pt x="19" y="10"/>
                  </a:lnTo>
                  <a:lnTo>
                    <a:pt x="17" y="11"/>
                  </a:lnTo>
                  <a:lnTo>
                    <a:pt x="16" y="10"/>
                  </a:lnTo>
                  <a:lnTo>
                    <a:pt x="15" y="10"/>
                  </a:lnTo>
                  <a:lnTo>
                    <a:pt x="13" y="10"/>
                  </a:lnTo>
                  <a:lnTo>
                    <a:pt x="13" y="10"/>
                  </a:lnTo>
                  <a:lnTo>
                    <a:pt x="10" y="10"/>
                  </a:lnTo>
                  <a:lnTo>
                    <a:pt x="7" y="10"/>
                  </a:lnTo>
                  <a:lnTo>
                    <a:pt x="7" y="10"/>
                  </a:lnTo>
                  <a:lnTo>
                    <a:pt x="5" y="10"/>
                  </a:lnTo>
                  <a:lnTo>
                    <a:pt x="4" y="11"/>
                  </a:lnTo>
                  <a:lnTo>
                    <a:pt x="4" y="10"/>
                  </a:lnTo>
                  <a:lnTo>
                    <a:pt x="2" y="10"/>
                  </a:lnTo>
                  <a:lnTo>
                    <a:pt x="1" y="10"/>
                  </a:lnTo>
                  <a:lnTo>
                    <a:pt x="0" y="10"/>
                  </a:lnTo>
                  <a:lnTo>
                    <a:pt x="1" y="8"/>
                  </a:lnTo>
                  <a:lnTo>
                    <a:pt x="1" y="7"/>
                  </a:lnTo>
                  <a:lnTo>
                    <a:pt x="1" y="6"/>
                  </a:lnTo>
                  <a:lnTo>
                    <a:pt x="1" y="4"/>
                  </a:lnTo>
                  <a:lnTo>
                    <a:pt x="0" y="4"/>
                  </a:lnTo>
                  <a:lnTo>
                    <a:pt x="0" y="3"/>
                  </a:lnTo>
                  <a:lnTo>
                    <a:pt x="1" y="2"/>
                  </a:lnTo>
                  <a:lnTo>
                    <a:pt x="1" y="1"/>
                  </a:lnTo>
                  <a:lnTo>
                    <a:pt x="1" y="0"/>
                  </a:lnTo>
                  <a:lnTo>
                    <a:pt x="3" y="0"/>
                  </a:lnTo>
                  <a:lnTo>
                    <a:pt x="4"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97" name="Freeform 284">
              <a:extLst>
                <a:ext uri="{FF2B5EF4-FFF2-40B4-BE49-F238E27FC236}">
                  <a16:creationId xmlns:a16="http://schemas.microsoft.com/office/drawing/2014/main" id="{09F17EE8-6EDF-B357-3420-055242F9A07A}"/>
                </a:ext>
              </a:extLst>
            </p:cNvPr>
            <p:cNvSpPr>
              <a:spLocks/>
            </p:cNvSpPr>
            <p:nvPr/>
          </p:nvSpPr>
          <p:spPr bwMode="auto">
            <a:xfrm>
              <a:off x="10049523" y="4780862"/>
              <a:ext cx="1668" cy="1668"/>
            </a:xfrm>
            <a:custGeom>
              <a:avLst/>
              <a:gdLst>
                <a:gd name="T0" fmla="*/ 0 w 1"/>
                <a:gd name="T1" fmla="*/ 0 h 1"/>
                <a:gd name="T2" fmla="*/ 1 w 1"/>
                <a:gd name="T3" fmla="*/ 1 h 1"/>
                <a:gd name="T4" fmla="*/ 0 w 1"/>
                <a:gd name="T5" fmla="*/ 1 h 1"/>
                <a:gd name="T6" fmla="*/ 0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lnTo>
                    <a:pt x="1" y="1"/>
                  </a:lnTo>
                  <a:lnTo>
                    <a:pt x="0" y="1"/>
                  </a:lnTo>
                  <a:lnTo>
                    <a:pt x="0" y="1"/>
                  </a:lnTo>
                  <a:lnTo>
                    <a:pt x="0" y="1"/>
                  </a:lnTo>
                  <a:lnTo>
                    <a:pt x="0"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98" name="Freeform 285">
              <a:extLst>
                <a:ext uri="{FF2B5EF4-FFF2-40B4-BE49-F238E27FC236}">
                  <a16:creationId xmlns:a16="http://schemas.microsoft.com/office/drawing/2014/main" id="{02B22628-8B5F-6CB9-A3F3-F07CA6D64ECD}"/>
                </a:ext>
              </a:extLst>
            </p:cNvPr>
            <p:cNvSpPr>
              <a:spLocks/>
            </p:cNvSpPr>
            <p:nvPr/>
          </p:nvSpPr>
          <p:spPr bwMode="auto">
            <a:xfrm>
              <a:off x="5884936" y="4535592"/>
              <a:ext cx="8342" cy="11680"/>
            </a:xfrm>
            <a:custGeom>
              <a:avLst/>
              <a:gdLst>
                <a:gd name="T0" fmla="*/ 3 w 5"/>
                <a:gd name="T1" fmla="*/ 6 h 7"/>
                <a:gd name="T2" fmla="*/ 2 w 5"/>
                <a:gd name="T3" fmla="*/ 6 h 7"/>
                <a:gd name="T4" fmla="*/ 1 w 5"/>
                <a:gd name="T5" fmla="*/ 7 h 7"/>
                <a:gd name="T6" fmla="*/ 1 w 5"/>
                <a:gd name="T7" fmla="*/ 7 h 7"/>
                <a:gd name="T8" fmla="*/ 1 w 5"/>
                <a:gd name="T9" fmla="*/ 6 h 7"/>
                <a:gd name="T10" fmla="*/ 0 w 5"/>
                <a:gd name="T11" fmla="*/ 4 h 7"/>
                <a:gd name="T12" fmla="*/ 0 w 5"/>
                <a:gd name="T13" fmla="*/ 3 h 7"/>
                <a:gd name="T14" fmla="*/ 1 w 5"/>
                <a:gd name="T15" fmla="*/ 1 h 7"/>
                <a:gd name="T16" fmla="*/ 2 w 5"/>
                <a:gd name="T17" fmla="*/ 1 h 7"/>
                <a:gd name="T18" fmla="*/ 3 w 5"/>
                <a:gd name="T19" fmla="*/ 0 h 7"/>
                <a:gd name="T20" fmla="*/ 4 w 5"/>
                <a:gd name="T21" fmla="*/ 0 h 7"/>
                <a:gd name="T22" fmla="*/ 4 w 5"/>
                <a:gd name="T23" fmla="*/ 2 h 7"/>
                <a:gd name="T24" fmla="*/ 5 w 5"/>
                <a:gd name="T25" fmla="*/ 3 h 7"/>
                <a:gd name="T26" fmla="*/ 4 w 5"/>
                <a:gd name="T27" fmla="*/ 4 h 7"/>
                <a:gd name="T28" fmla="*/ 4 w 5"/>
                <a:gd name="T29" fmla="*/ 5 h 7"/>
                <a:gd name="T30" fmla="*/ 3 w 5"/>
                <a:gd name="T31" fmla="*/ 6 h 7"/>
                <a:gd name="T32" fmla="*/ 3 w 5"/>
                <a:gd name="T3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7">
                  <a:moveTo>
                    <a:pt x="3" y="6"/>
                  </a:moveTo>
                  <a:lnTo>
                    <a:pt x="2" y="6"/>
                  </a:lnTo>
                  <a:lnTo>
                    <a:pt x="1" y="7"/>
                  </a:lnTo>
                  <a:lnTo>
                    <a:pt x="1" y="7"/>
                  </a:lnTo>
                  <a:lnTo>
                    <a:pt x="1" y="6"/>
                  </a:lnTo>
                  <a:lnTo>
                    <a:pt x="0" y="4"/>
                  </a:lnTo>
                  <a:lnTo>
                    <a:pt x="0" y="3"/>
                  </a:lnTo>
                  <a:lnTo>
                    <a:pt x="1" y="1"/>
                  </a:lnTo>
                  <a:lnTo>
                    <a:pt x="2" y="1"/>
                  </a:lnTo>
                  <a:lnTo>
                    <a:pt x="3" y="0"/>
                  </a:lnTo>
                  <a:lnTo>
                    <a:pt x="4" y="0"/>
                  </a:lnTo>
                  <a:lnTo>
                    <a:pt x="4" y="2"/>
                  </a:lnTo>
                  <a:lnTo>
                    <a:pt x="5" y="3"/>
                  </a:lnTo>
                  <a:lnTo>
                    <a:pt x="4" y="4"/>
                  </a:lnTo>
                  <a:lnTo>
                    <a:pt x="4" y="5"/>
                  </a:lnTo>
                  <a:lnTo>
                    <a:pt x="3" y="6"/>
                  </a:lnTo>
                  <a:lnTo>
                    <a:pt x="3" y="6"/>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299" name="Freeform 286">
              <a:extLst>
                <a:ext uri="{FF2B5EF4-FFF2-40B4-BE49-F238E27FC236}">
                  <a16:creationId xmlns:a16="http://schemas.microsoft.com/office/drawing/2014/main" id="{8E7818B1-DA9A-D24F-0CAE-5230719304FD}"/>
                </a:ext>
              </a:extLst>
            </p:cNvPr>
            <p:cNvSpPr>
              <a:spLocks/>
            </p:cNvSpPr>
            <p:nvPr/>
          </p:nvSpPr>
          <p:spPr bwMode="auto">
            <a:xfrm>
              <a:off x="5909963" y="4495548"/>
              <a:ext cx="1668" cy="5004"/>
            </a:xfrm>
            <a:custGeom>
              <a:avLst/>
              <a:gdLst>
                <a:gd name="T0" fmla="*/ 1 w 1"/>
                <a:gd name="T1" fmla="*/ 1 h 3"/>
                <a:gd name="T2" fmla="*/ 1 w 1"/>
                <a:gd name="T3" fmla="*/ 2 h 3"/>
                <a:gd name="T4" fmla="*/ 0 w 1"/>
                <a:gd name="T5" fmla="*/ 3 h 3"/>
                <a:gd name="T6" fmla="*/ 0 w 1"/>
                <a:gd name="T7" fmla="*/ 2 h 3"/>
                <a:gd name="T8" fmla="*/ 0 w 1"/>
                <a:gd name="T9" fmla="*/ 1 h 3"/>
                <a:gd name="T10" fmla="*/ 0 w 1"/>
                <a:gd name="T11" fmla="*/ 1 h 3"/>
                <a:gd name="T12" fmla="*/ 0 w 1"/>
                <a:gd name="T13" fmla="*/ 0 h 3"/>
                <a:gd name="T14" fmla="*/ 0 w 1"/>
                <a:gd name="T15" fmla="*/ 0 h 3"/>
                <a:gd name="T16" fmla="*/ 1 w 1"/>
                <a:gd name="T17" fmla="*/ 0 h 3"/>
                <a:gd name="T18" fmla="*/ 1 w 1"/>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1" y="1"/>
                  </a:moveTo>
                  <a:lnTo>
                    <a:pt x="1" y="2"/>
                  </a:lnTo>
                  <a:lnTo>
                    <a:pt x="0" y="3"/>
                  </a:lnTo>
                  <a:lnTo>
                    <a:pt x="0" y="2"/>
                  </a:lnTo>
                  <a:lnTo>
                    <a:pt x="0" y="1"/>
                  </a:lnTo>
                  <a:lnTo>
                    <a:pt x="0" y="1"/>
                  </a:lnTo>
                  <a:lnTo>
                    <a:pt x="0" y="0"/>
                  </a:lnTo>
                  <a:lnTo>
                    <a:pt x="0" y="0"/>
                  </a:lnTo>
                  <a:lnTo>
                    <a:pt x="1" y="0"/>
                  </a:lnTo>
                  <a:lnTo>
                    <a:pt x="1" y="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00" name="Freeform 287">
              <a:extLst>
                <a:ext uri="{FF2B5EF4-FFF2-40B4-BE49-F238E27FC236}">
                  <a16:creationId xmlns:a16="http://schemas.microsoft.com/office/drawing/2014/main" id="{956F262C-2242-F056-EF2D-851AEA832D1A}"/>
                </a:ext>
              </a:extLst>
            </p:cNvPr>
            <p:cNvSpPr>
              <a:spLocks/>
            </p:cNvSpPr>
            <p:nvPr/>
          </p:nvSpPr>
          <p:spPr bwMode="auto">
            <a:xfrm>
              <a:off x="7253109" y="4694100"/>
              <a:ext cx="3337" cy="5004"/>
            </a:xfrm>
            <a:custGeom>
              <a:avLst/>
              <a:gdLst>
                <a:gd name="T0" fmla="*/ 2 w 2"/>
                <a:gd name="T1" fmla="*/ 1 h 3"/>
                <a:gd name="T2" fmla="*/ 2 w 2"/>
                <a:gd name="T3" fmla="*/ 2 h 3"/>
                <a:gd name="T4" fmla="*/ 2 w 2"/>
                <a:gd name="T5" fmla="*/ 3 h 3"/>
                <a:gd name="T6" fmla="*/ 2 w 2"/>
                <a:gd name="T7" fmla="*/ 2 h 3"/>
                <a:gd name="T8" fmla="*/ 0 w 2"/>
                <a:gd name="T9" fmla="*/ 2 h 3"/>
                <a:gd name="T10" fmla="*/ 1 w 2"/>
                <a:gd name="T11" fmla="*/ 0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lnTo>
                    <a:pt x="2" y="2"/>
                  </a:lnTo>
                  <a:lnTo>
                    <a:pt x="2" y="3"/>
                  </a:lnTo>
                  <a:lnTo>
                    <a:pt x="2" y="2"/>
                  </a:lnTo>
                  <a:lnTo>
                    <a:pt x="0" y="2"/>
                  </a:lnTo>
                  <a:lnTo>
                    <a:pt x="1" y="0"/>
                  </a:lnTo>
                  <a:lnTo>
                    <a:pt x="2" y="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01" name="Freeform 288">
              <a:extLst>
                <a:ext uri="{FF2B5EF4-FFF2-40B4-BE49-F238E27FC236}">
                  <a16:creationId xmlns:a16="http://schemas.microsoft.com/office/drawing/2014/main" id="{BDE34FE6-2305-47BC-E552-C62BAA0AE8EB}"/>
                </a:ext>
              </a:extLst>
            </p:cNvPr>
            <p:cNvSpPr>
              <a:spLocks/>
            </p:cNvSpPr>
            <p:nvPr/>
          </p:nvSpPr>
          <p:spPr bwMode="auto">
            <a:xfrm>
              <a:off x="3977835" y="4205228"/>
              <a:ext cx="28364" cy="25027"/>
            </a:xfrm>
            <a:custGeom>
              <a:avLst/>
              <a:gdLst>
                <a:gd name="T0" fmla="*/ 17 w 17"/>
                <a:gd name="T1" fmla="*/ 0 h 15"/>
                <a:gd name="T2" fmla="*/ 16 w 17"/>
                <a:gd name="T3" fmla="*/ 1 h 15"/>
                <a:gd name="T4" fmla="*/ 15 w 17"/>
                <a:gd name="T5" fmla="*/ 2 h 15"/>
                <a:gd name="T6" fmla="*/ 15 w 17"/>
                <a:gd name="T7" fmla="*/ 3 h 15"/>
                <a:gd name="T8" fmla="*/ 15 w 17"/>
                <a:gd name="T9" fmla="*/ 4 h 15"/>
                <a:gd name="T10" fmla="*/ 15 w 17"/>
                <a:gd name="T11" fmla="*/ 6 h 15"/>
                <a:gd name="T12" fmla="*/ 15 w 17"/>
                <a:gd name="T13" fmla="*/ 6 h 15"/>
                <a:gd name="T14" fmla="*/ 15 w 17"/>
                <a:gd name="T15" fmla="*/ 8 h 15"/>
                <a:gd name="T16" fmla="*/ 15 w 17"/>
                <a:gd name="T17" fmla="*/ 9 h 15"/>
                <a:gd name="T18" fmla="*/ 16 w 17"/>
                <a:gd name="T19" fmla="*/ 9 h 15"/>
                <a:gd name="T20" fmla="*/ 15 w 17"/>
                <a:gd name="T21" fmla="*/ 10 h 15"/>
                <a:gd name="T22" fmla="*/ 15 w 17"/>
                <a:gd name="T23" fmla="*/ 11 h 15"/>
                <a:gd name="T24" fmla="*/ 15 w 17"/>
                <a:gd name="T25" fmla="*/ 13 h 15"/>
                <a:gd name="T26" fmla="*/ 15 w 17"/>
                <a:gd name="T27" fmla="*/ 13 h 15"/>
                <a:gd name="T28" fmla="*/ 13 w 17"/>
                <a:gd name="T29" fmla="*/ 14 h 15"/>
                <a:gd name="T30" fmla="*/ 12 w 17"/>
                <a:gd name="T31" fmla="*/ 14 h 15"/>
                <a:gd name="T32" fmla="*/ 11 w 17"/>
                <a:gd name="T33" fmla="*/ 14 h 15"/>
                <a:gd name="T34" fmla="*/ 9 w 17"/>
                <a:gd name="T35" fmla="*/ 15 h 15"/>
                <a:gd name="T36" fmla="*/ 8 w 17"/>
                <a:gd name="T37" fmla="*/ 14 h 15"/>
                <a:gd name="T38" fmla="*/ 6 w 17"/>
                <a:gd name="T39" fmla="*/ 15 h 15"/>
                <a:gd name="T40" fmla="*/ 6 w 17"/>
                <a:gd name="T41" fmla="*/ 14 h 15"/>
                <a:gd name="T42" fmla="*/ 4 w 17"/>
                <a:gd name="T43" fmla="*/ 15 h 15"/>
                <a:gd name="T44" fmla="*/ 3 w 17"/>
                <a:gd name="T45" fmla="*/ 14 h 15"/>
                <a:gd name="T46" fmla="*/ 1 w 17"/>
                <a:gd name="T47" fmla="*/ 14 h 15"/>
                <a:gd name="T48" fmla="*/ 0 w 17"/>
                <a:gd name="T49" fmla="*/ 15 h 15"/>
                <a:gd name="T50" fmla="*/ 0 w 17"/>
                <a:gd name="T51" fmla="*/ 15 h 15"/>
                <a:gd name="T52" fmla="*/ 1 w 17"/>
                <a:gd name="T53" fmla="*/ 14 h 15"/>
                <a:gd name="T54" fmla="*/ 2 w 17"/>
                <a:gd name="T55" fmla="*/ 13 h 15"/>
                <a:gd name="T56" fmla="*/ 3 w 17"/>
                <a:gd name="T57" fmla="*/ 12 h 15"/>
                <a:gd name="T58" fmla="*/ 4 w 17"/>
                <a:gd name="T59" fmla="*/ 12 h 15"/>
                <a:gd name="T60" fmla="*/ 5 w 17"/>
                <a:gd name="T61" fmla="*/ 11 h 15"/>
                <a:gd name="T62" fmla="*/ 6 w 17"/>
                <a:gd name="T63" fmla="*/ 11 h 15"/>
                <a:gd name="T64" fmla="*/ 7 w 17"/>
                <a:gd name="T65" fmla="*/ 10 h 15"/>
                <a:gd name="T66" fmla="*/ 7 w 17"/>
                <a:gd name="T67" fmla="*/ 8 h 15"/>
                <a:gd name="T68" fmla="*/ 7 w 17"/>
                <a:gd name="T69" fmla="*/ 7 h 15"/>
                <a:gd name="T70" fmla="*/ 7 w 17"/>
                <a:gd name="T71" fmla="*/ 5 h 15"/>
                <a:gd name="T72" fmla="*/ 7 w 17"/>
                <a:gd name="T73" fmla="*/ 4 h 15"/>
                <a:gd name="T74" fmla="*/ 6 w 17"/>
                <a:gd name="T75" fmla="*/ 4 h 15"/>
                <a:gd name="T76" fmla="*/ 6 w 17"/>
                <a:gd name="T77" fmla="*/ 3 h 15"/>
                <a:gd name="T78" fmla="*/ 4 w 17"/>
                <a:gd name="T79" fmla="*/ 3 h 15"/>
                <a:gd name="T80" fmla="*/ 4 w 17"/>
                <a:gd name="T81" fmla="*/ 2 h 15"/>
                <a:gd name="T82" fmla="*/ 6 w 17"/>
                <a:gd name="T83" fmla="*/ 1 h 15"/>
                <a:gd name="T84" fmla="*/ 9 w 17"/>
                <a:gd name="T85" fmla="*/ 1 h 15"/>
                <a:gd name="T86" fmla="*/ 9 w 17"/>
                <a:gd name="T87" fmla="*/ 1 h 15"/>
                <a:gd name="T88" fmla="*/ 12 w 17"/>
                <a:gd name="T89" fmla="*/ 1 h 15"/>
                <a:gd name="T90" fmla="*/ 13 w 17"/>
                <a:gd name="T91" fmla="*/ 1 h 15"/>
                <a:gd name="T92" fmla="*/ 16 w 17"/>
                <a:gd name="T93" fmla="*/ 0 h 15"/>
                <a:gd name="T94" fmla="*/ 17 w 17"/>
                <a:gd name="T9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15">
                  <a:moveTo>
                    <a:pt x="17" y="0"/>
                  </a:moveTo>
                  <a:lnTo>
                    <a:pt x="16" y="1"/>
                  </a:lnTo>
                  <a:lnTo>
                    <a:pt x="15" y="2"/>
                  </a:lnTo>
                  <a:lnTo>
                    <a:pt x="15" y="3"/>
                  </a:lnTo>
                  <a:lnTo>
                    <a:pt x="15" y="4"/>
                  </a:lnTo>
                  <a:lnTo>
                    <a:pt x="15" y="6"/>
                  </a:lnTo>
                  <a:lnTo>
                    <a:pt x="15" y="6"/>
                  </a:lnTo>
                  <a:lnTo>
                    <a:pt x="15" y="8"/>
                  </a:lnTo>
                  <a:lnTo>
                    <a:pt x="15" y="9"/>
                  </a:lnTo>
                  <a:lnTo>
                    <a:pt x="16" y="9"/>
                  </a:lnTo>
                  <a:lnTo>
                    <a:pt x="15" y="10"/>
                  </a:lnTo>
                  <a:lnTo>
                    <a:pt x="15" y="11"/>
                  </a:lnTo>
                  <a:lnTo>
                    <a:pt x="15" y="13"/>
                  </a:lnTo>
                  <a:lnTo>
                    <a:pt x="15" y="13"/>
                  </a:lnTo>
                  <a:lnTo>
                    <a:pt x="13" y="14"/>
                  </a:lnTo>
                  <a:lnTo>
                    <a:pt x="12" y="14"/>
                  </a:lnTo>
                  <a:lnTo>
                    <a:pt x="11" y="14"/>
                  </a:lnTo>
                  <a:lnTo>
                    <a:pt x="9" y="15"/>
                  </a:lnTo>
                  <a:lnTo>
                    <a:pt x="8" y="14"/>
                  </a:lnTo>
                  <a:lnTo>
                    <a:pt x="6" y="15"/>
                  </a:lnTo>
                  <a:lnTo>
                    <a:pt x="6" y="14"/>
                  </a:lnTo>
                  <a:lnTo>
                    <a:pt x="4" y="15"/>
                  </a:lnTo>
                  <a:lnTo>
                    <a:pt x="3" y="14"/>
                  </a:lnTo>
                  <a:lnTo>
                    <a:pt x="1" y="14"/>
                  </a:lnTo>
                  <a:lnTo>
                    <a:pt x="0" y="15"/>
                  </a:lnTo>
                  <a:lnTo>
                    <a:pt x="0" y="15"/>
                  </a:lnTo>
                  <a:lnTo>
                    <a:pt x="1" y="14"/>
                  </a:lnTo>
                  <a:lnTo>
                    <a:pt x="2" y="13"/>
                  </a:lnTo>
                  <a:lnTo>
                    <a:pt x="3" y="12"/>
                  </a:lnTo>
                  <a:lnTo>
                    <a:pt x="4" y="12"/>
                  </a:lnTo>
                  <a:lnTo>
                    <a:pt x="5" y="11"/>
                  </a:lnTo>
                  <a:lnTo>
                    <a:pt x="6" y="11"/>
                  </a:lnTo>
                  <a:lnTo>
                    <a:pt x="7" y="10"/>
                  </a:lnTo>
                  <a:lnTo>
                    <a:pt x="7" y="8"/>
                  </a:lnTo>
                  <a:lnTo>
                    <a:pt x="7" y="7"/>
                  </a:lnTo>
                  <a:lnTo>
                    <a:pt x="7" y="5"/>
                  </a:lnTo>
                  <a:lnTo>
                    <a:pt x="7" y="4"/>
                  </a:lnTo>
                  <a:lnTo>
                    <a:pt x="6" y="4"/>
                  </a:lnTo>
                  <a:lnTo>
                    <a:pt x="6" y="3"/>
                  </a:lnTo>
                  <a:lnTo>
                    <a:pt x="4" y="3"/>
                  </a:lnTo>
                  <a:lnTo>
                    <a:pt x="4" y="2"/>
                  </a:lnTo>
                  <a:lnTo>
                    <a:pt x="6" y="1"/>
                  </a:lnTo>
                  <a:lnTo>
                    <a:pt x="9" y="1"/>
                  </a:lnTo>
                  <a:lnTo>
                    <a:pt x="9" y="1"/>
                  </a:lnTo>
                  <a:lnTo>
                    <a:pt x="12" y="1"/>
                  </a:lnTo>
                  <a:lnTo>
                    <a:pt x="13" y="1"/>
                  </a:lnTo>
                  <a:lnTo>
                    <a:pt x="16" y="0"/>
                  </a:lnTo>
                  <a:lnTo>
                    <a:pt x="17"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02" name="Freeform 289">
              <a:extLst>
                <a:ext uri="{FF2B5EF4-FFF2-40B4-BE49-F238E27FC236}">
                  <a16:creationId xmlns:a16="http://schemas.microsoft.com/office/drawing/2014/main" id="{DBAD9EEF-90D0-4B57-5510-FE27EE7E205B}"/>
                </a:ext>
              </a:extLst>
            </p:cNvPr>
            <p:cNvSpPr>
              <a:spLocks/>
            </p:cNvSpPr>
            <p:nvPr/>
          </p:nvSpPr>
          <p:spPr bwMode="auto">
            <a:xfrm>
              <a:off x="4007867" y="4188543"/>
              <a:ext cx="10011" cy="6674"/>
            </a:xfrm>
            <a:custGeom>
              <a:avLst/>
              <a:gdLst>
                <a:gd name="T0" fmla="*/ 6 w 6"/>
                <a:gd name="T1" fmla="*/ 0 h 4"/>
                <a:gd name="T2" fmla="*/ 5 w 6"/>
                <a:gd name="T3" fmla="*/ 2 h 4"/>
                <a:gd name="T4" fmla="*/ 5 w 6"/>
                <a:gd name="T5" fmla="*/ 2 h 4"/>
                <a:gd name="T6" fmla="*/ 4 w 6"/>
                <a:gd name="T7" fmla="*/ 3 h 4"/>
                <a:gd name="T8" fmla="*/ 3 w 6"/>
                <a:gd name="T9" fmla="*/ 3 h 4"/>
                <a:gd name="T10" fmla="*/ 1 w 6"/>
                <a:gd name="T11" fmla="*/ 4 h 4"/>
                <a:gd name="T12" fmla="*/ 0 w 6"/>
                <a:gd name="T13" fmla="*/ 3 h 4"/>
                <a:gd name="T14" fmla="*/ 1 w 6"/>
                <a:gd name="T15" fmla="*/ 2 h 4"/>
                <a:gd name="T16" fmla="*/ 3 w 6"/>
                <a:gd name="T17" fmla="*/ 1 h 4"/>
                <a:gd name="T18" fmla="*/ 6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6" y="0"/>
                  </a:moveTo>
                  <a:lnTo>
                    <a:pt x="5" y="2"/>
                  </a:lnTo>
                  <a:lnTo>
                    <a:pt x="5" y="2"/>
                  </a:lnTo>
                  <a:lnTo>
                    <a:pt x="4" y="3"/>
                  </a:lnTo>
                  <a:lnTo>
                    <a:pt x="3" y="3"/>
                  </a:lnTo>
                  <a:lnTo>
                    <a:pt x="1" y="4"/>
                  </a:lnTo>
                  <a:lnTo>
                    <a:pt x="0" y="3"/>
                  </a:lnTo>
                  <a:lnTo>
                    <a:pt x="1" y="2"/>
                  </a:lnTo>
                  <a:lnTo>
                    <a:pt x="3" y="1"/>
                  </a:lnTo>
                  <a:lnTo>
                    <a:pt x="6"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03" name="Freeform 290">
              <a:extLst>
                <a:ext uri="{FF2B5EF4-FFF2-40B4-BE49-F238E27FC236}">
                  <a16:creationId xmlns:a16="http://schemas.microsoft.com/office/drawing/2014/main" id="{BE7D5CEA-24AF-67CD-4935-D1D166881B0A}"/>
                </a:ext>
              </a:extLst>
            </p:cNvPr>
            <p:cNvSpPr>
              <a:spLocks/>
            </p:cNvSpPr>
            <p:nvPr/>
          </p:nvSpPr>
          <p:spPr bwMode="auto">
            <a:xfrm>
              <a:off x="3919437" y="3963295"/>
              <a:ext cx="3337" cy="1668"/>
            </a:xfrm>
            <a:custGeom>
              <a:avLst/>
              <a:gdLst>
                <a:gd name="T0" fmla="*/ 2 w 2"/>
                <a:gd name="T1" fmla="*/ 0 h 1"/>
                <a:gd name="T2" fmla="*/ 1 w 2"/>
                <a:gd name="T3" fmla="*/ 0 h 1"/>
                <a:gd name="T4" fmla="*/ 1 w 2"/>
                <a:gd name="T5" fmla="*/ 0 h 1"/>
                <a:gd name="T6" fmla="*/ 0 w 2"/>
                <a:gd name="T7" fmla="*/ 1 h 1"/>
                <a:gd name="T8" fmla="*/ 0 w 2"/>
                <a:gd name="T9" fmla="*/ 1 h 1"/>
                <a:gd name="T10" fmla="*/ 0 w 2"/>
                <a:gd name="T11" fmla="*/ 0 h 1"/>
                <a:gd name="T12" fmla="*/ 2 w 2"/>
                <a:gd name="T13" fmla="*/ 0 h 1"/>
                <a:gd name="T14" fmla="*/ 2 w 2"/>
                <a:gd name="T15" fmla="*/ 0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lnTo>
                    <a:pt x="1" y="0"/>
                  </a:lnTo>
                  <a:lnTo>
                    <a:pt x="1" y="0"/>
                  </a:lnTo>
                  <a:lnTo>
                    <a:pt x="0" y="1"/>
                  </a:lnTo>
                  <a:lnTo>
                    <a:pt x="0" y="1"/>
                  </a:lnTo>
                  <a:lnTo>
                    <a:pt x="0" y="0"/>
                  </a:lnTo>
                  <a:lnTo>
                    <a:pt x="2" y="0"/>
                  </a:lnTo>
                  <a:lnTo>
                    <a:pt x="2" y="0"/>
                  </a:lnTo>
                  <a:lnTo>
                    <a:pt x="2"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04" name="Freeform 291">
              <a:extLst>
                <a:ext uri="{FF2B5EF4-FFF2-40B4-BE49-F238E27FC236}">
                  <a16:creationId xmlns:a16="http://schemas.microsoft.com/office/drawing/2014/main" id="{8B875D71-61E6-1C60-0770-721724F19228}"/>
                </a:ext>
              </a:extLst>
            </p:cNvPr>
            <p:cNvSpPr>
              <a:spLocks/>
            </p:cNvSpPr>
            <p:nvPr/>
          </p:nvSpPr>
          <p:spPr bwMode="auto">
            <a:xfrm>
              <a:off x="3911094" y="3983317"/>
              <a:ext cx="5004" cy="5004"/>
            </a:xfrm>
            <a:custGeom>
              <a:avLst/>
              <a:gdLst>
                <a:gd name="T0" fmla="*/ 3 w 3"/>
                <a:gd name="T1" fmla="*/ 1 h 3"/>
                <a:gd name="T2" fmla="*/ 3 w 3"/>
                <a:gd name="T3" fmla="*/ 2 h 3"/>
                <a:gd name="T4" fmla="*/ 1 w 3"/>
                <a:gd name="T5" fmla="*/ 3 h 3"/>
                <a:gd name="T6" fmla="*/ 0 w 3"/>
                <a:gd name="T7" fmla="*/ 1 h 3"/>
                <a:gd name="T8" fmla="*/ 2 w 3"/>
                <a:gd name="T9" fmla="*/ 0 h 3"/>
                <a:gd name="T10" fmla="*/ 3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3" y="1"/>
                  </a:moveTo>
                  <a:lnTo>
                    <a:pt x="3" y="2"/>
                  </a:lnTo>
                  <a:lnTo>
                    <a:pt x="1" y="3"/>
                  </a:lnTo>
                  <a:lnTo>
                    <a:pt x="0" y="1"/>
                  </a:lnTo>
                  <a:lnTo>
                    <a:pt x="2" y="0"/>
                  </a:lnTo>
                  <a:lnTo>
                    <a:pt x="3" y="1"/>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05" name="Freeform 292">
              <a:extLst>
                <a:ext uri="{FF2B5EF4-FFF2-40B4-BE49-F238E27FC236}">
                  <a16:creationId xmlns:a16="http://schemas.microsoft.com/office/drawing/2014/main" id="{8CB063BD-0193-C6D6-E3FF-7584AC6D41A9}"/>
                </a:ext>
              </a:extLst>
            </p:cNvPr>
            <p:cNvSpPr>
              <a:spLocks/>
            </p:cNvSpPr>
            <p:nvPr/>
          </p:nvSpPr>
          <p:spPr bwMode="auto">
            <a:xfrm>
              <a:off x="3916101" y="3966633"/>
              <a:ext cx="3337" cy="1668"/>
            </a:xfrm>
            <a:custGeom>
              <a:avLst/>
              <a:gdLst>
                <a:gd name="T0" fmla="*/ 2 w 2"/>
                <a:gd name="T1" fmla="*/ 0 h 1"/>
                <a:gd name="T2" fmla="*/ 1 w 2"/>
                <a:gd name="T3" fmla="*/ 1 h 1"/>
                <a:gd name="T4" fmla="*/ 0 w 2"/>
                <a:gd name="T5" fmla="*/ 1 h 1"/>
                <a:gd name="T6" fmla="*/ 0 w 2"/>
                <a:gd name="T7" fmla="*/ 0 h 1"/>
                <a:gd name="T8" fmla="*/ 0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lnTo>
                    <a:pt x="1" y="1"/>
                  </a:lnTo>
                  <a:lnTo>
                    <a:pt x="0" y="1"/>
                  </a:lnTo>
                  <a:lnTo>
                    <a:pt x="0" y="0"/>
                  </a:lnTo>
                  <a:lnTo>
                    <a:pt x="0" y="0"/>
                  </a:lnTo>
                  <a:lnTo>
                    <a:pt x="2"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06" name="Freeform 293">
              <a:extLst>
                <a:ext uri="{FF2B5EF4-FFF2-40B4-BE49-F238E27FC236}">
                  <a16:creationId xmlns:a16="http://schemas.microsoft.com/office/drawing/2014/main" id="{85D8859D-F245-69AD-0BEB-7789B8A23D59}"/>
                </a:ext>
              </a:extLst>
            </p:cNvPr>
            <p:cNvSpPr>
              <a:spLocks/>
            </p:cNvSpPr>
            <p:nvPr/>
          </p:nvSpPr>
          <p:spPr bwMode="auto">
            <a:xfrm>
              <a:off x="3909426" y="3964963"/>
              <a:ext cx="5004" cy="3337"/>
            </a:xfrm>
            <a:custGeom>
              <a:avLst/>
              <a:gdLst>
                <a:gd name="T0" fmla="*/ 2 w 3"/>
                <a:gd name="T1" fmla="*/ 0 h 2"/>
                <a:gd name="T2" fmla="*/ 3 w 3"/>
                <a:gd name="T3" fmla="*/ 1 h 2"/>
                <a:gd name="T4" fmla="*/ 2 w 3"/>
                <a:gd name="T5" fmla="*/ 2 h 2"/>
                <a:gd name="T6" fmla="*/ 2 w 3"/>
                <a:gd name="T7" fmla="*/ 1 h 2"/>
                <a:gd name="T8" fmla="*/ 0 w 3"/>
                <a:gd name="T9" fmla="*/ 1 h 2"/>
                <a:gd name="T10" fmla="*/ 1 w 3"/>
                <a:gd name="T11" fmla="*/ 1 h 2"/>
                <a:gd name="T12" fmla="*/ 2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0"/>
                  </a:moveTo>
                  <a:lnTo>
                    <a:pt x="3" y="1"/>
                  </a:lnTo>
                  <a:lnTo>
                    <a:pt x="2" y="2"/>
                  </a:lnTo>
                  <a:lnTo>
                    <a:pt x="2" y="1"/>
                  </a:lnTo>
                  <a:lnTo>
                    <a:pt x="0" y="1"/>
                  </a:lnTo>
                  <a:lnTo>
                    <a:pt x="1" y="1"/>
                  </a:lnTo>
                  <a:lnTo>
                    <a:pt x="2" y="0"/>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07" name="Freeform 294">
              <a:extLst>
                <a:ext uri="{FF2B5EF4-FFF2-40B4-BE49-F238E27FC236}">
                  <a16:creationId xmlns:a16="http://schemas.microsoft.com/office/drawing/2014/main" id="{342F56FD-72E5-6578-37B4-935D957FC4A7}"/>
                </a:ext>
              </a:extLst>
            </p:cNvPr>
            <p:cNvSpPr>
              <a:spLocks/>
            </p:cNvSpPr>
            <p:nvPr/>
          </p:nvSpPr>
          <p:spPr bwMode="auto">
            <a:xfrm>
              <a:off x="3799307" y="4158509"/>
              <a:ext cx="6674" cy="8342"/>
            </a:xfrm>
            <a:custGeom>
              <a:avLst/>
              <a:gdLst>
                <a:gd name="T0" fmla="*/ 3 w 4"/>
                <a:gd name="T1" fmla="*/ 5 h 5"/>
                <a:gd name="T2" fmla="*/ 2 w 4"/>
                <a:gd name="T3" fmla="*/ 5 h 5"/>
                <a:gd name="T4" fmla="*/ 2 w 4"/>
                <a:gd name="T5" fmla="*/ 3 h 5"/>
                <a:gd name="T6" fmla="*/ 2 w 4"/>
                <a:gd name="T7" fmla="*/ 3 h 5"/>
                <a:gd name="T8" fmla="*/ 2 w 4"/>
                <a:gd name="T9" fmla="*/ 2 h 5"/>
                <a:gd name="T10" fmla="*/ 1 w 4"/>
                <a:gd name="T11" fmla="*/ 2 h 5"/>
                <a:gd name="T12" fmla="*/ 0 w 4"/>
                <a:gd name="T13" fmla="*/ 0 h 5"/>
                <a:gd name="T14" fmla="*/ 0 w 4"/>
                <a:gd name="T15" fmla="*/ 0 h 5"/>
                <a:gd name="T16" fmla="*/ 4 w 4"/>
                <a:gd name="T17" fmla="*/ 2 h 5"/>
                <a:gd name="T18" fmla="*/ 4 w 4"/>
                <a:gd name="T19" fmla="*/ 2 h 5"/>
                <a:gd name="T20" fmla="*/ 4 w 4"/>
                <a:gd name="T21" fmla="*/ 3 h 5"/>
                <a:gd name="T22" fmla="*/ 3 w 4"/>
                <a:gd name="T23" fmla="*/ 4 h 5"/>
                <a:gd name="T24" fmla="*/ 3 w 4"/>
                <a:gd name="T25" fmla="*/ 5 h 5"/>
                <a:gd name="T26" fmla="*/ 3 w 4"/>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3" y="5"/>
                  </a:moveTo>
                  <a:lnTo>
                    <a:pt x="2" y="5"/>
                  </a:lnTo>
                  <a:lnTo>
                    <a:pt x="2" y="3"/>
                  </a:lnTo>
                  <a:lnTo>
                    <a:pt x="2" y="3"/>
                  </a:lnTo>
                  <a:lnTo>
                    <a:pt x="2" y="2"/>
                  </a:lnTo>
                  <a:lnTo>
                    <a:pt x="1" y="2"/>
                  </a:lnTo>
                  <a:lnTo>
                    <a:pt x="0" y="0"/>
                  </a:lnTo>
                  <a:lnTo>
                    <a:pt x="0" y="0"/>
                  </a:lnTo>
                  <a:lnTo>
                    <a:pt x="4" y="2"/>
                  </a:lnTo>
                  <a:lnTo>
                    <a:pt x="4" y="2"/>
                  </a:lnTo>
                  <a:lnTo>
                    <a:pt x="4" y="3"/>
                  </a:lnTo>
                  <a:lnTo>
                    <a:pt x="3" y="4"/>
                  </a:lnTo>
                  <a:lnTo>
                    <a:pt x="3" y="5"/>
                  </a:lnTo>
                  <a:lnTo>
                    <a:pt x="3" y="5"/>
                  </a:lnTo>
                  <a:close/>
                </a:path>
              </a:pathLst>
            </a:cu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08" name="Rectangle 307">
              <a:extLst>
                <a:ext uri="{FF2B5EF4-FFF2-40B4-BE49-F238E27FC236}">
                  <a16:creationId xmlns:a16="http://schemas.microsoft.com/office/drawing/2014/main" id="{114D3BCA-A312-F86A-8DE5-A8DF5812BD37}"/>
                </a:ext>
              </a:extLst>
            </p:cNvPr>
            <p:cNvSpPr>
              <a:spLocks noChangeArrowheads="1"/>
            </p:cNvSpPr>
            <p:nvPr/>
          </p:nvSpPr>
          <p:spPr bwMode="auto">
            <a:xfrm>
              <a:off x="5761467" y="3002239"/>
              <a:ext cx="1668" cy="1668"/>
            </a:xfrm>
            <a:prstGeom prst="rect">
              <a:avLst/>
            </a:pr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09" name="Rectangle 308">
              <a:extLst>
                <a:ext uri="{FF2B5EF4-FFF2-40B4-BE49-F238E27FC236}">
                  <a16:creationId xmlns:a16="http://schemas.microsoft.com/office/drawing/2014/main" id="{55B9A4E5-C5E4-ED1E-E66A-1E3FB4538257}"/>
                </a:ext>
              </a:extLst>
            </p:cNvPr>
            <p:cNvSpPr>
              <a:spLocks noChangeArrowheads="1"/>
            </p:cNvSpPr>
            <p:nvPr/>
          </p:nvSpPr>
          <p:spPr bwMode="auto">
            <a:xfrm>
              <a:off x="4158035" y="5646868"/>
              <a:ext cx="1668" cy="1668"/>
            </a:xfrm>
            <a:prstGeom prst="rect">
              <a:avLst/>
            </a:pr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sp>
          <p:nvSpPr>
            <p:cNvPr id="310" name="Rectangle 309">
              <a:extLst>
                <a:ext uri="{FF2B5EF4-FFF2-40B4-BE49-F238E27FC236}">
                  <a16:creationId xmlns:a16="http://schemas.microsoft.com/office/drawing/2014/main" id="{FA4D14B6-D961-5B40-6ADF-C7BCF5ED773A}"/>
                </a:ext>
              </a:extLst>
            </p:cNvPr>
            <p:cNvSpPr>
              <a:spLocks noChangeArrowheads="1"/>
            </p:cNvSpPr>
            <p:nvPr/>
          </p:nvSpPr>
          <p:spPr bwMode="auto">
            <a:xfrm>
              <a:off x="9718467" y="5624755"/>
              <a:ext cx="1668" cy="1668"/>
            </a:xfrm>
            <a:prstGeom prst="rect">
              <a:avLst/>
            </a:prstGeom>
            <a:solidFill>
              <a:srgbClr val="02F5ED"/>
            </a:solidFill>
            <a:ln w="6350">
              <a:solidFill>
                <a:srgbClr val="11111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lt1"/>
                </a:solidFill>
              </a:endParaRPr>
            </a:p>
          </p:txBody>
        </p:sp>
      </p:grpSp>
      <p:sp>
        <p:nvSpPr>
          <p:cNvPr id="343" name="TextBox 342">
            <a:extLst>
              <a:ext uri="{FF2B5EF4-FFF2-40B4-BE49-F238E27FC236}">
                <a16:creationId xmlns:a16="http://schemas.microsoft.com/office/drawing/2014/main" id="{2F3BB0F0-ACFA-5B1C-0269-D7364CC5B491}"/>
              </a:ext>
            </a:extLst>
          </p:cNvPr>
          <p:cNvSpPr txBox="1"/>
          <p:nvPr/>
        </p:nvSpPr>
        <p:spPr>
          <a:xfrm>
            <a:off x="2194407" y="796644"/>
            <a:ext cx="7803186" cy="584775"/>
          </a:xfrm>
          <a:prstGeom prst="rect">
            <a:avLst/>
          </a:prstGeom>
          <a:noFill/>
        </p:spPr>
        <p:txBody>
          <a:bodyPr wrap="square" rtlCol="0">
            <a:spAutoFit/>
          </a:bodyPr>
          <a:lstStyle/>
          <a:p>
            <a:pPr algn="ctr"/>
            <a:r>
              <a:rPr lang="en-US" sz="3200" dirty="0">
                <a:solidFill>
                  <a:schemeClr val="bg1"/>
                </a:solidFill>
                <a:latin typeface="Figtree SemiBold" pitchFamily="2" charset="0"/>
                <a:ea typeface="Inter" panose="02000503000000020004" pitchFamily="2" charset="0"/>
              </a:rPr>
              <a:t>Map of Countries with most users</a:t>
            </a:r>
            <a:endParaRPr lang="en-IN" sz="3200" dirty="0">
              <a:solidFill>
                <a:schemeClr val="bg1"/>
              </a:solidFill>
              <a:latin typeface="Figtree SemiBold" pitchFamily="2" charset="0"/>
              <a:ea typeface="Inter" panose="02000503000000020004" pitchFamily="2" charset="0"/>
            </a:endParaRPr>
          </a:p>
        </p:txBody>
      </p:sp>
      <p:sp>
        <p:nvSpPr>
          <p:cNvPr id="344" name="TextBox 343">
            <a:extLst>
              <a:ext uri="{FF2B5EF4-FFF2-40B4-BE49-F238E27FC236}">
                <a16:creationId xmlns:a16="http://schemas.microsoft.com/office/drawing/2014/main" id="{0EC3B108-F6BD-72F5-4454-1404DEE9BE57}"/>
              </a:ext>
            </a:extLst>
          </p:cNvPr>
          <p:cNvSpPr txBox="1"/>
          <p:nvPr/>
        </p:nvSpPr>
        <p:spPr>
          <a:xfrm>
            <a:off x="899886" y="1429218"/>
            <a:ext cx="10411278" cy="307777"/>
          </a:xfrm>
          <a:prstGeom prst="rect">
            <a:avLst/>
          </a:prstGeom>
          <a:noFill/>
        </p:spPr>
        <p:txBody>
          <a:bodyPr wrap="square" rtlCol="0">
            <a:spAutoFit/>
          </a:bodyPr>
          <a:lstStyle/>
          <a:p>
            <a:pPr algn="ctr"/>
            <a:r>
              <a:rPr lang="en-US" sz="1400" dirty="0">
                <a:solidFill>
                  <a:schemeClr val="bg1"/>
                </a:solidFill>
                <a:latin typeface="Figtree" pitchFamily="2" charset="0"/>
                <a:ea typeface="Inter" panose="02000503000000020004" pitchFamily="2" charset="0"/>
              </a:rPr>
              <a:t>Lorem ipsum dolor sit amet, consectetur adipiscing </a:t>
            </a:r>
            <a:r>
              <a:rPr lang="en-US" sz="1400" dirty="0" err="1">
                <a:solidFill>
                  <a:schemeClr val="bg1"/>
                </a:solidFill>
                <a:latin typeface="Figtree" pitchFamily="2" charset="0"/>
                <a:ea typeface="Inter" panose="02000503000000020004" pitchFamily="2" charset="0"/>
              </a:rPr>
              <a:t>elit</a:t>
            </a:r>
            <a:r>
              <a:rPr lang="en-US" sz="1400" dirty="0">
                <a:solidFill>
                  <a:schemeClr val="bg1"/>
                </a:solidFill>
                <a:latin typeface="Figtree" pitchFamily="2" charset="0"/>
                <a:ea typeface="Inter" panose="02000503000000020004" pitchFamily="2" charset="0"/>
              </a:rPr>
              <a:t>, sed do </a:t>
            </a:r>
            <a:r>
              <a:rPr lang="en-US" sz="1400" dirty="0" err="1">
                <a:solidFill>
                  <a:schemeClr val="bg1"/>
                </a:solidFill>
                <a:latin typeface="Figtree" pitchFamily="2" charset="0"/>
                <a:ea typeface="Inter" panose="02000503000000020004" pitchFamily="2" charset="0"/>
              </a:rPr>
              <a:t>eiusmod</a:t>
            </a:r>
            <a:r>
              <a:rPr lang="en-US" sz="1400" dirty="0">
                <a:solidFill>
                  <a:schemeClr val="bg1"/>
                </a:solidFill>
                <a:latin typeface="Figtree" pitchFamily="2" charset="0"/>
                <a:ea typeface="Inter" panose="02000503000000020004" pitchFamily="2" charset="0"/>
              </a:rPr>
              <a:t> tempor </a:t>
            </a:r>
            <a:r>
              <a:rPr lang="en-US" sz="1400" dirty="0" err="1">
                <a:solidFill>
                  <a:schemeClr val="bg1"/>
                </a:solidFill>
                <a:latin typeface="Figtree" pitchFamily="2" charset="0"/>
                <a:ea typeface="Inter" panose="02000503000000020004" pitchFamily="2" charset="0"/>
              </a:rPr>
              <a:t>incididunt</a:t>
            </a:r>
            <a:r>
              <a:rPr lang="en-US" sz="1400" dirty="0">
                <a:solidFill>
                  <a:schemeClr val="bg1"/>
                </a:solidFill>
                <a:latin typeface="Figtree" pitchFamily="2" charset="0"/>
                <a:ea typeface="Inter" panose="02000503000000020004" pitchFamily="2" charset="0"/>
              </a:rPr>
              <a:t> </a:t>
            </a:r>
            <a:r>
              <a:rPr lang="en-US" sz="1400" dirty="0" err="1">
                <a:solidFill>
                  <a:schemeClr val="bg1"/>
                </a:solidFill>
                <a:latin typeface="Figtree" pitchFamily="2" charset="0"/>
                <a:ea typeface="Inter" panose="02000503000000020004" pitchFamily="2" charset="0"/>
              </a:rPr>
              <a:t>ut</a:t>
            </a:r>
            <a:r>
              <a:rPr lang="en-US" sz="1400" dirty="0">
                <a:solidFill>
                  <a:schemeClr val="bg1"/>
                </a:solidFill>
                <a:latin typeface="Figtree" pitchFamily="2" charset="0"/>
                <a:ea typeface="Inter" panose="02000503000000020004" pitchFamily="2" charset="0"/>
              </a:rPr>
              <a:t> labore et dolore magna aliqua. </a:t>
            </a:r>
            <a:endParaRPr lang="en-IN" sz="1400" dirty="0">
              <a:solidFill>
                <a:schemeClr val="bg1"/>
              </a:solidFill>
              <a:latin typeface="Figtree" pitchFamily="2" charset="0"/>
              <a:ea typeface="Inter" panose="02000503000000020004" pitchFamily="2" charset="0"/>
            </a:endParaRPr>
          </a:p>
        </p:txBody>
      </p:sp>
    </p:spTree>
    <p:extLst>
      <p:ext uri="{BB962C8B-B14F-4D97-AF65-F5344CB8AC3E}">
        <p14:creationId xmlns:p14="http://schemas.microsoft.com/office/powerpoint/2010/main" val="330348754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111111"/>
        </a:solidFill>
        <a:effectLst/>
      </p:bgPr>
    </p:bg>
    <p:spTree>
      <p:nvGrpSpPr>
        <p:cNvPr id="1" name=""/>
        <p:cNvGrpSpPr/>
        <p:nvPr/>
      </p:nvGrpSpPr>
      <p:grpSpPr>
        <a:xfrm>
          <a:off x="0" y="0"/>
          <a:ext cx="0" cy="0"/>
          <a:chOff x="0" y="0"/>
          <a:chExt cx="0" cy="0"/>
        </a:xfrm>
      </p:grpSpPr>
      <p:grpSp>
        <p:nvGrpSpPr>
          <p:cNvPr id="103" name="Group 102">
            <a:extLst>
              <a:ext uri="{FF2B5EF4-FFF2-40B4-BE49-F238E27FC236}">
                <a16:creationId xmlns:a16="http://schemas.microsoft.com/office/drawing/2014/main" id="{BF1136C1-D8F9-C783-9C70-3B8CDE21E644}"/>
              </a:ext>
            </a:extLst>
          </p:cNvPr>
          <p:cNvGrpSpPr/>
          <p:nvPr/>
        </p:nvGrpSpPr>
        <p:grpSpPr>
          <a:xfrm rot="429364">
            <a:off x="207049" y="-269853"/>
            <a:ext cx="6543932" cy="1553174"/>
            <a:chOff x="210145" y="-132695"/>
            <a:chExt cx="6543932" cy="1553174"/>
          </a:xfrm>
        </p:grpSpPr>
        <p:sp>
          <p:nvSpPr>
            <p:cNvPr id="3" name="Rectangle 2">
              <a:extLst>
                <a:ext uri="{FF2B5EF4-FFF2-40B4-BE49-F238E27FC236}">
                  <a16:creationId xmlns:a16="http://schemas.microsoft.com/office/drawing/2014/main" id="{C2F7F30A-2CDA-E048-AFAC-38416282F345}"/>
                </a:ext>
              </a:extLst>
            </p:cNvPr>
            <p:cNvSpPr/>
            <p:nvPr/>
          </p:nvSpPr>
          <p:spPr>
            <a:xfrm rot="20700000">
              <a:off x="231319" y="699686"/>
              <a:ext cx="2179059"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1" name="Rectangle 40">
              <a:extLst>
                <a:ext uri="{FF2B5EF4-FFF2-40B4-BE49-F238E27FC236}">
                  <a16:creationId xmlns:a16="http://schemas.microsoft.com/office/drawing/2014/main" id="{83E875FF-3D57-6843-B2E5-C81369F29482}"/>
                </a:ext>
              </a:extLst>
            </p:cNvPr>
            <p:cNvSpPr/>
            <p:nvPr/>
          </p:nvSpPr>
          <p:spPr>
            <a:xfrm rot="20700000">
              <a:off x="2821705" y="514059"/>
              <a:ext cx="2179059"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2" name="Rectangle 41">
              <a:extLst>
                <a:ext uri="{FF2B5EF4-FFF2-40B4-BE49-F238E27FC236}">
                  <a16:creationId xmlns:a16="http://schemas.microsoft.com/office/drawing/2014/main" id="{0EE8884E-54C7-A85E-344B-8E1524022CF8}"/>
                </a:ext>
              </a:extLst>
            </p:cNvPr>
            <p:cNvSpPr/>
            <p:nvPr/>
          </p:nvSpPr>
          <p:spPr>
            <a:xfrm rot="20700000">
              <a:off x="2157717" y="142596"/>
              <a:ext cx="976299"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3" name="Rectangle 42">
              <a:extLst>
                <a:ext uri="{FF2B5EF4-FFF2-40B4-BE49-F238E27FC236}">
                  <a16:creationId xmlns:a16="http://schemas.microsoft.com/office/drawing/2014/main" id="{F3989311-1952-FBF2-D99A-FBAEED11EB28}"/>
                </a:ext>
              </a:extLst>
            </p:cNvPr>
            <p:cNvSpPr/>
            <p:nvPr/>
          </p:nvSpPr>
          <p:spPr>
            <a:xfrm rot="20700000">
              <a:off x="5483507" y="424913"/>
              <a:ext cx="976299"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4" name="Rectangle 43">
              <a:extLst>
                <a:ext uri="{FF2B5EF4-FFF2-40B4-BE49-F238E27FC236}">
                  <a16:creationId xmlns:a16="http://schemas.microsoft.com/office/drawing/2014/main" id="{6E0432EA-D1F3-932A-F4F4-F333A42A0068}"/>
                </a:ext>
              </a:extLst>
            </p:cNvPr>
            <p:cNvSpPr/>
            <p:nvPr/>
          </p:nvSpPr>
          <p:spPr>
            <a:xfrm rot="20700000">
              <a:off x="5777778" y="62900"/>
              <a:ext cx="976299" cy="45719"/>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7" name="Rectangle 46">
              <a:extLst>
                <a:ext uri="{FF2B5EF4-FFF2-40B4-BE49-F238E27FC236}">
                  <a16:creationId xmlns:a16="http://schemas.microsoft.com/office/drawing/2014/main" id="{4B710BE7-EB28-5C31-B7F5-420786F65FB2}"/>
                </a:ext>
              </a:extLst>
            </p:cNvPr>
            <p:cNvSpPr/>
            <p:nvPr/>
          </p:nvSpPr>
          <p:spPr>
            <a:xfrm rot="20700000">
              <a:off x="4763766" y="-132695"/>
              <a:ext cx="193155"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9" name="Rectangle 48">
              <a:extLst>
                <a:ext uri="{FF2B5EF4-FFF2-40B4-BE49-F238E27FC236}">
                  <a16:creationId xmlns:a16="http://schemas.microsoft.com/office/drawing/2014/main" id="{52C7E3FB-BA0B-1208-0D5B-740FEB97BDBD}"/>
                </a:ext>
              </a:extLst>
            </p:cNvPr>
            <p:cNvSpPr/>
            <p:nvPr/>
          </p:nvSpPr>
          <p:spPr>
            <a:xfrm rot="20700000">
              <a:off x="1674512" y="1100009"/>
              <a:ext cx="193155"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0" name="Rectangle 49">
              <a:extLst>
                <a:ext uri="{FF2B5EF4-FFF2-40B4-BE49-F238E27FC236}">
                  <a16:creationId xmlns:a16="http://schemas.microsoft.com/office/drawing/2014/main" id="{4EC186D4-906C-AA47-2F8A-2A27C31DC1D8}"/>
                </a:ext>
              </a:extLst>
            </p:cNvPr>
            <p:cNvSpPr/>
            <p:nvPr/>
          </p:nvSpPr>
          <p:spPr>
            <a:xfrm rot="20700000">
              <a:off x="210145" y="1339485"/>
              <a:ext cx="90109" cy="80994"/>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1" name="Rectangle 50">
              <a:extLst>
                <a:ext uri="{FF2B5EF4-FFF2-40B4-BE49-F238E27FC236}">
                  <a16:creationId xmlns:a16="http://schemas.microsoft.com/office/drawing/2014/main" id="{4C74E1D5-170C-9A8F-B22B-82028F1463E1}"/>
                </a:ext>
              </a:extLst>
            </p:cNvPr>
            <p:cNvSpPr/>
            <p:nvPr/>
          </p:nvSpPr>
          <p:spPr>
            <a:xfrm rot="20700000">
              <a:off x="4670675" y="832377"/>
              <a:ext cx="90109" cy="80994"/>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0" name="Rectangle 89">
              <a:extLst>
                <a:ext uri="{FF2B5EF4-FFF2-40B4-BE49-F238E27FC236}">
                  <a16:creationId xmlns:a16="http://schemas.microsoft.com/office/drawing/2014/main" id="{D1391D32-4089-8630-7275-9318A112F68D}"/>
                </a:ext>
              </a:extLst>
            </p:cNvPr>
            <p:cNvSpPr/>
            <p:nvPr/>
          </p:nvSpPr>
          <p:spPr>
            <a:xfrm rot="20700000">
              <a:off x="1245000" y="376494"/>
              <a:ext cx="174629"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1" name="Rectangle 90">
              <a:extLst>
                <a:ext uri="{FF2B5EF4-FFF2-40B4-BE49-F238E27FC236}">
                  <a16:creationId xmlns:a16="http://schemas.microsoft.com/office/drawing/2014/main" id="{B0EB8794-D0F8-2C36-7324-9451F44662F8}"/>
                </a:ext>
              </a:extLst>
            </p:cNvPr>
            <p:cNvSpPr/>
            <p:nvPr/>
          </p:nvSpPr>
          <p:spPr>
            <a:xfrm rot="20700000">
              <a:off x="5762744" y="-99425"/>
              <a:ext cx="81466" cy="80994"/>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sp>
        <p:nvSpPr>
          <p:cNvPr id="13" name="TextBox 12">
            <a:extLst>
              <a:ext uri="{FF2B5EF4-FFF2-40B4-BE49-F238E27FC236}">
                <a16:creationId xmlns:a16="http://schemas.microsoft.com/office/drawing/2014/main" id="{E0DE11DD-5221-566F-118F-4E3D181BC10D}"/>
              </a:ext>
            </a:extLst>
          </p:cNvPr>
          <p:cNvSpPr txBox="1"/>
          <p:nvPr/>
        </p:nvSpPr>
        <p:spPr>
          <a:xfrm>
            <a:off x="3035299" y="805528"/>
            <a:ext cx="6121402" cy="584775"/>
          </a:xfrm>
          <a:prstGeom prst="rect">
            <a:avLst/>
          </a:prstGeom>
          <a:noFill/>
        </p:spPr>
        <p:txBody>
          <a:bodyPr wrap="square" rtlCol="0">
            <a:spAutoFit/>
          </a:bodyPr>
          <a:lstStyle/>
          <a:p>
            <a:pPr algn="ctr"/>
            <a:r>
              <a:rPr lang="en-US" sz="3200" dirty="0">
                <a:solidFill>
                  <a:schemeClr val="bg1"/>
                </a:solidFill>
                <a:latin typeface="Figtree SemiBold" pitchFamily="2" charset="0"/>
                <a:ea typeface="Inter" panose="02000503000000020004" pitchFamily="2" charset="0"/>
              </a:rPr>
              <a:t>Gallery</a:t>
            </a:r>
            <a:endParaRPr lang="en-IN" sz="3200" dirty="0">
              <a:solidFill>
                <a:schemeClr val="bg1"/>
              </a:solidFill>
              <a:latin typeface="Figtree SemiBold" pitchFamily="2" charset="0"/>
              <a:ea typeface="Inter" panose="02000503000000020004" pitchFamily="2" charset="0"/>
            </a:endParaRPr>
          </a:p>
        </p:txBody>
      </p:sp>
      <p:pic>
        <p:nvPicPr>
          <p:cNvPr id="27" name="Picture Placeholder 26" descr="Graphical user interface&#10;&#10;Description automatically generated">
            <a:extLst>
              <a:ext uri="{FF2B5EF4-FFF2-40B4-BE49-F238E27FC236}">
                <a16:creationId xmlns:a16="http://schemas.microsoft.com/office/drawing/2014/main" id="{AB5976A3-0F06-17F3-F63E-37338AA35D23}"/>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4286" b="4286"/>
          <a:stretch>
            <a:fillRect/>
          </a:stretch>
        </p:blipFill>
        <p:spPr/>
      </p:pic>
      <p:pic>
        <p:nvPicPr>
          <p:cNvPr id="29" name="Picture Placeholder 28" descr="Graphical user interface&#10;&#10;Description automatically generated">
            <a:extLst>
              <a:ext uri="{FF2B5EF4-FFF2-40B4-BE49-F238E27FC236}">
                <a16:creationId xmlns:a16="http://schemas.microsoft.com/office/drawing/2014/main" id="{8FCB4717-BB7B-35BA-3F7B-4B8C58D00748}"/>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t="2230" b="2230"/>
          <a:stretch>
            <a:fillRect/>
          </a:stretch>
        </p:blipFill>
        <p:spPr/>
      </p:pic>
      <p:pic>
        <p:nvPicPr>
          <p:cNvPr id="37" name="Picture Placeholder 36" descr="A person holding a cell phone&#10;&#10;Description automatically generated with medium confidence">
            <a:extLst>
              <a:ext uri="{FF2B5EF4-FFF2-40B4-BE49-F238E27FC236}">
                <a16:creationId xmlns:a16="http://schemas.microsoft.com/office/drawing/2014/main" id="{0E7FEDBA-1190-D7B0-B2A9-8364795574B5}"/>
              </a:ext>
            </a:extLst>
          </p:cNvPr>
          <p:cNvPicPr>
            <a:picLocks noGrp="1" noChangeAspect="1"/>
          </p:cNvPicPr>
          <p:nvPr>
            <p:ph type="pic" sz="quarter" idx="12"/>
          </p:nvPr>
        </p:nvPicPr>
        <p:blipFill>
          <a:blip r:embed="rId3">
            <a:extLst>
              <a:ext uri="{28A0092B-C50C-407E-A947-70E740481C1C}">
                <a14:useLocalDpi xmlns:a14="http://schemas.microsoft.com/office/drawing/2010/main" val="0"/>
              </a:ext>
            </a:extLst>
          </a:blip>
          <a:srcRect l="6230" r="6230"/>
          <a:stretch>
            <a:fillRect/>
          </a:stretch>
        </p:blipFill>
        <p:spPr/>
      </p:pic>
      <p:pic>
        <p:nvPicPr>
          <p:cNvPr id="33" name="Picture Placeholder 32" descr="Graphical user interface, application&#10;&#10;Description automatically generated">
            <a:extLst>
              <a:ext uri="{FF2B5EF4-FFF2-40B4-BE49-F238E27FC236}">
                <a16:creationId xmlns:a16="http://schemas.microsoft.com/office/drawing/2014/main" id="{EACD0C74-C747-65C0-A528-A1EE70B3DFA2}"/>
              </a:ext>
            </a:extLst>
          </p:cNvPr>
          <p:cNvPicPr>
            <a:picLocks noGrp="1" noChangeAspect="1"/>
          </p:cNvPicPr>
          <p:nvPr>
            <p:ph type="pic" sz="quarter" idx="13"/>
          </p:nvPr>
        </p:nvPicPr>
        <p:blipFill>
          <a:blip r:embed="rId4">
            <a:extLst>
              <a:ext uri="{28A0092B-C50C-407E-A947-70E740481C1C}">
                <a14:useLocalDpi xmlns:a14="http://schemas.microsoft.com/office/drawing/2010/main" val="0"/>
              </a:ext>
            </a:extLst>
          </a:blip>
          <a:srcRect t="24615" b="24615"/>
          <a:stretch>
            <a:fillRect/>
          </a:stretch>
        </p:blipFill>
        <p:spPr/>
      </p:pic>
      <p:pic>
        <p:nvPicPr>
          <p:cNvPr id="31" name="Picture Placeholder 30" descr="A picture containing text, person&#10;&#10;Description automatically generated">
            <a:extLst>
              <a:ext uri="{FF2B5EF4-FFF2-40B4-BE49-F238E27FC236}">
                <a16:creationId xmlns:a16="http://schemas.microsoft.com/office/drawing/2014/main" id="{C01BCFD9-6D4B-9ABC-0428-37C4ACB7CB6D}"/>
              </a:ext>
            </a:extLst>
          </p:cNvPr>
          <p:cNvPicPr>
            <a:picLocks noGrp="1" noChangeAspect="1"/>
          </p:cNvPicPr>
          <p:nvPr>
            <p:ph type="pic" sz="quarter" idx="14"/>
          </p:nvPr>
        </p:nvPicPr>
        <p:blipFill>
          <a:blip r:embed="rId5">
            <a:extLst>
              <a:ext uri="{28A0092B-C50C-407E-A947-70E740481C1C}">
                <a14:useLocalDpi xmlns:a14="http://schemas.microsoft.com/office/drawing/2010/main" val="0"/>
              </a:ext>
            </a:extLst>
          </a:blip>
          <a:srcRect t="13719" b="13719"/>
          <a:stretch>
            <a:fillRect/>
          </a:stretch>
        </p:blipFill>
        <p:spPr/>
      </p:pic>
      <p:pic>
        <p:nvPicPr>
          <p:cNvPr id="35" name="Picture Placeholder 34">
            <a:extLst>
              <a:ext uri="{FF2B5EF4-FFF2-40B4-BE49-F238E27FC236}">
                <a16:creationId xmlns:a16="http://schemas.microsoft.com/office/drawing/2014/main" id="{AA96B3B5-DD4D-9D7B-5A29-DE18725C6D92}"/>
              </a:ext>
            </a:extLst>
          </p:cNvPr>
          <p:cNvPicPr>
            <a:picLocks noGrp="1" noChangeAspect="1"/>
          </p:cNvPicPr>
          <p:nvPr>
            <p:ph type="pic" sz="quarter" idx="15"/>
          </p:nvPr>
        </p:nvPicPr>
        <p:blipFill>
          <a:blip r:embed="rId6">
            <a:extLst>
              <a:ext uri="{28A0092B-C50C-407E-A947-70E740481C1C}">
                <a14:useLocalDpi xmlns:a14="http://schemas.microsoft.com/office/drawing/2010/main" val="0"/>
              </a:ext>
            </a:extLst>
          </a:blip>
          <a:srcRect l="10218" r="10218"/>
          <a:stretch/>
        </p:blipFill>
        <p:spPr>
          <a:xfrm>
            <a:off x="7838961" y="4098845"/>
            <a:ext cx="1182195" cy="2228784"/>
          </a:xfrm>
        </p:spPr>
      </p:pic>
      <p:pic>
        <p:nvPicPr>
          <p:cNvPr id="45" name="Picture Placeholder 44" descr="A picture containing indoor, laying, bed, lying&#10;&#10;Description automatically generated">
            <a:extLst>
              <a:ext uri="{FF2B5EF4-FFF2-40B4-BE49-F238E27FC236}">
                <a16:creationId xmlns:a16="http://schemas.microsoft.com/office/drawing/2014/main" id="{CA0A0FBA-8979-DD85-CCBD-7DC46CBC2AD1}"/>
              </a:ext>
            </a:extLst>
          </p:cNvPr>
          <p:cNvPicPr>
            <a:picLocks noGrp="1" noChangeAspect="1"/>
          </p:cNvPicPr>
          <p:nvPr>
            <p:ph type="pic" sz="quarter" idx="16"/>
          </p:nvPr>
        </p:nvPicPr>
        <p:blipFill>
          <a:blip r:embed="rId7">
            <a:extLst>
              <a:ext uri="{28A0092B-C50C-407E-A947-70E740481C1C}">
                <a14:useLocalDpi xmlns:a14="http://schemas.microsoft.com/office/drawing/2010/main" val="0"/>
              </a:ext>
            </a:extLst>
          </a:blip>
          <a:srcRect t="7842" b="7842"/>
          <a:stretch>
            <a:fillRect/>
          </a:stretch>
        </p:blipFill>
        <p:spPr/>
      </p:pic>
      <p:pic>
        <p:nvPicPr>
          <p:cNvPr id="39" name="Picture Placeholder 38" descr="A hand holding a black phone&#10;&#10;Description automatically generated with low confidence">
            <a:extLst>
              <a:ext uri="{FF2B5EF4-FFF2-40B4-BE49-F238E27FC236}">
                <a16:creationId xmlns:a16="http://schemas.microsoft.com/office/drawing/2014/main" id="{0D08EF11-F24A-8454-04E6-2C95302C73AE}"/>
              </a:ext>
            </a:extLst>
          </p:cNvPr>
          <p:cNvPicPr>
            <a:picLocks noGrp="1" noChangeAspect="1"/>
          </p:cNvPicPr>
          <p:nvPr>
            <p:ph type="pic" sz="quarter" idx="17"/>
          </p:nvPr>
        </p:nvPicPr>
        <p:blipFill>
          <a:blip r:embed="rId8">
            <a:extLst>
              <a:ext uri="{28A0092B-C50C-407E-A947-70E740481C1C}">
                <a14:useLocalDpi xmlns:a14="http://schemas.microsoft.com/office/drawing/2010/main" val="0"/>
              </a:ext>
            </a:extLst>
          </a:blip>
          <a:srcRect t="5716" b="5716"/>
          <a:stretch>
            <a:fillRect/>
          </a:stretch>
        </p:blipFill>
        <p:spPr/>
      </p:pic>
      <p:grpSp>
        <p:nvGrpSpPr>
          <p:cNvPr id="102" name="Group 101">
            <a:extLst>
              <a:ext uri="{FF2B5EF4-FFF2-40B4-BE49-F238E27FC236}">
                <a16:creationId xmlns:a16="http://schemas.microsoft.com/office/drawing/2014/main" id="{79315234-4F29-E0DE-659B-4205570B5F0D}"/>
              </a:ext>
            </a:extLst>
          </p:cNvPr>
          <p:cNvGrpSpPr/>
          <p:nvPr/>
        </p:nvGrpSpPr>
        <p:grpSpPr>
          <a:xfrm rot="366405">
            <a:off x="6491240" y="5388256"/>
            <a:ext cx="6994732" cy="1672870"/>
            <a:chOff x="6530179" y="5282611"/>
            <a:chExt cx="6994732" cy="1672870"/>
          </a:xfrm>
        </p:grpSpPr>
        <p:sp>
          <p:nvSpPr>
            <p:cNvPr id="54" name="Rectangle 53">
              <a:extLst>
                <a:ext uri="{FF2B5EF4-FFF2-40B4-BE49-F238E27FC236}">
                  <a16:creationId xmlns:a16="http://schemas.microsoft.com/office/drawing/2014/main" id="{F7B5A83E-22A4-6605-DA57-94366823DFFA}"/>
                </a:ext>
              </a:extLst>
            </p:cNvPr>
            <p:cNvSpPr/>
            <p:nvPr/>
          </p:nvSpPr>
          <p:spPr>
            <a:xfrm rot="20700000">
              <a:off x="10558246" y="6205064"/>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5" name="Rectangle 54">
              <a:extLst>
                <a:ext uri="{FF2B5EF4-FFF2-40B4-BE49-F238E27FC236}">
                  <a16:creationId xmlns:a16="http://schemas.microsoft.com/office/drawing/2014/main" id="{3BBC2A8F-6BF6-C29B-1DF1-9BC51101A375}"/>
                </a:ext>
              </a:extLst>
            </p:cNvPr>
            <p:cNvSpPr/>
            <p:nvPr/>
          </p:nvSpPr>
          <p:spPr>
            <a:xfrm rot="20700000">
              <a:off x="11916951" y="5568301"/>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8" name="Rectangle 57">
              <a:extLst>
                <a:ext uri="{FF2B5EF4-FFF2-40B4-BE49-F238E27FC236}">
                  <a16:creationId xmlns:a16="http://schemas.microsoft.com/office/drawing/2014/main" id="{CB4BD20A-83D7-5AF8-611E-C15D9AB4E87F}"/>
                </a:ext>
              </a:extLst>
            </p:cNvPr>
            <p:cNvSpPr/>
            <p:nvPr/>
          </p:nvSpPr>
          <p:spPr>
            <a:xfrm rot="20700000">
              <a:off x="11527573" y="5282611"/>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0" name="Rectangle 59">
              <a:extLst>
                <a:ext uri="{FF2B5EF4-FFF2-40B4-BE49-F238E27FC236}">
                  <a16:creationId xmlns:a16="http://schemas.microsoft.com/office/drawing/2014/main" id="{373335A4-B2C2-7D6F-E967-9035EC99B8EF}"/>
                </a:ext>
              </a:extLst>
            </p:cNvPr>
            <p:cNvSpPr/>
            <p:nvPr/>
          </p:nvSpPr>
          <p:spPr>
            <a:xfrm rot="20700000">
              <a:off x="11431659" y="6560483"/>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3" name="Rectangle 52">
              <a:extLst>
                <a:ext uri="{FF2B5EF4-FFF2-40B4-BE49-F238E27FC236}">
                  <a16:creationId xmlns:a16="http://schemas.microsoft.com/office/drawing/2014/main" id="{6509CC19-4FCE-97D3-CE3D-57EF26030759}"/>
                </a:ext>
              </a:extLst>
            </p:cNvPr>
            <p:cNvSpPr/>
            <p:nvPr/>
          </p:nvSpPr>
          <p:spPr>
            <a:xfrm rot="20700000">
              <a:off x="9203331" y="6104965"/>
              <a:ext cx="1607960"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6" name="Rectangle 95">
              <a:extLst>
                <a:ext uri="{FF2B5EF4-FFF2-40B4-BE49-F238E27FC236}">
                  <a16:creationId xmlns:a16="http://schemas.microsoft.com/office/drawing/2014/main" id="{71D0C290-82DE-BFF9-E8EF-6B2F074AE07F}"/>
                </a:ext>
              </a:extLst>
            </p:cNvPr>
            <p:cNvSpPr/>
            <p:nvPr/>
          </p:nvSpPr>
          <p:spPr>
            <a:xfrm rot="20700000">
              <a:off x="6530179" y="6853146"/>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7" name="Rectangle 96">
              <a:extLst>
                <a:ext uri="{FF2B5EF4-FFF2-40B4-BE49-F238E27FC236}">
                  <a16:creationId xmlns:a16="http://schemas.microsoft.com/office/drawing/2014/main" id="{16F1907D-29C3-F35E-93EC-CBDAA3C93A8E}"/>
                </a:ext>
              </a:extLst>
            </p:cNvPr>
            <p:cNvSpPr/>
            <p:nvPr/>
          </p:nvSpPr>
          <p:spPr>
            <a:xfrm rot="20700000">
              <a:off x="8216605" y="6827222"/>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01" name="Rectangle 100">
              <a:extLst>
                <a:ext uri="{FF2B5EF4-FFF2-40B4-BE49-F238E27FC236}">
                  <a16:creationId xmlns:a16="http://schemas.microsoft.com/office/drawing/2014/main" id="{8D2A9BBD-1970-6E94-CEC0-A96AFB0F73A5}"/>
                </a:ext>
              </a:extLst>
            </p:cNvPr>
            <p:cNvSpPr/>
            <p:nvPr/>
          </p:nvSpPr>
          <p:spPr>
            <a:xfrm rot="20700000">
              <a:off x="9670079" y="6541227"/>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spTree>
    <p:extLst>
      <p:ext uri="{BB962C8B-B14F-4D97-AF65-F5344CB8AC3E}">
        <p14:creationId xmlns:p14="http://schemas.microsoft.com/office/powerpoint/2010/main" val="179328962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11111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97571EA-4155-6E8E-390D-A6AC65FF1219}"/>
              </a:ext>
            </a:extLst>
          </p:cNvPr>
          <p:cNvGrpSpPr/>
          <p:nvPr/>
        </p:nvGrpSpPr>
        <p:grpSpPr>
          <a:xfrm>
            <a:off x="-787363" y="4914974"/>
            <a:ext cx="13957337" cy="1702136"/>
            <a:chOff x="-787363" y="4914974"/>
            <a:chExt cx="13957337" cy="1702136"/>
          </a:xfrm>
        </p:grpSpPr>
        <p:sp>
          <p:nvSpPr>
            <p:cNvPr id="17" name="Rectangle 16">
              <a:extLst>
                <a:ext uri="{FF2B5EF4-FFF2-40B4-BE49-F238E27FC236}">
                  <a16:creationId xmlns:a16="http://schemas.microsoft.com/office/drawing/2014/main" id="{13337EA5-6B8D-0EFA-2665-AD14B66C8F1D}"/>
                </a:ext>
              </a:extLst>
            </p:cNvPr>
            <p:cNvSpPr/>
            <p:nvPr/>
          </p:nvSpPr>
          <p:spPr>
            <a:xfrm>
              <a:off x="446176" y="5026259"/>
              <a:ext cx="3514725"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8" name="Rectangle 17">
              <a:extLst>
                <a:ext uri="{FF2B5EF4-FFF2-40B4-BE49-F238E27FC236}">
                  <a16:creationId xmlns:a16="http://schemas.microsoft.com/office/drawing/2014/main" id="{EBE80BD2-E409-79AC-D2EC-4DC6820E228A}"/>
                </a:ext>
              </a:extLst>
            </p:cNvPr>
            <p:cNvSpPr/>
            <p:nvPr/>
          </p:nvSpPr>
          <p:spPr>
            <a:xfrm>
              <a:off x="4197249" y="6302715"/>
              <a:ext cx="3514725"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9" name="Rectangle 18">
              <a:extLst>
                <a:ext uri="{FF2B5EF4-FFF2-40B4-BE49-F238E27FC236}">
                  <a16:creationId xmlns:a16="http://schemas.microsoft.com/office/drawing/2014/main" id="{65B2676E-2FF0-DB5C-B84C-98653440A5A1}"/>
                </a:ext>
              </a:extLst>
            </p:cNvPr>
            <p:cNvSpPr/>
            <p:nvPr/>
          </p:nvSpPr>
          <p:spPr>
            <a:xfrm>
              <a:off x="6816799" y="5210218"/>
              <a:ext cx="3514725"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0" name="Rectangle 19">
              <a:extLst>
                <a:ext uri="{FF2B5EF4-FFF2-40B4-BE49-F238E27FC236}">
                  <a16:creationId xmlns:a16="http://schemas.microsoft.com/office/drawing/2014/main" id="{3AB0775D-5F62-A99A-21D3-26A855A69644}"/>
                </a:ext>
              </a:extLst>
            </p:cNvPr>
            <p:cNvSpPr/>
            <p:nvPr/>
          </p:nvSpPr>
          <p:spPr>
            <a:xfrm>
              <a:off x="9655249" y="6504030"/>
              <a:ext cx="3514725"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1" name="Rectangle 20">
              <a:extLst>
                <a:ext uri="{FF2B5EF4-FFF2-40B4-BE49-F238E27FC236}">
                  <a16:creationId xmlns:a16="http://schemas.microsoft.com/office/drawing/2014/main" id="{41A0BB76-9712-89F0-12A5-78F29757413E}"/>
                </a:ext>
              </a:extLst>
            </p:cNvPr>
            <p:cNvSpPr/>
            <p:nvPr/>
          </p:nvSpPr>
          <p:spPr>
            <a:xfrm>
              <a:off x="9544161" y="5585235"/>
              <a:ext cx="1574726"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2" name="Rectangle 21">
              <a:extLst>
                <a:ext uri="{FF2B5EF4-FFF2-40B4-BE49-F238E27FC236}">
                  <a16:creationId xmlns:a16="http://schemas.microsoft.com/office/drawing/2014/main" id="{4B95766D-DB39-7A36-FE97-6D1F6EF2877A}"/>
                </a:ext>
              </a:extLst>
            </p:cNvPr>
            <p:cNvSpPr/>
            <p:nvPr/>
          </p:nvSpPr>
          <p:spPr>
            <a:xfrm>
              <a:off x="2214924" y="5904577"/>
              <a:ext cx="1574726"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7" name="Rectangle 26">
              <a:extLst>
                <a:ext uri="{FF2B5EF4-FFF2-40B4-BE49-F238E27FC236}">
                  <a16:creationId xmlns:a16="http://schemas.microsoft.com/office/drawing/2014/main" id="{96B7EA68-5A45-BDA0-F837-A028638B03E1}"/>
                </a:ext>
              </a:extLst>
            </p:cNvPr>
            <p:cNvSpPr/>
            <p:nvPr/>
          </p:nvSpPr>
          <p:spPr>
            <a:xfrm>
              <a:off x="-787363" y="6571391"/>
              <a:ext cx="1574726" cy="45719"/>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9" name="Rectangle 28">
              <a:extLst>
                <a:ext uri="{FF2B5EF4-FFF2-40B4-BE49-F238E27FC236}">
                  <a16:creationId xmlns:a16="http://schemas.microsoft.com/office/drawing/2014/main" id="{6FA2999D-A187-A0ED-874C-CB05CABB2233}"/>
                </a:ext>
              </a:extLst>
            </p:cNvPr>
            <p:cNvSpPr/>
            <p:nvPr/>
          </p:nvSpPr>
          <p:spPr>
            <a:xfrm>
              <a:off x="5297175" y="5615349"/>
              <a:ext cx="311551"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0" name="Rectangle 29">
              <a:extLst>
                <a:ext uri="{FF2B5EF4-FFF2-40B4-BE49-F238E27FC236}">
                  <a16:creationId xmlns:a16="http://schemas.microsoft.com/office/drawing/2014/main" id="{124E2D94-D46C-9049-A5AF-B46541486121}"/>
                </a:ext>
              </a:extLst>
            </p:cNvPr>
            <p:cNvSpPr/>
            <p:nvPr/>
          </p:nvSpPr>
          <p:spPr>
            <a:xfrm>
              <a:off x="11726223" y="4914974"/>
              <a:ext cx="311551"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1" name="Rectangle 30">
              <a:extLst>
                <a:ext uri="{FF2B5EF4-FFF2-40B4-BE49-F238E27FC236}">
                  <a16:creationId xmlns:a16="http://schemas.microsoft.com/office/drawing/2014/main" id="{F0D30B64-48DA-D9C9-83F8-CFB731231107}"/>
                </a:ext>
              </a:extLst>
            </p:cNvPr>
            <p:cNvSpPr/>
            <p:nvPr/>
          </p:nvSpPr>
          <p:spPr>
            <a:xfrm>
              <a:off x="801376" y="6131104"/>
              <a:ext cx="311551"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5" name="Rectangle 34">
              <a:extLst>
                <a:ext uri="{FF2B5EF4-FFF2-40B4-BE49-F238E27FC236}">
                  <a16:creationId xmlns:a16="http://schemas.microsoft.com/office/drawing/2014/main" id="{C726837A-2E1E-24E4-1C8C-276CAAAA65DF}"/>
                </a:ext>
              </a:extLst>
            </p:cNvPr>
            <p:cNvSpPr/>
            <p:nvPr/>
          </p:nvSpPr>
          <p:spPr>
            <a:xfrm>
              <a:off x="8418385" y="6156629"/>
              <a:ext cx="311551"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6" name="Rectangle 35">
              <a:extLst>
                <a:ext uri="{FF2B5EF4-FFF2-40B4-BE49-F238E27FC236}">
                  <a16:creationId xmlns:a16="http://schemas.microsoft.com/office/drawing/2014/main" id="{222031BB-1FAB-417E-9331-3490C84E7526}"/>
                </a:ext>
              </a:extLst>
            </p:cNvPr>
            <p:cNvSpPr/>
            <p:nvPr/>
          </p:nvSpPr>
          <p:spPr>
            <a:xfrm>
              <a:off x="11046216" y="5950296"/>
              <a:ext cx="145341" cy="80994"/>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7" name="Rectangle 36">
              <a:extLst>
                <a:ext uri="{FF2B5EF4-FFF2-40B4-BE49-F238E27FC236}">
                  <a16:creationId xmlns:a16="http://schemas.microsoft.com/office/drawing/2014/main" id="{6EC23046-1475-1A79-017A-2DE33A8BC8B4}"/>
                </a:ext>
              </a:extLst>
            </p:cNvPr>
            <p:cNvSpPr/>
            <p:nvPr/>
          </p:nvSpPr>
          <p:spPr>
            <a:xfrm>
              <a:off x="7293417" y="5610620"/>
              <a:ext cx="145341" cy="80994"/>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grpSp>
        <p:nvGrpSpPr>
          <p:cNvPr id="2" name="Group 1">
            <a:extLst>
              <a:ext uri="{FF2B5EF4-FFF2-40B4-BE49-F238E27FC236}">
                <a16:creationId xmlns:a16="http://schemas.microsoft.com/office/drawing/2014/main" id="{BBC21E17-B088-B98D-9368-12A5E9EABBB6}"/>
              </a:ext>
            </a:extLst>
          </p:cNvPr>
          <p:cNvGrpSpPr/>
          <p:nvPr/>
        </p:nvGrpSpPr>
        <p:grpSpPr>
          <a:xfrm>
            <a:off x="-617574" y="159664"/>
            <a:ext cx="12639785" cy="1494893"/>
            <a:chOff x="-617574" y="159664"/>
            <a:chExt cx="12639785" cy="1494893"/>
          </a:xfrm>
        </p:grpSpPr>
        <p:sp>
          <p:nvSpPr>
            <p:cNvPr id="15" name="Rectangle 14">
              <a:extLst>
                <a:ext uri="{FF2B5EF4-FFF2-40B4-BE49-F238E27FC236}">
                  <a16:creationId xmlns:a16="http://schemas.microsoft.com/office/drawing/2014/main" id="{12F95F96-F889-FC27-E30F-D4E1BF971CEF}"/>
                </a:ext>
              </a:extLst>
            </p:cNvPr>
            <p:cNvSpPr/>
            <p:nvPr/>
          </p:nvSpPr>
          <p:spPr>
            <a:xfrm>
              <a:off x="1495425" y="566370"/>
              <a:ext cx="3514725"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6" name="Rectangle 15">
              <a:extLst>
                <a:ext uri="{FF2B5EF4-FFF2-40B4-BE49-F238E27FC236}">
                  <a16:creationId xmlns:a16="http://schemas.microsoft.com/office/drawing/2014/main" id="{1586992C-FF4E-7B0C-33F1-16E733D4990B}"/>
                </a:ext>
              </a:extLst>
            </p:cNvPr>
            <p:cNvSpPr/>
            <p:nvPr/>
          </p:nvSpPr>
          <p:spPr>
            <a:xfrm>
              <a:off x="5608726" y="1057509"/>
              <a:ext cx="3514725"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3" name="Rectangle 22">
              <a:extLst>
                <a:ext uri="{FF2B5EF4-FFF2-40B4-BE49-F238E27FC236}">
                  <a16:creationId xmlns:a16="http://schemas.microsoft.com/office/drawing/2014/main" id="{35AA63A0-D0A0-C9D2-B65A-8E7538CC8265}"/>
                </a:ext>
              </a:extLst>
            </p:cNvPr>
            <p:cNvSpPr/>
            <p:nvPr/>
          </p:nvSpPr>
          <p:spPr>
            <a:xfrm>
              <a:off x="4774178" y="372167"/>
              <a:ext cx="1574726"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4" name="Rectangle 23">
              <a:extLst>
                <a:ext uri="{FF2B5EF4-FFF2-40B4-BE49-F238E27FC236}">
                  <a16:creationId xmlns:a16="http://schemas.microsoft.com/office/drawing/2014/main" id="{8DE21697-AF1B-1FAF-E554-C7DC6743B3AE}"/>
                </a:ext>
              </a:extLst>
            </p:cNvPr>
            <p:cNvSpPr/>
            <p:nvPr/>
          </p:nvSpPr>
          <p:spPr>
            <a:xfrm>
              <a:off x="9837885" y="1505642"/>
              <a:ext cx="1574726"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5" name="Rectangle 24">
              <a:extLst>
                <a:ext uri="{FF2B5EF4-FFF2-40B4-BE49-F238E27FC236}">
                  <a16:creationId xmlns:a16="http://schemas.microsoft.com/office/drawing/2014/main" id="{150578DD-EBFF-F3DC-5C85-1823CE708D61}"/>
                </a:ext>
              </a:extLst>
            </p:cNvPr>
            <p:cNvSpPr/>
            <p:nvPr/>
          </p:nvSpPr>
          <p:spPr>
            <a:xfrm>
              <a:off x="10447485" y="1232127"/>
              <a:ext cx="1574726" cy="45719"/>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6" name="Rectangle 25">
              <a:extLst>
                <a:ext uri="{FF2B5EF4-FFF2-40B4-BE49-F238E27FC236}">
                  <a16:creationId xmlns:a16="http://schemas.microsoft.com/office/drawing/2014/main" id="{45735148-8BCA-5DD2-B518-6DC9D3950BD6}"/>
                </a:ext>
              </a:extLst>
            </p:cNvPr>
            <p:cNvSpPr/>
            <p:nvPr/>
          </p:nvSpPr>
          <p:spPr>
            <a:xfrm>
              <a:off x="-617574" y="1277846"/>
              <a:ext cx="1574726" cy="45719"/>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8" name="Rectangle 27">
              <a:extLst>
                <a:ext uri="{FF2B5EF4-FFF2-40B4-BE49-F238E27FC236}">
                  <a16:creationId xmlns:a16="http://schemas.microsoft.com/office/drawing/2014/main" id="{99DDC972-D72C-E8BE-1218-016E5A82B49A}"/>
                </a:ext>
              </a:extLst>
            </p:cNvPr>
            <p:cNvSpPr/>
            <p:nvPr/>
          </p:nvSpPr>
          <p:spPr>
            <a:xfrm>
              <a:off x="361928" y="159664"/>
              <a:ext cx="311551"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2" name="Rectangle 31">
              <a:extLst>
                <a:ext uri="{FF2B5EF4-FFF2-40B4-BE49-F238E27FC236}">
                  <a16:creationId xmlns:a16="http://schemas.microsoft.com/office/drawing/2014/main" id="{6FE1A919-DE23-B724-EA25-96D69B2D833D}"/>
                </a:ext>
              </a:extLst>
            </p:cNvPr>
            <p:cNvSpPr/>
            <p:nvPr/>
          </p:nvSpPr>
          <p:spPr>
            <a:xfrm>
              <a:off x="8967675" y="679147"/>
              <a:ext cx="311551"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3" name="Rectangle 32">
              <a:extLst>
                <a:ext uri="{FF2B5EF4-FFF2-40B4-BE49-F238E27FC236}">
                  <a16:creationId xmlns:a16="http://schemas.microsoft.com/office/drawing/2014/main" id="{5A1375B9-34BE-5BB9-2E10-029312F40E96}"/>
                </a:ext>
              </a:extLst>
            </p:cNvPr>
            <p:cNvSpPr/>
            <p:nvPr/>
          </p:nvSpPr>
          <p:spPr>
            <a:xfrm>
              <a:off x="11256835" y="438118"/>
              <a:ext cx="311551"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4" name="Rectangle 33">
              <a:extLst>
                <a:ext uri="{FF2B5EF4-FFF2-40B4-BE49-F238E27FC236}">
                  <a16:creationId xmlns:a16="http://schemas.microsoft.com/office/drawing/2014/main" id="{54AA4B41-FF33-AA5C-19E9-7A574529741A}"/>
                </a:ext>
              </a:extLst>
            </p:cNvPr>
            <p:cNvSpPr/>
            <p:nvPr/>
          </p:nvSpPr>
          <p:spPr>
            <a:xfrm>
              <a:off x="2595435" y="1573563"/>
              <a:ext cx="311551"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8" name="Rectangle 37">
              <a:extLst>
                <a:ext uri="{FF2B5EF4-FFF2-40B4-BE49-F238E27FC236}">
                  <a16:creationId xmlns:a16="http://schemas.microsoft.com/office/drawing/2014/main" id="{AF4BA8D0-4B5C-C337-2DD1-95678507E3D0}"/>
                </a:ext>
              </a:extLst>
            </p:cNvPr>
            <p:cNvSpPr/>
            <p:nvPr/>
          </p:nvSpPr>
          <p:spPr>
            <a:xfrm>
              <a:off x="2032884" y="1119854"/>
              <a:ext cx="145341" cy="80994"/>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9" name="Rectangle 38">
              <a:extLst>
                <a:ext uri="{FF2B5EF4-FFF2-40B4-BE49-F238E27FC236}">
                  <a16:creationId xmlns:a16="http://schemas.microsoft.com/office/drawing/2014/main" id="{F2101598-6467-63CB-53A5-47D0DD5C1999}"/>
                </a:ext>
              </a:extLst>
            </p:cNvPr>
            <p:cNvSpPr/>
            <p:nvPr/>
          </p:nvSpPr>
          <p:spPr>
            <a:xfrm>
              <a:off x="8418385" y="1573563"/>
              <a:ext cx="145341" cy="80994"/>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sp>
        <p:nvSpPr>
          <p:cNvPr id="40" name="TextBox 39">
            <a:extLst>
              <a:ext uri="{FF2B5EF4-FFF2-40B4-BE49-F238E27FC236}">
                <a16:creationId xmlns:a16="http://schemas.microsoft.com/office/drawing/2014/main" id="{482175A1-6289-723B-09FC-7D7190F7616E}"/>
              </a:ext>
            </a:extLst>
          </p:cNvPr>
          <p:cNvSpPr txBox="1"/>
          <p:nvPr/>
        </p:nvSpPr>
        <p:spPr>
          <a:xfrm>
            <a:off x="4650733" y="2780244"/>
            <a:ext cx="2890535" cy="1015663"/>
          </a:xfrm>
          <a:prstGeom prst="rect">
            <a:avLst/>
          </a:prstGeom>
          <a:noFill/>
        </p:spPr>
        <p:txBody>
          <a:bodyPr wrap="none" rtlCol="0">
            <a:spAutoFit/>
          </a:bodyPr>
          <a:lstStyle/>
          <a:p>
            <a:pPr algn="ctr"/>
            <a:r>
              <a:rPr lang="en-US" sz="6000" dirty="0">
                <a:solidFill>
                  <a:schemeClr val="bg1"/>
                </a:solidFill>
                <a:latin typeface="Figtree SemiBold" pitchFamily="2" charset="0"/>
                <a:ea typeface="Inter" panose="02000503000000020004" pitchFamily="2" charset="0"/>
              </a:rPr>
              <a:t>Thanks!</a:t>
            </a:r>
            <a:endParaRPr lang="en-IN" sz="6000" dirty="0">
              <a:solidFill>
                <a:schemeClr val="bg1"/>
              </a:solidFill>
              <a:latin typeface="Figtree SemiBold" pitchFamily="2" charset="0"/>
              <a:ea typeface="Inter" panose="02000503000000020004" pitchFamily="2" charset="0"/>
            </a:endParaRPr>
          </a:p>
        </p:txBody>
      </p:sp>
    </p:spTree>
    <p:extLst>
      <p:ext uri="{BB962C8B-B14F-4D97-AF65-F5344CB8AC3E}">
        <p14:creationId xmlns:p14="http://schemas.microsoft.com/office/powerpoint/2010/main" val="112868318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44"/>
        <p:cNvGrpSpPr/>
        <p:nvPr/>
      </p:nvGrpSpPr>
      <p:grpSpPr>
        <a:xfrm>
          <a:off x="0" y="0"/>
          <a:ext cx="0" cy="0"/>
          <a:chOff x="0" y="0"/>
          <a:chExt cx="0" cy="0"/>
        </a:xfrm>
      </p:grpSpPr>
      <p:grpSp>
        <p:nvGrpSpPr>
          <p:cNvPr id="2045" name="Google Shape;2045;p82"/>
          <p:cNvGrpSpPr/>
          <p:nvPr/>
        </p:nvGrpSpPr>
        <p:grpSpPr>
          <a:xfrm>
            <a:off x="6731393" y="4026113"/>
            <a:ext cx="590455" cy="685695"/>
            <a:chOff x="4727025" y="1332775"/>
            <a:chExt cx="59900" cy="69625"/>
          </a:xfrm>
        </p:grpSpPr>
        <p:sp>
          <p:nvSpPr>
            <p:cNvPr id="2046" name="Google Shape;2046;p8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7" name="Google Shape;2047;p8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48" name="Google Shape;2048;p82"/>
          <p:cNvGrpSpPr/>
          <p:nvPr/>
        </p:nvGrpSpPr>
        <p:grpSpPr>
          <a:xfrm>
            <a:off x="7631814" y="3022764"/>
            <a:ext cx="667879" cy="667865"/>
            <a:chOff x="4820425" y="1329900"/>
            <a:chExt cx="70175" cy="70350"/>
          </a:xfrm>
        </p:grpSpPr>
        <p:sp>
          <p:nvSpPr>
            <p:cNvPr id="2049" name="Google Shape;2049;p8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0" name="Google Shape;2050;p8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1" name="Google Shape;2051;p8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2" name="Google Shape;2052;p8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53" name="Google Shape;2053;p82"/>
          <p:cNvGrpSpPr/>
          <p:nvPr/>
        </p:nvGrpSpPr>
        <p:grpSpPr>
          <a:xfrm>
            <a:off x="8501980" y="3038483"/>
            <a:ext cx="717513" cy="657492"/>
            <a:chOff x="4903200" y="1331525"/>
            <a:chExt cx="73575" cy="67425"/>
          </a:xfrm>
        </p:grpSpPr>
        <p:sp>
          <p:nvSpPr>
            <p:cNvPr id="2054" name="Google Shape;2054;p8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5" name="Google Shape;2055;p8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56" name="Google Shape;2056;p82"/>
          <p:cNvGrpSpPr/>
          <p:nvPr/>
        </p:nvGrpSpPr>
        <p:grpSpPr>
          <a:xfrm>
            <a:off x="7515247" y="4027787"/>
            <a:ext cx="726084" cy="682527"/>
            <a:chOff x="4815575" y="1416800"/>
            <a:chExt cx="73750" cy="71400"/>
          </a:xfrm>
        </p:grpSpPr>
        <p:sp>
          <p:nvSpPr>
            <p:cNvPr id="2057" name="Google Shape;2057;p8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8" name="Google Shape;2058;p8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9" name="Google Shape;2059;p8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60" name="Google Shape;2060;p82"/>
          <p:cNvGrpSpPr/>
          <p:nvPr/>
        </p:nvGrpSpPr>
        <p:grpSpPr>
          <a:xfrm>
            <a:off x="8444080" y="4027395"/>
            <a:ext cx="803885" cy="683303"/>
            <a:chOff x="4902475" y="1418875"/>
            <a:chExt cx="74500" cy="63775"/>
          </a:xfrm>
        </p:grpSpPr>
        <p:sp>
          <p:nvSpPr>
            <p:cNvPr id="2061" name="Google Shape;2061;p8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2" name="Google Shape;2062;p82"/>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63" name="Google Shape;2063;p82"/>
          <p:cNvGrpSpPr/>
          <p:nvPr/>
        </p:nvGrpSpPr>
        <p:grpSpPr>
          <a:xfrm>
            <a:off x="7665243" y="5013047"/>
            <a:ext cx="687188" cy="700932"/>
            <a:chOff x="4818100" y="1507675"/>
            <a:chExt cx="71225" cy="71625"/>
          </a:xfrm>
        </p:grpSpPr>
        <p:sp>
          <p:nvSpPr>
            <p:cNvPr id="2064" name="Google Shape;2064;p8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5" name="Google Shape;2065;p8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6" name="Google Shape;2066;p8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7" name="Google Shape;2067;p8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68" name="Google Shape;2068;p82"/>
          <p:cNvGrpSpPr/>
          <p:nvPr/>
        </p:nvGrpSpPr>
        <p:grpSpPr>
          <a:xfrm>
            <a:off x="6782712" y="5041757"/>
            <a:ext cx="697275" cy="653159"/>
            <a:chOff x="4721450" y="1509475"/>
            <a:chExt cx="79350" cy="74325"/>
          </a:xfrm>
        </p:grpSpPr>
        <p:sp>
          <p:nvSpPr>
            <p:cNvPr id="2069" name="Google Shape;2069;p8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0" name="Google Shape;2070;p8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1" name="Google Shape;2071;p8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2" name="Google Shape;2072;p8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73" name="Google Shape;2073;p82"/>
          <p:cNvGrpSpPr/>
          <p:nvPr/>
        </p:nvGrpSpPr>
        <p:grpSpPr>
          <a:xfrm>
            <a:off x="8547036" y="5014759"/>
            <a:ext cx="700939" cy="713915"/>
            <a:chOff x="4906800" y="1507500"/>
            <a:chExt cx="70350" cy="71075"/>
          </a:xfrm>
        </p:grpSpPr>
        <p:sp>
          <p:nvSpPr>
            <p:cNvPr id="2074" name="Google Shape;2074;p8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5" name="Google Shape;2075;p8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6" name="Google Shape;2076;p8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7" name="Google Shape;2077;p8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8" name="Google Shape;2078;p8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79" name="Google Shape;2079;p82"/>
          <p:cNvGrpSpPr/>
          <p:nvPr/>
        </p:nvGrpSpPr>
        <p:grpSpPr>
          <a:xfrm>
            <a:off x="5924132" y="3022734"/>
            <a:ext cx="677405" cy="677460"/>
            <a:chOff x="3736598" y="2170606"/>
            <a:chExt cx="404889" cy="404889"/>
          </a:xfrm>
        </p:grpSpPr>
        <p:sp>
          <p:nvSpPr>
            <p:cNvPr id="2080" name="Google Shape;2080;p8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1" name="Google Shape;2081;p8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2" name="Google Shape;2082;p8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3" name="Google Shape;2083;p8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84" name="Google Shape;2084;p82"/>
          <p:cNvGrpSpPr/>
          <p:nvPr/>
        </p:nvGrpSpPr>
        <p:grpSpPr>
          <a:xfrm>
            <a:off x="4974852" y="3022860"/>
            <a:ext cx="767720" cy="677205"/>
            <a:chOff x="3161917" y="2170682"/>
            <a:chExt cx="458870" cy="404737"/>
          </a:xfrm>
        </p:grpSpPr>
        <p:sp>
          <p:nvSpPr>
            <p:cNvPr id="2085" name="Google Shape;2085;p8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6" name="Google Shape;2086;p8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7" name="Google Shape;2087;p8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88" name="Google Shape;2088;p82"/>
          <p:cNvGrpSpPr/>
          <p:nvPr/>
        </p:nvGrpSpPr>
        <p:grpSpPr>
          <a:xfrm>
            <a:off x="5011559" y="4036690"/>
            <a:ext cx="694307" cy="664756"/>
            <a:chOff x="3179914" y="2889488"/>
            <a:chExt cx="422876" cy="404911"/>
          </a:xfrm>
        </p:grpSpPr>
        <p:sp>
          <p:nvSpPr>
            <p:cNvPr id="2089" name="Google Shape;2089;p8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0" name="Google Shape;2090;p8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1" name="Google Shape;2091;p8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2" name="Google Shape;2092;p8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3" name="Google Shape;2093;p8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4" name="Google Shape;2094;p8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95" name="Google Shape;2095;p82"/>
          <p:cNvGrpSpPr/>
          <p:nvPr/>
        </p:nvGrpSpPr>
        <p:grpSpPr>
          <a:xfrm>
            <a:off x="5849800" y="4036636"/>
            <a:ext cx="688193" cy="664864"/>
            <a:chOff x="3729467" y="2889422"/>
            <a:chExt cx="419153" cy="404977"/>
          </a:xfrm>
        </p:grpSpPr>
        <p:sp>
          <p:nvSpPr>
            <p:cNvPr id="2096" name="Google Shape;2096;p8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7" name="Google Shape;2097;p8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8" name="Google Shape;2098;p8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9" name="Google Shape;2099;p8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0" name="Google Shape;2100;p8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1" name="Google Shape;2101;p8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2" name="Google Shape;2102;p8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103" name="Google Shape;2103;p82"/>
          <p:cNvSpPr/>
          <p:nvPr/>
        </p:nvSpPr>
        <p:spPr>
          <a:xfrm>
            <a:off x="9874099" y="30326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4" name="Google Shape;2104;p82"/>
          <p:cNvSpPr/>
          <p:nvPr/>
        </p:nvSpPr>
        <p:spPr>
          <a:xfrm>
            <a:off x="9473371" y="30091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5" name="Google Shape;2105;p82"/>
          <p:cNvSpPr/>
          <p:nvPr/>
        </p:nvSpPr>
        <p:spPr>
          <a:xfrm>
            <a:off x="10303090" y="30177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6" name="Google Shape;2106;p82"/>
          <p:cNvSpPr/>
          <p:nvPr/>
        </p:nvSpPr>
        <p:spPr>
          <a:xfrm>
            <a:off x="10696030" y="30091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107" name="Google Shape;2107;p82"/>
          <p:cNvGrpSpPr/>
          <p:nvPr/>
        </p:nvGrpSpPr>
        <p:grpSpPr>
          <a:xfrm>
            <a:off x="9476903" y="3299150"/>
            <a:ext cx="221964" cy="188663"/>
            <a:chOff x="4660325" y="1866850"/>
            <a:chExt cx="68350" cy="58100"/>
          </a:xfrm>
        </p:grpSpPr>
        <p:sp>
          <p:nvSpPr>
            <p:cNvPr id="2108" name="Google Shape;2108;p8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9" name="Google Shape;2109;p8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10" name="Google Shape;2110;p82"/>
          <p:cNvGrpSpPr/>
          <p:nvPr/>
        </p:nvGrpSpPr>
        <p:grpSpPr>
          <a:xfrm>
            <a:off x="9889363" y="3333449"/>
            <a:ext cx="216687" cy="120065"/>
            <a:chOff x="4791775" y="1877500"/>
            <a:chExt cx="66725" cy="36975"/>
          </a:xfrm>
        </p:grpSpPr>
        <p:sp>
          <p:nvSpPr>
            <p:cNvPr id="2111" name="Google Shape;2111;p8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2" name="Google Shape;2112;p8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13" name="Google Shape;2113;p82"/>
          <p:cNvGrpSpPr/>
          <p:nvPr/>
        </p:nvGrpSpPr>
        <p:grpSpPr>
          <a:xfrm>
            <a:off x="10318313" y="3333449"/>
            <a:ext cx="193305" cy="120065"/>
            <a:chOff x="4923925" y="1877500"/>
            <a:chExt cx="59525" cy="36975"/>
          </a:xfrm>
        </p:grpSpPr>
        <p:sp>
          <p:nvSpPr>
            <p:cNvPr id="2114" name="Google Shape;2114;p8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5" name="Google Shape;2115;p8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16" name="Google Shape;2116;p82"/>
          <p:cNvGrpSpPr/>
          <p:nvPr/>
        </p:nvGrpSpPr>
        <p:grpSpPr>
          <a:xfrm>
            <a:off x="10710969" y="3309703"/>
            <a:ext cx="188596" cy="167556"/>
            <a:chOff x="5058450" y="1870100"/>
            <a:chExt cx="58075" cy="51600"/>
          </a:xfrm>
        </p:grpSpPr>
        <p:sp>
          <p:nvSpPr>
            <p:cNvPr id="2117" name="Google Shape;2117;p8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8" name="Google Shape;2118;p8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19" name="Google Shape;2119;p82"/>
          <p:cNvGrpSpPr/>
          <p:nvPr/>
        </p:nvGrpSpPr>
        <p:grpSpPr>
          <a:xfrm>
            <a:off x="9930322" y="3872914"/>
            <a:ext cx="134769" cy="143527"/>
            <a:chOff x="4811425" y="2065025"/>
            <a:chExt cx="41500" cy="44200"/>
          </a:xfrm>
        </p:grpSpPr>
        <p:sp>
          <p:nvSpPr>
            <p:cNvPr id="2120" name="Google Shape;2120;p8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1" name="Google Shape;2121;p8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22" name="Google Shape;2122;p82"/>
          <p:cNvGrpSpPr/>
          <p:nvPr/>
        </p:nvGrpSpPr>
        <p:grpSpPr>
          <a:xfrm>
            <a:off x="10320238" y="3873198"/>
            <a:ext cx="161156" cy="142957"/>
            <a:chOff x="4929875" y="2065025"/>
            <a:chExt cx="49625" cy="44025"/>
          </a:xfrm>
        </p:grpSpPr>
        <p:sp>
          <p:nvSpPr>
            <p:cNvPr id="2123" name="Google Shape;2123;p8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4" name="Google Shape;2124;p8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25" name="Google Shape;2125;p82"/>
          <p:cNvGrpSpPr/>
          <p:nvPr/>
        </p:nvGrpSpPr>
        <p:grpSpPr>
          <a:xfrm>
            <a:off x="10758463" y="3877217"/>
            <a:ext cx="93608" cy="134921"/>
            <a:chOff x="5083925" y="2066350"/>
            <a:chExt cx="28825" cy="41550"/>
          </a:xfrm>
        </p:grpSpPr>
        <p:sp>
          <p:nvSpPr>
            <p:cNvPr id="2126" name="Google Shape;2126;p8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7" name="Google Shape;2127;p8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28" name="Google Shape;2128;p82"/>
          <p:cNvGrpSpPr/>
          <p:nvPr/>
        </p:nvGrpSpPr>
        <p:grpSpPr>
          <a:xfrm>
            <a:off x="9467201" y="3898079"/>
            <a:ext cx="241368" cy="93195"/>
            <a:chOff x="4659775" y="2072775"/>
            <a:chExt cx="74325" cy="28700"/>
          </a:xfrm>
        </p:grpSpPr>
        <p:sp>
          <p:nvSpPr>
            <p:cNvPr id="2129" name="Google Shape;2129;p8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0" name="Google Shape;2130;p8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1" name="Google Shape;2131;p8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32" name="Google Shape;2132;p82"/>
          <p:cNvGrpSpPr/>
          <p:nvPr/>
        </p:nvGrpSpPr>
        <p:grpSpPr>
          <a:xfrm>
            <a:off x="10693677" y="3618833"/>
            <a:ext cx="223183" cy="118929"/>
            <a:chOff x="4662475" y="1976500"/>
            <a:chExt cx="68725" cy="36625"/>
          </a:xfrm>
        </p:grpSpPr>
        <p:sp>
          <p:nvSpPr>
            <p:cNvPr id="2133" name="Google Shape;2133;p8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4" name="Google Shape;2134;p8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5" name="Google Shape;2135;p8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36" name="Google Shape;2136;p82"/>
          <p:cNvGrpSpPr/>
          <p:nvPr/>
        </p:nvGrpSpPr>
        <p:grpSpPr>
          <a:xfrm>
            <a:off x="10289550" y="3623419"/>
            <a:ext cx="222532" cy="109756"/>
            <a:chOff x="4920150" y="1977875"/>
            <a:chExt cx="68525" cy="33800"/>
          </a:xfrm>
        </p:grpSpPr>
        <p:sp>
          <p:nvSpPr>
            <p:cNvPr id="2137" name="Google Shape;2137;p8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8" name="Google Shape;2138;p8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9" name="Google Shape;2139;p8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40" name="Google Shape;2140;p82"/>
          <p:cNvGrpSpPr/>
          <p:nvPr/>
        </p:nvGrpSpPr>
        <p:grpSpPr>
          <a:xfrm>
            <a:off x="9504425" y="4161976"/>
            <a:ext cx="166920" cy="170477"/>
            <a:chOff x="4676550" y="2160575"/>
            <a:chExt cx="51400" cy="52500"/>
          </a:xfrm>
        </p:grpSpPr>
        <p:sp>
          <p:nvSpPr>
            <p:cNvPr id="2141" name="Google Shape;2141;p8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2" name="Google Shape;2142;p8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3" name="Google Shape;2143;p8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44" name="Google Shape;2144;p82"/>
          <p:cNvGrpSpPr/>
          <p:nvPr/>
        </p:nvGrpSpPr>
        <p:grpSpPr>
          <a:xfrm>
            <a:off x="9900770" y="4171352"/>
            <a:ext cx="193873" cy="151725"/>
            <a:chOff x="4768325" y="2163475"/>
            <a:chExt cx="59700" cy="46725"/>
          </a:xfrm>
        </p:grpSpPr>
        <p:sp>
          <p:nvSpPr>
            <p:cNvPr id="2145" name="Google Shape;2145;p8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6" name="Google Shape;2146;p8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147" name="Google Shape;2147;p82"/>
          <p:cNvSpPr/>
          <p:nvPr/>
        </p:nvSpPr>
        <p:spPr>
          <a:xfrm>
            <a:off x="10343377" y="41600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8" name="Google Shape;2148;p82"/>
          <p:cNvSpPr/>
          <p:nvPr/>
        </p:nvSpPr>
        <p:spPr>
          <a:xfrm>
            <a:off x="10706544" y="55028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9" name="Google Shape;2149;p82"/>
          <p:cNvSpPr/>
          <p:nvPr/>
        </p:nvSpPr>
        <p:spPr>
          <a:xfrm>
            <a:off x="9508485" y="44737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0" name="Google Shape;2150;p82"/>
          <p:cNvSpPr/>
          <p:nvPr/>
        </p:nvSpPr>
        <p:spPr>
          <a:xfrm>
            <a:off x="9465781" y="55239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1" name="Google Shape;2151;p82"/>
          <p:cNvSpPr/>
          <p:nvPr/>
        </p:nvSpPr>
        <p:spPr>
          <a:xfrm>
            <a:off x="9488878" y="48327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2" name="Google Shape;2152;p82"/>
          <p:cNvSpPr/>
          <p:nvPr/>
        </p:nvSpPr>
        <p:spPr>
          <a:xfrm>
            <a:off x="10333878" y="48086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153" name="Google Shape;2153;p82"/>
          <p:cNvGrpSpPr/>
          <p:nvPr/>
        </p:nvGrpSpPr>
        <p:grpSpPr>
          <a:xfrm>
            <a:off x="9922527" y="4511478"/>
            <a:ext cx="150357" cy="142471"/>
            <a:chOff x="4768575" y="2253950"/>
            <a:chExt cx="46300" cy="43875"/>
          </a:xfrm>
        </p:grpSpPr>
        <p:sp>
          <p:nvSpPr>
            <p:cNvPr id="2154" name="Google Shape;2154;p8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5" name="Google Shape;2155;p8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56" name="Google Shape;2156;p82"/>
          <p:cNvGrpSpPr/>
          <p:nvPr/>
        </p:nvGrpSpPr>
        <p:grpSpPr>
          <a:xfrm>
            <a:off x="10322025" y="5163512"/>
            <a:ext cx="157583" cy="194995"/>
            <a:chOff x="4960900" y="2433225"/>
            <a:chExt cx="48525" cy="60050"/>
          </a:xfrm>
        </p:grpSpPr>
        <p:sp>
          <p:nvSpPr>
            <p:cNvPr id="2157" name="Google Shape;2157;p8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8" name="Google Shape;2158;p8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59" name="Google Shape;2159;p82"/>
          <p:cNvGrpSpPr/>
          <p:nvPr/>
        </p:nvGrpSpPr>
        <p:grpSpPr>
          <a:xfrm>
            <a:off x="9906777" y="5515593"/>
            <a:ext cx="181859" cy="191747"/>
            <a:chOff x="4854075" y="2527625"/>
            <a:chExt cx="56000" cy="59050"/>
          </a:xfrm>
        </p:grpSpPr>
        <p:sp>
          <p:nvSpPr>
            <p:cNvPr id="2160" name="Google Shape;2160;p8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1" name="Google Shape;2161;p8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162" name="Google Shape;2162;p82"/>
          <p:cNvSpPr/>
          <p:nvPr/>
        </p:nvSpPr>
        <p:spPr>
          <a:xfrm>
            <a:off x="9927113" y="51725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3" name="Google Shape;2163;p82"/>
          <p:cNvSpPr/>
          <p:nvPr/>
        </p:nvSpPr>
        <p:spPr>
          <a:xfrm>
            <a:off x="10698669" y="41587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4" name="Google Shape;2164;p82"/>
          <p:cNvSpPr/>
          <p:nvPr/>
        </p:nvSpPr>
        <p:spPr>
          <a:xfrm>
            <a:off x="9497687" y="51725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165" name="Google Shape;2165;p82"/>
          <p:cNvGrpSpPr/>
          <p:nvPr/>
        </p:nvGrpSpPr>
        <p:grpSpPr>
          <a:xfrm>
            <a:off x="10739059" y="4800586"/>
            <a:ext cx="132416" cy="214396"/>
            <a:chOff x="5059700" y="2334775"/>
            <a:chExt cx="40775" cy="66025"/>
          </a:xfrm>
        </p:grpSpPr>
        <p:sp>
          <p:nvSpPr>
            <p:cNvPr id="2166" name="Google Shape;2166;p8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7" name="Google Shape;2167;p8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8" name="Google Shape;2168;p8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9" name="Google Shape;2169;p8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0" name="Google Shape;2170;p8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1" name="Google Shape;2171;p8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2" name="Google Shape;2172;p8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3" name="Google Shape;2173;p8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4" name="Google Shape;2174;p8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75" name="Google Shape;2175;p82"/>
          <p:cNvGrpSpPr/>
          <p:nvPr/>
        </p:nvGrpSpPr>
        <p:grpSpPr>
          <a:xfrm>
            <a:off x="10681944" y="5154095"/>
            <a:ext cx="246645" cy="213828"/>
            <a:chOff x="5037700" y="2430325"/>
            <a:chExt cx="75950" cy="65850"/>
          </a:xfrm>
        </p:grpSpPr>
        <p:sp>
          <p:nvSpPr>
            <p:cNvPr id="2176" name="Google Shape;2176;p8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7" name="Google Shape;2177;p8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78" name="Google Shape;2178;p82"/>
          <p:cNvGrpSpPr/>
          <p:nvPr/>
        </p:nvGrpSpPr>
        <p:grpSpPr>
          <a:xfrm>
            <a:off x="9907952" y="4842698"/>
            <a:ext cx="230685" cy="130172"/>
            <a:chOff x="4756975" y="2341800"/>
            <a:chExt cx="91975" cy="51925"/>
          </a:xfrm>
        </p:grpSpPr>
        <p:sp>
          <p:nvSpPr>
            <p:cNvPr id="2179" name="Google Shape;2179;p8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0" name="Google Shape;2180;p8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1" name="Google Shape;2181;p8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2" name="Google Shape;2182;p8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3" name="Google Shape;2183;p8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4" name="Google Shape;2184;p8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5" name="Google Shape;2185;p8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6" name="Google Shape;2186;p8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7" name="Google Shape;2187;p8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8" name="Google Shape;2188;p8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9" name="Google Shape;2189;p8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0" name="Google Shape;2190;p8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1" name="Google Shape;2191;p8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2" name="Google Shape;2192;p8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3" name="Google Shape;2193;p8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4" name="Google Shape;2194;p8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5" name="Google Shape;2195;p8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6" name="Google Shape;2196;p8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7" name="Google Shape;2197;p8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8" name="Google Shape;2198;p8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99" name="Google Shape;2199;p82"/>
          <p:cNvGrpSpPr/>
          <p:nvPr/>
        </p:nvGrpSpPr>
        <p:grpSpPr>
          <a:xfrm>
            <a:off x="10263869" y="5494294"/>
            <a:ext cx="283329" cy="234348"/>
            <a:chOff x="4943575" y="2516350"/>
            <a:chExt cx="98675" cy="81700"/>
          </a:xfrm>
        </p:grpSpPr>
        <p:sp>
          <p:nvSpPr>
            <p:cNvPr id="2200" name="Google Shape;2200;p8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1" name="Google Shape;2201;p8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2" name="Google Shape;2202;p8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3" name="Google Shape;2203;p8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4" name="Google Shape;2204;p8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5" name="Google Shape;2205;p8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6" name="Google Shape;2206;p8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7" name="Google Shape;2207;p8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8" name="Google Shape;2208;p8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9" name="Google Shape;2209;p8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0" name="Google Shape;2210;p8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1" name="Google Shape;2211;p8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2" name="Google Shape;2212;p8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3" name="Google Shape;2213;p8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4" name="Google Shape;2214;p8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5" name="Google Shape;2215;p8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6" name="Google Shape;2216;p8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7" name="Google Shape;2217;p8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8" name="Google Shape;2218;p8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9" name="Google Shape;2219;p8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0" name="Google Shape;2220;p8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1" name="Google Shape;2221;p8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2" name="Google Shape;2222;p8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3" name="Google Shape;2223;p8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4" name="Google Shape;2224;p8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5" name="Google Shape;2225;p8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6" name="Google Shape;2226;p8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7" name="Google Shape;2227;p8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8" name="Google Shape;2228;p8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9" name="Google Shape;2229;p8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0" name="Google Shape;2230;p8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1" name="Google Shape;2231;p8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2" name="Google Shape;2232;p8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3" name="Google Shape;2233;p8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4" name="Google Shape;2234;p8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5" name="Google Shape;2235;p8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8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8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8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8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8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8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8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8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8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8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8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8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8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8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8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8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8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8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8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8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8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8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8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8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8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8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8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8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8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8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8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8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8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8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8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8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8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8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8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8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6" name="Google Shape;2276;p8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7" name="Google Shape;2277;p8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78" name="Google Shape;2278;p82"/>
          <p:cNvGrpSpPr/>
          <p:nvPr/>
        </p:nvGrpSpPr>
        <p:grpSpPr>
          <a:xfrm>
            <a:off x="2607950" y="4462618"/>
            <a:ext cx="1287135" cy="179481"/>
            <a:chOff x="4411970" y="2962952"/>
            <a:chExt cx="706544" cy="104212"/>
          </a:xfrm>
        </p:grpSpPr>
        <p:sp>
          <p:nvSpPr>
            <p:cNvPr id="2279" name="Google Shape;2279;p8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0" name="Google Shape;2280;p8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1" name="Google Shape;2281;p8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2" name="Google Shape;2282;p8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83" name="Google Shape;2283;p82"/>
          <p:cNvGrpSpPr/>
          <p:nvPr/>
        </p:nvGrpSpPr>
        <p:grpSpPr>
          <a:xfrm>
            <a:off x="2607949" y="3914503"/>
            <a:ext cx="1280211" cy="385563"/>
            <a:chOff x="4411970" y="2726085"/>
            <a:chExt cx="643107" cy="193659"/>
          </a:xfrm>
        </p:grpSpPr>
        <p:sp>
          <p:nvSpPr>
            <p:cNvPr id="2284" name="Google Shape;2284;p8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5" name="Google Shape;2285;p8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8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87" name="Google Shape;2287;p82"/>
          <p:cNvGrpSpPr/>
          <p:nvPr/>
        </p:nvGrpSpPr>
        <p:grpSpPr>
          <a:xfrm>
            <a:off x="1278473" y="4269317"/>
            <a:ext cx="1110897" cy="345612"/>
            <a:chOff x="4411970" y="4340222"/>
            <a:chExt cx="779467" cy="242683"/>
          </a:xfrm>
        </p:grpSpPr>
        <p:sp>
          <p:nvSpPr>
            <p:cNvPr id="2288" name="Google Shape;2288;p8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8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8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91" name="Google Shape;2291;p82"/>
          <p:cNvGrpSpPr/>
          <p:nvPr/>
        </p:nvGrpSpPr>
        <p:grpSpPr>
          <a:xfrm>
            <a:off x="2607949" y="3463644"/>
            <a:ext cx="1286880" cy="288307"/>
            <a:chOff x="4411970" y="2468674"/>
            <a:chExt cx="747317" cy="167425"/>
          </a:xfrm>
        </p:grpSpPr>
        <p:sp>
          <p:nvSpPr>
            <p:cNvPr id="2292" name="Google Shape;2292;p8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8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94" name="Google Shape;2294;p82"/>
          <p:cNvGrpSpPr/>
          <p:nvPr/>
        </p:nvGrpSpPr>
        <p:grpSpPr>
          <a:xfrm>
            <a:off x="1272946" y="3336600"/>
            <a:ext cx="1080601" cy="425531"/>
            <a:chOff x="4411970" y="3686602"/>
            <a:chExt cx="797845" cy="314215"/>
          </a:xfrm>
        </p:grpSpPr>
        <p:sp>
          <p:nvSpPr>
            <p:cNvPr id="2295" name="Google Shape;2295;p82"/>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6" name="Google Shape;2296;p82"/>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7" name="Google Shape;2297;p82"/>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82"/>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82"/>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300" name="Google Shape;2300;p82"/>
          <p:cNvSpPr/>
          <p:nvPr/>
        </p:nvSpPr>
        <p:spPr>
          <a:xfrm>
            <a:off x="1263411" y="3881383"/>
            <a:ext cx="1096727" cy="2611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301" name="Google Shape;2301;p82"/>
          <p:cNvGrpSpPr/>
          <p:nvPr/>
        </p:nvGrpSpPr>
        <p:grpSpPr>
          <a:xfrm>
            <a:off x="1273075" y="3009299"/>
            <a:ext cx="2627111" cy="278379"/>
            <a:chOff x="6336019" y="3733725"/>
            <a:chExt cx="2566206" cy="351310"/>
          </a:xfrm>
        </p:grpSpPr>
        <p:sp>
          <p:nvSpPr>
            <p:cNvPr id="2302" name="Google Shape;2302;p82"/>
            <p:cNvSpPr/>
            <p:nvPr/>
          </p:nvSpPr>
          <p:spPr>
            <a:xfrm>
              <a:off x="6336019" y="3733735"/>
              <a:ext cx="1881300" cy="351300"/>
            </a:xfrm>
            <a:prstGeom prst="homePlate">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3" name="Google Shape;2303;p82"/>
            <p:cNvSpPr/>
            <p:nvPr/>
          </p:nvSpPr>
          <p:spPr>
            <a:xfrm>
              <a:off x="8098525" y="3733725"/>
              <a:ext cx="346500" cy="351300"/>
            </a:xfrm>
            <a:prstGeom prst="chevron">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4" name="Google Shape;2304;p82"/>
            <p:cNvSpPr/>
            <p:nvPr/>
          </p:nvSpPr>
          <p:spPr>
            <a:xfrm>
              <a:off x="8327125" y="3733725"/>
              <a:ext cx="346500" cy="351300"/>
            </a:xfrm>
            <a:prstGeom prst="chevron">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5" name="Google Shape;2305;p82"/>
            <p:cNvSpPr/>
            <p:nvPr/>
          </p:nvSpPr>
          <p:spPr>
            <a:xfrm>
              <a:off x="8555725" y="3733725"/>
              <a:ext cx="346500" cy="351300"/>
            </a:xfrm>
            <a:prstGeom prst="chevron">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306" name="Google Shape;2306;p82"/>
          <p:cNvGrpSpPr/>
          <p:nvPr/>
        </p:nvGrpSpPr>
        <p:grpSpPr>
          <a:xfrm>
            <a:off x="2607950" y="5152705"/>
            <a:ext cx="1262068" cy="204267"/>
            <a:chOff x="4404545" y="3301592"/>
            <a:chExt cx="782403" cy="129272"/>
          </a:xfrm>
        </p:grpSpPr>
        <p:sp>
          <p:nvSpPr>
            <p:cNvPr id="2307" name="Google Shape;2307;p8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8" name="Google Shape;2308;p82"/>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309" name="Google Shape;2309;p82"/>
          <p:cNvGrpSpPr/>
          <p:nvPr/>
        </p:nvGrpSpPr>
        <p:grpSpPr>
          <a:xfrm>
            <a:off x="2607950" y="4804651"/>
            <a:ext cx="1283009" cy="185503"/>
            <a:chOff x="4411970" y="3131459"/>
            <a:chExt cx="710520" cy="117397"/>
          </a:xfrm>
        </p:grpSpPr>
        <p:sp>
          <p:nvSpPr>
            <p:cNvPr id="2310" name="Google Shape;2310;p8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1" name="Google Shape;2311;p8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312" name="Google Shape;2312;p82" descr="Timeline background shape"/>
          <p:cNvSpPr/>
          <p:nvPr/>
        </p:nvSpPr>
        <p:spPr>
          <a:xfrm>
            <a:off x="2607949" y="5519524"/>
            <a:ext cx="1280400" cy="204000"/>
          </a:xfrm>
          <a:prstGeom prst="homePlate">
            <a:avLst>
              <a:gd name="adj" fmla="val 5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313" name="Google Shape;2313;p82"/>
          <p:cNvGrpSpPr/>
          <p:nvPr/>
        </p:nvGrpSpPr>
        <p:grpSpPr>
          <a:xfrm>
            <a:off x="1274809" y="4717709"/>
            <a:ext cx="1098451" cy="611984"/>
            <a:chOff x="4411970" y="1801825"/>
            <a:chExt cx="734586" cy="409262"/>
          </a:xfrm>
        </p:grpSpPr>
        <p:sp>
          <p:nvSpPr>
            <p:cNvPr id="2314" name="Google Shape;2314;p8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5" name="Google Shape;2315;p8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316" name="Google Shape;2316;p82"/>
          <p:cNvGrpSpPr/>
          <p:nvPr/>
        </p:nvGrpSpPr>
        <p:grpSpPr>
          <a:xfrm>
            <a:off x="1274810" y="5448945"/>
            <a:ext cx="1141797" cy="282719"/>
            <a:chOff x="4411970" y="2233974"/>
            <a:chExt cx="763574" cy="189068"/>
          </a:xfrm>
        </p:grpSpPr>
        <p:sp>
          <p:nvSpPr>
            <p:cNvPr id="2317" name="Google Shape;2317;p82"/>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8" name="Google Shape;2318;p82"/>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319" name="Google Shape;2319;p82"/>
          <p:cNvGrpSpPr/>
          <p:nvPr/>
        </p:nvGrpSpPr>
        <p:grpSpPr>
          <a:xfrm>
            <a:off x="4088404" y="3016059"/>
            <a:ext cx="682136" cy="682136"/>
            <a:chOff x="5681300" y="2527788"/>
            <a:chExt cx="805800" cy="805800"/>
          </a:xfrm>
        </p:grpSpPr>
        <p:sp>
          <p:nvSpPr>
            <p:cNvPr id="2320" name="Google Shape;2320;p82"/>
            <p:cNvSpPr/>
            <p:nvPr/>
          </p:nvSpPr>
          <p:spPr>
            <a:xfrm>
              <a:off x="5681300" y="2527788"/>
              <a:ext cx="805800" cy="8058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1" name="Google Shape;2321;p8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322" name="Google Shape;2322;p82"/>
          <p:cNvGrpSpPr/>
          <p:nvPr/>
        </p:nvGrpSpPr>
        <p:grpSpPr>
          <a:xfrm>
            <a:off x="4084663" y="4038170"/>
            <a:ext cx="684028" cy="683913"/>
            <a:chOff x="4049800" y="640400"/>
            <a:chExt cx="858900" cy="858900"/>
          </a:xfrm>
        </p:grpSpPr>
        <p:sp>
          <p:nvSpPr>
            <p:cNvPr id="2323" name="Google Shape;2323;p82"/>
            <p:cNvSpPr/>
            <p:nvPr/>
          </p:nvSpPr>
          <p:spPr>
            <a:xfrm>
              <a:off x="4049800" y="640400"/>
              <a:ext cx="858900" cy="858900"/>
            </a:xfrm>
            <a:prstGeom prst="donut">
              <a:avLst>
                <a:gd name="adj" fmla="val 25000"/>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4" name="Google Shape;2324;p82"/>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325" name="Google Shape;2325;p82"/>
          <p:cNvGrpSpPr/>
          <p:nvPr/>
        </p:nvGrpSpPr>
        <p:grpSpPr>
          <a:xfrm>
            <a:off x="3974262" y="4907359"/>
            <a:ext cx="915319" cy="915447"/>
            <a:chOff x="5080188" y="927900"/>
            <a:chExt cx="961200" cy="961200"/>
          </a:xfrm>
        </p:grpSpPr>
        <p:sp>
          <p:nvSpPr>
            <p:cNvPr id="2326" name="Google Shape;2326;p82"/>
            <p:cNvSpPr/>
            <p:nvPr/>
          </p:nvSpPr>
          <p:spPr>
            <a:xfrm>
              <a:off x="5201900" y="1050116"/>
              <a:ext cx="716700" cy="716700"/>
            </a:xfrm>
            <a:prstGeom prst="donut">
              <a:avLst>
                <a:gd name="adj" fmla="val 4716"/>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7" name="Google Shape;2327;p82"/>
            <p:cNvSpPr/>
            <p:nvPr/>
          </p:nvSpPr>
          <p:spPr>
            <a:xfrm>
              <a:off x="5269594" y="1117818"/>
              <a:ext cx="581100" cy="581100"/>
            </a:xfrm>
            <a:prstGeom prst="donut">
              <a:avLst>
                <a:gd name="adj" fmla="val 5814"/>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8" name="Google Shape;2328;p82"/>
            <p:cNvSpPr/>
            <p:nvPr/>
          </p:nvSpPr>
          <p:spPr>
            <a:xfrm>
              <a:off x="5339279" y="1187526"/>
              <a:ext cx="441900" cy="441600"/>
            </a:xfrm>
            <a:prstGeom prst="donut">
              <a:avLst>
                <a:gd name="adj" fmla="val 7648"/>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9" name="Google Shape;2329;p82"/>
            <p:cNvSpPr/>
            <p:nvPr/>
          </p:nvSpPr>
          <p:spPr>
            <a:xfrm>
              <a:off x="5414892" y="1263155"/>
              <a:ext cx="290700" cy="290700"/>
            </a:xfrm>
            <a:prstGeom prst="donut">
              <a:avLst>
                <a:gd name="adj" fmla="val 10182"/>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0" name="Google Shape;2330;p8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1" name="Google Shape;2331;p8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2" name="Google Shape;2332;p8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3" name="Google Shape;2333;p8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334" name="Google Shape;2334;p82"/>
          <p:cNvGrpSpPr/>
          <p:nvPr/>
        </p:nvGrpSpPr>
        <p:grpSpPr>
          <a:xfrm>
            <a:off x="5018465" y="5030998"/>
            <a:ext cx="680497" cy="681249"/>
            <a:chOff x="7508249" y="1522825"/>
            <a:chExt cx="1326332" cy="1322987"/>
          </a:xfrm>
        </p:grpSpPr>
        <p:sp>
          <p:nvSpPr>
            <p:cNvPr id="2335" name="Google Shape;2335;p82"/>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6" name="Google Shape;2336;p82"/>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7" name="Google Shape;2337;p82"/>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8" name="Google Shape;2338;p82"/>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9" name="Google Shape;2339;p82"/>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0" name="Google Shape;2340;p82"/>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1" name="Google Shape;2341;p82"/>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2" name="Google Shape;2342;p82"/>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3" name="Google Shape;2343;p82"/>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4" name="Google Shape;2344;p82"/>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345" name="Google Shape;2345;p82"/>
          <p:cNvGrpSpPr/>
          <p:nvPr/>
        </p:nvGrpSpPr>
        <p:grpSpPr>
          <a:xfrm>
            <a:off x="5940588" y="5032871"/>
            <a:ext cx="656869" cy="671131"/>
            <a:chOff x="6039282" y="1042577"/>
            <a:chExt cx="734315" cy="731929"/>
          </a:xfrm>
        </p:grpSpPr>
        <p:sp>
          <p:nvSpPr>
            <p:cNvPr id="2346" name="Google Shape;2346;p8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7" name="Google Shape;2347;p8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8" name="Google Shape;2348;p8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9" name="Google Shape;2349;p8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0" name="Google Shape;2350;p8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1" name="Google Shape;2351;p8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2" name="Google Shape;2352;p8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3" name="Google Shape;2353;p8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4" name="Google Shape;2354;p8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5" name="Google Shape;2355;p8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6" name="Google Shape;2356;p8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7" name="Google Shape;2357;p8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8" name="Google Shape;2358;p8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9" name="Google Shape;2359;p8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0" name="Google Shape;2360;p8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1" name="Google Shape;2361;p8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2" name="Google Shape;2362;p8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3" name="Google Shape;2363;p8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4" name="Google Shape;2364;p8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5" name="Google Shape;2365;p8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6" name="Google Shape;2366;p8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367" name="Google Shape;2367;p82"/>
          <p:cNvGrpSpPr/>
          <p:nvPr/>
        </p:nvGrpSpPr>
        <p:grpSpPr>
          <a:xfrm>
            <a:off x="6794474" y="3027592"/>
            <a:ext cx="644405" cy="673203"/>
            <a:chOff x="1825800" y="1651625"/>
            <a:chExt cx="568125" cy="591775"/>
          </a:xfrm>
        </p:grpSpPr>
        <p:sp>
          <p:nvSpPr>
            <p:cNvPr id="2368" name="Google Shape;2368;p82"/>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9" name="Google Shape;2369;p82"/>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0" name="Google Shape;2370;p82"/>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1" name="Google Shape;2371;p82"/>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2" name="Google Shape;2372;p8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3" name="Google Shape;2373;p82"/>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374" name="Google Shape;2374;p82"/>
          <p:cNvSpPr/>
          <p:nvPr/>
        </p:nvSpPr>
        <p:spPr>
          <a:xfrm>
            <a:off x="10284592" y="44664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5" name="Google Shape;2375;p82"/>
          <p:cNvSpPr/>
          <p:nvPr/>
        </p:nvSpPr>
        <p:spPr>
          <a:xfrm>
            <a:off x="10706267" y="45049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6" name="Google Shape;2376;p82"/>
          <p:cNvSpPr/>
          <p:nvPr/>
        </p:nvSpPr>
        <p:spPr>
          <a:xfrm>
            <a:off x="9509085" y="3599496"/>
            <a:ext cx="157600" cy="157600"/>
          </a:xfrm>
          <a:prstGeom prst="curvedRightArrow">
            <a:avLst>
              <a:gd name="adj1" fmla="val 25000"/>
              <a:gd name="adj2" fmla="val 50000"/>
              <a:gd name="adj3" fmla="val 25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7" name="Google Shape;2377;p82"/>
          <p:cNvSpPr/>
          <p:nvPr/>
        </p:nvSpPr>
        <p:spPr>
          <a:xfrm flipH="1">
            <a:off x="9918905" y="3599496"/>
            <a:ext cx="157600" cy="157600"/>
          </a:xfrm>
          <a:prstGeom prst="curvedRightArrow">
            <a:avLst>
              <a:gd name="adj1" fmla="val 25000"/>
              <a:gd name="adj2" fmla="val 50000"/>
              <a:gd name="adj3" fmla="val 25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8" name="Google Shape;2378;p82"/>
          <p:cNvSpPr txBox="1"/>
          <p:nvPr/>
        </p:nvSpPr>
        <p:spPr>
          <a:xfrm>
            <a:off x="964467" y="1583967"/>
            <a:ext cx="10262800" cy="10856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1467" kern="0" dirty="0">
                <a:solidFill>
                  <a:srgbClr val="FFFFFF"/>
                </a:solidFill>
                <a:latin typeface="Arial"/>
                <a:cs typeface="Arial"/>
                <a:sym typeface="Arial"/>
              </a:rPr>
              <a:t>You can easily </a:t>
            </a:r>
            <a:r>
              <a:rPr lang="en" sz="1467" b="1" kern="0" dirty="0">
                <a:solidFill>
                  <a:srgbClr val="869FB2"/>
                </a:solidFill>
                <a:latin typeface="Arial"/>
                <a:cs typeface="Arial"/>
                <a:sym typeface="Arial"/>
              </a:rPr>
              <a:t>resize </a:t>
            </a:r>
            <a:r>
              <a:rPr lang="en" sz="1467" kern="0" dirty="0">
                <a:solidFill>
                  <a:srgbClr val="FFFFFF"/>
                </a:solidFill>
                <a:latin typeface="Arial"/>
                <a:cs typeface="Arial"/>
                <a:sym typeface="Arial"/>
              </a:rPr>
              <a:t>these resources without losing quality. To </a:t>
            </a:r>
            <a:r>
              <a:rPr lang="en" sz="1467" b="1" kern="0" dirty="0">
                <a:solidFill>
                  <a:srgbClr val="869FB2"/>
                </a:solidFill>
                <a:latin typeface="Arial"/>
                <a:cs typeface="Arial"/>
                <a:sym typeface="Arial"/>
              </a:rPr>
              <a:t>change the color</a:t>
            </a:r>
            <a:r>
              <a:rPr lang="en" sz="1467" kern="0" dirty="0">
                <a:solidFill>
                  <a:srgbClr val="FFFFFF"/>
                </a:solidFill>
                <a:latin typeface="Arial"/>
                <a:cs typeface="Arial"/>
                <a:sym typeface="Arial"/>
              </a:rPr>
              <a:t>, just ungroup the resource and click on the object you want to change. Then, click on the paint bucket and select the color you want. Group the resource again when you’re done. You can also look for more </a:t>
            </a:r>
            <a:r>
              <a:rPr lang="en" sz="1467" b="1" kern="0" dirty="0">
                <a:solidFill>
                  <a:srgbClr val="869FB2"/>
                </a:solidFill>
                <a:uFill>
                  <a:noFill/>
                </a:uFill>
                <a:latin typeface="Arial"/>
                <a:cs typeface="Arial"/>
                <a:sym typeface="Arial"/>
              </a:rPr>
              <a:t>infographics</a:t>
            </a:r>
            <a:r>
              <a:rPr lang="en" sz="1467" b="1" kern="0" dirty="0">
                <a:solidFill>
                  <a:srgbClr val="869FB2"/>
                </a:solidFill>
                <a:latin typeface="Arial"/>
                <a:cs typeface="Arial"/>
                <a:sym typeface="Arial"/>
              </a:rPr>
              <a:t> </a:t>
            </a:r>
            <a:r>
              <a:rPr lang="en" sz="1467" kern="0" dirty="0">
                <a:solidFill>
                  <a:srgbClr val="FFFFFF"/>
                </a:solidFill>
                <a:latin typeface="Arial"/>
                <a:cs typeface="Arial"/>
                <a:sym typeface="Arial"/>
              </a:rPr>
              <a:t>on GreatPPT.</a:t>
            </a:r>
            <a:endParaRPr sz="1467" kern="0" dirty="0">
              <a:solidFill>
                <a:srgbClr val="FFFFFF"/>
              </a:solidFill>
              <a:latin typeface="Arial"/>
              <a:cs typeface="Arial"/>
              <a:sym typeface="Arial"/>
            </a:endParaRPr>
          </a:p>
        </p:txBody>
      </p:sp>
      <p:sp>
        <p:nvSpPr>
          <p:cNvPr id="2379" name="Google Shape;2379;p82"/>
          <p:cNvSpPr txBox="1">
            <a:spLocks noGrp="1"/>
          </p:cNvSpPr>
          <p:nvPr>
            <p:ph type="title"/>
          </p:nvPr>
        </p:nvSpPr>
        <p:spPr>
          <a:xfrm>
            <a:off x="964600" y="681367"/>
            <a:ext cx="10262800" cy="643200"/>
          </a:xfrm>
          <a:prstGeom prst="rect">
            <a:avLst/>
          </a:prstGeom>
        </p:spPr>
        <p:txBody>
          <a:bodyPr spcFirstLastPara="1" wrap="square" lIns="121900" tIns="121900" rIns="121900" bIns="121900" anchor="t" anchorCtr="0">
            <a:noAutofit/>
          </a:bodyPr>
          <a:lstStyle/>
          <a:p>
            <a:r>
              <a:rPr lang="en"/>
              <a:t>Use our editable graphic resources...</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383"/>
        <p:cNvGrpSpPr/>
        <p:nvPr/>
      </p:nvGrpSpPr>
      <p:grpSpPr>
        <a:xfrm>
          <a:off x="0" y="0"/>
          <a:ext cx="0" cy="0"/>
          <a:chOff x="0" y="0"/>
          <a:chExt cx="0" cy="0"/>
        </a:xfrm>
      </p:grpSpPr>
      <p:grpSp>
        <p:nvGrpSpPr>
          <p:cNvPr id="2384" name="Google Shape;2384;p83"/>
          <p:cNvGrpSpPr/>
          <p:nvPr/>
        </p:nvGrpSpPr>
        <p:grpSpPr>
          <a:xfrm>
            <a:off x="962745" y="1273557"/>
            <a:ext cx="3323824" cy="1839835"/>
            <a:chOff x="2654821" y="2311071"/>
            <a:chExt cx="2279715" cy="1262120"/>
          </a:xfrm>
        </p:grpSpPr>
        <p:grpSp>
          <p:nvGrpSpPr>
            <p:cNvPr id="2385" name="Google Shape;2385;p83"/>
            <p:cNvGrpSpPr/>
            <p:nvPr/>
          </p:nvGrpSpPr>
          <p:grpSpPr>
            <a:xfrm>
              <a:off x="4034269" y="2840745"/>
              <a:ext cx="40212" cy="36437"/>
              <a:chOff x="4293400" y="2574725"/>
              <a:chExt cx="84425" cy="80100"/>
            </a:xfrm>
          </p:grpSpPr>
          <p:sp>
            <p:nvSpPr>
              <p:cNvPr id="2386" name="Google Shape;2386;p83"/>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387" name="Google Shape;2387;p83"/>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388" name="Google Shape;2388;p83"/>
            <p:cNvGrpSpPr/>
            <p:nvPr/>
          </p:nvGrpSpPr>
          <p:grpSpPr>
            <a:xfrm>
              <a:off x="3894606" y="2334874"/>
              <a:ext cx="913198" cy="518984"/>
              <a:chOff x="4000175" y="1462675"/>
              <a:chExt cx="1917275" cy="1140875"/>
            </a:xfrm>
          </p:grpSpPr>
          <p:sp>
            <p:nvSpPr>
              <p:cNvPr id="2389" name="Google Shape;2389;p83"/>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390" name="Google Shape;2390;p83"/>
              <p:cNvGrpSpPr/>
              <p:nvPr/>
            </p:nvGrpSpPr>
            <p:grpSpPr>
              <a:xfrm>
                <a:off x="4000175" y="1462675"/>
                <a:ext cx="1917275" cy="1140875"/>
                <a:chOff x="4000175" y="1462675"/>
                <a:chExt cx="1917275" cy="1140875"/>
              </a:xfrm>
            </p:grpSpPr>
            <p:sp>
              <p:nvSpPr>
                <p:cNvPr id="2391" name="Google Shape;2391;p83"/>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392" name="Google Shape;2392;p83"/>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3" name="Google Shape;2393;p83"/>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4" name="Google Shape;2394;p83"/>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5" name="Google Shape;2395;p83"/>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2396" name="Google Shape;2396;p83"/>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397" name="Google Shape;2397;p83"/>
            <p:cNvGrpSpPr/>
            <p:nvPr/>
          </p:nvGrpSpPr>
          <p:grpSpPr>
            <a:xfrm>
              <a:off x="3875768" y="2846704"/>
              <a:ext cx="44796" cy="47366"/>
              <a:chOff x="3960625" y="2587825"/>
              <a:chExt cx="94050" cy="104125"/>
            </a:xfrm>
          </p:grpSpPr>
          <p:sp>
            <p:nvSpPr>
              <p:cNvPr id="2398" name="Google Shape;2398;p83"/>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399" name="Google Shape;2399;p83"/>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00" name="Google Shape;2400;p83"/>
            <p:cNvGrpSpPr/>
            <p:nvPr/>
          </p:nvGrpSpPr>
          <p:grpSpPr>
            <a:xfrm>
              <a:off x="3782759" y="2807162"/>
              <a:ext cx="82686" cy="85487"/>
              <a:chOff x="3765350" y="2500900"/>
              <a:chExt cx="173600" cy="187925"/>
            </a:xfrm>
          </p:grpSpPr>
          <p:sp>
            <p:nvSpPr>
              <p:cNvPr id="2401" name="Google Shape;2401;p83"/>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402" name="Google Shape;2402;p83"/>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3" name="Google Shape;2403;p83"/>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4" name="Google Shape;2404;p83"/>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5" name="Google Shape;2405;p83"/>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6" name="Google Shape;2406;p83"/>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07" name="Google Shape;2407;p83"/>
            <p:cNvGrpSpPr/>
            <p:nvPr/>
          </p:nvGrpSpPr>
          <p:grpSpPr>
            <a:xfrm>
              <a:off x="3775674" y="2798496"/>
              <a:ext cx="40545" cy="23564"/>
              <a:chOff x="3750475" y="2481850"/>
              <a:chExt cx="85125" cy="51800"/>
            </a:xfrm>
          </p:grpSpPr>
          <p:sp>
            <p:nvSpPr>
              <p:cNvPr id="2408" name="Google Shape;2408;p83"/>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9" name="Google Shape;2409;p83"/>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410" name="Google Shape;2410;p83"/>
            <p:cNvGrpSpPr/>
            <p:nvPr/>
          </p:nvGrpSpPr>
          <p:grpSpPr>
            <a:xfrm>
              <a:off x="3716946" y="2776024"/>
              <a:ext cx="81971" cy="76912"/>
              <a:chOff x="3627175" y="2432450"/>
              <a:chExt cx="172100" cy="169075"/>
            </a:xfrm>
          </p:grpSpPr>
          <p:sp>
            <p:nvSpPr>
              <p:cNvPr id="2411" name="Google Shape;2411;p83"/>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2" name="Google Shape;2412;p83"/>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413" name="Google Shape;2413;p83"/>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414" name="Google Shape;2414;p83"/>
            <p:cNvGrpSpPr/>
            <p:nvPr/>
          </p:nvGrpSpPr>
          <p:grpSpPr>
            <a:xfrm>
              <a:off x="3685682" y="2845624"/>
              <a:ext cx="29311" cy="45055"/>
              <a:chOff x="3561536" y="2585450"/>
              <a:chExt cx="61539" cy="99045"/>
            </a:xfrm>
          </p:grpSpPr>
          <p:sp>
            <p:nvSpPr>
              <p:cNvPr id="2415" name="Google Shape;2415;p83"/>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6" name="Google Shape;2416;p83"/>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417" name="Google Shape;2417;p83"/>
            <p:cNvGrpSpPr/>
            <p:nvPr/>
          </p:nvGrpSpPr>
          <p:grpSpPr>
            <a:xfrm>
              <a:off x="3849905" y="2572252"/>
              <a:ext cx="74339" cy="119559"/>
              <a:chOff x="3906325" y="1984500"/>
              <a:chExt cx="156075" cy="262825"/>
            </a:xfrm>
          </p:grpSpPr>
          <p:sp>
            <p:nvSpPr>
              <p:cNvPr id="2418" name="Google Shape;2418;p83"/>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419" name="Google Shape;2419;p83"/>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20" name="Google Shape;2420;p83"/>
            <p:cNvGrpSpPr/>
            <p:nvPr/>
          </p:nvGrpSpPr>
          <p:grpSpPr>
            <a:xfrm>
              <a:off x="2654821" y="2414345"/>
              <a:ext cx="667570" cy="558731"/>
              <a:chOff x="1397225" y="1637375"/>
              <a:chExt cx="1401575" cy="1228250"/>
            </a:xfrm>
          </p:grpSpPr>
          <p:sp>
            <p:nvSpPr>
              <p:cNvPr id="2421" name="Google Shape;2421;p83"/>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422" name="Google Shape;2422;p83"/>
              <p:cNvGrpSpPr/>
              <p:nvPr/>
            </p:nvGrpSpPr>
            <p:grpSpPr>
              <a:xfrm>
                <a:off x="1397225" y="1637375"/>
                <a:ext cx="1398775" cy="1228250"/>
                <a:chOff x="1397225" y="1637375"/>
                <a:chExt cx="1398775" cy="1228250"/>
              </a:xfrm>
            </p:grpSpPr>
            <p:sp>
              <p:nvSpPr>
                <p:cNvPr id="2423" name="Google Shape;2423;p83"/>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4" name="Google Shape;2424;p83"/>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425" name="Google Shape;2425;p83"/>
            <p:cNvGrpSpPr/>
            <p:nvPr/>
          </p:nvGrpSpPr>
          <p:grpSpPr>
            <a:xfrm>
              <a:off x="3230417" y="3103734"/>
              <a:ext cx="282982" cy="280332"/>
              <a:chOff x="2605700" y="3152850"/>
              <a:chExt cx="594125" cy="616250"/>
            </a:xfrm>
          </p:grpSpPr>
          <p:sp>
            <p:nvSpPr>
              <p:cNvPr id="2426" name="Google Shape;2426;p83"/>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427" name="Google Shape;2427;p83"/>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grpSp>
        <p:grpSp>
          <p:nvGrpSpPr>
            <p:cNvPr id="2428" name="Google Shape;2428;p83"/>
            <p:cNvGrpSpPr/>
            <p:nvPr/>
          </p:nvGrpSpPr>
          <p:grpSpPr>
            <a:xfrm>
              <a:off x="3265985" y="3226989"/>
              <a:ext cx="87151" cy="346202"/>
              <a:chOff x="2680375" y="3423800"/>
              <a:chExt cx="182975" cy="761050"/>
            </a:xfrm>
          </p:grpSpPr>
          <p:sp>
            <p:nvSpPr>
              <p:cNvPr id="2429" name="Google Shape;2429;p83"/>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430" name="Google Shape;2430;p83"/>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31" name="Google Shape;2431;p83"/>
            <p:cNvGrpSpPr/>
            <p:nvPr/>
          </p:nvGrpSpPr>
          <p:grpSpPr>
            <a:xfrm>
              <a:off x="3855466" y="3289811"/>
              <a:ext cx="112514" cy="94210"/>
              <a:chOff x="3918000" y="3561900"/>
              <a:chExt cx="236225" cy="207100"/>
            </a:xfrm>
          </p:grpSpPr>
          <p:sp>
            <p:nvSpPr>
              <p:cNvPr id="2432" name="Google Shape;2432;p83"/>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433" name="Google Shape;2433;p83"/>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434" name="Google Shape;2434;p83"/>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5" name="Google Shape;2435;p83"/>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6" name="Google Shape;2436;p83"/>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grpSp>
          <p:nvGrpSpPr>
            <p:cNvPr id="2437" name="Google Shape;2437;p83"/>
            <p:cNvGrpSpPr/>
            <p:nvPr/>
          </p:nvGrpSpPr>
          <p:grpSpPr>
            <a:xfrm>
              <a:off x="2905224" y="2311071"/>
              <a:ext cx="596721" cy="528992"/>
              <a:chOff x="1922950" y="1410350"/>
              <a:chExt cx="1252825" cy="1162875"/>
            </a:xfrm>
          </p:grpSpPr>
          <p:sp>
            <p:nvSpPr>
              <p:cNvPr id="2438" name="Google Shape;2438;p83"/>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9" name="Google Shape;2439;p83"/>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0" name="Google Shape;2440;p83"/>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1" name="Google Shape;2441;p83"/>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2" name="Google Shape;2442;p83"/>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3" name="Google Shape;2443;p83"/>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4" name="Google Shape;2444;p83"/>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5" name="Google Shape;2445;p83"/>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6" name="Google Shape;2446;p83"/>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7" name="Google Shape;2447;p83"/>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8" name="Google Shape;2448;p83"/>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9" name="Google Shape;2449;p83"/>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0" name="Google Shape;2450;p83"/>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1" name="Google Shape;2451;p83"/>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83"/>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83"/>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grpSp>
        <p:sp>
          <p:nvSpPr>
            <p:cNvPr id="2454" name="Google Shape;2454;p83"/>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83"/>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83"/>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83"/>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83"/>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9" name="Google Shape;2459;p83"/>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0" name="Google Shape;2460;p83"/>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1" name="Google Shape;2461;p83"/>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2" name="Google Shape;2462;p83"/>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3" name="Google Shape;2463;p83"/>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4" name="Google Shape;2464;p83"/>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83"/>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83"/>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7" name="Google Shape;2467;p83"/>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8" name="Google Shape;2468;p83"/>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83"/>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83"/>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83"/>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83"/>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83"/>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2474" name="Google Shape;2474;p83"/>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2475" name="Google Shape;2475;p83"/>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76" name="Google Shape;2476;p83"/>
            <p:cNvGrpSpPr/>
            <p:nvPr/>
          </p:nvGrpSpPr>
          <p:grpSpPr>
            <a:xfrm>
              <a:off x="3280929" y="3294542"/>
              <a:ext cx="109894" cy="272224"/>
              <a:chOff x="2711750" y="3572300"/>
              <a:chExt cx="230725" cy="598425"/>
            </a:xfrm>
          </p:grpSpPr>
          <p:sp>
            <p:nvSpPr>
              <p:cNvPr id="2477" name="Google Shape;2477;p83"/>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83"/>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479" name="Google Shape;2479;p83"/>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80" name="Google Shape;2480;p83"/>
            <p:cNvGrpSpPr/>
            <p:nvPr/>
          </p:nvGrpSpPr>
          <p:grpSpPr>
            <a:xfrm>
              <a:off x="3790439" y="2408636"/>
              <a:ext cx="73017" cy="75684"/>
              <a:chOff x="3781475" y="1624825"/>
              <a:chExt cx="153300" cy="166375"/>
            </a:xfrm>
          </p:grpSpPr>
          <p:sp>
            <p:nvSpPr>
              <p:cNvPr id="2481" name="Google Shape;2481;p83"/>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2" name="Google Shape;2482;p83"/>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3" name="Google Shape;2483;p83"/>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4" name="Google Shape;2484;p83"/>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485" name="Google Shape;2485;p83"/>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83"/>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7" name="Google Shape;2487;p83"/>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8" name="Google Shape;2488;p83"/>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83"/>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0" name="Google Shape;2490;p83"/>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1" name="Google Shape;2491;p83"/>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92" name="Google Shape;2492;p83"/>
            <p:cNvGrpSpPr/>
            <p:nvPr/>
          </p:nvGrpSpPr>
          <p:grpSpPr>
            <a:xfrm>
              <a:off x="4403342" y="3107749"/>
              <a:ext cx="316680" cy="101374"/>
              <a:chOff x="5068275" y="3161675"/>
              <a:chExt cx="664875" cy="222850"/>
            </a:xfrm>
          </p:grpSpPr>
          <p:sp>
            <p:nvSpPr>
              <p:cNvPr id="2493" name="Google Shape;2493;p83"/>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4" name="Google Shape;2494;p83"/>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5" name="Google Shape;2495;p83"/>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6" name="Google Shape;2496;p83"/>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497" name="Google Shape;2497;p83"/>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83"/>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9" name="Google Shape;2499;p83"/>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0" name="Google Shape;2500;p83"/>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83"/>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83"/>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3" name="Google Shape;2503;p83"/>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4" name="Google Shape;2504;p83"/>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83"/>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6" name="Google Shape;2506;p83"/>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7" name="Google Shape;2507;p83"/>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83"/>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83"/>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83"/>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83"/>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83"/>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83"/>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83"/>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83"/>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83"/>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83"/>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83"/>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83"/>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0" name="Google Shape;2520;p83"/>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1" name="Google Shape;2521;p83"/>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2" name="Google Shape;2522;p83"/>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83"/>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83"/>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5" name="Google Shape;2525;p83"/>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526" name="Google Shape;2526;p83"/>
            <p:cNvGrpSpPr/>
            <p:nvPr/>
          </p:nvGrpSpPr>
          <p:grpSpPr>
            <a:xfrm>
              <a:off x="3697513" y="2707266"/>
              <a:ext cx="59549" cy="79733"/>
              <a:chOff x="3586375" y="2281300"/>
              <a:chExt cx="125025" cy="175275"/>
            </a:xfrm>
          </p:grpSpPr>
          <p:sp>
            <p:nvSpPr>
              <p:cNvPr id="2527" name="Google Shape;2527;p83"/>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83"/>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529" name="Google Shape;2529;p83"/>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530" name="Google Shape;2530;p83"/>
            <p:cNvGrpSpPr/>
            <p:nvPr/>
          </p:nvGrpSpPr>
          <p:grpSpPr>
            <a:xfrm>
              <a:off x="4513224" y="3221724"/>
              <a:ext cx="274563" cy="280321"/>
              <a:chOff x="5298975" y="3412225"/>
              <a:chExt cx="576450" cy="616225"/>
            </a:xfrm>
          </p:grpSpPr>
          <p:sp>
            <p:nvSpPr>
              <p:cNvPr id="2531" name="Google Shape;2531;p83"/>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2532" name="Google Shape;2532;p83"/>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533" name="Google Shape;2533;p83"/>
            <p:cNvGrpSpPr/>
            <p:nvPr/>
          </p:nvGrpSpPr>
          <p:grpSpPr>
            <a:xfrm>
              <a:off x="4824403" y="3421846"/>
              <a:ext cx="110132" cy="130647"/>
              <a:chOff x="5952300" y="3852150"/>
              <a:chExt cx="231225" cy="287200"/>
            </a:xfrm>
          </p:grpSpPr>
          <p:sp>
            <p:nvSpPr>
              <p:cNvPr id="2534" name="Google Shape;2534;p83"/>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83"/>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536" name="Google Shape;2536;p83"/>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83"/>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83"/>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83"/>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83"/>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83"/>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83"/>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83"/>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544" name="Google Shape;2544;p83"/>
            <p:cNvGrpSpPr/>
            <p:nvPr/>
          </p:nvGrpSpPr>
          <p:grpSpPr>
            <a:xfrm>
              <a:off x="4295710" y="3079670"/>
              <a:ext cx="14968" cy="27135"/>
              <a:chOff x="4842300" y="3099950"/>
              <a:chExt cx="31425" cy="59650"/>
            </a:xfrm>
          </p:grpSpPr>
          <p:sp>
            <p:nvSpPr>
              <p:cNvPr id="2545" name="Google Shape;2545;p83"/>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6" name="Google Shape;2546;p83"/>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83"/>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8" name="Google Shape;2548;p83"/>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549" name="Google Shape;2549;p83"/>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83"/>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83"/>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83"/>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83"/>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83"/>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83"/>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83"/>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557" name="Google Shape;2557;p83"/>
            <p:cNvGrpSpPr/>
            <p:nvPr/>
          </p:nvGrpSpPr>
          <p:grpSpPr>
            <a:xfrm>
              <a:off x="3831056" y="2816010"/>
              <a:ext cx="37378" cy="27612"/>
              <a:chOff x="3866750" y="2520350"/>
              <a:chExt cx="78475" cy="60700"/>
            </a:xfrm>
          </p:grpSpPr>
          <p:sp>
            <p:nvSpPr>
              <p:cNvPr id="2558" name="Google Shape;2558;p83"/>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83"/>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83"/>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83"/>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562" name="Google Shape;2562;p83"/>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83"/>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83"/>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83"/>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83"/>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83"/>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83"/>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83"/>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83"/>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83"/>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83"/>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83"/>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83"/>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83"/>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83"/>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83"/>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83"/>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2579" name="Google Shape;2579;p83"/>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83"/>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83"/>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83"/>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83"/>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83"/>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83"/>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6" name="Google Shape;2586;p83"/>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7" name="Google Shape;2587;p83"/>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83"/>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83"/>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83"/>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2591" name="Google Shape;2591;p83"/>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83"/>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83"/>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83"/>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83"/>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83"/>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83"/>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83"/>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83"/>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83"/>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83"/>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2" name="Google Shape;2602;p83"/>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3" name="Google Shape;2603;p83"/>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604" name="Google Shape;2604;p83"/>
            <p:cNvGrpSpPr/>
            <p:nvPr/>
          </p:nvGrpSpPr>
          <p:grpSpPr>
            <a:xfrm>
              <a:off x="3632736" y="3051591"/>
              <a:ext cx="63288" cy="45217"/>
              <a:chOff x="3450375" y="3038225"/>
              <a:chExt cx="132875" cy="99400"/>
            </a:xfrm>
          </p:grpSpPr>
          <p:sp>
            <p:nvSpPr>
              <p:cNvPr id="2605" name="Google Shape;2605;p83"/>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6" name="Google Shape;2606;p83"/>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607" name="Google Shape;2607;p83"/>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83"/>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9" name="Google Shape;2609;p83"/>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 name="Google Shape;2610;p83"/>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83"/>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 name="Google Shape;2612;p83"/>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 name="Google Shape;2613;p83"/>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83"/>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 name="Google Shape;2615;p83"/>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2616" name="Google Shape;2616;p83"/>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 name="Google Shape;2617;p83"/>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83"/>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83"/>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 name="Google Shape;2620;p83"/>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 name="Google Shape;2621;p83"/>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83"/>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83"/>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 name="Google Shape;2624;p83"/>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 name="Google Shape;2625;p83"/>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2626" name="Google Shape;2626;p83"/>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83"/>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 name="Google Shape;2628;p83"/>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 name="Google Shape;2629;p83"/>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83"/>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83"/>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2632" name="Google Shape;2632;p83"/>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 name="Google Shape;2633;p83"/>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83"/>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8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8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7" name="Google Shape;2637;p83"/>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83"/>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83"/>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0" name="Google Shape;2640;p83"/>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1" name="Google Shape;2641;p83"/>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42" name="Google Shape;2642;p83"/>
          <p:cNvGrpSpPr/>
          <p:nvPr/>
        </p:nvGrpSpPr>
        <p:grpSpPr>
          <a:xfrm>
            <a:off x="958821" y="3801260"/>
            <a:ext cx="3497168" cy="1778053"/>
            <a:chOff x="238125" y="1038125"/>
            <a:chExt cx="7146800" cy="3633625"/>
          </a:xfrm>
        </p:grpSpPr>
        <p:sp>
          <p:nvSpPr>
            <p:cNvPr id="2643" name="Google Shape;2643;p8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4" name="Google Shape;2644;p8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5" name="Google Shape;2645;p8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8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8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8" name="Google Shape;2648;p8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8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8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8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2" name="Google Shape;2652;p8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3" name="Google Shape;2653;p8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8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8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8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7" name="Google Shape;2657;p8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8" name="Google Shape;2658;p8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8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8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8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8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3" name="Google Shape;2663;p8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4" name="Google Shape;2664;p8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8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8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8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8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9" name="Google Shape;2669;p8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8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8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2" name="Google Shape;2672;p8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3" name="Google Shape;2673;p8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8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8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8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8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8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 name="Google Shape;2679;p8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8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8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8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8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8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8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8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7" name="Google Shape;2687;p8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8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8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8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8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8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8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8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8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8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8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8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8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8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8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8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8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8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8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8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8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8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8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8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8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8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8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8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8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8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8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8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8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8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8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8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8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8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8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8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8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8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8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8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8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8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8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8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8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8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8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8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8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8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8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8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8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8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8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8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8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8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8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8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8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8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8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8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8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8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8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8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8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8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8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8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8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8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8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8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8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8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8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8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8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8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8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8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8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8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8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8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8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8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8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8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8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8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8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8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8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8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8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8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8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8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8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8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8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8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8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8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8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8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8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8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8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8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8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8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8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8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8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8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8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8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8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8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8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8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8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8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8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8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8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8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8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8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8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8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8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8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8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8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8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8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8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8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8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8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8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8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8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8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8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8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8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8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8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8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8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8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8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8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8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8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8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8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8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8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8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8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8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8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8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8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8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8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8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8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8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8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8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8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8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8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8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8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8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8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8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8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8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8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8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8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8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8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8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8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8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8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8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8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8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8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8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8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8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8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8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8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8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8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8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8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8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8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8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8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8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8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8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8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8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8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8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8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8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8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8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8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8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8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8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8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8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8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8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8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8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8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8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8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8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8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8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8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8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8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8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8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8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8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8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8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8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8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8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8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8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8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8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8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8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8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8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8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8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8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8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8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8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8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8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8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8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8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8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8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8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8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8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8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8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8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8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8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8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8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8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8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8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8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8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8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8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8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8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8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8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8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8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8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8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8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8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8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8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8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8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8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8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8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8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8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8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8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8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8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8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8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8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8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8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8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8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8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8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8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8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8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8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8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8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8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8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8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8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8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8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8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8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8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8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8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8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8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8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8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8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8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8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8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8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8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8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8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8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8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8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8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8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8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8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8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8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8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8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8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8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8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8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8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8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8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8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8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8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8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8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8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8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8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8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8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8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8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8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8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8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8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8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8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8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8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8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8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8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8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8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8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8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8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8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8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8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8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8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8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8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8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8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8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8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8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8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8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8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8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8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8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8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8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8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8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8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8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8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8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8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8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8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8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8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8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8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8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8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8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8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8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8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8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8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8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8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8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8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8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8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8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8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8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8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8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8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8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8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8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8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8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8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8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8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8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8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8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8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8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8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8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8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8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8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8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8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8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8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8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8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8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8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8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8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8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8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8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8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8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8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8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8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8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8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8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8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8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8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8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8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8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8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8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8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8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8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8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8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8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8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8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8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8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8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8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8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8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8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8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8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8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8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8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8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8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8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8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8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8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8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8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8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8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8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8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8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8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8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8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8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8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8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8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8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8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8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8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8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8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8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8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8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8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8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8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8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8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8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8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8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8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8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8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8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8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8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8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8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8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8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8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8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8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8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8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8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8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8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8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8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8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8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8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8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8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8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8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8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8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8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8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8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8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8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8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8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8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8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8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8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8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8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8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8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8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8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8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8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8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8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8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8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8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8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8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8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8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8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8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8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8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8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8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8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8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8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8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8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8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8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8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8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8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8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8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8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8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8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8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8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8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8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8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8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8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8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8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8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8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8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8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8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8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8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8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8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8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8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8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8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8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8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8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8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8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8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8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8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8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8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8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8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8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8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8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8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8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8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8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8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8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8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8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8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8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8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8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8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8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8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8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8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8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8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8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8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8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8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8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8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8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8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8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8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8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8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8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8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8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8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8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8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8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8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8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8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8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8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8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8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8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8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8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8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8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8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8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8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8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8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8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8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8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8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8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8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8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8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8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8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8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8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8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8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8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8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8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8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8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8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8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8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8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8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8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8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8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8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8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8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8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8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8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8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8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8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8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8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8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8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8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8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8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8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8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8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8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8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8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8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8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8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8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8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8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8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8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8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8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8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8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8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8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8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8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8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8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8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8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8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8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8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8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8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8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8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8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8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8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8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8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8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8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8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8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8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8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8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8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8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8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8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8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8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8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8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8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8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8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8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8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8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8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8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8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8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8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8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8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8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8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8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8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8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8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8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8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8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8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8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8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8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8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8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8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8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8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8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8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8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8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8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8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8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8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8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8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8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8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8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8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8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8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8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8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8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8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8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8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8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8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8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8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8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8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8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8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8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8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8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8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8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8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8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8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8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8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8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8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8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8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8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8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8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8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8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8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8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8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8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8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8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8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8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8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8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8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8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8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8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8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8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8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8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8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8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8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8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8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8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8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8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8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8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8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8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8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8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8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8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8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8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8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8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8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8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8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8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8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8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8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8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8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8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8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8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8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8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8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8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8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8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8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8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8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8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 name="Google Shape;3654;p8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 name="Google Shape;3655;p8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 name="Google Shape;3656;p8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 name="Google Shape;3657;p8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 name="Google Shape;3658;p8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8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8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8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8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8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8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8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8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8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8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 name="Google Shape;3669;p8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 name="Google Shape;3670;p8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8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8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8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8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8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8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8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 name="Google Shape;3678;p8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 name="Google Shape;3679;p8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8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8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8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8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8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8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8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8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8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8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8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8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8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8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8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8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8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8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8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8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8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8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8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8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8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8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8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8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8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8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8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8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8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8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8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8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8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8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8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8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8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8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8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8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8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8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8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8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8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8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8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8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8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3" name="Google Shape;3733;p8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4" name="Google Shape;3734;p8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5" name="Google Shape;3735;p8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6" name="Google Shape;3736;p8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7" name="Google Shape;3737;p8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8" name="Google Shape;3738;p8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9" name="Google Shape;3739;p8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0" name="Google Shape;3740;p8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1" name="Google Shape;3741;p8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2" name="Google Shape;3742;p8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3" name="Google Shape;3743;p8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4" name="Google Shape;3744;p8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5" name="Google Shape;3745;p8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6" name="Google Shape;3746;p8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7" name="Google Shape;3747;p8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8" name="Google Shape;3748;p8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9" name="Google Shape;3749;p8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0" name="Google Shape;3750;p8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1" name="Google Shape;3751;p8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2" name="Google Shape;3752;p8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3" name="Google Shape;3753;p8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4" name="Google Shape;3754;p8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5" name="Google Shape;3755;p8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6" name="Google Shape;3756;p8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7" name="Google Shape;3757;p8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8" name="Google Shape;3758;p8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9" name="Google Shape;3759;p8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0" name="Google Shape;3760;p8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1" name="Google Shape;3761;p8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2" name="Google Shape;3762;p8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3" name="Google Shape;3763;p8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4" name="Google Shape;3764;p8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5" name="Google Shape;3765;p8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6" name="Google Shape;3766;p8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7" name="Google Shape;3767;p8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8" name="Google Shape;3768;p8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9" name="Google Shape;3769;p8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0" name="Google Shape;3770;p8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1" name="Google Shape;3771;p8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2" name="Google Shape;3772;p8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3" name="Google Shape;3773;p8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4" name="Google Shape;3774;p8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5" name="Google Shape;3775;p8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6" name="Google Shape;3776;p8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7" name="Google Shape;3777;p8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8" name="Google Shape;3778;p8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9" name="Google Shape;3779;p8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0" name="Google Shape;3780;p8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1" name="Google Shape;3781;p8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2" name="Google Shape;3782;p8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3" name="Google Shape;3783;p8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4" name="Google Shape;3784;p8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5" name="Google Shape;3785;p8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6" name="Google Shape;3786;p8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7" name="Google Shape;3787;p8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8" name="Google Shape;3788;p8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9" name="Google Shape;3789;p8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0" name="Google Shape;3790;p8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1" name="Google Shape;3791;p8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2" name="Google Shape;3792;p8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3" name="Google Shape;3793;p8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4" name="Google Shape;3794;p8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5" name="Google Shape;3795;p8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6" name="Google Shape;3796;p8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7" name="Google Shape;3797;p8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8" name="Google Shape;3798;p8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9" name="Google Shape;3799;p8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0" name="Google Shape;3800;p8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1" name="Google Shape;3801;p8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2" name="Google Shape;3802;p8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3" name="Google Shape;3803;p8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4" name="Google Shape;3804;p8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5" name="Google Shape;3805;p8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6" name="Google Shape;3806;p8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7" name="Google Shape;3807;p8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8" name="Google Shape;3808;p8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9" name="Google Shape;3809;p8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0" name="Google Shape;3810;p8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1" name="Google Shape;3811;p8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2" name="Google Shape;3812;p8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3" name="Google Shape;3813;p8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4" name="Google Shape;3814;p8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5" name="Google Shape;3815;p8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6" name="Google Shape;3816;p8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7" name="Google Shape;3817;p8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8" name="Google Shape;3818;p8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9" name="Google Shape;3819;p8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0" name="Google Shape;3820;p8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1" name="Google Shape;3821;p8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2" name="Google Shape;3822;p8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3" name="Google Shape;3823;p8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4" name="Google Shape;3824;p8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5" name="Google Shape;3825;p8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6" name="Google Shape;3826;p8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7" name="Google Shape;3827;p8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8" name="Google Shape;3828;p8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9" name="Google Shape;3829;p8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0" name="Google Shape;3830;p8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1" name="Google Shape;3831;p8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2" name="Google Shape;3832;p8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3" name="Google Shape;3833;p8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4" name="Google Shape;3834;p8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5" name="Google Shape;3835;p8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6" name="Google Shape;3836;p8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7" name="Google Shape;3837;p8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8" name="Google Shape;3838;p8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9" name="Google Shape;3839;p8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0" name="Google Shape;3840;p8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1" name="Google Shape;3841;p8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2" name="Google Shape;3842;p8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3" name="Google Shape;3843;p8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4" name="Google Shape;3844;p8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5" name="Google Shape;3845;p8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6" name="Google Shape;3846;p8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7" name="Google Shape;3847;p8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8" name="Google Shape;3848;p8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9" name="Google Shape;3849;p8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0" name="Google Shape;3850;p8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1" name="Google Shape;3851;p8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2" name="Google Shape;3852;p8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3" name="Google Shape;3853;p8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4" name="Google Shape;3854;p8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5" name="Google Shape;3855;p8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6" name="Google Shape;3856;p8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7" name="Google Shape;3857;p8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8" name="Google Shape;3858;p8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9" name="Google Shape;3859;p8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0" name="Google Shape;3860;p8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1" name="Google Shape;3861;p8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2" name="Google Shape;3862;p8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3" name="Google Shape;3863;p8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4" name="Google Shape;3864;p8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5" name="Google Shape;3865;p8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6" name="Google Shape;3866;p8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7" name="Google Shape;3867;p8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8" name="Google Shape;3868;p8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9" name="Google Shape;3869;p8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0" name="Google Shape;3870;p8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1" name="Google Shape;3871;p8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2" name="Google Shape;3872;p8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3" name="Google Shape;3873;p8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4" name="Google Shape;3874;p8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5" name="Google Shape;3875;p8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6" name="Google Shape;3876;p8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7" name="Google Shape;3877;p8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8" name="Google Shape;3878;p8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9" name="Google Shape;3879;p8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0" name="Google Shape;3880;p8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1" name="Google Shape;3881;p8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2" name="Google Shape;3882;p8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3" name="Google Shape;3883;p8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4" name="Google Shape;3884;p8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5" name="Google Shape;3885;p8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6" name="Google Shape;3886;p8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7" name="Google Shape;3887;p8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8" name="Google Shape;3888;p8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9" name="Google Shape;3889;p8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0" name="Google Shape;3890;p8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1" name="Google Shape;3891;p8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2" name="Google Shape;3892;p8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3" name="Google Shape;3893;p8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4" name="Google Shape;3894;p8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5" name="Google Shape;3895;p8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6" name="Google Shape;3896;p8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7" name="Google Shape;3897;p8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8" name="Google Shape;3898;p8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9" name="Google Shape;3899;p8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0" name="Google Shape;3900;p8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1" name="Google Shape;3901;p8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2" name="Google Shape;3902;p8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3" name="Google Shape;3903;p8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4" name="Google Shape;3904;p8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5" name="Google Shape;3905;p8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6" name="Google Shape;3906;p8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7" name="Google Shape;3907;p8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8" name="Google Shape;3908;p8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9" name="Google Shape;3909;p8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0" name="Google Shape;3910;p8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1" name="Google Shape;3911;p8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2" name="Google Shape;3912;p8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3" name="Google Shape;3913;p8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4" name="Google Shape;3914;p8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5" name="Google Shape;3915;p8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6" name="Google Shape;3916;p8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7" name="Google Shape;3917;p8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8" name="Google Shape;3918;p8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9" name="Google Shape;3919;p8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0" name="Google Shape;3920;p8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1" name="Google Shape;3921;p8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2" name="Google Shape;3922;p8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3" name="Google Shape;3923;p8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4" name="Google Shape;3924;p8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5" name="Google Shape;3925;p8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6" name="Google Shape;3926;p8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7" name="Google Shape;3927;p8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8" name="Google Shape;3928;p8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9" name="Google Shape;3929;p8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0" name="Google Shape;3930;p8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1" name="Google Shape;3931;p8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2" name="Google Shape;3932;p8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3" name="Google Shape;3933;p8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4" name="Google Shape;3934;p8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5" name="Google Shape;3935;p8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6" name="Google Shape;3936;p8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7" name="Google Shape;3937;p8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8" name="Google Shape;3938;p8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9" name="Google Shape;3939;p8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0" name="Google Shape;3940;p8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1" name="Google Shape;3941;p8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2" name="Google Shape;3942;p8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3" name="Google Shape;3943;p8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4" name="Google Shape;3944;p8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5" name="Google Shape;3945;p8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6" name="Google Shape;3946;p8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7" name="Google Shape;3947;p8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8" name="Google Shape;3948;p8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9" name="Google Shape;3949;p8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0" name="Google Shape;3950;p8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1" name="Google Shape;3951;p8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2" name="Google Shape;3952;p8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3" name="Google Shape;3953;p8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4" name="Google Shape;3954;p8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5" name="Google Shape;3955;p8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6" name="Google Shape;3956;p8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7" name="Google Shape;3957;p8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8" name="Google Shape;3958;p8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9" name="Google Shape;3959;p8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0" name="Google Shape;3960;p8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1" name="Google Shape;3961;p8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2" name="Google Shape;3962;p8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3" name="Google Shape;3963;p8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4" name="Google Shape;3964;p8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5" name="Google Shape;3965;p8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6" name="Google Shape;3966;p8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7" name="Google Shape;3967;p8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8" name="Google Shape;3968;p8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9" name="Google Shape;3969;p8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0" name="Google Shape;3970;p8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1" name="Google Shape;3971;p8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2" name="Google Shape;3972;p8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3" name="Google Shape;3973;p8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4" name="Google Shape;3974;p8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5" name="Google Shape;3975;p8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6" name="Google Shape;3976;p8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7" name="Google Shape;3977;p8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8" name="Google Shape;3978;p8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9" name="Google Shape;3979;p8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0" name="Google Shape;3980;p8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1" name="Google Shape;3981;p8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2" name="Google Shape;3982;p8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3" name="Google Shape;3983;p8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4" name="Google Shape;3984;p8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5" name="Google Shape;3985;p8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6" name="Google Shape;3986;p8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7" name="Google Shape;3987;p8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8" name="Google Shape;3988;p8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9" name="Google Shape;3989;p8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0" name="Google Shape;3990;p8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1" name="Google Shape;3991;p8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2" name="Google Shape;3992;p8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3" name="Google Shape;3993;p8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4" name="Google Shape;3994;p8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5" name="Google Shape;3995;p8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6" name="Google Shape;3996;p8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7" name="Google Shape;3997;p8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8" name="Google Shape;3998;p8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9" name="Google Shape;3999;p8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0" name="Google Shape;4000;p8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1" name="Google Shape;4001;p8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2" name="Google Shape;4002;p8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3" name="Google Shape;4003;p8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4" name="Google Shape;4004;p8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5" name="Google Shape;4005;p8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6" name="Google Shape;4006;p8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7" name="Google Shape;4007;p8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8" name="Google Shape;4008;p8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9" name="Google Shape;4009;p8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0" name="Google Shape;4010;p8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1" name="Google Shape;4011;p8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2" name="Google Shape;4012;p8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3" name="Google Shape;4013;p8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4" name="Google Shape;4014;p8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5" name="Google Shape;4015;p8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6" name="Google Shape;4016;p8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7" name="Google Shape;4017;p8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8" name="Google Shape;4018;p8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9" name="Google Shape;4019;p8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0" name="Google Shape;4020;p8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1" name="Google Shape;4021;p8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2" name="Google Shape;4022;p8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3" name="Google Shape;4023;p8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4" name="Google Shape;4024;p8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5" name="Google Shape;4025;p8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6" name="Google Shape;4026;p8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7" name="Google Shape;4027;p8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8" name="Google Shape;4028;p8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9" name="Google Shape;4029;p8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0" name="Google Shape;4030;p8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1" name="Google Shape;4031;p8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2" name="Google Shape;4032;p8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3" name="Google Shape;4033;p8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4" name="Google Shape;4034;p8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5" name="Google Shape;4035;p8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6" name="Google Shape;4036;p8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7" name="Google Shape;4037;p8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8" name="Google Shape;4038;p8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9" name="Google Shape;4039;p8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0" name="Google Shape;4040;p8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1" name="Google Shape;4041;p8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2" name="Google Shape;4042;p8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3" name="Google Shape;4043;p8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4" name="Google Shape;4044;p8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5" name="Google Shape;4045;p8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6" name="Google Shape;4046;p8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7" name="Google Shape;4047;p8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8" name="Google Shape;4048;p8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9" name="Google Shape;4049;p8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0" name="Google Shape;4050;p8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1" name="Google Shape;4051;p8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2" name="Google Shape;4052;p8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3" name="Google Shape;4053;p8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4" name="Google Shape;4054;p8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5" name="Google Shape;4055;p8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6" name="Google Shape;4056;p8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7" name="Google Shape;4057;p8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8" name="Google Shape;4058;p8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9" name="Google Shape;4059;p8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8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8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8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8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8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8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8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8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8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9" name="Google Shape;4069;p8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0" name="Google Shape;4070;p8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8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8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8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8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8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8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7" name="Google Shape;4077;p8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8" name="Google Shape;4078;p8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8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8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8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8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8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8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8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8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7" name="Google Shape;4087;p8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8" name="Google Shape;4088;p8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9" name="Google Shape;4089;p8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0" name="Google Shape;4090;p8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1" name="Google Shape;4091;p8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2" name="Google Shape;4092;p8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3" name="Google Shape;4093;p8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4" name="Google Shape;4094;p8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5" name="Google Shape;4095;p8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6" name="Google Shape;4096;p8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7" name="Google Shape;4097;p8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8" name="Google Shape;4098;p8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9" name="Google Shape;4099;p8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0" name="Google Shape;4100;p8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1" name="Google Shape;4101;p8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2" name="Google Shape;4102;p8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3" name="Google Shape;4103;p8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4" name="Google Shape;4104;p8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5" name="Google Shape;4105;p8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6" name="Google Shape;4106;p8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7" name="Google Shape;4107;p8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8" name="Google Shape;4108;p8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9" name="Google Shape;4109;p8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0" name="Google Shape;4110;p8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1" name="Google Shape;4111;p8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2" name="Google Shape;4112;p8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3" name="Google Shape;4113;p8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4" name="Google Shape;4114;p8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5" name="Google Shape;4115;p8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6" name="Google Shape;4116;p8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7" name="Google Shape;4117;p8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8" name="Google Shape;4118;p8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9" name="Google Shape;4119;p8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0" name="Google Shape;4120;p8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1" name="Google Shape;4121;p8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2" name="Google Shape;4122;p8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3" name="Google Shape;4123;p8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4" name="Google Shape;4124;p8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5" name="Google Shape;4125;p8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6" name="Google Shape;4126;p8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7" name="Google Shape;4127;p8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8" name="Google Shape;4128;p8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9" name="Google Shape;4129;p8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0" name="Google Shape;4130;p8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1" name="Google Shape;4131;p8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2" name="Google Shape;4132;p8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3" name="Google Shape;4133;p8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4" name="Google Shape;4134;p8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5" name="Google Shape;4135;p8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6" name="Google Shape;4136;p8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7" name="Google Shape;4137;p8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8" name="Google Shape;4138;p8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9" name="Google Shape;4139;p8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0" name="Google Shape;4140;p8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1" name="Google Shape;4141;p8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2" name="Google Shape;4142;p8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3" name="Google Shape;4143;p8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4" name="Google Shape;4144;p8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5" name="Google Shape;4145;p8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6" name="Google Shape;4146;p8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7" name="Google Shape;4147;p8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8" name="Google Shape;4148;p8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9" name="Google Shape;4149;p8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0" name="Google Shape;4150;p8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1" name="Google Shape;4151;p8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2" name="Google Shape;4152;p8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3" name="Google Shape;4153;p8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4" name="Google Shape;4154;p8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5" name="Google Shape;4155;p8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6" name="Google Shape;4156;p8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7" name="Google Shape;4157;p8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8" name="Google Shape;4158;p8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9" name="Google Shape;4159;p8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0" name="Google Shape;4160;p8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1" name="Google Shape;4161;p8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2" name="Google Shape;4162;p8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3" name="Google Shape;4163;p8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4" name="Google Shape;4164;p8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5" name="Google Shape;4165;p8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6" name="Google Shape;4166;p8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7" name="Google Shape;4167;p8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8" name="Google Shape;4168;p8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9" name="Google Shape;4169;p8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0" name="Google Shape;4170;p8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1" name="Google Shape;4171;p8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2" name="Google Shape;4172;p8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3" name="Google Shape;4173;p8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4" name="Google Shape;4174;p8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5" name="Google Shape;4175;p8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6" name="Google Shape;4176;p8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7" name="Google Shape;4177;p8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8" name="Google Shape;4178;p8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9" name="Google Shape;4179;p8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0" name="Google Shape;4180;p8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1" name="Google Shape;4181;p8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2" name="Google Shape;4182;p8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3" name="Google Shape;4183;p8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4" name="Google Shape;4184;p8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5" name="Google Shape;4185;p8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6" name="Google Shape;4186;p8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7" name="Google Shape;4187;p8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8" name="Google Shape;4188;p8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9" name="Google Shape;4189;p8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0" name="Google Shape;4190;p8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1" name="Google Shape;4191;p8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2" name="Google Shape;4192;p8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3" name="Google Shape;4193;p8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4" name="Google Shape;4194;p8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5" name="Google Shape;4195;p8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6" name="Google Shape;4196;p8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7" name="Google Shape;4197;p8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8" name="Google Shape;4198;p8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9" name="Google Shape;4199;p8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0" name="Google Shape;4200;p8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1" name="Google Shape;4201;p8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2" name="Google Shape;4202;p8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3" name="Google Shape;4203;p8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4" name="Google Shape;4204;p8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5" name="Google Shape;4205;p8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6" name="Google Shape;4206;p8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7" name="Google Shape;4207;p8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8" name="Google Shape;4208;p8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9" name="Google Shape;4209;p8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0" name="Google Shape;4210;p8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1" name="Google Shape;4211;p8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2" name="Google Shape;4212;p8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3" name="Google Shape;4213;p8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4" name="Google Shape;4214;p8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15" name="Google Shape;4215;p83"/>
          <p:cNvGrpSpPr/>
          <p:nvPr/>
        </p:nvGrpSpPr>
        <p:grpSpPr>
          <a:xfrm>
            <a:off x="7778726" y="1324074"/>
            <a:ext cx="3454453" cy="1840313"/>
            <a:chOff x="233350" y="949250"/>
            <a:chExt cx="7137300" cy="3802300"/>
          </a:xfrm>
        </p:grpSpPr>
        <p:sp>
          <p:nvSpPr>
            <p:cNvPr id="4216" name="Google Shape;4216;p8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7" name="Google Shape;4217;p8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8" name="Google Shape;4218;p8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9" name="Google Shape;4219;p8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0" name="Google Shape;4220;p8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1" name="Google Shape;4221;p8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2" name="Google Shape;4222;p8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3" name="Google Shape;4223;p8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4" name="Google Shape;4224;p8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5" name="Google Shape;4225;p8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6" name="Google Shape;4226;p8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7" name="Google Shape;4227;p8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8" name="Google Shape;4228;p8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9" name="Google Shape;4229;p8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0" name="Google Shape;4230;p8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1" name="Google Shape;4231;p8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2" name="Google Shape;4232;p8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3" name="Google Shape;4233;p8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4" name="Google Shape;4234;p8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5" name="Google Shape;4235;p8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6" name="Google Shape;4236;p8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7" name="Google Shape;4237;p8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8" name="Google Shape;4238;p8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9" name="Google Shape;4239;p8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0" name="Google Shape;4240;p8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1" name="Google Shape;4241;p8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2" name="Google Shape;4242;p8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3" name="Google Shape;4243;p8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4" name="Google Shape;4244;p8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5" name="Google Shape;4245;p8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6" name="Google Shape;4246;p8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7" name="Google Shape;4247;p8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8" name="Google Shape;4248;p8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9" name="Google Shape;4249;p8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0" name="Google Shape;4250;p8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1" name="Google Shape;4251;p8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2" name="Google Shape;4252;p8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3" name="Google Shape;4253;p8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4" name="Google Shape;4254;p8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5" name="Google Shape;4255;p8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6" name="Google Shape;4256;p8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7" name="Google Shape;4257;p8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8" name="Google Shape;4258;p8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9" name="Google Shape;4259;p8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0" name="Google Shape;4260;p8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1" name="Google Shape;4261;p8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2" name="Google Shape;4262;p8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3" name="Google Shape;4263;p8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4" name="Google Shape;4264;p8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5" name="Google Shape;4265;p8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6" name="Google Shape;4266;p8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67" name="Google Shape;4267;p83"/>
          <p:cNvGrpSpPr/>
          <p:nvPr/>
        </p:nvGrpSpPr>
        <p:grpSpPr>
          <a:xfrm>
            <a:off x="10197965" y="4050437"/>
            <a:ext cx="138975" cy="427120"/>
            <a:chOff x="7564426" y="3224343"/>
            <a:chExt cx="119985" cy="368801"/>
          </a:xfrm>
        </p:grpSpPr>
        <p:sp>
          <p:nvSpPr>
            <p:cNvPr id="4268" name="Google Shape;4268;p8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9" name="Google Shape;4269;p8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0" name="Google Shape;4270;p83"/>
          <p:cNvGrpSpPr/>
          <p:nvPr/>
        </p:nvGrpSpPr>
        <p:grpSpPr>
          <a:xfrm>
            <a:off x="9797283" y="4042572"/>
            <a:ext cx="252652" cy="442843"/>
            <a:chOff x="8370831" y="3202002"/>
            <a:chExt cx="218129" cy="382376"/>
          </a:xfrm>
        </p:grpSpPr>
        <p:sp>
          <p:nvSpPr>
            <p:cNvPr id="4271" name="Google Shape;4271;p8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2" name="Google Shape;4272;p8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3" name="Google Shape;4273;p83"/>
          <p:cNvGrpSpPr/>
          <p:nvPr/>
        </p:nvGrpSpPr>
        <p:grpSpPr>
          <a:xfrm>
            <a:off x="10761802" y="4590748"/>
            <a:ext cx="412572" cy="356000"/>
            <a:chOff x="6742064" y="3750480"/>
            <a:chExt cx="399315" cy="344560"/>
          </a:xfrm>
        </p:grpSpPr>
        <p:sp>
          <p:nvSpPr>
            <p:cNvPr id="4274" name="Google Shape;4274;p8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5" name="Google Shape;4275;p8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6" name="Google Shape;4276;p83"/>
          <p:cNvGrpSpPr/>
          <p:nvPr/>
        </p:nvGrpSpPr>
        <p:grpSpPr>
          <a:xfrm>
            <a:off x="10147161" y="5058812"/>
            <a:ext cx="240583" cy="375477"/>
            <a:chOff x="7248525" y="3739696"/>
            <a:chExt cx="230531" cy="359790"/>
          </a:xfrm>
        </p:grpSpPr>
        <p:sp>
          <p:nvSpPr>
            <p:cNvPr id="4277" name="Google Shape;4277;p8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8" name="Google Shape;4278;p8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9" name="Google Shape;4279;p83"/>
          <p:cNvGrpSpPr/>
          <p:nvPr/>
        </p:nvGrpSpPr>
        <p:grpSpPr>
          <a:xfrm>
            <a:off x="10475052" y="4583111"/>
            <a:ext cx="217195" cy="371613"/>
            <a:chOff x="7601242" y="3729267"/>
            <a:chExt cx="222566" cy="380803"/>
          </a:xfrm>
        </p:grpSpPr>
        <p:sp>
          <p:nvSpPr>
            <p:cNvPr id="4280" name="Google Shape;4280;p8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1" name="Google Shape;4281;p8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282" name="Google Shape;4282;p83"/>
          <p:cNvSpPr/>
          <p:nvPr/>
        </p:nvSpPr>
        <p:spPr>
          <a:xfrm>
            <a:off x="10429753" y="4066254"/>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283" name="Google Shape;4283;p83"/>
          <p:cNvGrpSpPr/>
          <p:nvPr/>
        </p:nvGrpSpPr>
        <p:grpSpPr>
          <a:xfrm>
            <a:off x="9794581" y="4584631"/>
            <a:ext cx="258057" cy="367987"/>
            <a:chOff x="8304647" y="3738687"/>
            <a:chExt cx="225076" cy="320956"/>
          </a:xfrm>
        </p:grpSpPr>
        <p:sp>
          <p:nvSpPr>
            <p:cNvPr id="4284" name="Google Shape;4284;p83"/>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5" name="Google Shape;4285;p8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6" name="Google Shape;4286;p8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87" name="Google Shape;4287;p83"/>
          <p:cNvGrpSpPr/>
          <p:nvPr/>
        </p:nvGrpSpPr>
        <p:grpSpPr>
          <a:xfrm>
            <a:off x="10157903" y="4584631"/>
            <a:ext cx="237989" cy="367987"/>
            <a:chOff x="8615101" y="3738687"/>
            <a:chExt cx="207573" cy="320956"/>
          </a:xfrm>
        </p:grpSpPr>
        <p:sp>
          <p:nvSpPr>
            <p:cNvPr id="4288" name="Google Shape;4288;p83"/>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9" name="Google Shape;4289;p8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0" name="Google Shape;4290;p8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291" name="Google Shape;4291;p83"/>
          <p:cNvSpPr/>
          <p:nvPr/>
        </p:nvSpPr>
        <p:spPr>
          <a:xfrm>
            <a:off x="10819824" y="4037808"/>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292" name="Google Shape;4292;p83"/>
          <p:cNvGrpSpPr/>
          <p:nvPr/>
        </p:nvGrpSpPr>
        <p:grpSpPr>
          <a:xfrm>
            <a:off x="8017510" y="4746615"/>
            <a:ext cx="743561" cy="681711"/>
            <a:chOff x="6015419" y="3716859"/>
            <a:chExt cx="557671" cy="511283"/>
          </a:xfrm>
        </p:grpSpPr>
        <p:sp>
          <p:nvSpPr>
            <p:cNvPr id="4293" name="Google Shape;4293;p83"/>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294" name="Google Shape;4294;p83"/>
            <p:cNvGrpSpPr/>
            <p:nvPr/>
          </p:nvGrpSpPr>
          <p:grpSpPr>
            <a:xfrm>
              <a:off x="6036094" y="3716980"/>
              <a:ext cx="529860" cy="510468"/>
              <a:chOff x="6036094" y="3716980"/>
              <a:chExt cx="529860" cy="510468"/>
            </a:xfrm>
          </p:grpSpPr>
          <p:sp>
            <p:nvSpPr>
              <p:cNvPr id="4295" name="Google Shape;4295;p83"/>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6" name="Google Shape;4296;p83"/>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7" name="Google Shape;4297;p83"/>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8" name="Google Shape;4298;p83"/>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9" name="Google Shape;4299;p83"/>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0" name="Google Shape;4300;p83"/>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1" name="Google Shape;4301;p83"/>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2" name="Google Shape;4302;p83"/>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3" name="Google Shape;4303;p83"/>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4" name="Google Shape;4304;p83"/>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305" name="Google Shape;4305;p83"/>
          <p:cNvGrpSpPr/>
          <p:nvPr/>
        </p:nvGrpSpPr>
        <p:grpSpPr>
          <a:xfrm>
            <a:off x="8856023" y="3888974"/>
            <a:ext cx="768403" cy="682495"/>
            <a:chOff x="6644304" y="3073628"/>
            <a:chExt cx="576302" cy="511871"/>
          </a:xfrm>
        </p:grpSpPr>
        <p:sp>
          <p:nvSpPr>
            <p:cNvPr id="4306" name="Google Shape;4306;p8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307" name="Google Shape;4307;p83"/>
            <p:cNvGrpSpPr/>
            <p:nvPr/>
          </p:nvGrpSpPr>
          <p:grpSpPr>
            <a:xfrm>
              <a:off x="6712169" y="3085440"/>
              <a:ext cx="481622" cy="494913"/>
              <a:chOff x="6712169" y="3085440"/>
              <a:chExt cx="481622" cy="494913"/>
            </a:xfrm>
          </p:grpSpPr>
          <p:sp>
            <p:nvSpPr>
              <p:cNvPr id="4308" name="Google Shape;4308;p83"/>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9" name="Google Shape;4309;p83"/>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0" name="Google Shape;4310;p83"/>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1" name="Google Shape;4311;p83"/>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2" name="Google Shape;4312;p83"/>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313" name="Google Shape;4313;p83"/>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4" name="Google Shape;4314;p83"/>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5" name="Google Shape;4315;p83"/>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316" name="Google Shape;4316;p83"/>
          <p:cNvSpPr/>
          <p:nvPr/>
        </p:nvSpPr>
        <p:spPr>
          <a:xfrm>
            <a:off x="9314737" y="3911145"/>
            <a:ext cx="32359" cy="1467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317" name="Google Shape;4317;p83"/>
          <p:cNvGrpSpPr/>
          <p:nvPr/>
        </p:nvGrpSpPr>
        <p:grpSpPr>
          <a:xfrm>
            <a:off x="8866491" y="4746300"/>
            <a:ext cx="747508" cy="681803"/>
            <a:chOff x="6652154" y="3716623"/>
            <a:chExt cx="560631" cy="511352"/>
          </a:xfrm>
        </p:grpSpPr>
        <p:sp>
          <p:nvSpPr>
            <p:cNvPr id="4318" name="Google Shape;4318;p83"/>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319" name="Google Shape;4319;p83"/>
            <p:cNvGrpSpPr/>
            <p:nvPr/>
          </p:nvGrpSpPr>
          <p:grpSpPr>
            <a:xfrm>
              <a:off x="6669657" y="3716715"/>
              <a:ext cx="466779" cy="464290"/>
              <a:chOff x="6669657" y="3716715"/>
              <a:chExt cx="466779" cy="464290"/>
            </a:xfrm>
          </p:grpSpPr>
          <p:sp>
            <p:nvSpPr>
              <p:cNvPr id="4320" name="Google Shape;4320;p83"/>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1" name="Google Shape;4321;p83"/>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2" name="Google Shape;4322;p83"/>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3" name="Google Shape;4323;p83"/>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4" name="Google Shape;4324;p83"/>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5" name="Google Shape;4325;p83"/>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6" name="Google Shape;4326;p83"/>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7" name="Google Shape;4327;p83"/>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8" name="Google Shape;4328;p83"/>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9" name="Google Shape;4329;p83"/>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0" name="Google Shape;4330;p83"/>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1" name="Google Shape;4331;p83"/>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2" name="Google Shape;4332;p83"/>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333" name="Google Shape;4333;p83"/>
          <p:cNvGrpSpPr/>
          <p:nvPr/>
        </p:nvGrpSpPr>
        <p:grpSpPr>
          <a:xfrm>
            <a:off x="10458613" y="5121513"/>
            <a:ext cx="250076" cy="250076"/>
            <a:chOff x="8565775" y="671075"/>
            <a:chExt cx="441000" cy="441000"/>
          </a:xfrm>
        </p:grpSpPr>
        <p:sp>
          <p:nvSpPr>
            <p:cNvPr id="4334" name="Google Shape;4334;p83"/>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5" name="Google Shape;4335;p83"/>
            <p:cNvSpPr/>
            <p:nvPr/>
          </p:nvSpPr>
          <p:spPr>
            <a:xfrm>
              <a:off x="8706625" y="811925"/>
              <a:ext cx="159300" cy="159300"/>
            </a:xfrm>
            <a:prstGeom prst="ellipse">
              <a:avLst/>
            </a:prstGeom>
            <a:solidFill>
              <a:srgbClr val="D7DFE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336" name="Google Shape;4336;p83"/>
          <p:cNvSpPr/>
          <p:nvPr/>
        </p:nvSpPr>
        <p:spPr>
          <a:xfrm>
            <a:off x="10860231" y="5116072"/>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7" name="Google Shape;4337;p83"/>
          <p:cNvSpPr/>
          <p:nvPr/>
        </p:nvSpPr>
        <p:spPr>
          <a:xfrm flipH="1">
            <a:off x="9804550" y="5071347"/>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338" name="Google Shape;4338;p83"/>
          <p:cNvGrpSpPr/>
          <p:nvPr/>
        </p:nvGrpSpPr>
        <p:grpSpPr>
          <a:xfrm>
            <a:off x="7997086" y="3892470"/>
            <a:ext cx="783828" cy="683164"/>
            <a:chOff x="6000100" y="3076250"/>
            <a:chExt cx="587871" cy="512373"/>
          </a:xfrm>
        </p:grpSpPr>
        <p:sp>
          <p:nvSpPr>
            <p:cNvPr id="4339" name="Google Shape;4339;p83"/>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340" name="Google Shape;4340;p83"/>
            <p:cNvGrpSpPr/>
            <p:nvPr/>
          </p:nvGrpSpPr>
          <p:grpSpPr>
            <a:xfrm>
              <a:off x="6031360" y="3076713"/>
              <a:ext cx="539107" cy="480965"/>
              <a:chOff x="6031360" y="3076713"/>
              <a:chExt cx="539107" cy="480965"/>
            </a:xfrm>
          </p:grpSpPr>
          <p:sp>
            <p:nvSpPr>
              <p:cNvPr id="4341" name="Google Shape;4341;p83"/>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2" name="Google Shape;4342;p83"/>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3" name="Google Shape;4343;p83"/>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4" name="Google Shape;4344;p83"/>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5" name="Google Shape;4345;p83"/>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6" name="Google Shape;4346;p83"/>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7" name="Google Shape;4347;p83"/>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348" name="Google Shape;4348;p83"/>
          <p:cNvGrpSpPr/>
          <p:nvPr/>
        </p:nvGrpSpPr>
        <p:grpSpPr>
          <a:xfrm>
            <a:off x="4492407" y="1251621"/>
            <a:ext cx="3080508" cy="1985184"/>
            <a:chOff x="229225" y="549050"/>
            <a:chExt cx="7161750" cy="4615275"/>
          </a:xfrm>
        </p:grpSpPr>
        <p:sp>
          <p:nvSpPr>
            <p:cNvPr id="4349" name="Google Shape;4349;p83"/>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0" name="Google Shape;4350;p83"/>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1" name="Google Shape;4351;p83"/>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2" name="Google Shape;4352;p83"/>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3" name="Google Shape;4353;p83"/>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4" name="Google Shape;4354;p83"/>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5" name="Google Shape;4355;p83"/>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6" name="Google Shape;4356;p83"/>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7" name="Google Shape;4357;p83"/>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8" name="Google Shape;4358;p83"/>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9" name="Google Shape;4359;p83"/>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83"/>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83"/>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2" name="Google Shape;4362;p83"/>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83"/>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83"/>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5" name="Google Shape;4365;p83"/>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83"/>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83"/>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8" name="Google Shape;4368;p83"/>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83"/>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83"/>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83"/>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83"/>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83"/>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83"/>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83"/>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83"/>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83"/>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83"/>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83"/>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83"/>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83"/>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83"/>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3" name="Google Shape;4383;p83"/>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4" name="Google Shape;4384;p83"/>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5" name="Google Shape;4385;p83"/>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83"/>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83"/>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83"/>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83"/>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83"/>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83"/>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83"/>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83"/>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83"/>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83"/>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83"/>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83"/>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83"/>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83"/>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83"/>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83"/>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83"/>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83"/>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83"/>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83"/>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83"/>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83"/>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83"/>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83"/>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83"/>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83"/>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83"/>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83"/>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83"/>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83"/>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83"/>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83"/>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83"/>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83"/>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83"/>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83"/>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83"/>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83"/>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83"/>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83"/>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83"/>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83"/>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83"/>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83"/>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83"/>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83"/>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83"/>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83"/>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83"/>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83"/>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83"/>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83"/>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83"/>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83"/>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83"/>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83"/>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83"/>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83"/>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83"/>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83"/>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83"/>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83"/>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83"/>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83"/>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83"/>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83"/>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83"/>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3" name="Google Shape;4453;p83"/>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83"/>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83"/>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83"/>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83"/>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83"/>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83"/>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83"/>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83"/>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83"/>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83"/>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83"/>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83"/>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66" name="Google Shape;4466;p83"/>
          <p:cNvGrpSpPr/>
          <p:nvPr/>
        </p:nvGrpSpPr>
        <p:grpSpPr>
          <a:xfrm>
            <a:off x="4686297" y="3774084"/>
            <a:ext cx="3080376" cy="1832296"/>
            <a:chOff x="238125" y="732525"/>
            <a:chExt cx="7130500" cy="4241425"/>
          </a:xfrm>
        </p:grpSpPr>
        <p:sp>
          <p:nvSpPr>
            <p:cNvPr id="4467" name="Google Shape;4467;p83"/>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83"/>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83"/>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83"/>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83"/>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83"/>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83"/>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83"/>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83"/>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83"/>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83"/>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83"/>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83"/>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83"/>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83"/>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83"/>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83"/>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83"/>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83"/>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83"/>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83"/>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83"/>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83"/>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83"/>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83"/>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83"/>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83"/>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83"/>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83"/>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83"/>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83"/>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83"/>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83"/>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83"/>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83"/>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83"/>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83"/>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83"/>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83"/>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83"/>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83"/>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83"/>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83"/>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83"/>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83"/>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83"/>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83"/>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83"/>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83"/>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83"/>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83"/>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83"/>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83"/>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83"/>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83"/>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83"/>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83"/>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83"/>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83"/>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83"/>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83"/>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83"/>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83"/>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83"/>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83"/>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83"/>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83"/>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83"/>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83"/>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83"/>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83"/>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83"/>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83"/>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83"/>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83"/>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83"/>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83"/>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83"/>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83"/>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83"/>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83"/>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83"/>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83"/>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83"/>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83"/>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83"/>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83"/>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83"/>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83"/>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83"/>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83"/>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83"/>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83"/>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83"/>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83"/>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83"/>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83"/>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83"/>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83"/>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83"/>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83"/>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83"/>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83"/>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83"/>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83"/>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83"/>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83"/>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83"/>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83"/>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83"/>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83"/>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83"/>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 name="Google Shape;4579;p83"/>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 name="Google Shape;4580;p83"/>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584"/>
        <p:cNvGrpSpPr/>
        <p:nvPr/>
      </p:nvGrpSpPr>
      <p:grpSpPr>
        <a:xfrm>
          <a:off x="0" y="0"/>
          <a:ext cx="0" cy="0"/>
          <a:chOff x="0" y="0"/>
          <a:chExt cx="0" cy="0"/>
        </a:xfrm>
      </p:grpSpPr>
      <p:grpSp>
        <p:nvGrpSpPr>
          <p:cNvPr id="4585" name="Google Shape;4585;p84"/>
          <p:cNvGrpSpPr/>
          <p:nvPr/>
        </p:nvGrpSpPr>
        <p:grpSpPr>
          <a:xfrm>
            <a:off x="967219" y="1293018"/>
            <a:ext cx="3343732" cy="274985"/>
            <a:chOff x="106648" y="895722"/>
            <a:chExt cx="4481413" cy="374300"/>
          </a:xfrm>
        </p:grpSpPr>
        <p:grpSp>
          <p:nvGrpSpPr>
            <p:cNvPr id="4586" name="Google Shape;4586;p84"/>
            <p:cNvGrpSpPr/>
            <p:nvPr/>
          </p:nvGrpSpPr>
          <p:grpSpPr>
            <a:xfrm>
              <a:off x="2233276" y="895722"/>
              <a:ext cx="1082667" cy="223591"/>
              <a:chOff x="4808316" y="2800065"/>
              <a:chExt cx="1999386" cy="412910"/>
            </a:xfrm>
          </p:grpSpPr>
          <p:sp>
            <p:nvSpPr>
              <p:cNvPr id="4587" name="Google Shape;4587;p84"/>
              <p:cNvSpPr/>
              <p:nvPr/>
            </p:nvSpPr>
            <p:spPr>
              <a:xfrm>
                <a:off x="4849302"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88" name="Google Shape;4588;p84"/>
              <p:cNvGrpSpPr/>
              <p:nvPr/>
            </p:nvGrpSpPr>
            <p:grpSpPr>
              <a:xfrm>
                <a:off x="4808316" y="2800065"/>
                <a:ext cx="92400" cy="411825"/>
                <a:chOff x="845575" y="2563700"/>
                <a:chExt cx="92400" cy="411825"/>
              </a:xfrm>
            </p:grpSpPr>
            <p:cxnSp>
              <p:nvCxnSpPr>
                <p:cNvPr id="4589" name="Google Shape;4589;p8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590" name="Google Shape;4590;p84"/>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591" name="Google Shape;4591;p84"/>
            <p:cNvGrpSpPr/>
            <p:nvPr/>
          </p:nvGrpSpPr>
          <p:grpSpPr>
            <a:xfrm>
              <a:off x="106648" y="895722"/>
              <a:ext cx="1088401" cy="223591"/>
              <a:chOff x="881025" y="2800065"/>
              <a:chExt cx="2009975" cy="412910"/>
            </a:xfrm>
          </p:grpSpPr>
          <p:sp>
            <p:nvSpPr>
              <p:cNvPr id="4592" name="Google Shape;4592;p84"/>
              <p:cNvSpPr/>
              <p:nvPr/>
            </p:nvSpPr>
            <p:spPr>
              <a:xfrm>
                <a:off x="932600"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93" name="Google Shape;4593;p84"/>
              <p:cNvGrpSpPr/>
              <p:nvPr/>
            </p:nvGrpSpPr>
            <p:grpSpPr>
              <a:xfrm>
                <a:off x="881025" y="2800065"/>
                <a:ext cx="92400" cy="411825"/>
                <a:chOff x="845575" y="2563700"/>
                <a:chExt cx="92400" cy="411825"/>
              </a:xfrm>
            </p:grpSpPr>
            <p:cxnSp>
              <p:nvCxnSpPr>
                <p:cNvPr id="4594" name="Google Shape;4594;p8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595" name="Google Shape;4595;p84"/>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596" name="Google Shape;4596;p84"/>
            <p:cNvGrpSpPr/>
            <p:nvPr/>
          </p:nvGrpSpPr>
          <p:grpSpPr>
            <a:xfrm>
              <a:off x="1172346" y="1047018"/>
              <a:ext cx="1083151" cy="223003"/>
              <a:chOff x="2849073" y="3079467"/>
              <a:chExt cx="2000279" cy="411825"/>
            </a:xfrm>
          </p:grpSpPr>
          <p:sp>
            <p:nvSpPr>
              <p:cNvPr id="4597" name="Google Shape;4597;p84"/>
              <p:cNvSpPr/>
              <p:nvPr/>
            </p:nvSpPr>
            <p:spPr>
              <a:xfrm>
                <a:off x="2890952" y="3079475"/>
                <a:ext cx="1958400" cy="133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98" name="Google Shape;4598;p84"/>
              <p:cNvGrpSpPr/>
              <p:nvPr/>
            </p:nvGrpSpPr>
            <p:grpSpPr>
              <a:xfrm rot="10800000">
                <a:off x="2849073" y="3079467"/>
                <a:ext cx="92400" cy="411825"/>
                <a:chOff x="2070100" y="2563700"/>
                <a:chExt cx="92400" cy="411825"/>
              </a:xfrm>
            </p:grpSpPr>
            <p:cxnSp>
              <p:nvCxnSpPr>
                <p:cNvPr id="4599" name="Google Shape;4599;p8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600" name="Google Shape;4600;p84"/>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601" name="Google Shape;4601;p84"/>
            <p:cNvGrpSpPr/>
            <p:nvPr/>
          </p:nvGrpSpPr>
          <p:grpSpPr>
            <a:xfrm>
              <a:off x="3290132" y="1047018"/>
              <a:ext cx="1297929" cy="223003"/>
              <a:chOff x="6760035" y="3079467"/>
              <a:chExt cx="2396914" cy="411825"/>
            </a:xfrm>
          </p:grpSpPr>
          <p:sp>
            <p:nvSpPr>
              <p:cNvPr id="4602" name="Google Shape;4602;p84"/>
              <p:cNvSpPr/>
              <p:nvPr/>
            </p:nvSpPr>
            <p:spPr>
              <a:xfrm>
                <a:off x="6807650" y="3079475"/>
                <a:ext cx="2349300" cy="133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603" name="Google Shape;4603;p84"/>
              <p:cNvGrpSpPr/>
              <p:nvPr/>
            </p:nvGrpSpPr>
            <p:grpSpPr>
              <a:xfrm rot="10800000">
                <a:off x="6760035" y="3079467"/>
                <a:ext cx="92400" cy="411825"/>
                <a:chOff x="2070100" y="2563700"/>
                <a:chExt cx="92400" cy="411825"/>
              </a:xfrm>
            </p:grpSpPr>
            <p:cxnSp>
              <p:nvCxnSpPr>
                <p:cNvPr id="4604" name="Google Shape;4604;p8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605" name="Google Shape;4605;p84"/>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606" name="Google Shape;4606;p84"/>
          <p:cNvGrpSpPr/>
          <p:nvPr/>
        </p:nvGrpSpPr>
        <p:grpSpPr>
          <a:xfrm>
            <a:off x="2857569" y="4492180"/>
            <a:ext cx="1448935" cy="1065905"/>
            <a:chOff x="2183288" y="3555572"/>
            <a:chExt cx="1136241" cy="835873"/>
          </a:xfrm>
        </p:grpSpPr>
        <p:sp>
          <p:nvSpPr>
            <p:cNvPr id="4607" name="Google Shape;4607;p84"/>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608" name="Google Shape;4608;p84"/>
            <p:cNvGrpSpPr/>
            <p:nvPr/>
          </p:nvGrpSpPr>
          <p:grpSpPr>
            <a:xfrm>
              <a:off x="2205895" y="3637269"/>
              <a:ext cx="1089848" cy="724993"/>
              <a:chOff x="2205895" y="3637269"/>
              <a:chExt cx="1089848" cy="724993"/>
            </a:xfrm>
          </p:grpSpPr>
          <p:sp>
            <p:nvSpPr>
              <p:cNvPr id="4609" name="Google Shape;4609;p84"/>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84"/>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 name="Google Shape;4611;p84"/>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 name="Google Shape;4612;p84"/>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84"/>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 name="Google Shape;4614;p84"/>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615" name="Google Shape;4615;p84"/>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616" name="Google Shape;4616;p84"/>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617" name="Google Shape;4617;p84"/>
            <p:cNvGrpSpPr/>
            <p:nvPr/>
          </p:nvGrpSpPr>
          <p:grpSpPr>
            <a:xfrm>
              <a:off x="3173850" y="3779426"/>
              <a:ext cx="145679" cy="70048"/>
              <a:chOff x="3173850" y="3779426"/>
              <a:chExt cx="145679" cy="70048"/>
            </a:xfrm>
          </p:grpSpPr>
          <p:cxnSp>
            <p:nvCxnSpPr>
              <p:cNvPr id="4618" name="Google Shape;4618;p84"/>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619" name="Google Shape;4619;p84"/>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20" name="Google Shape;4620;p84"/>
            <p:cNvGrpSpPr/>
            <p:nvPr/>
          </p:nvGrpSpPr>
          <p:grpSpPr>
            <a:xfrm>
              <a:off x="2183288" y="4139483"/>
              <a:ext cx="145133" cy="70048"/>
              <a:chOff x="2183288" y="4139483"/>
              <a:chExt cx="145133" cy="70048"/>
            </a:xfrm>
          </p:grpSpPr>
          <p:cxnSp>
            <p:nvCxnSpPr>
              <p:cNvPr id="4621" name="Google Shape;4621;p84"/>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622" name="Google Shape;4622;p84"/>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623" name="Google Shape;4623;p84"/>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624" name="Google Shape;4624;p84"/>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625" name="Google Shape;4625;p84"/>
            <p:cNvGrpSpPr/>
            <p:nvPr/>
          </p:nvGrpSpPr>
          <p:grpSpPr>
            <a:xfrm>
              <a:off x="2943836" y="4268886"/>
              <a:ext cx="60717" cy="122559"/>
              <a:chOff x="2943836" y="4268886"/>
              <a:chExt cx="60717" cy="122559"/>
            </a:xfrm>
          </p:grpSpPr>
          <p:sp>
            <p:nvSpPr>
              <p:cNvPr id="4626" name="Google Shape;4626;p84"/>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627" name="Google Shape;4627;p84"/>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628" name="Google Shape;4628;p84"/>
          <p:cNvGrpSpPr/>
          <p:nvPr/>
        </p:nvGrpSpPr>
        <p:grpSpPr>
          <a:xfrm>
            <a:off x="4541495" y="1720180"/>
            <a:ext cx="2234493" cy="1011001"/>
            <a:chOff x="3530532" y="1496185"/>
            <a:chExt cx="1562000" cy="706730"/>
          </a:xfrm>
        </p:grpSpPr>
        <p:cxnSp>
          <p:nvCxnSpPr>
            <p:cNvPr id="4629" name="Google Shape;4629;p84"/>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630" name="Google Shape;4630;p84"/>
            <p:cNvGrpSpPr/>
            <p:nvPr/>
          </p:nvGrpSpPr>
          <p:grpSpPr>
            <a:xfrm>
              <a:off x="3530532" y="1496185"/>
              <a:ext cx="323430" cy="463587"/>
              <a:chOff x="3530532" y="1496185"/>
              <a:chExt cx="323430" cy="463587"/>
            </a:xfrm>
          </p:grpSpPr>
          <p:grpSp>
            <p:nvGrpSpPr>
              <p:cNvPr id="4631" name="Google Shape;4631;p84"/>
              <p:cNvGrpSpPr/>
              <p:nvPr/>
            </p:nvGrpSpPr>
            <p:grpSpPr>
              <a:xfrm>
                <a:off x="3567462" y="1496185"/>
                <a:ext cx="286500" cy="361376"/>
                <a:chOff x="3567462" y="1496185"/>
                <a:chExt cx="286500" cy="361376"/>
              </a:xfrm>
            </p:grpSpPr>
            <p:cxnSp>
              <p:nvCxnSpPr>
                <p:cNvPr id="4632" name="Google Shape;4632;p84"/>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633" name="Google Shape;4633;p84"/>
                <p:cNvSpPr/>
                <p:nvPr/>
              </p:nvSpPr>
              <p:spPr>
                <a:xfrm>
                  <a:off x="3567462"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634" name="Google Shape;4634;p84"/>
              <p:cNvSpPr/>
              <p:nvPr/>
            </p:nvSpPr>
            <p:spPr>
              <a:xfrm>
                <a:off x="3530532"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5" name="Google Shape;4635;p84"/>
            <p:cNvGrpSpPr/>
            <p:nvPr/>
          </p:nvGrpSpPr>
          <p:grpSpPr>
            <a:xfrm>
              <a:off x="3891569" y="1779209"/>
              <a:ext cx="323945" cy="423706"/>
              <a:chOff x="3891569" y="1779209"/>
              <a:chExt cx="323945" cy="423706"/>
            </a:xfrm>
          </p:grpSpPr>
          <p:grpSp>
            <p:nvGrpSpPr>
              <p:cNvPr id="4636" name="Google Shape;4636;p84"/>
              <p:cNvGrpSpPr/>
              <p:nvPr/>
            </p:nvGrpSpPr>
            <p:grpSpPr>
              <a:xfrm>
                <a:off x="3929014" y="1881638"/>
                <a:ext cx="286500" cy="321278"/>
                <a:chOff x="3929014" y="1881638"/>
                <a:chExt cx="286500" cy="321278"/>
              </a:xfrm>
            </p:grpSpPr>
            <p:cxnSp>
              <p:nvCxnSpPr>
                <p:cNvPr id="4637" name="Google Shape;4637;p84"/>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638" name="Google Shape;4638;p84"/>
                <p:cNvSpPr/>
                <p:nvPr/>
              </p:nvSpPr>
              <p:spPr>
                <a:xfrm>
                  <a:off x="3929014"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639" name="Google Shape;4639;p84"/>
              <p:cNvSpPr/>
              <p:nvPr/>
            </p:nvSpPr>
            <p:spPr>
              <a:xfrm>
                <a:off x="3891569" y="1779209"/>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40" name="Google Shape;4640;p84"/>
            <p:cNvGrpSpPr/>
            <p:nvPr/>
          </p:nvGrpSpPr>
          <p:grpSpPr>
            <a:xfrm>
              <a:off x="4252606" y="1496185"/>
              <a:ext cx="324721" cy="463587"/>
              <a:chOff x="4252606" y="1496185"/>
              <a:chExt cx="324721" cy="463587"/>
            </a:xfrm>
          </p:grpSpPr>
          <p:grpSp>
            <p:nvGrpSpPr>
              <p:cNvPr id="4641" name="Google Shape;4641;p84"/>
              <p:cNvGrpSpPr/>
              <p:nvPr/>
            </p:nvGrpSpPr>
            <p:grpSpPr>
              <a:xfrm>
                <a:off x="4290828" y="1496185"/>
                <a:ext cx="286500" cy="361376"/>
                <a:chOff x="4290828" y="1496185"/>
                <a:chExt cx="286500" cy="361376"/>
              </a:xfrm>
            </p:grpSpPr>
            <p:cxnSp>
              <p:nvCxnSpPr>
                <p:cNvPr id="4642" name="Google Shape;4642;p84"/>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643" name="Google Shape;4643;p84"/>
                <p:cNvSpPr/>
                <p:nvPr/>
              </p:nvSpPr>
              <p:spPr>
                <a:xfrm>
                  <a:off x="4290828"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644" name="Google Shape;4644;p84"/>
              <p:cNvSpPr/>
              <p:nvPr/>
            </p:nvSpPr>
            <p:spPr>
              <a:xfrm>
                <a:off x="4252606"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45" name="Google Shape;4645;p84"/>
            <p:cNvGrpSpPr/>
            <p:nvPr/>
          </p:nvGrpSpPr>
          <p:grpSpPr>
            <a:xfrm>
              <a:off x="4613643" y="1763716"/>
              <a:ext cx="325308" cy="439200"/>
              <a:chOff x="4613643" y="1763716"/>
              <a:chExt cx="325308" cy="439200"/>
            </a:xfrm>
          </p:grpSpPr>
          <p:grpSp>
            <p:nvGrpSpPr>
              <p:cNvPr id="4646" name="Google Shape;4646;p84"/>
              <p:cNvGrpSpPr/>
              <p:nvPr/>
            </p:nvGrpSpPr>
            <p:grpSpPr>
              <a:xfrm>
                <a:off x="4652451" y="1879538"/>
                <a:ext cx="286500" cy="323378"/>
                <a:chOff x="4652451" y="1879538"/>
                <a:chExt cx="286500" cy="323378"/>
              </a:xfrm>
            </p:grpSpPr>
            <p:cxnSp>
              <p:nvCxnSpPr>
                <p:cNvPr id="4647" name="Google Shape;4647;p84"/>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648" name="Google Shape;4648;p84"/>
                <p:cNvSpPr/>
                <p:nvPr/>
              </p:nvSpPr>
              <p:spPr>
                <a:xfrm>
                  <a:off x="4652451"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649" name="Google Shape;4649;p84"/>
              <p:cNvSpPr/>
              <p:nvPr/>
            </p:nvSpPr>
            <p:spPr>
              <a:xfrm>
                <a:off x="4613643" y="1763716"/>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650" name="Google Shape;4650;p84"/>
          <p:cNvGrpSpPr/>
          <p:nvPr/>
        </p:nvGrpSpPr>
        <p:grpSpPr>
          <a:xfrm>
            <a:off x="4557309" y="2858346"/>
            <a:ext cx="2202897" cy="522023"/>
            <a:chOff x="3512551" y="2358270"/>
            <a:chExt cx="1597383" cy="378533"/>
          </a:xfrm>
        </p:grpSpPr>
        <p:cxnSp>
          <p:nvCxnSpPr>
            <p:cNvPr id="4651" name="Google Shape;4651;p84"/>
            <p:cNvCxnSpPr>
              <a:stCxn id="4652" idx="6"/>
              <a:endCxn id="4653"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654" name="Google Shape;4654;p84"/>
            <p:cNvGrpSpPr/>
            <p:nvPr/>
          </p:nvGrpSpPr>
          <p:grpSpPr>
            <a:xfrm>
              <a:off x="3512551" y="2358270"/>
              <a:ext cx="225647" cy="307714"/>
              <a:chOff x="2182679" y="2004714"/>
              <a:chExt cx="792300" cy="1080458"/>
            </a:xfrm>
          </p:grpSpPr>
          <p:cxnSp>
            <p:nvCxnSpPr>
              <p:cNvPr id="4655" name="Google Shape;4655;p84"/>
              <p:cNvCxnSpPr>
                <a:stCxn id="4656"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652" name="Google Shape;4652;p84"/>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 name="Google Shape;4656;p84"/>
              <p:cNvSpPr/>
              <p:nvPr/>
            </p:nvSpPr>
            <p:spPr>
              <a:xfrm>
                <a:off x="2283911"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57" name="Google Shape;4657;p84"/>
            <p:cNvGrpSpPr/>
            <p:nvPr/>
          </p:nvGrpSpPr>
          <p:grpSpPr>
            <a:xfrm>
              <a:off x="3969644" y="2440153"/>
              <a:ext cx="225853" cy="296651"/>
              <a:chOff x="3775710" y="1729289"/>
              <a:chExt cx="136500" cy="179289"/>
            </a:xfrm>
          </p:grpSpPr>
          <p:cxnSp>
            <p:nvCxnSpPr>
              <p:cNvPr id="4658" name="Google Shape;4658;p84"/>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659" name="Google Shape;4659;p84"/>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 name="Google Shape;4660;p84"/>
              <p:cNvSpPr/>
              <p:nvPr/>
            </p:nvSpPr>
            <p:spPr>
              <a:xfrm>
                <a:off x="3793133" y="1746713"/>
                <a:ext cx="101700" cy="1017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61" name="Google Shape;4661;p84"/>
            <p:cNvGrpSpPr/>
            <p:nvPr/>
          </p:nvGrpSpPr>
          <p:grpSpPr>
            <a:xfrm>
              <a:off x="4427051" y="2358270"/>
              <a:ext cx="225647" cy="307714"/>
              <a:chOff x="5393704" y="2004714"/>
              <a:chExt cx="792300" cy="1080458"/>
            </a:xfrm>
          </p:grpSpPr>
          <p:cxnSp>
            <p:nvCxnSpPr>
              <p:cNvPr id="4662" name="Google Shape;4662;p84"/>
              <p:cNvCxnSpPr>
                <a:stCxn id="4663"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664" name="Google Shape;4664;p84"/>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84"/>
              <p:cNvSpPr/>
              <p:nvPr/>
            </p:nvSpPr>
            <p:spPr>
              <a:xfrm>
                <a:off x="5494936"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65" name="Google Shape;4665;p84"/>
            <p:cNvGrpSpPr/>
            <p:nvPr/>
          </p:nvGrpSpPr>
          <p:grpSpPr>
            <a:xfrm>
              <a:off x="4884287" y="2440252"/>
              <a:ext cx="225647" cy="296532"/>
              <a:chOff x="6999166" y="2292572"/>
              <a:chExt cx="792300" cy="1041192"/>
            </a:xfrm>
          </p:grpSpPr>
          <p:cxnSp>
            <p:nvCxnSpPr>
              <p:cNvPr id="4666" name="Google Shape;4666;p84"/>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653" name="Google Shape;4653;p84"/>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84"/>
              <p:cNvSpPr/>
              <p:nvPr/>
            </p:nvSpPr>
            <p:spPr>
              <a:xfrm>
                <a:off x="7100398"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668" name="Google Shape;4668;p84"/>
          <p:cNvGrpSpPr/>
          <p:nvPr/>
        </p:nvGrpSpPr>
        <p:grpSpPr>
          <a:xfrm>
            <a:off x="9118386" y="1306612"/>
            <a:ext cx="2109125" cy="977091"/>
            <a:chOff x="634175" y="2986275"/>
            <a:chExt cx="3147949" cy="1458344"/>
          </a:xfrm>
        </p:grpSpPr>
        <p:cxnSp>
          <p:nvCxnSpPr>
            <p:cNvPr id="4669" name="Google Shape;4669;p84"/>
            <p:cNvCxnSpPr>
              <a:stCxn id="4670" idx="4"/>
              <a:endCxn id="4671"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4672" name="Google Shape;4672;p84"/>
            <p:cNvCxnSpPr>
              <a:stCxn id="4671" idx="0"/>
              <a:endCxn id="4673"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674" name="Google Shape;4674;p84"/>
            <p:cNvCxnSpPr>
              <a:stCxn id="4673" idx="4"/>
              <a:endCxn id="4675"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676" name="Google Shape;4676;p84"/>
            <p:cNvCxnSpPr>
              <a:stCxn id="4675" idx="0"/>
              <a:endCxn id="4677"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4677" name="Google Shape;4677;p84"/>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4673" name="Google Shape;4673;p84"/>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4670" name="Google Shape;4670;p84"/>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4675" name="Google Shape;4675;p84"/>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4671" name="Google Shape;4671;p84"/>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FFFFFF"/>
                </a:solidFill>
                <a:latin typeface="Calibri"/>
                <a:ea typeface="Calibri"/>
                <a:cs typeface="Calibri"/>
                <a:sym typeface="Calibri"/>
              </a:endParaRPr>
            </a:p>
          </p:txBody>
        </p:sp>
      </p:grpSp>
      <p:grpSp>
        <p:nvGrpSpPr>
          <p:cNvPr id="4678" name="Google Shape;4678;p84"/>
          <p:cNvGrpSpPr/>
          <p:nvPr/>
        </p:nvGrpSpPr>
        <p:grpSpPr>
          <a:xfrm>
            <a:off x="4542005" y="3565692"/>
            <a:ext cx="2233504" cy="418232"/>
            <a:chOff x="998425" y="1182125"/>
            <a:chExt cx="1065400" cy="199500"/>
          </a:xfrm>
        </p:grpSpPr>
        <p:sp>
          <p:nvSpPr>
            <p:cNvPr id="4679" name="Google Shape;4679;p8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8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8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8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3" name="Google Shape;4683;p8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84" name="Google Shape;4684;p84"/>
          <p:cNvGrpSpPr/>
          <p:nvPr/>
        </p:nvGrpSpPr>
        <p:grpSpPr>
          <a:xfrm>
            <a:off x="4542005" y="4840314"/>
            <a:ext cx="2233505" cy="700460"/>
            <a:chOff x="5194708" y="3484366"/>
            <a:chExt cx="3148148" cy="987304"/>
          </a:xfrm>
        </p:grpSpPr>
        <p:grpSp>
          <p:nvGrpSpPr>
            <p:cNvPr id="4685" name="Google Shape;4685;p84"/>
            <p:cNvGrpSpPr/>
            <p:nvPr/>
          </p:nvGrpSpPr>
          <p:grpSpPr>
            <a:xfrm>
              <a:off x="7531521" y="3484366"/>
              <a:ext cx="811335" cy="987304"/>
              <a:chOff x="3379425" y="1617275"/>
              <a:chExt cx="1090650" cy="1327200"/>
            </a:xfrm>
          </p:grpSpPr>
          <p:sp>
            <p:nvSpPr>
              <p:cNvPr id="4686" name="Google Shape;4686;p8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8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8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89" name="Google Shape;4689;p84"/>
            <p:cNvGrpSpPr/>
            <p:nvPr/>
          </p:nvGrpSpPr>
          <p:grpSpPr>
            <a:xfrm>
              <a:off x="6752546" y="3484366"/>
              <a:ext cx="811428" cy="987304"/>
              <a:chOff x="2332275" y="1617275"/>
              <a:chExt cx="1090775" cy="1327200"/>
            </a:xfrm>
          </p:grpSpPr>
          <p:sp>
            <p:nvSpPr>
              <p:cNvPr id="4690" name="Google Shape;4690;p8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8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8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93" name="Google Shape;4693;p84"/>
            <p:cNvGrpSpPr/>
            <p:nvPr/>
          </p:nvGrpSpPr>
          <p:grpSpPr>
            <a:xfrm>
              <a:off x="5973664" y="3484366"/>
              <a:ext cx="811335" cy="987304"/>
              <a:chOff x="1285250" y="1617275"/>
              <a:chExt cx="1090650" cy="1327200"/>
            </a:xfrm>
          </p:grpSpPr>
          <p:sp>
            <p:nvSpPr>
              <p:cNvPr id="4694" name="Google Shape;4694;p8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5" name="Google Shape;4695;p8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8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97" name="Google Shape;4697;p84"/>
            <p:cNvGrpSpPr/>
            <p:nvPr/>
          </p:nvGrpSpPr>
          <p:grpSpPr>
            <a:xfrm>
              <a:off x="5194708" y="3484366"/>
              <a:ext cx="811409" cy="987304"/>
              <a:chOff x="238125" y="1617275"/>
              <a:chExt cx="1090750" cy="1327200"/>
            </a:xfrm>
          </p:grpSpPr>
          <p:sp>
            <p:nvSpPr>
              <p:cNvPr id="4698" name="Google Shape;4698;p8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8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8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701" name="Google Shape;4701;p84"/>
          <p:cNvGrpSpPr/>
          <p:nvPr/>
        </p:nvGrpSpPr>
        <p:grpSpPr>
          <a:xfrm>
            <a:off x="9120251" y="3034832"/>
            <a:ext cx="2105395" cy="696307"/>
            <a:chOff x="6853641" y="2534077"/>
            <a:chExt cx="1515545" cy="501229"/>
          </a:xfrm>
        </p:grpSpPr>
        <p:grpSp>
          <p:nvGrpSpPr>
            <p:cNvPr id="4702" name="Google Shape;4702;p84"/>
            <p:cNvGrpSpPr/>
            <p:nvPr/>
          </p:nvGrpSpPr>
          <p:grpSpPr>
            <a:xfrm>
              <a:off x="6853641" y="2618923"/>
              <a:ext cx="1515545" cy="324556"/>
              <a:chOff x="6853641" y="2618923"/>
              <a:chExt cx="1515545" cy="324556"/>
            </a:xfrm>
          </p:grpSpPr>
          <p:sp>
            <p:nvSpPr>
              <p:cNvPr id="4703" name="Google Shape;4703;p84"/>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84"/>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5" name="Google Shape;4705;p84"/>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6" name="Google Shape;4706;p84"/>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84"/>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708" name="Google Shape;4708;p84"/>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84"/>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84"/>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84"/>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84"/>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13" name="Google Shape;4713;p84"/>
          <p:cNvGrpSpPr/>
          <p:nvPr/>
        </p:nvGrpSpPr>
        <p:grpSpPr>
          <a:xfrm>
            <a:off x="4580107" y="4201553"/>
            <a:ext cx="2157301" cy="462155"/>
            <a:chOff x="1808063" y="4294338"/>
            <a:chExt cx="3370782" cy="721817"/>
          </a:xfrm>
        </p:grpSpPr>
        <p:sp>
          <p:nvSpPr>
            <p:cNvPr id="4714" name="Google Shape;4714;p8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8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8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8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8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8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8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8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2" name="Google Shape;4722;p8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3" name="Google Shape;4723;p8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24" name="Google Shape;4724;p84"/>
          <p:cNvGrpSpPr/>
          <p:nvPr/>
        </p:nvGrpSpPr>
        <p:grpSpPr>
          <a:xfrm>
            <a:off x="7014769" y="5090554"/>
            <a:ext cx="1889423" cy="467473"/>
            <a:chOff x="4234950" y="2101012"/>
            <a:chExt cx="4219974" cy="1044090"/>
          </a:xfrm>
        </p:grpSpPr>
        <p:sp>
          <p:nvSpPr>
            <p:cNvPr id="4725" name="Google Shape;4725;p84"/>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84"/>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84"/>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84"/>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9" name="Google Shape;4729;p84"/>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0" name="Google Shape;4730;p84"/>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84"/>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84"/>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3" name="Google Shape;4733;p84"/>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4" name="Google Shape;4734;p84"/>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5" name="Google Shape;4735;p84"/>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6" name="Google Shape;4736;p84"/>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7" name="Google Shape;4737;p84"/>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84"/>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84"/>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0" name="Google Shape;4740;p84"/>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41" name="Google Shape;4741;p84"/>
          <p:cNvGrpSpPr/>
          <p:nvPr/>
        </p:nvGrpSpPr>
        <p:grpSpPr>
          <a:xfrm>
            <a:off x="9115398" y="2411564"/>
            <a:ext cx="2115103" cy="495409"/>
            <a:chOff x="1247650" y="2075423"/>
            <a:chExt cx="6648477" cy="1557238"/>
          </a:xfrm>
        </p:grpSpPr>
        <p:sp>
          <p:nvSpPr>
            <p:cNvPr id="4742" name="Google Shape;4742;p8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8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8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8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8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7" name="Google Shape;4747;p8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48" name="Google Shape;4748;p84"/>
          <p:cNvGrpSpPr/>
          <p:nvPr/>
        </p:nvGrpSpPr>
        <p:grpSpPr>
          <a:xfrm>
            <a:off x="7023758" y="1282483"/>
            <a:ext cx="1887468" cy="2198044"/>
            <a:chOff x="1839112" y="2209163"/>
            <a:chExt cx="1918159" cy="2233784"/>
          </a:xfrm>
        </p:grpSpPr>
        <p:sp>
          <p:nvSpPr>
            <p:cNvPr id="4749" name="Google Shape;4749;p84"/>
            <p:cNvSpPr/>
            <p:nvPr/>
          </p:nvSpPr>
          <p:spPr>
            <a:xfrm>
              <a:off x="1839112"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0" name="Google Shape;4750;p84"/>
            <p:cNvSpPr/>
            <p:nvPr/>
          </p:nvSpPr>
          <p:spPr>
            <a:xfrm>
              <a:off x="3182171"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1" name="Google Shape;4751;p84"/>
            <p:cNvSpPr/>
            <p:nvPr/>
          </p:nvSpPr>
          <p:spPr>
            <a:xfrm>
              <a:off x="3182171"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752" name="Google Shape;4752;p84"/>
            <p:cNvCxnSpPr>
              <a:stCxn id="4749" idx="6"/>
              <a:endCxn id="4750"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753" name="Google Shape;4753;p84"/>
            <p:cNvCxnSpPr>
              <a:stCxn id="4750" idx="4"/>
              <a:endCxn id="4754"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755" name="Google Shape;4755;p84"/>
            <p:cNvCxnSpPr>
              <a:stCxn id="4754" idx="6"/>
              <a:endCxn id="4751"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756" name="Google Shape;4756;p84"/>
            <p:cNvCxnSpPr>
              <a:stCxn id="4751" idx="4"/>
              <a:endCxn id="4757"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754" name="Google Shape;4754;p84"/>
            <p:cNvSpPr/>
            <p:nvPr/>
          </p:nvSpPr>
          <p:spPr>
            <a:xfrm>
              <a:off x="1839112"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84"/>
            <p:cNvSpPr/>
            <p:nvPr/>
          </p:nvSpPr>
          <p:spPr>
            <a:xfrm>
              <a:off x="1839112"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84"/>
            <p:cNvSpPr/>
            <p:nvPr/>
          </p:nvSpPr>
          <p:spPr>
            <a:xfrm>
              <a:off x="3182171"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759" name="Google Shape;4759;p84"/>
            <p:cNvCxnSpPr>
              <a:endCxn id="4758"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760" name="Google Shape;4760;p84"/>
          <p:cNvGrpSpPr/>
          <p:nvPr/>
        </p:nvGrpSpPr>
        <p:grpSpPr>
          <a:xfrm>
            <a:off x="4566779" y="1306595"/>
            <a:ext cx="2183957" cy="206589"/>
            <a:chOff x="238125" y="2506075"/>
            <a:chExt cx="7115411" cy="673075"/>
          </a:xfrm>
        </p:grpSpPr>
        <p:sp>
          <p:nvSpPr>
            <p:cNvPr id="4761" name="Google Shape;4761;p8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2" name="Google Shape;4762;p8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3" name="Google Shape;4763;p8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4" name="Google Shape;4764;p8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8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66" name="Google Shape;4766;p84"/>
          <p:cNvGrpSpPr/>
          <p:nvPr/>
        </p:nvGrpSpPr>
        <p:grpSpPr>
          <a:xfrm>
            <a:off x="2621094" y="1726219"/>
            <a:ext cx="1683909" cy="1047211"/>
            <a:chOff x="548861" y="389676"/>
            <a:chExt cx="3843371" cy="2390163"/>
          </a:xfrm>
        </p:grpSpPr>
        <p:cxnSp>
          <p:nvCxnSpPr>
            <p:cNvPr id="4767" name="Google Shape;4767;p84"/>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768" name="Google Shape;4768;p84"/>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769" name="Google Shape;4769;p84"/>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770" name="Google Shape;4770;p84"/>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771" name="Google Shape;4771;p84"/>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772" name="Google Shape;4772;p84"/>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773" name="Google Shape;4773;p84"/>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774" name="Google Shape;4774;p84"/>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5" name="Google Shape;4775;p84"/>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6" name="Google Shape;4776;p84"/>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84"/>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84"/>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84"/>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80" name="Google Shape;4780;p84"/>
          <p:cNvGrpSpPr/>
          <p:nvPr/>
        </p:nvGrpSpPr>
        <p:grpSpPr>
          <a:xfrm>
            <a:off x="1005269" y="3202055"/>
            <a:ext cx="1882739" cy="844749"/>
            <a:chOff x="1187400" y="2529299"/>
            <a:chExt cx="6769193" cy="2241903"/>
          </a:xfrm>
        </p:grpSpPr>
        <p:sp>
          <p:nvSpPr>
            <p:cNvPr id="4781" name="Google Shape;4781;p84"/>
            <p:cNvSpPr/>
            <p:nvPr/>
          </p:nvSpPr>
          <p:spPr>
            <a:xfrm>
              <a:off x="3802943" y="2529299"/>
              <a:ext cx="1538100" cy="442500"/>
            </a:xfrm>
            <a:prstGeom prst="roundRect">
              <a:avLst>
                <a:gd name="adj" fmla="val 5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FFFF"/>
                </a:solidFill>
                <a:latin typeface="Arial"/>
                <a:cs typeface="Arial"/>
                <a:sym typeface="Arial"/>
              </a:endParaRPr>
            </a:p>
          </p:txBody>
        </p:sp>
        <p:sp>
          <p:nvSpPr>
            <p:cNvPr id="4782" name="Google Shape;4782;p84"/>
            <p:cNvSpPr/>
            <p:nvPr/>
          </p:nvSpPr>
          <p:spPr>
            <a:xfrm>
              <a:off x="5573240"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783" name="Google Shape;4783;p84"/>
            <p:cNvSpPr/>
            <p:nvPr/>
          </p:nvSpPr>
          <p:spPr>
            <a:xfrm>
              <a:off x="2032647"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784" name="Google Shape;4784;p84"/>
            <p:cNvSpPr/>
            <p:nvPr/>
          </p:nvSpPr>
          <p:spPr>
            <a:xfrm>
              <a:off x="11874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785" name="Google Shape;4785;p84"/>
            <p:cNvSpPr/>
            <p:nvPr/>
          </p:nvSpPr>
          <p:spPr>
            <a:xfrm>
              <a:off x="28778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786" name="Google Shape;4786;p84"/>
            <p:cNvSpPr/>
            <p:nvPr/>
          </p:nvSpPr>
          <p:spPr>
            <a:xfrm>
              <a:off x="47280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787" name="Google Shape;4787;p84"/>
            <p:cNvSpPr/>
            <p:nvPr/>
          </p:nvSpPr>
          <p:spPr>
            <a:xfrm>
              <a:off x="64184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cxnSp>
          <p:nvCxnSpPr>
            <p:cNvPr id="4788" name="Google Shape;4788;p84"/>
            <p:cNvCxnSpPr>
              <a:stCxn id="4781" idx="2"/>
              <a:endCxn id="4782"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789" name="Google Shape;4789;p84"/>
            <p:cNvCxnSpPr>
              <a:stCxn id="4783" idx="0"/>
              <a:endCxn id="4781"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790" name="Google Shape;4790;p84"/>
            <p:cNvCxnSpPr>
              <a:stCxn id="4783" idx="2"/>
              <a:endCxn id="4785"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791" name="Google Shape;4791;p84"/>
            <p:cNvCxnSpPr>
              <a:stCxn id="4784" idx="0"/>
              <a:endCxn id="4783"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792" name="Google Shape;4792;p84"/>
            <p:cNvCxnSpPr>
              <a:stCxn id="4782" idx="2"/>
              <a:endCxn id="4787"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793" name="Google Shape;4793;p84"/>
            <p:cNvCxnSpPr>
              <a:stCxn id="4786" idx="0"/>
              <a:endCxn id="4782"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4794" name="Google Shape;4794;p84"/>
          <p:cNvGrpSpPr/>
          <p:nvPr/>
        </p:nvGrpSpPr>
        <p:grpSpPr>
          <a:xfrm>
            <a:off x="9120265" y="3859001"/>
            <a:ext cx="2105380" cy="721164"/>
            <a:chOff x="6895650" y="3126697"/>
            <a:chExt cx="1436662" cy="492105"/>
          </a:xfrm>
        </p:grpSpPr>
        <p:sp>
          <p:nvSpPr>
            <p:cNvPr id="4795" name="Google Shape;4795;p84"/>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84"/>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84"/>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8" name="Google Shape;4798;p84"/>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9" name="Google Shape;4799;p84"/>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00" name="Google Shape;4800;p84"/>
            <p:cNvGrpSpPr/>
            <p:nvPr/>
          </p:nvGrpSpPr>
          <p:grpSpPr>
            <a:xfrm>
              <a:off x="6995957" y="3335810"/>
              <a:ext cx="1230393" cy="71754"/>
              <a:chOff x="6995957" y="3287964"/>
              <a:chExt cx="1230393" cy="71754"/>
            </a:xfrm>
          </p:grpSpPr>
          <p:sp>
            <p:nvSpPr>
              <p:cNvPr id="4801" name="Google Shape;4801;p84"/>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2" name="Google Shape;4802;p84"/>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3" name="Google Shape;4803;p84"/>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84"/>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84"/>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806" name="Google Shape;4806;p84"/>
          <p:cNvGrpSpPr/>
          <p:nvPr/>
        </p:nvGrpSpPr>
        <p:grpSpPr>
          <a:xfrm>
            <a:off x="9118374" y="4708018"/>
            <a:ext cx="2109149" cy="867500"/>
            <a:chOff x="6777990" y="3710194"/>
            <a:chExt cx="1646915" cy="677382"/>
          </a:xfrm>
        </p:grpSpPr>
        <p:grpSp>
          <p:nvGrpSpPr>
            <p:cNvPr id="4807" name="Google Shape;4807;p84"/>
            <p:cNvGrpSpPr/>
            <p:nvPr/>
          </p:nvGrpSpPr>
          <p:grpSpPr>
            <a:xfrm>
              <a:off x="6777990" y="3874492"/>
              <a:ext cx="411129" cy="513083"/>
              <a:chOff x="6777990" y="3874492"/>
              <a:chExt cx="411129" cy="513083"/>
            </a:xfrm>
          </p:grpSpPr>
          <p:cxnSp>
            <p:nvCxnSpPr>
              <p:cNvPr id="4808" name="Google Shape;4808;p84"/>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809" name="Google Shape;4809;p84"/>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10" name="Google Shape;4810;p84"/>
            <p:cNvGrpSpPr/>
            <p:nvPr/>
          </p:nvGrpSpPr>
          <p:grpSpPr>
            <a:xfrm>
              <a:off x="7188425" y="3710194"/>
              <a:ext cx="411123" cy="520535"/>
              <a:chOff x="7188425" y="3710194"/>
              <a:chExt cx="411123" cy="520535"/>
            </a:xfrm>
          </p:grpSpPr>
          <p:cxnSp>
            <p:nvCxnSpPr>
              <p:cNvPr id="4811" name="Google Shape;4811;p84"/>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4812" name="Google Shape;4812;p84"/>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13" name="Google Shape;4813;p84"/>
            <p:cNvGrpSpPr/>
            <p:nvPr/>
          </p:nvGrpSpPr>
          <p:grpSpPr>
            <a:xfrm>
              <a:off x="7603341" y="3874492"/>
              <a:ext cx="411474" cy="513083"/>
              <a:chOff x="7603341" y="3874492"/>
              <a:chExt cx="411474" cy="513083"/>
            </a:xfrm>
          </p:grpSpPr>
          <p:cxnSp>
            <p:nvCxnSpPr>
              <p:cNvPr id="4814" name="Google Shape;4814;p84"/>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815" name="Google Shape;4815;p84"/>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16" name="Google Shape;4816;p84"/>
            <p:cNvGrpSpPr/>
            <p:nvPr/>
          </p:nvGrpSpPr>
          <p:grpSpPr>
            <a:xfrm>
              <a:off x="8013776" y="3722847"/>
              <a:ext cx="411129" cy="507881"/>
              <a:chOff x="8013776" y="3722847"/>
              <a:chExt cx="411129" cy="507881"/>
            </a:xfrm>
          </p:grpSpPr>
          <p:cxnSp>
            <p:nvCxnSpPr>
              <p:cNvPr id="4817" name="Google Shape;4817;p84"/>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4818" name="Google Shape;4818;p84"/>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819" name="Google Shape;4819;p84"/>
          <p:cNvGrpSpPr/>
          <p:nvPr/>
        </p:nvGrpSpPr>
        <p:grpSpPr>
          <a:xfrm>
            <a:off x="7011061" y="3605138"/>
            <a:ext cx="1895852" cy="1360804"/>
            <a:chOff x="5190863" y="2824811"/>
            <a:chExt cx="1544860" cy="1108869"/>
          </a:xfrm>
        </p:grpSpPr>
        <p:grpSp>
          <p:nvGrpSpPr>
            <p:cNvPr id="4820" name="Google Shape;4820;p84"/>
            <p:cNvGrpSpPr/>
            <p:nvPr/>
          </p:nvGrpSpPr>
          <p:grpSpPr>
            <a:xfrm>
              <a:off x="5938695" y="3176919"/>
              <a:ext cx="685761" cy="404739"/>
              <a:chOff x="5938695" y="3176919"/>
              <a:chExt cx="685761" cy="404739"/>
            </a:xfrm>
          </p:grpSpPr>
          <p:grpSp>
            <p:nvGrpSpPr>
              <p:cNvPr id="4821" name="Google Shape;4821;p84"/>
              <p:cNvGrpSpPr/>
              <p:nvPr/>
            </p:nvGrpSpPr>
            <p:grpSpPr>
              <a:xfrm>
                <a:off x="5938695" y="3176919"/>
                <a:ext cx="685761" cy="404739"/>
                <a:chOff x="5938695" y="3176919"/>
                <a:chExt cx="685761" cy="404739"/>
              </a:xfrm>
            </p:grpSpPr>
            <p:sp>
              <p:nvSpPr>
                <p:cNvPr id="4822" name="Google Shape;4822;p84"/>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84"/>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24" name="Google Shape;4824;p84"/>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25" name="Google Shape;4825;p84"/>
            <p:cNvGrpSpPr/>
            <p:nvPr/>
          </p:nvGrpSpPr>
          <p:grpSpPr>
            <a:xfrm>
              <a:off x="5305233" y="3176835"/>
              <a:ext cx="685971" cy="404655"/>
              <a:chOff x="5305233" y="3176835"/>
              <a:chExt cx="685971" cy="404655"/>
            </a:xfrm>
          </p:grpSpPr>
          <p:grpSp>
            <p:nvGrpSpPr>
              <p:cNvPr id="4826" name="Google Shape;4826;p84"/>
              <p:cNvGrpSpPr/>
              <p:nvPr/>
            </p:nvGrpSpPr>
            <p:grpSpPr>
              <a:xfrm>
                <a:off x="5305233" y="3176835"/>
                <a:ext cx="685971" cy="404655"/>
                <a:chOff x="5305233" y="3176835"/>
                <a:chExt cx="685971" cy="404655"/>
              </a:xfrm>
            </p:grpSpPr>
            <p:sp>
              <p:nvSpPr>
                <p:cNvPr id="4827" name="Google Shape;4827;p84"/>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84"/>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29" name="Google Shape;4829;p84"/>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30" name="Google Shape;4830;p84"/>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31" name="Google Shape;4831;p84"/>
            <p:cNvGrpSpPr/>
            <p:nvPr/>
          </p:nvGrpSpPr>
          <p:grpSpPr>
            <a:xfrm>
              <a:off x="5657361" y="2824811"/>
              <a:ext cx="1078361" cy="404655"/>
              <a:chOff x="5657361" y="2824811"/>
              <a:chExt cx="1078361" cy="404655"/>
            </a:xfrm>
          </p:grpSpPr>
          <p:grpSp>
            <p:nvGrpSpPr>
              <p:cNvPr id="4832" name="Google Shape;4832;p84"/>
              <p:cNvGrpSpPr/>
              <p:nvPr/>
            </p:nvGrpSpPr>
            <p:grpSpPr>
              <a:xfrm>
                <a:off x="5657361" y="2824811"/>
                <a:ext cx="1078361" cy="404655"/>
                <a:chOff x="5657361" y="2824811"/>
                <a:chExt cx="1078361" cy="404655"/>
              </a:xfrm>
            </p:grpSpPr>
            <p:grpSp>
              <p:nvGrpSpPr>
                <p:cNvPr id="4833" name="Google Shape;4833;p84"/>
                <p:cNvGrpSpPr/>
                <p:nvPr/>
              </p:nvGrpSpPr>
              <p:grpSpPr>
                <a:xfrm>
                  <a:off x="5938485" y="2824811"/>
                  <a:ext cx="797237" cy="404655"/>
                  <a:chOff x="5938485" y="2824811"/>
                  <a:chExt cx="797237" cy="404655"/>
                </a:xfrm>
              </p:grpSpPr>
              <p:sp>
                <p:nvSpPr>
                  <p:cNvPr id="4834" name="Google Shape;4834;p84"/>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84"/>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36" name="Google Shape;4836;p84"/>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37" name="Google Shape;4837;p84"/>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38" name="Google Shape;4838;p84"/>
            <p:cNvGrpSpPr/>
            <p:nvPr/>
          </p:nvGrpSpPr>
          <p:grpSpPr>
            <a:xfrm>
              <a:off x="5190863" y="3528942"/>
              <a:ext cx="1078026" cy="404739"/>
              <a:chOff x="5190863" y="3528942"/>
              <a:chExt cx="1078026" cy="404739"/>
            </a:xfrm>
          </p:grpSpPr>
          <p:sp>
            <p:nvSpPr>
              <p:cNvPr id="4839" name="Google Shape;4839;p84"/>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40" name="Google Shape;4840;p84"/>
              <p:cNvGrpSpPr/>
              <p:nvPr/>
            </p:nvGrpSpPr>
            <p:grpSpPr>
              <a:xfrm>
                <a:off x="5190863" y="3528942"/>
                <a:ext cx="1078026" cy="404739"/>
                <a:chOff x="5190863" y="3528942"/>
                <a:chExt cx="1078026" cy="404739"/>
              </a:xfrm>
            </p:grpSpPr>
            <p:sp>
              <p:nvSpPr>
                <p:cNvPr id="4841" name="Google Shape;4841;p84"/>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84"/>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843" name="Google Shape;4843;p84"/>
          <p:cNvGrpSpPr/>
          <p:nvPr/>
        </p:nvGrpSpPr>
        <p:grpSpPr>
          <a:xfrm>
            <a:off x="965737" y="1691096"/>
            <a:ext cx="1448959" cy="1172649"/>
            <a:chOff x="803162" y="1474292"/>
            <a:chExt cx="1086719" cy="879487"/>
          </a:xfrm>
        </p:grpSpPr>
        <p:grpSp>
          <p:nvGrpSpPr>
            <p:cNvPr id="4844" name="Google Shape;4844;p84"/>
            <p:cNvGrpSpPr/>
            <p:nvPr/>
          </p:nvGrpSpPr>
          <p:grpSpPr>
            <a:xfrm>
              <a:off x="803162" y="1625948"/>
              <a:ext cx="445856" cy="576579"/>
              <a:chOff x="803162" y="1625948"/>
              <a:chExt cx="445856" cy="576579"/>
            </a:xfrm>
          </p:grpSpPr>
          <p:sp>
            <p:nvSpPr>
              <p:cNvPr id="4845" name="Google Shape;4845;p84"/>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46" name="Google Shape;4846;p84"/>
              <p:cNvGrpSpPr/>
              <p:nvPr/>
            </p:nvGrpSpPr>
            <p:grpSpPr>
              <a:xfrm>
                <a:off x="1056023" y="1625948"/>
                <a:ext cx="192995" cy="576579"/>
                <a:chOff x="1056023" y="1625948"/>
                <a:chExt cx="192995" cy="576579"/>
              </a:xfrm>
            </p:grpSpPr>
            <p:sp>
              <p:nvSpPr>
                <p:cNvPr id="4847" name="Google Shape;4847;p84"/>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84"/>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84"/>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84"/>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1" name="Google Shape;4851;p84"/>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852" name="Google Shape;4852;p84"/>
            <p:cNvGrpSpPr/>
            <p:nvPr/>
          </p:nvGrpSpPr>
          <p:grpSpPr>
            <a:xfrm>
              <a:off x="1371406" y="1474292"/>
              <a:ext cx="518475" cy="879487"/>
              <a:chOff x="1398231" y="1474292"/>
              <a:chExt cx="518475" cy="879487"/>
            </a:xfrm>
          </p:grpSpPr>
          <p:grpSp>
            <p:nvGrpSpPr>
              <p:cNvPr id="4853" name="Google Shape;4853;p84"/>
              <p:cNvGrpSpPr/>
              <p:nvPr/>
            </p:nvGrpSpPr>
            <p:grpSpPr>
              <a:xfrm>
                <a:off x="1398231" y="1474292"/>
                <a:ext cx="518475" cy="341643"/>
                <a:chOff x="1398231" y="1474292"/>
                <a:chExt cx="518475" cy="341643"/>
              </a:xfrm>
            </p:grpSpPr>
            <p:sp>
              <p:nvSpPr>
                <p:cNvPr id="4854" name="Google Shape;4854;p84"/>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55" name="Google Shape;4855;p84"/>
                <p:cNvGrpSpPr/>
                <p:nvPr/>
              </p:nvGrpSpPr>
              <p:grpSpPr>
                <a:xfrm>
                  <a:off x="1616453" y="1474292"/>
                  <a:ext cx="300253" cy="341643"/>
                  <a:chOff x="1616453" y="1475379"/>
                  <a:chExt cx="300253" cy="341643"/>
                </a:xfrm>
              </p:grpSpPr>
              <p:sp>
                <p:nvSpPr>
                  <p:cNvPr id="4856" name="Google Shape;4856;p84"/>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7" name="Google Shape;4857;p84"/>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8" name="Google Shape;4858;p84"/>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84"/>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0" name="Google Shape;4860;p84"/>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1" name="Google Shape;4861;p84"/>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84"/>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63" name="Google Shape;4863;p84"/>
                  <p:cNvGrpSpPr/>
                  <p:nvPr/>
                </p:nvGrpSpPr>
                <p:grpSpPr>
                  <a:xfrm>
                    <a:off x="1839639" y="1475379"/>
                    <a:ext cx="77067" cy="341643"/>
                    <a:chOff x="1839639" y="1475379"/>
                    <a:chExt cx="77067" cy="341643"/>
                  </a:xfrm>
                </p:grpSpPr>
                <p:sp>
                  <p:nvSpPr>
                    <p:cNvPr id="4864" name="Google Shape;4864;p84"/>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84"/>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866" name="Google Shape;4866;p84"/>
              <p:cNvGrpSpPr/>
              <p:nvPr/>
            </p:nvGrpSpPr>
            <p:grpSpPr>
              <a:xfrm>
                <a:off x="1398451" y="2012951"/>
                <a:ext cx="518255" cy="340828"/>
                <a:chOff x="1398451" y="2012951"/>
                <a:chExt cx="518255" cy="340828"/>
              </a:xfrm>
            </p:grpSpPr>
            <p:sp>
              <p:nvSpPr>
                <p:cNvPr id="4867" name="Google Shape;4867;p84"/>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68" name="Google Shape;4868;p84"/>
                <p:cNvGrpSpPr/>
                <p:nvPr/>
              </p:nvGrpSpPr>
              <p:grpSpPr>
                <a:xfrm>
                  <a:off x="1616453" y="2012951"/>
                  <a:ext cx="300253" cy="340828"/>
                  <a:chOff x="1616453" y="2013538"/>
                  <a:chExt cx="300253" cy="340828"/>
                </a:xfrm>
              </p:grpSpPr>
              <p:sp>
                <p:nvSpPr>
                  <p:cNvPr id="4869" name="Google Shape;4869;p84"/>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84"/>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1" name="Google Shape;4871;p84"/>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2" name="Google Shape;4872;p84"/>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84"/>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84"/>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5" name="Google Shape;4875;p84"/>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76" name="Google Shape;4876;p84"/>
                  <p:cNvGrpSpPr/>
                  <p:nvPr/>
                </p:nvGrpSpPr>
                <p:grpSpPr>
                  <a:xfrm>
                    <a:off x="1839639" y="2013538"/>
                    <a:ext cx="77067" cy="340828"/>
                    <a:chOff x="1839639" y="2013538"/>
                    <a:chExt cx="77067" cy="340828"/>
                  </a:xfrm>
                </p:grpSpPr>
                <p:sp>
                  <p:nvSpPr>
                    <p:cNvPr id="4877" name="Google Shape;4877;p84"/>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8" name="Google Shape;4878;p84"/>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grpSp>
        <p:nvGrpSpPr>
          <p:cNvPr id="4879" name="Google Shape;4879;p84"/>
          <p:cNvGrpSpPr/>
          <p:nvPr/>
        </p:nvGrpSpPr>
        <p:grpSpPr>
          <a:xfrm>
            <a:off x="961502" y="4532678"/>
            <a:ext cx="1824908" cy="910557"/>
            <a:chOff x="724986" y="3605478"/>
            <a:chExt cx="1368681" cy="682918"/>
          </a:xfrm>
        </p:grpSpPr>
        <p:grpSp>
          <p:nvGrpSpPr>
            <p:cNvPr id="4880" name="Google Shape;4880;p84"/>
            <p:cNvGrpSpPr/>
            <p:nvPr/>
          </p:nvGrpSpPr>
          <p:grpSpPr>
            <a:xfrm>
              <a:off x="1289102" y="3823629"/>
              <a:ext cx="240442" cy="250435"/>
              <a:chOff x="-165066" y="3843615"/>
              <a:chExt cx="221259" cy="230455"/>
            </a:xfrm>
          </p:grpSpPr>
          <p:sp>
            <p:nvSpPr>
              <p:cNvPr id="4881" name="Google Shape;4881;p84"/>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84"/>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84"/>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84"/>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5" name="Google Shape;4885;p84"/>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84"/>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7" name="Google Shape;4887;p84"/>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8" name="Google Shape;4888;p84"/>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9" name="Google Shape;4889;p84"/>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0" name="Google Shape;4890;p84"/>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1" name="Google Shape;4891;p84"/>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2" name="Google Shape;4892;p84"/>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3" name="Google Shape;4893;p84"/>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4" name="Google Shape;4894;p84"/>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84"/>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6" name="Google Shape;4896;p84"/>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7" name="Google Shape;4897;p84"/>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84"/>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9" name="Google Shape;4899;p84"/>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0" name="Google Shape;4900;p84"/>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01" name="Google Shape;4901;p84"/>
            <p:cNvGrpSpPr/>
            <p:nvPr/>
          </p:nvGrpSpPr>
          <p:grpSpPr>
            <a:xfrm>
              <a:off x="724986" y="3605478"/>
              <a:ext cx="1368681" cy="682918"/>
              <a:chOff x="724986" y="3605478"/>
              <a:chExt cx="1368681" cy="682918"/>
            </a:xfrm>
          </p:grpSpPr>
          <p:grpSp>
            <p:nvGrpSpPr>
              <p:cNvPr id="4902" name="Google Shape;4902;p84"/>
              <p:cNvGrpSpPr/>
              <p:nvPr/>
            </p:nvGrpSpPr>
            <p:grpSpPr>
              <a:xfrm>
                <a:off x="1498221" y="4047614"/>
                <a:ext cx="529172" cy="240783"/>
                <a:chOff x="1498221" y="4047614"/>
                <a:chExt cx="529172" cy="240783"/>
              </a:xfrm>
            </p:grpSpPr>
            <p:grpSp>
              <p:nvGrpSpPr>
                <p:cNvPr id="4903" name="Google Shape;4903;p84"/>
                <p:cNvGrpSpPr/>
                <p:nvPr/>
              </p:nvGrpSpPr>
              <p:grpSpPr>
                <a:xfrm>
                  <a:off x="1826655" y="4224370"/>
                  <a:ext cx="200738" cy="25631"/>
                  <a:chOff x="1826655" y="4224370"/>
                  <a:chExt cx="200738" cy="25631"/>
                </a:xfrm>
              </p:grpSpPr>
              <p:sp>
                <p:nvSpPr>
                  <p:cNvPr id="4904" name="Google Shape;4904;p84"/>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84"/>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06" name="Google Shape;4906;p84"/>
                <p:cNvGrpSpPr/>
                <p:nvPr/>
              </p:nvGrpSpPr>
              <p:grpSpPr>
                <a:xfrm>
                  <a:off x="1498221" y="4047614"/>
                  <a:ext cx="328444" cy="240783"/>
                  <a:chOff x="1498221" y="4047614"/>
                  <a:chExt cx="328444" cy="240783"/>
                </a:xfrm>
              </p:grpSpPr>
              <p:sp>
                <p:nvSpPr>
                  <p:cNvPr id="4907" name="Google Shape;4907;p84"/>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08" name="Google Shape;4908;p84"/>
                  <p:cNvGrpSpPr/>
                  <p:nvPr/>
                </p:nvGrpSpPr>
                <p:grpSpPr>
                  <a:xfrm>
                    <a:off x="1498221" y="4047614"/>
                    <a:ext cx="150566" cy="190416"/>
                    <a:chOff x="1498221" y="4047614"/>
                    <a:chExt cx="150566" cy="190416"/>
                  </a:xfrm>
                </p:grpSpPr>
                <p:sp>
                  <p:nvSpPr>
                    <p:cNvPr id="4909" name="Google Shape;4909;p84"/>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84"/>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911" name="Google Shape;4911;p84"/>
              <p:cNvGrpSpPr/>
              <p:nvPr/>
            </p:nvGrpSpPr>
            <p:grpSpPr>
              <a:xfrm>
                <a:off x="1560718" y="3800594"/>
                <a:ext cx="532948" cy="302090"/>
                <a:chOff x="1560718" y="3800594"/>
                <a:chExt cx="532948" cy="302090"/>
              </a:xfrm>
            </p:grpSpPr>
            <p:grpSp>
              <p:nvGrpSpPr>
                <p:cNvPr id="4912" name="Google Shape;4912;p84"/>
                <p:cNvGrpSpPr/>
                <p:nvPr/>
              </p:nvGrpSpPr>
              <p:grpSpPr>
                <a:xfrm>
                  <a:off x="1912179" y="3827344"/>
                  <a:ext cx="181487" cy="25631"/>
                  <a:chOff x="1912179" y="3827344"/>
                  <a:chExt cx="181487" cy="25631"/>
                </a:xfrm>
              </p:grpSpPr>
              <p:sp>
                <p:nvSpPr>
                  <p:cNvPr id="4913" name="Google Shape;4913;p84"/>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84"/>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15" name="Google Shape;4915;p84"/>
                <p:cNvGrpSpPr/>
                <p:nvPr/>
              </p:nvGrpSpPr>
              <p:grpSpPr>
                <a:xfrm>
                  <a:off x="1912179" y="4044505"/>
                  <a:ext cx="181487" cy="25622"/>
                  <a:chOff x="1912179" y="4044506"/>
                  <a:chExt cx="181487" cy="25622"/>
                </a:xfrm>
              </p:grpSpPr>
              <p:sp>
                <p:nvSpPr>
                  <p:cNvPr id="4916" name="Google Shape;4916;p84"/>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7" name="Google Shape;4917;p84"/>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18" name="Google Shape;4918;p84"/>
                <p:cNvGrpSpPr/>
                <p:nvPr/>
              </p:nvGrpSpPr>
              <p:grpSpPr>
                <a:xfrm>
                  <a:off x="1560718" y="3800594"/>
                  <a:ext cx="351472" cy="302090"/>
                  <a:chOff x="1560718" y="3800594"/>
                  <a:chExt cx="351472" cy="302090"/>
                </a:xfrm>
              </p:grpSpPr>
              <p:grpSp>
                <p:nvGrpSpPr>
                  <p:cNvPr id="4919" name="Google Shape;4919;p84"/>
                  <p:cNvGrpSpPr/>
                  <p:nvPr/>
                </p:nvGrpSpPr>
                <p:grpSpPr>
                  <a:xfrm>
                    <a:off x="1560718" y="3842857"/>
                    <a:ext cx="173586" cy="217131"/>
                    <a:chOff x="1560718" y="3842857"/>
                    <a:chExt cx="173586" cy="217131"/>
                  </a:xfrm>
                </p:grpSpPr>
                <p:sp>
                  <p:nvSpPr>
                    <p:cNvPr id="4920" name="Google Shape;4920;p84"/>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84"/>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2" name="Google Shape;4922;p84"/>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23" name="Google Shape;4923;p84"/>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4" name="Google Shape;4924;p84"/>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4925" name="Google Shape;4925;p84"/>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26" name="Google Shape;4926;p84"/>
              <p:cNvGrpSpPr/>
              <p:nvPr/>
            </p:nvGrpSpPr>
            <p:grpSpPr>
              <a:xfrm>
                <a:off x="785350" y="3605478"/>
                <a:ext cx="535311" cy="249245"/>
                <a:chOff x="785350" y="3605478"/>
                <a:chExt cx="535311" cy="249245"/>
              </a:xfrm>
            </p:grpSpPr>
            <p:grpSp>
              <p:nvGrpSpPr>
                <p:cNvPr id="4927" name="Google Shape;4927;p84"/>
                <p:cNvGrpSpPr/>
                <p:nvPr/>
              </p:nvGrpSpPr>
              <p:grpSpPr>
                <a:xfrm>
                  <a:off x="785350" y="3605478"/>
                  <a:ext cx="376191" cy="102736"/>
                  <a:chOff x="785350" y="3605478"/>
                  <a:chExt cx="376191" cy="102736"/>
                </a:xfrm>
              </p:grpSpPr>
              <p:sp>
                <p:nvSpPr>
                  <p:cNvPr id="4928" name="Google Shape;4928;p84"/>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9" name="Google Shape;4929;p84"/>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0" name="Google Shape;4930;p84"/>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31" name="Google Shape;4931;p84"/>
                <p:cNvGrpSpPr/>
                <p:nvPr/>
              </p:nvGrpSpPr>
              <p:grpSpPr>
                <a:xfrm>
                  <a:off x="1161530" y="3655851"/>
                  <a:ext cx="159131" cy="198872"/>
                  <a:chOff x="1161530" y="3655851"/>
                  <a:chExt cx="159131" cy="198872"/>
                </a:xfrm>
              </p:grpSpPr>
              <p:sp>
                <p:nvSpPr>
                  <p:cNvPr id="4932" name="Google Shape;4932;p84"/>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3" name="Google Shape;4933;p84"/>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934" name="Google Shape;4934;p84"/>
              <p:cNvGrpSpPr/>
              <p:nvPr/>
            </p:nvGrpSpPr>
            <p:grpSpPr>
              <a:xfrm>
                <a:off x="785350" y="4047614"/>
                <a:ext cx="535311" cy="240783"/>
                <a:chOff x="785350" y="4047614"/>
                <a:chExt cx="535311" cy="240783"/>
              </a:xfrm>
            </p:grpSpPr>
            <p:grpSp>
              <p:nvGrpSpPr>
                <p:cNvPr id="4935" name="Google Shape;4935;p84"/>
                <p:cNvGrpSpPr/>
                <p:nvPr/>
              </p:nvGrpSpPr>
              <p:grpSpPr>
                <a:xfrm>
                  <a:off x="1161636" y="4047614"/>
                  <a:ext cx="159025" cy="190415"/>
                  <a:chOff x="1161636" y="4047614"/>
                  <a:chExt cx="159025" cy="190415"/>
                </a:xfrm>
              </p:grpSpPr>
              <p:sp>
                <p:nvSpPr>
                  <p:cNvPr id="4936" name="Google Shape;4936;p84"/>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7" name="Google Shape;4937;p84"/>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38" name="Google Shape;4938;p84"/>
                <p:cNvGrpSpPr/>
                <p:nvPr/>
              </p:nvGrpSpPr>
              <p:grpSpPr>
                <a:xfrm>
                  <a:off x="785350" y="4185661"/>
                  <a:ext cx="376191" cy="102736"/>
                  <a:chOff x="785350" y="4185661"/>
                  <a:chExt cx="376191" cy="102736"/>
                </a:xfrm>
              </p:grpSpPr>
              <p:sp>
                <p:nvSpPr>
                  <p:cNvPr id="4939" name="Google Shape;4939;p84"/>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84"/>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1" name="Google Shape;4941;p84"/>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942" name="Google Shape;4942;p84"/>
              <p:cNvGrpSpPr/>
              <p:nvPr/>
            </p:nvGrpSpPr>
            <p:grpSpPr>
              <a:xfrm>
                <a:off x="1501054" y="3605478"/>
                <a:ext cx="526340" cy="249240"/>
                <a:chOff x="1501054" y="3605478"/>
                <a:chExt cx="526340" cy="249240"/>
              </a:xfrm>
            </p:grpSpPr>
            <p:grpSp>
              <p:nvGrpSpPr>
                <p:cNvPr id="4943" name="Google Shape;4943;p84"/>
                <p:cNvGrpSpPr/>
                <p:nvPr/>
              </p:nvGrpSpPr>
              <p:grpSpPr>
                <a:xfrm>
                  <a:off x="1834208" y="3643867"/>
                  <a:ext cx="193185" cy="25622"/>
                  <a:chOff x="1834208" y="3643867"/>
                  <a:chExt cx="193185" cy="25622"/>
                </a:xfrm>
              </p:grpSpPr>
              <p:sp>
                <p:nvSpPr>
                  <p:cNvPr id="4944" name="Google Shape;4944;p84"/>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5" name="Google Shape;4945;p84"/>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46" name="Google Shape;4946;p84"/>
                <p:cNvGrpSpPr/>
                <p:nvPr/>
              </p:nvGrpSpPr>
              <p:grpSpPr>
                <a:xfrm>
                  <a:off x="1501054" y="3605478"/>
                  <a:ext cx="333165" cy="249240"/>
                  <a:chOff x="1501054" y="3605478"/>
                  <a:chExt cx="333165" cy="249240"/>
                </a:xfrm>
              </p:grpSpPr>
              <p:sp>
                <p:nvSpPr>
                  <p:cNvPr id="4947" name="Google Shape;4947;p84"/>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48" name="Google Shape;4948;p84"/>
                  <p:cNvGrpSpPr/>
                  <p:nvPr/>
                </p:nvGrpSpPr>
                <p:grpSpPr>
                  <a:xfrm>
                    <a:off x="1501054" y="3655851"/>
                    <a:ext cx="155286" cy="198867"/>
                    <a:chOff x="1501054" y="3655851"/>
                    <a:chExt cx="155286" cy="198867"/>
                  </a:xfrm>
                </p:grpSpPr>
                <p:sp>
                  <p:nvSpPr>
                    <p:cNvPr id="4949" name="Google Shape;4949;p84"/>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84"/>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951" name="Google Shape;4951;p84"/>
              <p:cNvGrpSpPr/>
              <p:nvPr/>
            </p:nvGrpSpPr>
            <p:grpSpPr>
              <a:xfrm>
                <a:off x="724986" y="3800594"/>
                <a:ext cx="532950" cy="302090"/>
                <a:chOff x="724986" y="3800594"/>
                <a:chExt cx="532950" cy="302090"/>
              </a:xfrm>
            </p:grpSpPr>
            <p:grpSp>
              <p:nvGrpSpPr>
                <p:cNvPr id="4952" name="Google Shape;4952;p84"/>
                <p:cNvGrpSpPr/>
                <p:nvPr/>
              </p:nvGrpSpPr>
              <p:grpSpPr>
                <a:xfrm>
                  <a:off x="724986" y="4044367"/>
                  <a:ext cx="181314" cy="25626"/>
                  <a:chOff x="724986" y="4044367"/>
                  <a:chExt cx="181314" cy="25626"/>
                </a:xfrm>
              </p:grpSpPr>
              <p:sp>
                <p:nvSpPr>
                  <p:cNvPr id="4953" name="Google Shape;4953;p84"/>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84"/>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55" name="Google Shape;4955;p84"/>
                <p:cNvGrpSpPr/>
                <p:nvPr/>
              </p:nvGrpSpPr>
              <p:grpSpPr>
                <a:xfrm>
                  <a:off x="906290" y="3800594"/>
                  <a:ext cx="351646" cy="302090"/>
                  <a:chOff x="906290" y="3800594"/>
                  <a:chExt cx="351646" cy="302090"/>
                </a:xfrm>
              </p:grpSpPr>
              <p:grpSp>
                <p:nvGrpSpPr>
                  <p:cNvPr id="4956" name="Google Shape;4956;p84"/>
                  <p:cNvGrpSpPr/>
                  <p:nvPr/>
                </p:nvGrpSpPr>
                <p:grpSpPr>
                  <a:xfrm>
                    <a:off x="1084172" y="3842857"/>
                    <a:ext cx="173764" cy="217131"/>
                    <a:chOff x="1084172" y="3842857"/>
                    <a:chExt cx="173764" cy="217131"/>
                  </a:xfrm>
                </p:grpSpPr>
                <p:grpSp>
                  <p:nvGrpSpPr>
                    <p:cNvPr id="4957" name="Google Shape;4957;p84"/>
                    <p:cNvGrpSpPr/>
                    <p:nvPr/>
                  </p:nvGrpSpPr>
                  <p:grpSpPr>
                    <a:xfrm>
                      <a:off x="1156862" y="3936509"/>
                      <a:ext cx="101073" cy="25622"/>
                      <a:chOff x="1156862" y="3936509"/>
                      <a:chExt cx="101073" cy="25622"/>
                    </a:xfrm>
                  </p:grpSpPr>
                  <p:sp>
                    <p:nvSpPr>
                      <p:cNvPr id="4958" name="Google Shape;4958;p84"/>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84"/>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60" name="Google Shape;4960;p84"/>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61" name="Google Shape;4961;p84"/>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84"/>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63" name="Google Shape;4963;p84"/>
                <p:cNvGrpSpPr/>
                <p:nvPr/>
              </p:nvGrpSpPr>
              <p:grpSpPr>
                <a:xfrm>
                  <a:off x="724986" y="3830189"/>
                  <a:ext cx="189533" cy="25626"/>
                  <a:chOff x="724986" y="3830189"/>
                  <a:chExt cx="189533" cy="25626"/>
                </a:xfrm>
              </p:grpSpPr>
              <p:sp>
                <p:nvSpPr>
                  <p:cNvPr id="4964" name="Google Shape;4964;p84"/>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84"/>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nvGrpSpPr>
          <p:cNvPr id="4966" name="Google Shape;4966;p84"/>
          <p:cNvGrpSpPr/>
          <p:nvPr/>
        </p:nvGrpSpPr>
        <p:grpSpPr>
          <a:xfrm>
            <a:off x="2999251" y="2999559"/>
            <a:ext cx="1264935" cy="1247171"/>
            <a:chOff x="2253298" y="2428317"/>
            <a:chExt cx="948701" cy="935378"/>
          </a:xfrm>
        </p:grpSpPr>
        <p:sp>
          <p:nvSpPr>
            <p:cNvPr id="4967" name="Google Shape;4967;p84"/>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84"/>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84"/>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84"/>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84"/>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84"/>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84"/>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84"/>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84"/>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84"/>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84"/>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84"/>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84"/>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84"/>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1" name="Google Shape;4981;p84"/>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2" name="Google Shape;4982;p84"/>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84"/>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4" name="Google Shape;4984;p84"/>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5" name="Google Shape;4985;p84"/>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6" name="Google Shape;4986;p84"/>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84"/>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84"/>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84"/>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84"/>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84"/>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84"/>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84"/>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84"/>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84"/>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84"/>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84"/>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84"/>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84"/>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003"/>
        <p:cNvGrpSpPr/>
        <p:nvPr/>
      </p:nvGrpSpPr>
      <p:grpSpPr>
        <a:xfrm>
          <a:off x="0" y="0"/>
          <a:ext cx="0" cy="0"/>
          <a:chOff x="0" y="0"/>
          <a:chExt cx="0" cy="0"/>
        </a:xfrm>
      </p:grpSpPr>
      <p:grpSp>
        <p:nvGrpSpPr>
          <p:cNvPr id="5004" name="Google Shape;5004;p85"/>
          <p:cNvGrpSpPr/>
          <p:nvPr/>
        </p:nvGrpSpPr>
        <p:grpSpPr>
          <a:xfrm>
            <a:off x="4452994" y="1270651"/>
            <a:ext cx="3151191" cy="1357156"/>
            <a:chOff x="3292400" y="1219146"/>
            <a:chExt cx="2615240" cy="1110239"/>
          </a:xfrm>
        </p:grpSpPr>
        <p:sp>
          <p:nvSpPr>
            <p:cNvPr id="5005" name="Google Shape;5005;p85"/>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006" name="Google Shape;5006;p85"/>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007" name="Google Shape;5007;p85"/>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JANUARY</a:t>
              </a:r>
              <a:endParaRPr sz="533" kern="0">
                <a:solidFill>
                  <a:srgbClr val="FFFFFF"/>
                </a:solidFill>
                <a:latin typeface="Arial"/>
                <a:cs typeface="Arial"/>
                <a:sym typeface="Arial"/>
              </a:endParaRPr>
            </a:p>
          </p:txBody>
        </p:sp>
        <p:sp>
          <p:nvSpPr>
            <p:cNvPr id="5008" name="Google Shape;5008;p85"/>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FEBRUARY</a:t>
              </a:r>
              <a:endParaRPr sz="533" kern="0">
                <a:solidFill>
                  <a:srgbClr val="FFFFFF"/>
                </a:solidFill>
                <a:latin typeface="Arial"/>
                <a:cs typeface="Arial"/>
                <a:sym typeface="Arial"/>
              </a:endParaRPr>
            </a:p>
          </p:txBody>
        </p:sp>
        <p:sp>
          <p:nvSpPr>
            <p:cNvPr id="5009" name="Google Shape;5009;p85"/>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MARCH</a:t>
              </a:r>
              <a:endParaRPr sz="533" kern="0">
                <a:solidFill>
                  <a:srgbClr val="FFFFFF"/>
                </a:solidFill>
                <a:latin typeface="Arial"/>
                <a:cs typeface="Arial"/>
                <a:sym typeface="Arial"/>
              </a:endParaRPr>
            </a:p>
          </p:txBody>
        </p:sp>
        <p:sp>
          <p:nvSpPr>
            <p:cNvPr id="5010" name="Google Shape;5010;p85"/>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APRIL</a:t>
              </a:r>
              <a:endParaRPr sz="533" kern="0">
                <a:solidFill>
                  <a:srgbClr val="FFFFFF"/>
                </a:solidFill>
                <a:latin typeface="Arial"/>
                <a:cs typeface="Arial"/>
                <a:sym typeface="Arial"/>
              </a:endParaRPr>
            </a:p>
          </p:txBody>
        </p:sp>
        <p:sp>
          <p:nvSpPr>
            <p:cNvPr id="5011" name="Google Shape;5011;p85"/>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MAY</a:t>
              </a:r>
              <a:endParaRPr sz="533" kern="0">
                <a:solidFill>
                  <a:srgbClr val="FFFFFF"/>
                </a:solidFill>
                <a:latin typeface="Arial"/>
                <a:cs typeface="Arial"/>
                <a:sym typeface="Arial"/>
              </a:endParaRPr>
            </a:p>
          </p:txBody>
        </p:sp>
        <p:sp>
          <p:nvSpPr>
            <p:cNvPr id="5012" name="Google Shape;5012;p85"/>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JUNE</a:t>
              </a:r>
              <a:endParaRPr sz="533" kern="0">
                <a:solidFill>
                  <a:srgbClr val="FFFFFF"/>
                </a:solidFill>
                <a:latin typeface="Arial"/>
                <a:cs typeface="Arial"/>
                <a:sym typeface="Arial"/>
              </a:endParaRPr>
            </a:p>
          </p:txBody>
        </p:sp>
        <p:sp>
          <p:nvSpPr>
            <p:cNvPr id="5013" name="Google Shape;5013;p85"/>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algn="r" defTabSz="1219170">
                <a:spcAft>
                  <a:spcPts val="2133"/>
                </a:spcAft>
                <a:buClr>
                  <a:srgbClr val="000000"/>
                </a:buClr>
              </a:pPr>
              <a:r>
                <a:rPr lang="en" sz="533" kern="0">
                  <a:solidFill>
                    <a:srgbClr val="FFFFFF"/>
                  </a:solidFill>
                  <a:latin typeface="Arial"/>
                  <a:cs typeface="Arial"/>
                  <a:sym typeface="Arial"/>
                </a:rPr>
                <a:t>PHASE 1</a:t>
              </a:r>
              <a:endParaRPr sz="533" kern="0">
                <a:solidFill>
                  <a:srgbClr val="FFFFFF"/>
                </a:solidFill>
                <a:latin typeface="Arial"/>
                <a:cs typeface="Arial"/>
                <a:sym typeface="Arial"/>
              </a:endParaRPr>
            </a:p>
          </p:txBody>
        </p:sp>
        <p:sp>
          <p:nvSpPr>
            <p:cNvPr id="5014" name="Google Shape;5014;p85"/>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algn="r" defTabSz="1219170">
                <a:spcAft>
                  <a:spcPts val="2133"/>
                </a:spcAft>
                <a:buClr>
                  <a:srgbClr val="000000"/>
                </a:buClr>
              </a:pPr>
              <a:r>
                <a:rPr lang="en" sz="533" kern="0">
                  <a:solidFill>
                    <a:srgbClr val="FFFFFF"/>
                  </a:solidFill>
                  <a:latin typeface="Arial"/>
                  <a:cs typeface="Arial"/>
                  <a:sym typeface="Arial"/>
                </a:rPr>
                <a:t>PHASE 2</a:t>
              </a:r>
              <a:endParaRPr sz="533" kern="0">
                <a:solidFill>
                  <a:srgbClr val="FFFFFF"/>
                </a:solidFill>
                <a:latin typeface="Arial"/>
                <a:cs typeface="Arial"/>
                <a:sym typeface="Arial"/>
              </a:endParaRPr>
            </a:p>
          </p:txBody>
        </p:sp>
        <p:sp>
          <p:nvSpPr>
            <p:cNvPr id="5015" name="Google Shape;5015;p85"/>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1</a:t>
              </a:r>
              <a:endParaRPr sz="533" kern="0">
                <a:solidFill>
                  <a:srgbClr val="FFFFFF"/>
                </a:solidFill>
                <a:latin typeface="Arial"/>
                <a:cs typeface="Arial"/>
                <a:sym typeface="Arial"/>
              </a:endParaRPr>
            </a:p>
          </p:txBody>
        </p:sp>
        <p:sp>
          <p:nvSpPr>
            <p:cNvPr id="5016" name="Google Shape;5016;p85"/>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2</a:t>
              </a:r>
              <a:endParaRPr sz="533" kern="0">
                <a:solidFill>
                  <a:srgbClr val="FFFFFF"/>
                </a:solidFill>
                <a:latin typeface="Arial"/>
                <a:cs typeface="Arial"/>
                <a:sym typeface="Arial"/>
              </a:endParaRPr>
            </a:p>
          </p:txBody>
        </p:sp>
        <p:sp>
          <p:nvSpPr>
            <p:cNvPr id="5017" name="Google Shape;5017;p85"/>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1</a:t>
              </a:r>
              <a:endParaRPr sz="533" kern="0">
                <a:solidFill>
                  <a:srgbClr val="FFFFFF"/>
                </a:solidFill>
                <a:latin typeface="Arial"/>
                <a:cs typeface="Arial"/>
                <a:sym typeface="Arial"/>
              </a:endParaRPr>
            </a:p>
          </p:txBody>
        </p:sp>
        <p:sp>
          <p:nvSpPr>
            <p:cNvPr id="5018" name="Google Shape;5018;p85"/>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2</a:t>
              </a:r>
              <a:endParaRPr sz="533" kern="0">
                <a:solidFill>
                  <a:srgbClr val="FFFFFF"/>
                </a:solidFill>
                <a:latin typeface="Arial"/>
                <a:cs typeface="Arial"/>
                <a:sym typeface="Arial"/>
              </a:endParaRPr>
            </a:p>
          </p:txBody>
        </p:sp>
        <p:grpSp>
          <p:nvGrpSpPr>
            <p:cNvPr id="5019" name="Google Shape;5019;p85"/>
            <p:cNvGrpSpPr/>
            <p:nvPr/>
          </p:nvGrpSpPr>
          <p:grpSpPr>
            <a:xfrm>
              <a:off x="3748438" y="1378608"/>
              <a:ext cx="2159202" cy="903971"/>
              <a:chOff x="1683525" y="2179850"/>
              <a:chExt cx="4519050" cy="2134525"/>
            </a:xfrm>
          </p:grpSpPr>
          <p:sp>
            <p:nvSpPr>
              <p:cNvPr id="5020" name="Google Shape;5020;p85"/>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021" name="Google Shape;5021;p85"/>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022" name="Google Shape;5022;p85"/>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023" name="Google Shape;5023;p85"/>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024" name="Google Shape;5024;p85"/>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025" name="Google Shape;5025;p85"/>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026" name="Google Shape;5026;p85"/>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027" name="Google Shape;5027;p85"/>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028" name="Google Shape;5028;p85"/>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029" name="Google Shape;5029;p85"/>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030" name="Google Shape;5030;p85"/>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031" name="Google Shape;5031;p85"/>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grpSp>
      </p:grpSp>
      <p:graphicFrame>
        <p:nvGraphicFramePr>
          <p:cNvPr id="5032" name="Google Shape;5032;p85"/>
          <p:cNvGraphicFramePr/>
          <p:nvPr/>
        </p:nvGraphicFramePr>
        <p:xfrm>
          <a:off x="7914451" y="2840615"/>
          <a:ext cx="3321733" cy="1158133"/>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033" name="Google Shape;5033;p85"/>
          <p:cNvGrpSpPr/>
          <p:nvPr/>
        </p:nvGrpSpPr>
        <p:grpSpPr>
          <a:xfrm>
            <a:off x="7914598" y="4252077"/>
            <a:ext cx="3329285" cy="1335272"/>
            <a:chOff x="1919611" y="789980"/>
            <a:chExt cx="1474179" cy="606868"/>
          </a:xfrm>
        </p:grpSpPr>
        <p:cxnSp>
          <p:nvCxnSpPr>
            <p:cNvPr id="5034" name="Google Shape;5034;p85"/>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035" name="Google Shape;5035;p85"/>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036" name="Google Shape;5036;p85"/>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037" name="Google Shape;5037;p85"/>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JANUARY</a:t>
              </a:r>
              <a:endParaRPr sz="533" kern="0">
                <a:solidFill>
                  <a:srgbClr val="E3E9ED"/>
                </a:solidFill>
                <a:latin typeface="Arial"/>
                <a:cs typeface="Arial"/>
                <a:sym typeface="Arial"/>
              </a:endParaRPr>
            </a:p>
          </p:txBody>
        </p:sp>
        <p:sp>
          <p:nvSpPr>
            <p:cNvPr id="5038" name="Google Shape;5038;p85"/>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FEBRUARY</a:t>
              </a:r>
              <a:endParaRPr sz="533" kern="0">
                <a:solidFill>
                  <a:srgbClr val="E3E9ED"/>
                </a:solidFill>
                <a:latin typeface="Arial"/>
                <a:cs typeface="Arial"/>
                <a:sym typeface="Arial"/>
              </a:endParaRPr>
            </a:p>
          </p:txBody>
        </p:sp>
        <p:sp>
          <p:nvSpPr>
            <p:cNvPr id="5039" name="Google Shape;5039;p85"/>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MARCH</a:t>
              </a:r>
              <a:endParaRPr sz="533" kern="0">
                <a:solidFill>
                  <a:srgbClr val="E3E9ED"/>
                </a:solidFill>
                <a:latin typeface="Arial"/>
                <a:cs typeface="Arial"/>
                <a:sym typeface="Arial"/>
              </a:endParaRPr>
            </a:p>
          </p:txBody>
        </p:sp>
        <p:sp>
          <p:nvSpPr>
            <p:cNvPr id="5040" name="Google Shape;5040;p85"/>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APRIL</a:t>
              </a:r>
              <a:endParaRPr sz="533" kern="0">
                <a:solidFill>
                  <a:srgbClr val="E3E9ED"/>
                </a:solidFill>
                <a:latin typeface="Arial"/>
                <a:cs typeface="Arial"/>
                <a:sym typeface="Arial"/>
              </a:endParaRPr>
            </a:p>
          </p:txBody>
        </p:sp>
        <p:sp>
          <p:nvSpPr>
            <p:cNvPr id="5041" name="Google Shape;5041;p85"/>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85"/>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85"/>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85"/>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85"/>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85"/>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85"/>
            <p:cNvSpPr txBox="1"/>
            <p:nvPr/>
          </p:nvSpPr>
          <p:spPr>
            <a:xfrm flipH="1">
              <a:off x="1921107" y="918157"/>
              <a:ext cx="188400" cy="106500"/>
            </a:xfrm>
            <a:prstGeom prst="rect">
              <a:avLst/>
            </a:prstGeom>
            <a:noFill/>
            <a:ln>
              <a:noFill/>
            </a:ln>
          </p:spPr>
          <p:txBody>
            <a:bodyPr spcFirstLastPara="1" wrap="square" lIns="0" tIns="121900" rIns="0" bIns="121900" anchor="t" anchorCtr="0">
              <a:noAutofit/>
            </a:bodyPr>
            <a:lstStyle/>
            <a:p>
              <a:pPr defTabSz="1219170">
                <a:spcAft>
                  <a:spcPts val="2133"/>
                </a:spcAft>
                <a:buClr>
                  <a:srgbClr val="000000"/>
                </a:buClr>
              </a:pPr>
              <a:r>
                <a:rPr lang="en" sz="533" kern="0">
                  <a:solidFill>
                    <a:srgbClr val="E3E9ED"/>
                  </a:solidFill>
                  <a:latin typeface="Arial"/>
                  <a:cs typeface="Arial"/>
                  <a:sym typeface="Arial"/>
                </a:rPr>
                <a:t>PHASE 1</a:t>
              </a:r>
              <a:endParaRPr sz="533" kern="0">
                <a:solidFill>
                  <a:srgbClr val="E3E9ED"/>
                </a:solidFill>
                <a:latin typeface="Arial"/>
                <a:cs typeface="Arial"/>
                <a:sym typeface="Arial"/>
              </a:endParaRPr>
            </a:p>
          </p:txBody>
        </p:sp>
        <p:sp>
          <p:nvSpPr>
            <p:cNvPr id="5048" name="Google Shape;5048;p85"/>
            <p:cNvSpPr txBox="1"/>
            <p:nvPr/>
          </p:nvSpPr>
          <p:spPr>
            <a:xfrm flipH="1">
              <a:off x="1919611" y="1113383"/>
              <a:ext cx="189900" cy="91200"/>
            </a:xfrm>
            <a:prstGeom prst="rect">
              <a:avLst/>
            </a:prstGeom>
            <a:noFill/>
            <a:ln>
              <a:noFill/>
            </a:ln>
          </p:spPr>
          <p:txBody>
            <a:bodyPr spcFirstLastPara="1" wrap="square" lIns="0" tIns="121900" rIns="0" bIns="121900" anchor="t" anchorCtr="0">
              <a:noAutofit/>
            </a:bodyPr>
            <a:lstStyle/>
            <a:p>
              <a:pPr defTabSz="1219170">
                <a:lnSpc>
                  <a:spcPct val="115000"/>
                </a:lnSpc>
                <a:spcAft>
                  <a:spcPts val="2133"/>
                </a:spcAft>
                <a:buClr>
                  <a:srgbClr val="000000"/>
                </a:buClr>
              </a:pPr>
              <a:r>
                <a:rPr lang="en" sz="533" kern="0">
                  <a:solidFill>
                    <a:srgbClr val="E3E9ED"/>
                  </a:solidFill>
                  <a:latin typeface="Arial"/>
                  <a:cs typeface="Arial"/>
                  <a:sym typeface="Arial"/>
                </a:rPr>
                <a:t>Task 1</a:t>
              </a:r>
              <a:endParaRPr sz="533" kern="0">
                <a:solidFill>
                  <a:srgbClr val="E3E9ED"/>
                </a:solidFill>
                <a:latin typeface="Arial"/>
                <a:cs typeface="Arial"/>
                <a:sym typeface="Arial"/>
              </a:endParaRPr>
            </a:p>
          </p:txBody>
        </p:sp>
        <p:sp>
          <p:nvSpPr>
            <p:cNvPr id="5049" name="Google Shape;5049;p85"/>
            <p:cNvSpPr txBox="1"/>
            <p:nvPr/>
          </p:nvSpPr>
          <p:spPr>
            <a:xfrm flipH="1">
              <a:off x="1921111" y="1304520"/>
              <a:ext cx="188400" cy="91200"/>
            </a:xfrm>
            <a:prstGeom prst="rect">
              <a:avLst/>
            </a:prstGeom>
            <a:noFill/>
            <a:ln>
              <a:noFill/>
            </a:ln>
          </p:spPr>
          <p:txBody>
            <a:bodyPr spcFirstLastPara="1" wrap="square" lIns="0" tIns="121900" rIns="0" bIns="121900" anchor="t" anchorCtr="0">
              <a:noAutofit/>
            </a:bodyPr>
            <a:lstStyle/>
            <a:p>
              <a:pPr defTabSz="1219170">
                <a:lnSpc>
                  <a:spcPct val="115000"/>
                </a:lnSpc>
                <a:spcAft>
                  <a:spcPts val="2133"/>
                </a:spcAft>
                <a:buClr>
                  <a:srgbClr val="000000"/>
                </a:buClr>
              </a:pPr>
              <a:r>
                <a:rPr lang="en" sz="533" kern="0">
                  <a:solidFill>
                    <a:srgbClr val="E3E9ED"/>
                  </a:solidFill>
                  <a:latin typeface="Arial"/>
                  <a:cs typeface="Arial"/>
                  <a:sym typeface="Arial"/>
                </a:rPr>
                <a:t>Task 2</a:t>
              </a:r>
              <a:endParaRPr sz="533" kern="0">
                <a:solidFill>
                  <a:srgbClr val="E3E9ED"/>
                </a:solidFill>
                <a:latin typeface="Arial"/>
                <a:cs typeface="Arial"/>
                <a:sym typeface="Arial"/>
              </a:endParaRPr>
            </a:p>
          </p:txBody>
        </p:sp>
        <p:sp>
          <p:nvSpPr>
            <p:cNvPr id="5050" name="Google Shape;5050;p85"/>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51" name="Google Shape;5051;p85"/>
          <p:cNvGrpSpPr/>
          <p:nvPr/>
        </p:nvGrpSpPr>
        <p:grpSpPr>
          <a:xfrm>
            <a:off x="950083" y="1330689"/>
            <a:ext cx="3192493" cy="1302003"/>
            <a:chOff x="749309" y="1112739"/>
            <a:chExt cx="2371603" cy="976502"/>
          </a:xfrm>
        </p:grpSpPr>
        <p:sp>
          <p:nvSpPr>
            <p:cNvPr id="5052" name="Google Shape;5052;p85"/>
            <p:cNvSpPr/>
            <p:nvPr/>
          </p:nvSpPr>
          <p:spPr>
            <a:xfrm>
              <a:off x="1092126"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85"/>
            <p:cNvSpPr/>
            <p:nvPr/>
          </p:nvSpPr>
          <p:spPr>
            <a:xfrm>
              <a:off x="1434943"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85"/>
            <p:cNvSpPr/>
            <p:nvPr/>
          </p:nvSpPr>
          <p:spPr>
            <a:xfrm>
              <a:off x="1777760"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85"/>
            <p:cNvSpPr/>
            <p:nvPr/>
          </p:nvSpPr>
          <p:spPr>
            <a:xfrm>
              <a:off x="2120578"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85"/>
            <p:cNvSpPr/>
            <p:nvPr/>
          </p:nvSpPr>
          <p:spPr>
            <a:xfrm>
              <a:off x="2463395"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85"/>
            <p:cNvSpPr/>
            <p:nvPr/>
          </p:nvSpPr>
          <p:spPr>
            <a:xfrm>
              <a:off x="2806212"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85"/>
            <p:cNvSpPr/>
            <p:nvPr/>
          </p:nvSpPr>
          <p:spPr>
            <a:xfrm>
              <a:off x="749309" y="1362294"/>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85"/>
            <p:cNvSpPr/>
            <p:nvPr/>
          </p:nvSpPr>
          <p:spPr>
            <a:xfrm>
              <a:off x="1092126"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85"/>
            <p:cNvSpPr/>
            <p:nvPr/>
          </p:nvSpPr>
          <p:spPr>
            <a:xfrm>
              <a:off x="1434943"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85"/>
            <p:cNvSpPr/>
            <p:nvPr/>
          </p:nvSpPr>
          <p:spPr>
            <a:xfrm>
              <a:off x="1777760"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85"/>
            <p:cNvSpPr/>
            <p:nvPr/>
          </p:nvSpPr>
          <p:spPr>
            <a:xfrm>
              <a:off x="2120578"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85"/>
            <p:cNvSpPr/>
            <p:nvPr/>
          </p:nvSpPr>
          <p:spPr>
            <a:xfrm>
              <a:off x="2463395"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85"/>
            <p:cNvSpPr/>
            <p:nvPr/>
          </p:nvSpPr>
          <p:spPr>
            <a:xfrm>
              <a:off x="2806212"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85"/>
            <p:cNvSpPr/>
            <p:nvPr/>
          </p:nvSpPr>
          <p:spPr>
            <a:xfrm>
              <a:off x="749309" y="1611849"/>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85"/>
            <p:cNvSpPr/>
            <p:nvPr/>
          </p:nvSpPr>
          <p:spPr>
            <a:xfrm>
              <a:off x="1092126"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85"/>
            <p:cNvSpPr/>
            <p:nvPr/>
          </p:nvSpPr>
          <p:spPr>
            <a:xfrm>
              <a:off x="1434943"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8" name="Google Shape;5068;p85"/>
            <p:cNvSpPr/>
            <p:nvPr/>
          </p:nvSpPr>
          <p:spPr>
            <a:xfrm>
              <a:off x="1777760"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85"/>
            <p:cNvSpPr/>
            <p:nvPr/>
          </p:nvSpPr>
          <p:spPr>
            <a:xfrm>
              <a:off x="2120578"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85"/>
            <p:cNvSpPr/>
            <p:nvPr/>
          </p:nvSpPr>
          <p:spPr>
            <a:xfrm>
              <a:off x="2463395"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1" name="Google Shape;5071;p85"/>
            <p:cNvSpPr/>
            <p:nvPr/>
          </p:nvSpPr>
          <p:spPr>
            <a:xfrm>
              <a:off x="2806212"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85"/>
            <p:cNvSpPr/>
            <p:nvPr/>
          </p:nvSpPr>
          <p:spPr>
            <a:xfrm>
              <a:off x="749309" y="1861404"/>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85"/>
            <p:cNvSpPr/>
            <p:nvPr/>
          </p:nvSpPr>
          <p:spPr>
            <a:xfrm>
              <a:off x="1092126"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85"/>
            <p:cNvSpPr/>
            <p:nvPr/>
          </p:nvSpPr>
          <p:spPr>
            <a:xfrm>
              <a:off x="1434943"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85"/>
            <p:cNvSpPr/>
            <p:nvPr/>
          </p:nvSpPr>
          <p:spPr>
            <a:xfrm>
              <a:off x="1777760"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85"/>
            <p:cNvSpPr/>
            <p:nvPr/>
          </p:nvSpPr>
          <p:spPr>
            <a:xfrm>
              <a:off x="2120578"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85"/>
            <p:cNvSpPr/>
            <p:nvPr/>
          </p:nvSpPr>
          <p:spPr>
            <a:xfrm>
              <a:off x="2463395"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85"/>
            <p:cNvSpPr/>
            <p:nvPr/>
          </p:nvSpPr>
          <p:spPr>
            <a:xfrm>
              <a:off x="2806212"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85"/>
            <p:cNvSpPr/>
            <p:nvPr/>
          </p:nvSpPr>
          <p:spPr>
            <a:xfrm>
              <a:off x="749309" y="1112739"/>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85"/>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85"/>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85"/>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85"/>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aphicFrame>
        <p:nvGraphicFramePr>
          <p:cNvPr id="5084" name="Google Shape;5084;p85"/>
          <p:cNvGraphicFramePr/>
          <p:nvPr/>
        </p:nvGraphicFramePr>
        <p:xfrm>
          <a:off x="7914484" y="1328415"/>
          <a:ext cx="3321733" cy="1301900"/>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085" name="Google Shape;5085;p85"/>
          <p:cNvGraphicFramePr/>
          <p:nvPr/>
        </p:nvGraphicFramePr>
        <p:xfrm>
          <a:off x="4456767" y="2840615"/>
          <a:ext cx="3151200" cy="1158100"/>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086" name="Google Shape;5086;p85"/>
          <p:cNvGrpSpPr/>
          <p:nvPr/>
        </p:nvGrpSpPr>
        <p:grpSpPr>
          <a:xfrm>
            <a:off x="5448673" y="3356139"/>
            <a:ext cx="2023248" cy="99280"/>
            <a:chOff x="3980086" y="2804397"/>
            <a:chExt cx="1227600" cy="66900"/>
          </a:xfrm>
        </p:grpSpPr>
        <p:sp>
          <p:nvSpPr>
            <p:cNvPr id="5087" name="Google Shape;5087;p8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8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89" name="Google Shape;5089;p85"/>
          <p:cNvGrpSpPr/>
          <p:nvPr/>
        </p:nvGrpSpPr>
        <p:grpSpPr>
          <a:xfrm>
            <a:off x="6282092" y="3746256"/>
            <a:ext cx="1190608" cy="99280"/>
            <a:chOff x="3980086" y="2804397"/>
            <a:chExt cx="1227600" cy="66900"/>
          </a:xfrm>
        </p:grpSpPr>
        <p:sp>
          <p:nvSpPr>
            <p:cNvPr id="5090" name="Google Shape;5090;p8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8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92" name="Google Shape;5092;p85"/>
          <p:cNvGrpSpPr/>
          <p:nvPr/>
        </p:nvGrpSpPr>
        <p:grpSpPr>
          <a:xfrm>
            <a:off x="4459548" y="4224768"/>
            <a:ext cx="3150992" cy="1341257"/>
            <a:chOff x="3358415" y="3361302"/>
            <a:chExt cx="2363244" cy="1024695"/>
          </a:xfrm>
        </p:grpSpPr>
        <p:grpSp>
          <p:nvGrpSpPr>
            <p:cNvPr id="5093" name="Google Shape;5093;p85"/>
            <p:cNvGrpSpPr/>
            <p:nvPr/>
          </p:nvGrpSpPr>
          <p:grpSpPr>
            <a:xfrm>
              <a:off x="3358415" y="3361302"/>
              <a:ext cx="441300" cy="1024695"/>
              <a:chOff x="3358415" y="3361302"/>
              <a:chExt cx="441300" cy="1024695"/>
            </a:xfrm>
          </p:grpSpPr>
          <p:sp>
            <p:nvSpPr>
              <p:cNvPr id="5094" name="Google Shape;5094;p85"/>
              <p:cNvSpPr/>
              <p:nvPr/>
            </p:nvSpPr>
            <p:spPr>
              <a:xfrm>
                <a:off x="3358415"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85"/>
              <p:cNvSpPr/>
              <p:nvPr/>
            </p:nvSpPr>
            <p:spPr>
              <a:xfrm>
                <a:off x="3358415"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85"/>
              <p:cNvSpPr/>
              <p:nvPr/>
            </p:nvSpPr>
            <p:spPr>
              <a:xfrm>
                <a:off x="3358415"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85"/>
              <p:cNvSpPr/>
              <p:nvPr/>
            </p:nvSpPr>
            <p:spPr>
              <a:xfrm>
                <a:off x="3358415"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85"/>
              <p:cNvSpPr/>
              <p:nvPr/>
            </p:nvSpPr>
            <p:spPr>
              <a:xfrm>
                <a:off x="3358415"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85"/>
              <p:cNvSpPr/>
              <p:nvPr/>
            </p:nvSpPr>
            <p:spPr>
              <a:xfrm>
                <a:off x="3358415"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00" name="Google Shape;5100;p85"/>
            <p:cNvGrpSpPr/>
            <p:nvPr/>
          </p:nvGrpSpPr>
          <p:grpSpPr>
            <a:xfrm>
              <a:off x="3838901" y="3361302"/>
              <a:ext cx="441300" cy="1024695"/>
              <a:chOff x="3838901" y="3361302"/>
              <a:chExt cx="441300" cy="1024695"/>
            </a:xfrm>
          </p:grpSpPr>
          <p:sp>
            <p:nvSpPr>
              <p:cNvPr id="5101" name="Google Shape;5101;p85"/>
              <p:cNvSpPr/>
              <p:nvPr/>
            </p:nvSpPr>
            <p:spPr>
              <a:xfrm>
                <a:off x="3838901"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85"/>
              <p:cNvSpPr/>
              <p:nvPr/>
            </p:nvSpPr>
            <p:spPr>
              <a:xfrm>
                <a:off x="3838901"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85"/>
              <p:cNvSpPr/>
              <p:nvPr/>
            </p:nvSpPr>
            <p:spPr>
              <a:xfrm>
                <a:off x="3838901"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85"/>
              <p:cNvSpPr/>
              <p:nvPr/>
            </p:nvSpPr>
            <p:spPr>
              <a:xfrm>
                <a:off x="3838901"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85"/>
              <p:cNvSpPr/>
              <p:nvPr/>
            </p:nvSpPr>
            <p:spPr>
              <a:xfrm>
                <a:off x="3838901"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85"/>
              <p:cNvSpPr/>
              <p:nvPr/>
            </p:nvSpPr>
            <p:spPr>
              <a:xfrm>
                <a:off x="3838901"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07" name="Google Shape;5107;p85"/>
            <p:cNvGrpSpPr/>
            <p:nvPr/>
          </p:nvGrpSpPr>
          <p:grpSpPr>
            <a:xfrm>
              <a:off x="4319387" y="3361302"/>
              <a:ext cx="441300" cy="1024695"/>
              <a:chOff x="4319387" y="3361302"/>
              <a:chExt cx="441300" cy="1024695"/>
            </a:xfrm>
          </p:grpSpPr>
          <p:sp>
            <p:nvSpPr>
              <p:cNvPr id="5108" name="Google Shape;5108;p85"/>
              <p:cNvSpPr/>
              <p:nvPr/>
            </p:nvSpPr>
            <p:spPr>
              <a:xfrm>
                <a:off x="4319387"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9" name="Google Shape;5109;p85"/>
              <p:cNvSpPr/>
              <p:nvPr/>
            </p:nvSpPr>
            <p:spPr>
              <a:xfrm>
                <a:off x="4319387"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85"/>
              <p:cNvSpPr/>
              <p:nvPr/>
            </p:nvSpPr>
            <p:spPr>
              <a:xfrm>
                <a:off x="4319387"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1" name="Google Shape;5111;p85"/>
              <p:cNvSpPr/>
              <p:nvPr/>
            </p:nvSpPr>
            <p:spPr>
              <a:xfrm>
                <a:off x="4319387"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2" name="Google Shape;5112;p85"/>
              <p:cNvSpPr/>
              <p:nvPr/>
            </p:nvSpPr>
            <p:spPr>
              <a:xfrm>
                <a:off x="4319387"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85"/>
              <p:cNvSpPr/>
              <p:nvPr/>
            </p:nvSpPr>
            <p:spPr>
              <a:xfrm>
                <a:off x="4319387"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14" name="Google Shape;5114;p85"/>
            <p:cNvGrpSpPr/>
            <p:nvPr/>
          </p:nvGrpSpPr>
          <p:grpSpPr>
            <a:xfrm>
              <a:off x="4799873" y="3361302"/>
              <a:ext cx="441300" cy="1024695"/>
              <a:chOff x="4799873" y="3361302"/>
              <a:chExt cx="441300" cy="1024695"/>
            </a:xfrm>
          </p:grpSpPr>
          <p:sp>
            <p:nvSpPr>
              <p:cNvPr id="5115" name="Google Shape;5115;p85"/>
              <p:cNvSpPr/>
              <p:nvPr/>
            </p:nvSpPr>
            <p:spPr>
              <a:xfrm>
                <a:off x="4799873"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6" name="Google Shape;5116;p85"/>
              <p:cNvSpPr/>
              <p:nvPr/>
            </p:nvSpPr>
            <p:spPr>
              <a:xfrm>
                <a:off x="4799873"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85"/>
              <p:cNvSpPr/>
              <p:nvPr/>
            </p:nvSpPr>
            <p:spPr>
              <a:xfrm>
                <a:off x="4799873"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8" name="Google Shape;5118;p85"/>
              <p:cNvSpPr/>
              <p:nvPr/>
            </p:nvSpPr>
            <p:spPr>
              <a:xfrm>
                <a:off x="4799873"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9" name="Google Shape;5119;p85"/>
              <p:cNvSpPr/>
              <p:nvPr/>
            </p:nvSpPr>
            <p:spPr>
              <a:xfrm>
                <a:off x="4799873"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85"/>
              <p:cNvSpPr/>
              <p:nvPr/>
            </p:nvSpPr>
            <p:spPr>
              <a:xfrm>
                <a:off x="4799873"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21" name="Google Shape;5121;p85"/>
            <p:cNvGrpSpPr/>
            <p:nvPr/>
          </p:nvGrpSpPr>
          <p:grpSpPr>
            <a:xfrm>
              <a:off x="5280360" y="3361302"/>
              <a:ext cx="441300" cy="1024695"/>
              <a:chOff x="5280360" y="3361302"/>
              <a:chExt cx="441300" cy="1024695"/>
            </a:xfrm>
          </p:grpSpPr>
          <p:sp>
            <p:nvSpPr>
              <p:cNvPr id="5122" name="Google Shape;5122;p85"/>
              <p:cNvSpPr/>
              <p:nvPr/>
            </p:nvSpPr>
            <p:spPr>
              <a:xfrm>
                <a:off x="5280360"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85"/>
              <p:cNvSpPr/>
              <p:nvPr/>
            </p:nvSpPr>
            <p:spPr>
              <a:xfrm>
                <a:off x="5280360"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4" name="Google Shape;5124;p85"/>
              <p:cNvSpPr/>
              <p:nvPr/>
            </p:nvSpPr>
            <p:spPr>
              <a:xfrm>
                <a:off x="5280360"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5" name="Google Shape;5125;p85"/>
              <p:cNvSpPr/>
              <p:nvPr/>
            </p:nvSpPr>
            <p:spPr>
              <a:xfrm>
                <a:off x="5280360"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85"/>
              <p:cNvSpPr/>
              <p:nvPr/>
            </p:nvSpPr>
            <p:spPr>
              <a:xfrm>
                <a:off x="5280360"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85"/>
              <p:cNvSpPr/>
              <p:nvPr/>
            </p:nvSpPr>
            <p:spPr>
              <a:xfrm>
                <a:off x="5280360"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aphicFrame>
        <p:nvGraphicFramePr>
          <p:cNvPr id="5128" name="Google Shape;5128;p85"/>
          <p:cNvGraphicFramePr/>
          <p:nvPr/>
        </p:nvGraphicFramePr>
        <p:xfrm>
          <a:off x="948117" y="2840615"/>
          <a:ext cx="3204800" cy="1175200"/>
        </p:xfrm>
        <a:graphic>
          <a:graphicData uri="http://schemas.openxmlformats.org/drawingml/2006/table">
            <a:tbl>
              <a:tblPr>
                <a:noFill/>
              </a:tblPr>
              <a:tblGrid>
                <a:gridCol w="801200">
                  <a:extLst>
                    <a:ext uri="{9D8B030D-6E8A-4147-A177-3AD203B41FA5}">
                      <a16:colId xmlns:a16="http://schemas.microsoft.com/office/drawing/2014/main" val="20000"/>
                    </a:ext>
                  </a:extLst>
                </a:gridCol>
                <a:gridCol w="801200">
                  <a:extLst>
                    <a:ext uri="{9D8B030D-6E8A-4147-A177-3AD203B41FA5}">
                      <a16:colId xmlns:a16="http://schemas.microsoft.com/office/drawing/2014/main" val="20001"/>
                    </a:ext>
                  </a:extLst>
                </a:gridCol>
                <a:gridCol w="801200">
                  <a:extLst>
                    <a:ext uri="{9D8B030D-6E8A-4147-A177-3AD203B41FA5}">
                      <a16:colId xmlns:a16="http://schemas.microsoft.com/office/drawing/2014/main" val="20002"/>
                    </a:ext>
                  </a:extLst>
                </a:gridCol>
                <a:gridCol w="801200">
                  <a:extLst>
                    <a:ext uri="{9D8B030D-6E8A-4147-A177-3AD203B41FA5}">
                      <a16:colId xmlns:a16="http://schemas.microsoft.com/office/drawing/2014/main" val="20003"/>
                    </a:ext>
                  </a:extLst>
                </a:gridCol>
              </a:tblGrid>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129" name="Google Shape;5129;p85"/>
          <p:cNvGrpSpPr/>
          <p:nvPr/>
        </p:nvGrpSpPr>
        <p:grpSpPr>
          <a:xfrm>
            <a:off x="950151" y="4240248"/>
            <a:ext cx="3204819" cy="1341200"/>
            <a:chOff x="726450" y="3372825"/>
            <a:chExt cx="2403614" cy="1005900"/>
          </a:xfrm>
        </p:grpSpPr>
        <p:grpSp>
          <p:nvGrpSpPr>
            <p:cNvPr id="5130" name="Google Shape;5130;p85"/>
            <p:cNvGrpSpPr/>
            <p:nvPr/>
          </p:nvGrpSpPr>
          <p:grpSpPr>
            <a:xfrm>
              <a:off x="726450" y="3696000"/>
              <a:ext cx="2403614" cy="500898"/>
              <a:chOff x="726450" y="3696000"/>
              <a:chExt cx="2403614" cy="500898"/>
            </a:xfrm>
          </p:grpSpPr>
          <p:sp>
            <p:nvSpPr>
              <p:cNvPr id="5131" name="Google Shape;5131;p85"/>
              <p:cNvSpPr/>
              <p:nvPr/>
            </p:nvSpPr>
            <p:spPr>
              <a:xfrm>
                <a:off x="726450" y="3696000"/>
                <a:ext cx="2403600" cy="167100"/>
              </a:xfrm>
              <a:prstGeom prst="rec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132" name="Google Shape;5132;p85"/>
              <p:cNvSpPr/>
              <p:nvPr/>
            </p:nvSpPr>
            <p:spPr>
              <a:xfrm>
                <a:off x="726464" y="4029798"/>
                <a:ext cx="2403600" cy="167100"/>
              </a:xfrm>
              <a:prstGeom prst="rec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grpSp>
        <p:grpSp>
          <p:nvGrpSpPr>
            <p:cNvPr id="5133" name="Google Shape;5133;p85"/>
            <p:cNvGrpSpPr/>
            <p:nvPr/>
          </p:nvGrpSpPr>
          <p:grpSpPr>
            <a:xfrm>
              <a:off x="1348050" y="3372825"/>
              <a:ext cx="1720425" cy="1005900"/>
              <a:chOff x="1348050" y="3372825"/>
              <a:chExt cx="1720425" cy="1005900"/>
            </a:xfrm>
          </p:grpSpPr>
          <p:sp>
            <p:nvSpPr>
              <p:cNvPr id="5134" name="Google Shape;5134;p85"/>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135" name="Google Shape;5135;p85"/>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136" name="Google Shape;5136;p85"/>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137" name="Google Shape;5137;p85"/>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138" name="Google Shape;5138;p85"/>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grpSp>
        <p:grpSp>
          <p:nvGrpSpPr>
            <p:cNvPr id="5139" name="Google Shape;5139;p85"/>
            <p:cNvGrpSpPr/>
            <p:nvPr/>
          </p:nvGrpSpPr>
          <p:grpSpPr>
            <a:xfrm>
              <a:off x="1455707" y="3731058"/>
              <a:ext cx="1491150" cy="417657"/>
              <a:chOff x="1455707" y="3731058"/>
              <a:chExt cx="1491150" cy="417657"/>
            </a:xfrm>
          </p:grpSpPr>
          <p:grpSp>
            <p:nvGrpSpPr>
              <p:cNvPr id="5140" name="Google Shape;5140;p85"/>
              <p:cNvGrpSpPr/>
              <p:nvPr/>
            </p:nvGrpSpPr>
            <p:grpSpPr>
              <a:xfrm>
                <a:off x="1472938" y="3745828"/>
                <a:ext cx="72126" cy="53788"/>
                <a:chOff x="1472938" y="3745828"/>
                <a:chExt cx="72126" cy="53788"/>
              </a:xfrm>
            </p:grpSpPr>
            <p:sp>
              <p:nvSpPr>
                <p:cNvPr id="5141" name="Google Shape;5141;p85"/>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85"/>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43" name="Google Shape;5143;p85"/>
              <p:cNvGrpSpPr/>
              <p:nvPr/>
            </p:nvGrpSpPr>
            <p:grpSpPr>
              <a:xfrm>
                <a:off x="1819181" y="4089633"/>
                <a:ext cx="72126" cy="53788"/>
                <a:chOff x="1819181" y="4089633"/>
                <a:chExt cx="72126" cy="53788"/>
              </a:xfrm>
            </p:grpSpPr>
            <p:sp>
              <p:nvSpPr>
                <p:cNvPr id="5144" name="Google Shape;5144;p85"/>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85"/>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46" name="Google Shape;5146;p85"/>
              <p:cNvGrpSpPr/>
              <p:nvPr/>
            </p:nvGrpSpPr>
            <p:grpSpPr>
              <a:xfrm>
                <a:off x="1455707" y="4084171"/>
                <a:ext cx="64321" cy="64544"/>
                <a:chOff x="1455707" y="4084171"/>
                <a:chExt cx="64321" cy="64544"/>
              </a:xfrm>
            </p:grpSpPr>
            <p:sp>
              <p:nvSpPr>
                <p:cNvPr id="5147" name="Google Shape;5147;p85"/>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85"/>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49" name="Google Shape;5149;p85"/>
              <p:cNvGrpSpPr/>
              <p:nvPr/>
            </p:nvGrpSpPr>
            <p:grpSpPr>
              <a:xfrm>
                <a:off x="1818610" y="3731058"/>
                <a:ext cx="64321" cy="64544"/>
                <a:chOff x="1818610" y="3731058"/>
                <a:chExt cx="64321" cy="64544"/>
              </a:xfrm>
            </p:grpSpPr>
            <p:sp>
              <p:nvSpPr>
                <p:cNvPr id="5150" name="Google Shape;5150;p85"/>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85"/>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52" name="Google Shape;5152;p85"/>
              <p:cNvGrpSpPr/>
              <p:nvPr/>
            </p:nvGrpSpPr>
            <p:grpSpPr>
              <a:xfrm>
                <a:off x="2172491" y="4089633"/>
                <a:ext cx="72126" cy="53788"/>
                <a:chOff x="2172491" y="4089633"/>
                <a:chExt cx="72126" cy="53788"/>
              </a:xfrm>
            </p:grpSpPr>
            <p:sp>
              <p:nvSpPr>
                <p:cNvPr id="5153" name="Google Shape;5153;p85"/>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85"/>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55" name="Google Shape;5155;p85"/>
              <p:cNvGrpSpPr/>
              <p:nvPr/>
            </p:nvGrpSpPr>
            <p:grpSpPr>
              <a:xfrm>
                <a:off x="2171920" y="3731058"/>
                <a:ext cx="64321" cy="64544"/>
                <a:chOff x="2171920" y="3731058"/>
                <a:chExt cx="64321" cy="64544"/>
              </a:xfrm>
            </p:grpSpPr>
            <p:sp>
              <p:nvSpPr>
                <p:cNvPr id="5156" name="Google Shape;5156;p85"/>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85"/>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58" name="Google Shape;5158;p85"/>
              <p:cNvGrpSpPr/>
              <p:nvPr/>
            </p:nvGrpSpPr>
            <p:grpSpPr>
              <a:xfrm>
                <a:off x="2874730" y="3745828"/>
                <a:ext cx="72126" cy="53788"/>
                <a:chOff x="2874730" y="3745828"/>
                <a:chExt cx="72126" cy="53788"/>
              </a:xfrm>
            </p:grpSpPr>
            <p:sp>
              <p:nvSpPr>
                <p:cNvPr id="5159" name="Google Shape;5159;p85"/>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85"/>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61" name="Google Shape;5161;p85"/>
              <p:cNvGrpSpPr/>
              <p:nvPr/>
            </p:nvGrpSpPr>
            <p:grpSpPr>
              <a:xfrm>
                <a:off x="2878589" y="4081481"/>
                <a:ext cx="64321" cy="64544"/>
                <a:chOff x="2878589" y="4081481"/>
                <a:chExt cx="64321" cy="64544"/>
              </a:xfrm>
            </p:grpSpPr>
            <p:sp>
              <p:nvSpPr>
                <p:cNvPr id="5162" name="Google Shape;5162;p85"/>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85"/>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64" name="Google Shape;5164;p85"/>
              <p:cNvGrpSpPr/>
              <p:nvPr/>
            </p:nvGrpSpPr>
            <p:grpSpPr>
              <a:xfrm>
                <a:off x="2525796" y="4089633"/>
                <a:ext cx="72126" cy="53788"/>
                <a:chOff x="2525796" y="4089633"/>
                <a:chExt cx="72126" cy="53788"/>
              </a:xfrm>
            </p:grpSpPr>
            <p:sp>
              <p:nvSpPr>
                <p:cNvPr id="5165" name="Google Shape;5165;p85"/>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6" name="Google Shape;5166;p85"/>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67" name="Google Shape;5167;p85"/>
              <p:cNvGrpSpPr/>
              <p:nvPr/>
            </p:nvGrpSpPr>
            <p:grpSpPr>
              <a:xfrm>
                <a:off x="2525225" y="3731058"/>
                <a:ext cx="64321" cy="64544"/>
                <a:chOff x="2525225" y="3731058"/>
                <a:chExt cx="64321" cy="64544"/>
              </a:xfrm>
            </p:grpSpPr>
            <p:sp>
              <p:nvSpPr>
                <p:cNvPr id="5168" name="Google Shape;5168;p85"/>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9" name="Google Shape;5169;p85"/>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111111"/>
        </a:solidFill>
        <a:effectLst/>
      </p:bgPr>
    </p:bg>
    <p:spTree>
      <p:nvGrpSpPr>
        <p:cNvPr id="1" name=""/>
        <p:cNvGrpSpPr/>
        <p:nvPr/>
      </p:nvGrpSpPr>
      <p:grpSpPr>
        <a:xfrm>
          <a:off x="0" y="0"/>
          <a:ext cx="0" cy="0"/>
          <a:chOff x="0" y="0"/>
          <a:chExt cx="0" cy="0"/>
        </a:xfrm>
      </p:grpSpPr>
      <p:grpSp>
        <p:nvGrpSpPr>
          <p:cNvPr id="103" name="Group 102">
            <a:extLst>
              <a:ext uri="{FF2B5EF4-FFF2-40B4-BE49-F238E27FC236}">
                <a16:creationId xmlns:a16="http://schemas.microsoft.com/office/drawing/2014/main" id="{BF1136C1-D8F9-C783-9C70-3B8CDE21E644}"/>
              </a:ext>
            </a:extLst>
          </p:cNvPr>
          <p:cNvGrpSpPr/>
          <p:nvPr/>
        </p:nvGrpSpPr>
        <p:grpSpPr>
          <a:xfrm flipH="1">
            <a:off x="6096000" y="-132695"/>
            <a:ext cx="7339206" cy="1553174"/>
            <a:chOff x="-585129" y="-132695"/>
            <a:chExt cx="7339206" cy="1553174"/>
          </a:xfrm>
        </p:grpSpPr>
        <p:sp>
          <p:nvSpPr>
            <p:cNvPr id="3" name="Rectangle 2">
              <a:extLst>
                <a:ext uri="{FF2B5EF4-FFF2-40B4-BE49-F238E27FC236}">
                  <a16:creationId xmlns:a16="http://schemas.microsoft.com/office/drawing/2014/main" id="{C2F7F30A-2CDA-E048-AFAC-38416282F345}"/>
                </a:ext>
              </a:extLst>
            </p:cNvPr>
            <p:cNvSpPr/>
            <p:nvPr/>
          </p:nvSpPr>
          <p:spPr>
            <a:xfrm rot="20700000">
              <a:off x="231319" y="699686"/>
              <a:ext cx="2179059"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1" name="Rectangle 40">
              <a:extLst>
                <a:ext uri="{FF2B5EF4-FFF2-40B4-BE49-F238E27FC236}">
                  <a16:creationId xmlns:a16="http://schemas.microsoft.com/office/drawing/2014/main" id="{83E875FF-3D57-6843-B2E5-C81369F29482}"/>
                </a:ext>
              </a:extLst>
            </p:cNvPr>
            <p:cNvSpPr/>
            <p:nvPr/>
          </p:nvSpPr>
          <p:spPr>
            <a:xfrm rot="20700000">
              <a:off x="2821705" y="514059"/>
              <a:ext cx="2179059"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2" name="Rectangle 41">
              <a:extLst>
                <a:ext uri="{FF2B5EF4-FFF2-40B4-BE49-F238E27FC236}">
                  <a16:creationId xmlns:a16="http://schemas.microsoft.com/office/drawing/2014/main" id="{0EE8884E-54C7-A85E-344B-8E1524022CF8}"/>
                </a:ext>
              </a:extLst>
            </p:cNvPr>
            <p:cNvSpPr/>
            <p:nvPr/>
          </p:nvSpPr>
          <p:spPr>
            <a:xfrm rot="20700000">
              <a:off x="2157717" y="142596"/>
              <a:ext cx="976299"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3" name="Rectangle 42">
              <a:extLst>
                <a:ext uri="{FF2B5EF4-FFF2-40B4-BE49-F238E27FC236}">
                  <a16:creationId xmlns:a16="http://schemas.microsoft.com/office/drawing/2014/main" id="{F3989311-1952-FBF2-D99A-FBAEED11EB28}"/>
                </a:ext>
              </a:extLst>
            </p:cNvPr>
            <p:cNvSpPr/>
            <p:nvPr/>
          </p:nvSpPr>
          <p:spPr>
            <a:xfrm rot="20700000">
              <a:off x="5483507" y="424913"/>
              <a:ext cx="976299"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4" name="Rectangle 43">
              <a:extLst>
                <a:ext uri="{FF2B5EF4-FFF2-40B4-BE49-F238E27FC236}">
                  <a16:creationId xmlns:a16="http://schemas.microsoft.com/office/drawing/2014/main" id="{6E0432EA-D1F3-932A-F4F4-F333A42A0068}"/>
                </a:ext>
              </a:extLst>
            </p:cNvPr>
            <p:cNvSpPr/>
            <p:nvPr/>
          </p:nvSpPr>
          <p:spPr>
            <a:xfrm rot="20700000">
              <a:off x="5777778" y="62900"/>
              <a:ext cx="976299" cy="45719"/>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7" name="Rectangle 46">
              <a:extLst>
                <a:ext uri="{FF2B5EF4-FFF2-40B4-BE49-F238E27FC236}">
                  <a16:creationId xmlns:a16="http://schemas.microsoft.com/office/drawing/2014/main" id="{4B710BE7-EB28-5C31-B7F5-420786F65FB2}"/>
                </a:ext>
              </a:extLst>
            </p:cNvPr>
            <p:cNvSpPr/>
            <p:nvPr/>
          </p:nvSpPr>
          <p:spPr>
            <a:xfrm rot="20700000">
              <a:off x="4763766" y="-132695"/>
              <a:ext cx="193155"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9" name="Rectangle 48">
              <a:extLst>
                <a:ext uri="{FF2B5EF4-FFF2-40B4-BE49-F238E27FC236}">
                  <a16:creationId xmlns:a16="http://schemas.microsoft.com/office/drawing/2014/main" id="{52C7E3FB-BA0B-1208-0D5B-740FEB97BDBD}"/>
                </a:ext>
              </a:extLst>
            </p:cNvPr>
            <p:cNvSpPr/>
            <p:nvPr/>
          </p:nvSpPr>
          <p:spPr>
            <a:xfrm rot="20700000">
              <a:off x="1674512" y="1100009"/>
              <a:ext cx="193155"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0" name="Rectangle 49">
              <a:extLst>
                <a:ext uri="{FF2B5EF4-FFF2-40B4-BE49-F238E27FC236}">
                  <a16:creationId xmlns:a16="http://schemas.microsoft.com/office/drawing/2014/main" id="{4EC186D4-906C-AA47-2F8A-2A27C31DC1D8}"/>
                </a:ext>
              </a:extLst>
            </p:cNvPr>
            <p:cNvSpPr/>
            <p:nvPr/>
          </p:nvSpPr>
          <p:spPr>
            <a:xfrm rot="20700000">
              <a:off x="210145" y="1339485"/>
              <a:ext cx="90109" cy="80994"/>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1" name="Rectangle 50">
              <a:extLst>
                <a:ext uri="{FF2B5EF4-FFF2-40B4-BE49-F238E27FC236}">
                  <a16:creationId xmlns:a16="http://schemas.microsoft.com/office/drawing/2014/main" id="{4C74E1D5-170C-9A8F-B22B-82028F1463E1}"/>
                </a:ext>
              </a:extLst>
            </p:cNvPr>
            <p:cNvSpPr/>
            <p:nvPr/>
          </p:nvSpPr>
          <p:spPr>
            <a:xfrm rot="20700000">
              <a:off x="4670675" y="832377"/>
              <a:ext cx="90109" cy="80994"/>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86" name="Rectangle 85">
              <a:extLst>
                <a:ext uri="{FF2B5EF4-FFF2-40B4-BE49-F238E27FC236}">
                  <a16:creationId xmlns:a16="http://schemas.microsoft.com/office/drawing/2014/main" id="{5D8B37B0-A184-F7F2-6B1D-27C80C6D5010}"/>
                </a:ext>
              </a:extLst>
            </p:cNvPr>
            <p:cNvSpPr/>
            <p:nvPr/>
          </p:nvSpPr>
          <p:spPr>
            <a:xfrm rot="20700000">
              <a:off x="-585129" y="465602"/>
              <a:ext cx="882656" cy="45719"/>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0" name="Rectangle 89">
              <a:extLst>
                <a:ext uri="{FF2B5EF4-FFF2-40B4-BE49-F238E27FC236}">
                  <a16:creationId xmlns:a16="http://schemas.microsoft.com/office/drawing/2014/main" id="{D1391D32-4089-8630-7275-9318A112F68D}"/>
                </a:ext>
              </a:extLst>
            </p:cNvPr>
            <p:cNvSpPr/>
            <p:nvPr/>
          </p:nvSpPr>
          <p:spPr>
            <a:xfrm rot="20700000">
              <a:off x="1245000" y="376494"/>
              <a:ext cx="174629"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1" name="Rectangle 90">
              <a:extLst>
                <a:ext uri="{FF2B5EF4-FFF2-40B4-BE49-F238E27FC236}">
                  <a16:creationId xmlns:a16="http://schemas.microsoft.com/office/drawing/2014/main" id="{B0EB8794-D0F8-2C36-7324-9451F44662F8}"/>
                </a:ext>
              </a:extLst>
            </p:cNvPr>
            <p:cNvSpPr/>
            <p:nvPr/>
          </p:nvSpPr>
          <p:spPr>
            <a:xfrm rot="20700000">
              <a:off x="827192" y="31568"/>
              <a:ext cx="81466" cy="80994"/>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sp>
        <p:nvSpPr>
          <p:cNvPr id="5" name="TextBox 4">
            <a:extLst>
              <a:ext uri="{FF2B5EF4-FFF2-40B4-BE49-F238E27FC236}">
                <a16:creationId xmlns:a16="http://schemas.microsoft.com/office/drawing/2014/main" id="{7B1D130C-69E5-3FBB-4AB3-239F1B4CC299}"/>
              </a:ext>
            </a:extLst>
          </p:cNvPr>
          <p:cNvSpPr txBox="1"/>
          <p:nvPr/>
        </p:nvSpPr>
        <p:spPr>
          <a:xfrm>
            <a:off x="5290630" y="2498244"/>
            <a:ext cx="5889519" cy="1569660"/>
          </a:xfrm>
          <a:prstGeom prst="rect">
            <a:avLst/>
          </a:prstGeom>
          <a:noFill/>
        </p:spPr>
        <p:txBody>
          <a:bodyPr wrap="square" rtlCol="0">
            <a:spAutoFit/>
          </a:bodyPr>
          <a:lstStyle/>
          <a:p>
            <a:r>
              <a:rPr lang="en-US" sz="1200" dirty="0">
                <a:solidFill>
                  <a:schemeClr val="bg1"/>
                </a:solidFill>
                <a:latin typeface="Figtree" pitchFamily="2" charset="0"/>
                <a:ea typeface="Inter" panose="02000503000000020004" pitchFamily="2" charset="0"/>
              </a:rPr>
              <a:t>TikTok, known in China as </a:t>
            </a:r>
            <a:r>
              <a:rPr lang="en-US" sz="1200" dirty="0" err="1">
                <a:solidFill>
                  <a:schemeClr val="bg1"/>
                </a:solidFill>
                <a:latin typeface="Figtree" pitchFamily="2" charset="0"/>
                <a:ea typeface="Inter" panose="02000503000000020004" pitchFamily="2" charset="0"/>
              </a:rPr>
              <a:t>Douyin</a:t>
            </a:r>
            <a:r>
              <a:rPr lang="en-US" sz="1200" dirty="0">
                <a:solidFill>
                  <a:schemeClr val="bg1"/>
                </a:solidFill>
                <a:latin typeface="Figtree" pitchFamily="2" charset="0"/>
                <a:ea typeface="Inter" panose="02000503000000020004" pitchFamily="2" charset="0"/>
              </a:rPr>
              <a:t>, is a short-form video hosting service owned by the Chinese company </a:t>
            </a:r>
            <a:r>
              <a:rPr lang="en-US" sz="1200" dirty="0" err="1">
                <a:solidFill>
                  <a:schemeClr val="bg1"/>
                </a:solidFill>
                <a:latin typeface="Figtree" pitchFamily="2" charset="0"/>
                <a:ea typeface="Inter" panose="02000503000000020004" pitchFamily="2" charset="0"/>
              </a:rPr>
              <a:t>ByteDance</a:t>
            </a:r>
            <a:r>
              <a:rPr lang="en-US" sz="1200" dirty="0">
                <a:solidFill>
                  <a:schemeClr val="bg1"/>
                </a:solidFill>
                <a:latin typeface="Figtree" pitchFamily="2" charset="0"/>
                <a:ea typeface="Inter" panose="02000503000000020004" pitchFamily="2" charset="0"/>
              </a:rPr>
              <a:t>. It hosts a variety of user-submitted videos, from content such as pranks, stunts, tricks, jokes and dance, with durations from 15 seconds to ten minutes.</a:t>
            </a:r>
          </a:p>
          <a:p>
            <a:endParaRPr lang="en-US" sz="1200" dirty="0">
              <a:solidFill>
                <a:schemeClr val="bg1"/>
              </a:solidFill>
              <a:latin typeface="Figtree" pitchFamily="2" charset="0"/>
              <a:ea typeface="Inter" panose="02000503000000020004" pitchFamily="2" charset="0"/>
            </a:endParaRPr>
          </a:p>
          <a:p>
            <a:r>
              <a:rPr lang="en-US" sz="1200" dirty="0">
                <a:solidFill>
                  <a:schemeClr val="bg1"/>
                </a:solidFill>
                <a:latin typeface="Figtree" pitchFamily="2" charset="0"/>
                <a:ea typeface="Inter" panose="02000503000000020004" pitchFamily="2" charset="0"/>
              </a:rPr>
              <a:t>Both amateur and professional artists can cooperate on content and make split-screen duet videos even if they are in separate locations. They can also add effects like filters, background music, and stickers to their videos</a:t>
            </a:r>
            <a:endParaRPr lang="en-IN" sz="1200" dirty="0">
              <a:solidFill>
                <a:schemeClr val="bg1"/>
              </a:solidFill>
              <a:latin typeface="Figtree" pitchFamily="2" charset="0"/>
              <a:ea typeface="Inter" panose="02000503000000020004" pitchFamily="2" charset="0"/>
            </a:endParaRPr>
          </a:p>
        </p:txBody>
      </p:sp>
      <p:sp>
        <p:nvSpPr>
          <p:cNvPr id="6" name="TextBox 5">
            <a:extLst>
              <a:ext uri="{FF2B5EF4-FFF2-40B4-BE49-F238E27FC236}">
                <a16:creationId xmlns:a16="http://schemas.microsoft.com/office/drawing/2014/main" id="{1495130F-C4C9-80EF-9B19-1DADA5351CA8}"/>
              </a:ext>
            </a:extLst>
          </p:cNvPr>
          <p:cNvSpPr txBox="1"/>
          <p:nvPr/>
        </p:nvSpPr>
        <p:spPr>
          <a:xfrm>
            <a:off x="5290630" y="1913469"/>
            <a:ext cx="2270861" cy="584775"/>
          </a:xfrm>
          <a:prstGeom prst="rect">
            <a:avLst/>
          </a:prstGeom>
          <a:noFill/>
        </p:spPr>
        <p:txBody>
          <a:bodyPr wrap="square" rtlCol="0">
            <a:spAutoFit/>
          </a:bodyPr>
          <a:lstStyle/>
          <a:p>
            <a:r>
              <a:rPr lang="en-US" sz="3200" dirty="0">
                <a:solidFill>
                  <a:schemeClr val="bg1"/>
                </a:solidFill>
                <a:latin typeface="Figtree SemiBold" pitchFamily="2" charset="0"/>
                <a:ea typeface="Inter" panose="02000503000000020004" pitchFamily="2" charset="0"/>
              </a:rPr>
              <a:t>About Us</a:t>
            </a:r>
            <a:endParaRPr lang="en-IN" sz="3200" dirty="0">
              <a:solidFill>
                <a:schemeClr val="bg1"/>
              </a:solidFill>
              <a:latin typeface="Figtree SemiBold" pitchFamily="2" charset="0"/>
              <a:ea typeface="Inter" panose="02000503000000020004" pitchFamily="2" charset="0"/>
            </a:endParaRPr>
          </a:p>
        </p:txBody>
      </p:sp>
      <p:sp>
        <p:nvSpPr>
          <p:cNvPr id="8" name="TextBox 7">
            <a:extLst>
              <a:ext uri="{FF2B5EF4-FFF2-40B4-BE49-F238E27FC236}">
                <a16:creationId xmlns:a16="http://schemas.microsoft.com/office/drawing/2014/main" id="{4046B689-FD08-0B15-A84E-2F4890A7B3DD}"/>
              </a:ext>
            </a:extLst>
          </p:cNvPr>
          <p:cNvSpPr txBox="1"/>
          <p:nvPr/>
        </p:nvSpPr>
        <p:spPr>
          <a:xfrm>
            <a:off x="5290630" y="4682609"/>
            <a:ext cx="2270861" cy="400110"/>
          </a:xfrm>
          <a:prstGeom prst="rect">
            <a:avLst/>
          </a:prstGeom>
          <a:noFill/>
        </p:spPr>
        <p:txBody>
          <a:bodyPr wrap="square" rtlCol="0">
            <a:spAutoFit/>
          </a:bodyPr>
          <a:lstStyle/>
          <a:p>
            <a:r>
              <a:rPr lang="en-US" sz="1000" dirty="0">
                <a:solidFill>
                  <a:schemeClr val="bg1"/>
                </a:solidFill>
                <a:latin typeface="Figtree" pitchFamily="2" charset="0"/>
                <a:ea typeface="Inter" panose="02000503000000020004" pitchFamily="2" charset="0"/>
              </a:rPr>
              <a:t>Lorem ipsum dolor sit amet, attend consectetur adipiscing </a:t>
            </a:r>
            <a:r>
              <a:rPr lang="en-US" sz="1000" dirty="0" err="1">
                <a:solidFill>
                  <a:schemeClr val="bg1"/>
                </a:solidFill>
                <a:latin typeface="Figtree" pitchFamily="2" charset="0"/>
                <a:ea typeface="Inter" panose="02000503000000020004" pitchFamily="2" charset="0"/>
              </a:rPr>
              <a:t>elit</a:t>
            </a:r>
            <a:endParaRPr lang="en-IN" sz="1000" dirty="0">
              <a:solidFill>
                <a:schemeClr val="bg1"/>
              </a:solidFill>
              <a:latin typeface="Figtree" pitchFamily="2" charset="0"/>
              <a:ea typeface="Inter" panose="02000503000000020004" pitchFamily="2" charset="0"/>
            </a:endParaRPr>
          </a:p>
        </p:txBody>
      </p:sp>
      <p:sp>
        <p:nvSpPr>
          <p:cNvPr id="9" name="TextBox 8">
            <a:extLst>
              <a:ext uri="{FF2B5EF4-FFF2-40B4-BE49-F238E27FC236}">
                <a16:creationId xmlns:a16="http://schemas.microsoft.com/office/drawing/2014/main" id="{859AD72E-991C-0422-D356-0D4FCE054CE3}"/>
              </a:ext>
            </a:extLst>
          </p:cNvPr>
          <p:cNvSpPr txBox="1"/>
          <p:nvPr/>
        </p:nvSpPr>
        <p:spPr>
          <a:xfrm>
            <a:off x="5290630" y="4378911"/>
            <a:ext cx="805369" cy="369332"/>
          </a:xfrm>
          <a:prstGeom prst="rect">
            <a:avLst/>
          </a:prstGeom>
          <a:noFill/>
        </p:spPr>
        <p:txBody>
          <a:bodyPr wrap="square" rtlCol="0">
            <a:spAutoFit/>
          </a:bodyPr>
          <a:lstStyle/>
          <a:p>
            <a:r>
              <a:rPr lang="en-US" dirty="0">
                <a:solidFill>
                  <a:srgbClr val="02F5ED"/>
                </a:solidFill>
                <a:latin typeface="Figtree SemiBold" pitchFamily="2" charset="0"/>
                <a:ea typeface="Inter" panose="02000503000000020004" pitchFamily="2" charset="0"/>
              </a:rPr>
              <a:t>2.8M</a:t>
            </a:r>
            <a:endParaRPr lang="en-IN" dirty="0">
              <a:solidFill>
                <a:srgbClr val="02F5ED"/>
              </a:solidFill>
              <a:latin typeface="Figtree SemiBold" pitchFamily="2" charset="0"/>
              <a:ea typeface="Inter" panose="02000503000000020004" pitchFamily="2" charset="0"/>
            </a:endParaRPr>
          </a:p>
        </p:txBody>
      </p:sp>
      <p:sp>
        <p:nvSpPr>
          <p:cNvPr id="10" name="TextBox 9">
            <a:extLst>
              <a:ext uri="{FF2B5EF4-FFF2-40B4-BE49-F238E27FC236}">
                <a16:creationId xmlns:a16="http://schemas.microsoft.com/office/drawing/2014/main" id="{F3F92A04-CEA9-5D69-B0B6-E85B263DA97A}"/>
              </a:ext>
            </a:extLst>
          </p:cNvPr>
          <p:cNvSpPr txBox="1"/>
          <p:nvPr/>
        </p:nvSpPr>
        <p:spPr>
          <a:xfrm>
            <a:off x="7888571" y="4682609"/>
            <a:ext cx="2270861" cy="400110"/>
          </a:xfrm>
          <a:prstGeom prst="rect">
            <a:avLst/>
          </a:prstGeom>
          <a:noFill/>
        </p:spPr>
        <p:txBody>
          <a:bodyPr wrap="square" rtlCol="0">
            <a:spAutoFit/>
          </a:bodyPr>
          <a:lstStyle/>
          <a:p>
            <a:r>
              <a:rPr lang="en-US" sz="1000" dirty="0">
                <a:solidFill>
                  <a:schemeClr val="bg1"/>
                </a:solidFill>
                <a:latin typeface="Figtree" pitchFamily="2" charset="0"/>
                <a:ea typeface="Inter" panose="02000503000000020004" pitchFamily="2" charset="0"/>
              </a:rPr>
              <a:t>Lorem ipsum dolor sit amet, attend consectetur adipiscing </a:t>
            </a:r>
            <a:r>
              <a:rPr lang="en-US" sz="1000" dirty="0" err="1">
                <a:solidFill>
                  <a:schemeClr val="bg1"/>
                </a:solidFill>
                <a:latin typeface="Figtree" pitchFamily="2" charset="0"/>
                <a:ea typeface="Inter" panose="02000503000000020004" pitchFamily="2" charset="0"/>
              </a:rPr>
              <a:t>elit</a:t>
            </a:r>
            <a:endParaRPr lang="en-IN" sz="1000" dirty="0">
              <a:solidFill>
                <a:schemeClr val="bg1"/>
              </a:solidFill>
              <a:latin typeface="Figtree" pitchFamily="2" charset="0"/>
              <a:ea typeface="Inter" panose="02000503000000020004" pitchFamily="2" charset="0"/>
            </a:endParaRPr>
          </a:p>
        </p:txBody>
      </p:sp>
      <p:sp>
        <p:nvSpPr>
          <p:cNvPr id="11" name="TextBox 10">
            <a:extLst>
              <a:ext uri="{FF2B5EF4-FFF2-40B4-BE49-F238E27FC236}">
                <a16:creationId xmlns:a16="http://schemas.microsoft.com/office/drawing/2014/main" id="{ADA2B17A-B5A7-E9FA-DAC7-7C66642D7430}"/>
              </a:ext>
            </a:extLst>
          </p:cNvPr>
          <p:cNvSpPr txBox="1"/>
          <p:nvPr/>
        </p:nvSpPr>
        <p:spPr>
          <a:xfrm>
            <a:off x="7888571" y="4378911"/>
            <a:ext cx="805369" cy="369332"/>
          </a:xfrm>
          <a:prstGeom prst="rect">
            <a:avLst/>
          </a:prstGeom>
          <a:noFill/>
        </p:spPr>
        <p:txBody>
          <a:bodyPr wrap="square" rtlCol="0">
            <a:spAutoFit/>
          </a:bodyPr>
          <a:lstStyle/>
          <a:p>
            <a:r>
              <a:rPr lang="en-US" dirty="0">
                <a:solidFill>
                  <a:srgbClr val="02F5ED"/>
                </a:solidFill>
                <a:latin typeface="Figtree SemiBold" pitchFamily="2" charset="0"/>
                <a:ea typeface="Inter" panose="02000503000000020004" pitchFamily="2" charset="0"/>
              </a:rPr>
              <a:t>110K</a:t>
            </a:r>
            <a:endParaRPr lang="en-IN" dirty="0">
              <a:solidFill>
                <a:srgbClr val="02F5ED"/>
              </a:solidFill>
              <a:latin typeface="Figtree SemiBold" pitchFamily="2" charset="0"/>
              <a:ea typeface="Inter" panose="02000503000000020004" pitchFamily="2" charset="0"/>
            </a:endParaRPr>
          </a:p>
        </p:txBody>
      </p:sp>
      <p:pic>
        <p:nvPicPr>
          <p:cNvPr id="12" name="Picture Placeholder 11" descr="A screenshot of a video game&#10;&#10;Description automatically generated with medium confidence">
            <a:extLst>
              <a:ext uri="{FF2B5EF4-FFF2-40B4-BE49-F238E27FC236}">
                <a16:creationId xmlns:a16="http://schemas.microsoft.com/office/drawing/2014/main" id="{691C91B2-9059-5170-53DA-3A39E35EC0EF}"/>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164" b="1164"/>
          <a:stretch>
            <a:fillRect/>
          </a:stretch>
        </p:blipFill>
        <p:spPr/>
      </p:pic>
      <p:grpSp>
        <p:nvGrpSpPr>
          <p:cNvPr id="102" name="Group 101">
            <a:extLst>
              <a:ext uri="{FF2B5EF4-FFF2-40B4-BE49-F238E27FC236}">
                <a16:creationId xmlns:a16="http://schemas.microsoft.com/office/drawing/2014/main" id="{79315234-4F29-E0DE-659B-4205570B5F0D}"/>
              </a:ext>
            </a:extLst>
          </p:cNvPr>
          <p:cNvGrpSpPr/>
          <p:nvPr/>
        </p:nvGrpSpPr>
        <p:grpSpPr>
          <a:xfrm flipH="1">
            <a:off x="-559463" y="6104965"/>
            <a:ext cx="5259688" cy="840472"/>
            <a:chOff x="6906518" y="6104965"/>
            <a:chExt cx="5259688" cy="840472"/>
          </a:xfrm>
        </p:grpSpPr>
        <p:sp>
          <p:nvSpPr>
            <p:cNvPr id="54" name="Rectangle 53">
              <a:extLst>
                <a:ext uri="{FF2B5EF4-FFF2-40B4-BE49-F238E27FC236}">
                  <a16:creationId xmlns:a16="http://schemas.microsoft.com/office/drawing/2014/main" id="{F7B5A83E-22A4-6605-DA57-94366823DFFA}"/>
                </a:ext>
              </a:extLst>
            </p:cNvPr>
            <p:cNvSpPr/>
            <p:nvPr/>
          </p:nvSpPr>
          <p:spPr>
            <a:xfrm rot="20700000">
              <a:off x="10558246" y="6205064"/>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8" name="Rectangle 57">
              <a:extLst>
                <a:ext uri="{FF2B5EF4-FFF2-40B4-BE49-F238E27FC236}">
                  <a16:creationId xmlns:a16="http://schemas.microsoft.com/office/drawing/2014/main" id="{CB4BD20A-83D7-5AF8-611E-C15D9AB4E87F}"/>
                </a:ext>
              </a:extLst>
            </p:cNvPr>
            <p:cNvSpPr/>
            <p:nvPr/>
          </p:nvSpPr>
          <p:spPr>
            <a:xfrm rot="20700000">
              <a:off x="10070873" y="6899718"/>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0" name="Rectangle 59">
              <a:extLst>
                <a:ext uri="{FF2B5EF4-FFF2-40B4-BE49-F238E27FC236}">
                  <a16:creationId xmlns:a16="http://schemas.microsoft.com/office/drawing/2014/main" id="{373335A4-B2C2-7D6F-E967-9035EC99B8EF}"/>
                </a:ext>
              </a:extLst>
            </p:cNvPr>
            <p:cNvSpPr/>
            <p:nvPr/>
          </p:nvSpPr>
          <p:spPr>
            <a:xfrm rot="20700000">
              <a:off x="11431659" y="6560483"/>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3" name="Rectangle 52">
              <a:extLst>
                <a:ext uri="{FF2B5EF4-FFF2-40B4-BE49-F238E27FC236}">
                  <a16:creationId xmlns:a16="http://schemas.microsoft.com/office/drawing/2014/main" id="{6509CC19-4FCE-97D3-CE3D-57EF26030759}"/>
                </a:ext>
              </a:extLst>
            </p:cNvPr>
            <p:cNvSpPr/>
            <p:nvPr/>
          </p:nvSpPr>
          <p:spPr>
            <a:xfrm rot="20700000">
              <a:off x="9203331" y="6104965"/>
              <a:ext cx="1607960"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6" name="Rectangle 95">
              <a:extLst>
                <a:ext uri="{FF2B5EF4-FFF2-40B4-BE49-F238E27FC236}">
                  <a16:creationId xmlns:a16="http://schemas.microsoft.com/office/drawing/2014/main" id="{71D0C290-82DE-BFF9-E8EF-6B2F074AE07F}"/>
                </a:ext>
              </a:extLst>
            </p:cNvPr>
            <p:cNvSpPr/>
            <p:nvPr/>
          </p:nvSpPr>
          <p:spPr>
            <a:xfrm rot="20700000">
              <a:off x="6906518" y="6672104"/>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7" name="Rectangle 96">
              <a:extLst>
                <a:ext uri="{FF2B5EF4-FFF2-40B4-BE49-F238E27FC236}">
                  <a16:creationId xmlns:a16="http://schemas.microsoft.com/office/drawing/2014/main" id="{16F1907D-29C3-F35E-93EC-CBDAA3C93A8E}"/>
                </a:ext>
              </a:extLst>
            </p:cNvPr>
            <p:cNvSpPr/>
            <p:nvPr/>
          </p:nvSpPr>
          <p:spPr>
            <a:xfrm rot="20700000">
              <a:off x="8216605" y="6827222"/>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01" name="Rectangle 100">
              <a:extLst>
                <a:ext uri="{FF2B5EF4-FFF2-40B4-BE49-F238E27FC236}">
                  <a16:creationId xmlns:a16="http://schemas.microsoft.com/office/drawing/2014/main" id="{8D2A9BBD-1970-6E94-CEC0-A96AFB0F73A5}"/>
                </a:ext>
              </a:extLst>
            </p:cNvPr>
            <p:cNvSpPr/>
            <p:nvPr/>
          </p:nvSpPr>
          <p:spPr>
            <a:xfrm rot="20700000">
              <a:off x="9670079" y="6541227"/>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spTree>
    <p:extLst>
      <p:ext uri="{BB962C8B-B14F-4D97-AF65-F5344CB8AC3E}">
        <p14:creationId xmlns:p14="http://schemas.microsoft.com/office/powerpoint/2010/main" val="244159406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173"/>
        <p:cNvGrpSpPr/>
        <p:nvPr/>
      </p:nvGrpSpPr>
      <p:grpSpPr>
        <a:xfrm>
          <a:off x="0" y="0"/>
          <a:ext cx="0" cy="0"/>
          <a:chOff x="0" y="0"/>
          <a:chExt cx="0" cy="0"/>
        </a:xfrm>
      </p:grpSpPr>
      <p:grpSp>
        <p:nvGrpSpPr>
          <p:cNvPr id="5174" name="Google Shape;5174;p86"/>
          <p:cNvGrpSpPr/>
          <p:nvPr/>
        </p:nvGrpSpPr>
        <p:grpSpPr>
          <a:xfrm>
            <a:off x="7706871" y="2479475"/>
            <a:ext cx="895200" cy="899808"/>
            <a:chOff x="5780148" y="1859605"/>
            <a:chExt cx="671400" cy="674856"/>
          </a:xfrm>
        </p:grpSpPr>
        <p:sp>
          <p:nvSpPr>
            <p:cNvPr id="5175" name="Google Shape;5175;p86"/>
            <p:cNvSpPr/>
            <p:nvPr/>
          </p:nvSpPr>
          <p:spPr>
            <a:xfrm>
              <a:off x="5780148" y="1859605"/>
              <a:ext cx="671400" cy="6714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6" name="Google Shape;5176;p86"/>
            <p:cNvSpPr/>
            <p:nvPr/>
          </p:nvSpPr>
          <p:spPr>
            <a:xfrm>
              <a:off x="5851927" y="2006476"/>
              <a:ext cx="527700" cy="5277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7" name="Google Shape;5177;p86"/>
            <p:cNvSpPr/>
            <p:nvPr/>
          </p:nvSpPr>
          <p:spPr>
            <a:xfrm>
              <a:off x="5899320" y="2101262"/>
              <a:ext cx="433200" cy="433200"/>
            </a:xfrm>
            <a:prstGeom prst="ellipse">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86"/>
            <p:cNvSpPr/>
            <p:nvPr/>
          </p:nvSpPr>
          <p:spPr>
            <a:xfrm>
              <a:off x="5944113" y="2190849"/>
              <a:ext cx="343500" cy="343500"/>
            </a:xfrm>
            <a:prstGeom prst="ellipse">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79" name="Google Shape;5179;p86"/>
          <p:cNvGrpSpPr/>
          <p:nvPr/>
        </p:nvGrpSpPr>
        <p:grpSpPr>
          <a:xfrm>
            <a:off x="955995" y="1295076"/>
            <a:ext cx="1127895" cy="921003"/>
            <a:chOff x="732428" y="1198513"/>
            <a:chExt cx="845921" cy="690752"/>
          </a:xfrm>
        </p:grpSpPr>
        <p:grpSp>
          <p:nvGrpSpPr>
            <p:cNvPr id="5180" name="Google Shape;5180;p86"/>
            <p:cNvGrpSpPr/>
            <p:nvPr/>
          </p:nvGrpSpPr>
          <p:grpSpPr>
            <a:xfrm>
              <a:off x="823030" y="1198513"/>
              <a:ext cx="755319" cy="690752"/>
              <a:chOff x="823030" y="1198513"/>
              <a:chExt cx="755319" cy="690752"/>
            </a:xfrm>
          </p:grpSpPr>
          <p:sp>
            <p:nvSpPr>
              <p:cNvPr id="5181" name="Google Shape;5181;p86"/>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86"/>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83" name="Google Shape;5183;p86"/>
            <p:cNvGrpSpPr/>
            <p:nvPr/>
          </p:nvGrpSpPr>
          <p:grpSpPr>
            <a:xfrm>
              <a:off x="732428" y="1239937"/>
              <a:ext cx="739912" cy="607886"/>
              <a:chOff x="732428" y="1239937"/>
              <a:chExt cx="739912" cy="607886"/>
            </a:xfrm>
          </p:grpSpPr>
          <p:sp>
            <p:nvSpPr>
              <p:cNvPr id="5184" name="Google Shape;5184;p86"/>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5" name="Google Shape;5185;p86"/>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86" name="Google Shape;5186;p86"/>
            <p:cNvGrpSpPr/>
            <p:nvPr/>
          </p:nvGrpSpPr>
          <p:grpSpPr>
            <a:xfrm>
              <a:off x="732428" y="1277018"/>
              <a:ext cx="702832" cy="533758"/>
              <a:chOff x="732428" y="1277018"/>
              <a:chExt cx="702832" cy="533758"/>
            </a:xfrm>
          </p:grpSpPr>
          <p:sp>
            <p:nvSpPr>
              <p:cNvPr id="5187" name="Google Shape;5187;p86"/>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8" name="Google Shape;5188;p86"/>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89" name="Google Shape;5189;p86"/>
            <p:cNvGrpSpPr/>
            <p:nvPr/>
          </p:nvGrpSpPr>
          <p:grpSpPr>
            <a:xfrm>
              <a:off x="931170" y="1306653"/>
              <a:ext cx="647179" cy="474455"/>
              <a:chOff x="931170" y="1306653"/>
              <a:chExt cx="647179" cy="474455"/>
            </a:xfrm>
          </p:grpSpPr>
          <p:sp>
            <p:nvSpPr>
              <p:cNvPr id="5190" name="Google Shape;5190;p86"/>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1" name="Google Shape;5191;p86"/>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192" name="Google Shape;5192;p86"/>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93" name="Google Shape;5193;p86"/>
          <p:cNvGrpSpPr/>
          <p:nvPr/>
        </p:nvGrpSpPr>
        <p:grpSpPr>
          <a:xfrm>
            <a:off x="5264807" y="1295084"/>
            <a:ext cx="846208" cy="933309"/>
            <a:chOff x="5985650" y="2860025"/>
            <a:chExt cx="1396075" cy="1539775"/>
          </a:xfrm>
        </p:grpSpPr>
        <p:sp>
          <p:nvSpPr>
            <p:cNvPr id="5194" name="Google Shape;5194;p86"/>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86"/>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86"/>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86"/>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86"/>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9" name="Google Shape;5199;p86"/>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0" name="Google Shape;5200;p86"/>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86"/>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2" name="Google Shape;5202;p86"/>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3" name="Google Shape;5203;p86"/>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4" name="Google Shape;5204;p86"/>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5" name="Google Shape;5205;p86"/>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6" name="Google Shape;5206;p86"/>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7" name="Google Shape;5207;p86"/>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8" name="Google Shape;5208;p86"/>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9" name="Google Shape;5209;p86"/>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0" name="Google Shape;5210;p86"/>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1" name="Google Shape;5211;p86"/>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2" name="Google Shape;5212;p86"/>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3" name="Google Shape;5213;p86"/>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4" name="Google Shape;5214;p86"/>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5" name="Google Shape;5215;p86"/>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6" name="Google Shape;5216;p86"/>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7" name="Google Shape;5217;p86"/>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8" name="Google Shape;5218;p86"/>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9" name="Google Shape;5219;p86"/>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0" name="Google Shape;5220;p86"/>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1" name="Google Shape;5221;p86"/>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2" name="Google Shape;5222;p86"/>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3" name="Google Shape;5223;p86"/>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4" name="Google Shape;5224;p86"/>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86"/>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26" name="Google Shape;5226;p86"/>
          <p:cNvGrpSpPr/>
          <p:nvPr/>
        </p:nvGrpSpPr>
        <p:grpSpPr>
          <a:xfrm>
            <a:off x="6272340" y="1295077"/>
            <a:ext cx="967793" cy="933300"/>
            <a:chOff x="4249973" y="1201875"/>
            <a:chExt cx="1958568" cy="1888762"/>
          </a:xfrm>
        </p:grpSpPr>
        <p:sp>
          <p:nvSpPr>
            <p:cNvPr id="5227" name="Google Shape;5227;p86"/>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228" name="Google Shape;5228;p86"/>
            <p:cNvGrpSpPr/>
            <p:nvPr/>
          </p:nvGrpSpPr>
          <p:grpSpPr>
            <a:xfrm>
              <a:off x="5853086" y="1789142"/>
              <a:ext cx="355454" cy="1048099"/>
              <a:chOff x="5576108" y="2016725"/>
              <a:chExt cx="565200" cy="1666560"/>
            </a:xfrm>
          </p:grpSpPr>
          <p:sp>
            <p:nvSpPr>
              <p:cNvPr id="5229" name="Google Shape;5229;p86"/>
              <p:cNvSpPr/>
              <p:nvPr/>
            </p:nvSpPr>
            <p:spPr>
              <a:xfrm>
                <a:off x="5576108"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230" name="Google Shape;5230;p86"/>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31" name="Google Shape;5231;p86"/>
            <p:cNvGrpSpPr/>
            <p:nvPr/>
          </p:nvGrpSpPr>
          <p:grpSpPr>
            <a:xfrm>
              <a:off x="4869455" y="2691676"/>
              <a:ext cx="1013897" cy="398961"/>
              <a:chOff x="4012057" y="3451825"/>
              <a:chExt cx="1612175" cy="634379"/>
            </a:xfrm>
          </p:grpSpPr>
          <p:sp>
            <p:nvSpPr>
              <p:cNvPr id="5232" name="Google Shape;5232;p86"/>
              <p:cNvSpPr/>
              <p:nvPr/>
            </p:nvSpPr>
            <p:spPr>
              <a:xfrm>
                <a:off x="505903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233" name="Google Shape;5233;p86"/>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34" name="Google Shape;5234;p86"/>
            <p:cNvGrpSpPr/>
            <p:nvPr/>
          </p:nvGrpSpPr>
          <p:grpSpPr>
            <a:xfrm>
              <a:off x="4276937" y="2155961"/>
              <a:ext cx="651965" cy="891358"/>
              <a:chOff x="3069908" y="2599997"/>
              <a:chExt cx="1036675" cy="1417328"/>
            </a:xfrm>
          </p:grpSpPr>
          <p:sp>
            <p:nvSpPr>
              <p:cNvPr id="5235" name="Google Shape;5235;p86"/>
              <p:cNvSpPr/>
              <p:nvPr/>
            </p:nvSpPr>
            <p:spPr>
              <a:xfrm>
                <a:off x="354138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236" name="Google Shape;5236;p86"/>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37" name="Google Shape;5237;p86"/>
            <p:cNvGrpSpPr/>
            <p:nvPr/>
          </p:nvGrpSpPr>
          <p:grpSpPr>
            <a:xfrm>
              <a:off x="5054918" y="1201875"/>
              <a:ext cx="999548" cy="602711"/>
              <a:chOff x="4306958" y="1082925"/>
              <a:chExt cx="1589359" cy="958358"/>
            </a:xfrm>
          </p:grpSpPr>
          <p:sp>
            <p:nvSpPr>
              <p:cNvPr id="5238" name="Google Shape;5238;p86"/>
              <p:cNvSpPr/>
              <p:nvPr/>
            </p:nvSpPr>
            <p:spPr>
              <a:xfrm>
                <a:off x="4306958" y="1082925"/>
                <a:ext cx="565200" cy="565500"/>
              </a:xfrm>
              <a:prstGeom prst="ellipse">
                <a:avLst/>
              </a:prstGeom>
              <a:solidFill>
                <a:srgbClr val="5F7D95"/>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239" name="Google Shape;5239;p86"/>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40" name="Google Shape;5240;p86"/>
            <p:cNvGrpSpPr/>
            <p:nvPr/>
          </p:nvGrpSpPr>
          <p:grpSpPr>
            <a:xfrm>
              <a:off x="4249973" y="1303451"/>
              <a:ext cx="799317" cy="841334"/>
              <a:chOff x="3027033" y="1244439"/>
              <a:chExt cx="1270977" cy="1337786"/>
            </a:xfrm>
          </p:grpSpPr>
          <p:sp>
            <p:nvSpPr>
              <p:cNvPr id="5241" name="Google Shape;5241;p86"/>
              <p:cNvSpPr/>
              <p:nvPr/>
            </p:nvSpPr>
            <p:spPr>
              <a:xfrm>
                <a:off x="3027033"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242" name="Google Shape;5242;p86"/>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243" name="Google Shape;5243;p86"/>
          <p:cNvGrpSpPr/>
          <p:nvPr/>
        </p:nvGrpSpPr>
        <p:grpSpPr>
          <a:xfrm>
            <a:off x="5409493" y="2477449"/>
            <a:ext cx="1001025" cy="911712"/>
            <a:chOff x="4204684" y="2104422"/>
            <a:chExt cx="699822" cy="637382"/>
          </a:xfrm>
        </p:grpSpPr>
        <p:grpSp>
          <p:nvGrpSpPr>
            <p:cNvPr id="5244" name="Google Shape;5244;p86"/>
            <p:cNvGrpSpPr/>
            <p:nvPr/>
          </p:nvGrpSpPr>
          <p:grpSpPr>
            <a:xfrm>
              <a:off x="4204684" y="2430067"/>
              <a:ext cx="342957" cy="311738"/>
              <a:chOff x="4204684" y="2430067"/>
              <a:chExt cx="342957" cy="311738"/>
            </a:xfrm>
          </p:grpSpPr>
          <p:sp>
            <p:nvSpPr>
              <p:cNvPr id="5245" name="Google Shape;5245;p86"/>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6" name="Google Shape;5246;p86"/>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47" name="Google Shape;5247;p86"/>
            <p:cNvGrpSpPr/>
            <p:nvPr/>
          </p:nvGrpSpPr>
          <p:grpSpPr>
            <a:xfrm>
              <a:off x="4561586" y="2430067"/>
              <a:ext cx="342920" cy="311738"/>
              <a:chOff x="4561586" y="2430067"/>
              <a:chExt cx="342920" cy="311738"/>
            </a:xfrm>
          </p:grpSpPr>
          <p:sp>
            <p:nvSpPr>
              <p:cNvPr id="5248" name="Google Shape;5248;p86"/>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9" name="Google Shape;5249;p86"/>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50" name="Google Shape;5250;p86"/>
            <p:cNvGrpSpPr/>
            <p:nvPr/>
          </p:nvGrpSpPr>
          <p:grpSpPr>
            <a:xfrm>
              <a:off x="4561586" y="2104422"/>
              <a:ext cx="342920" cy="311738"/>
              <a:chOff x="4561586" y="2104422"/>
              <a:chExt cx="342920" cy="311738"/>
            </a:xfrm>
          </p:grpSpPr>
          <p:sp>
            <p:nvSpPr>
              <p:cNvPr id="5251" name="Google Shape;5251;p86"/>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2" name="Google Shape;5252;p86"/>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53" name="Google Shape;5253;p86"/>
            <p:cNvGrpSpPr/>
            <p:nvPr/>
          </p:nvGrpSpPr>
          <p:grpSpPr>
            <a:xfrm>
              <a:off x="4204684" y="2104422"/>
              <a:ext cx="342957" cy="311664"/>
              <a:chOff x="4204684" y="2104422"/>
              <a:chExt cx="342957" cy="311664"/>
            </a:xfrm>
          </p:grpSpPr>
          <p:sp>
            <p:nvSpPr>
              <p:cNvPr id="5254" name="Google Shape;5254;p86"/>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5" name="Google Shape;5255;p86"/>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256" name="Google Shape;5256;p86"/>
          <p:cNvGrpSpPr/>
          <p:nvPr/>
        </p:nvGrpSpPr>
        <p:grpSpPr>
          <a:xfrm>
            <a:off x="7362070" y="1295069"/>
            <a:ext cx="880788" cy="918489"/>
            <a:chOff x="5830645" y="1267368"/>
            <a:chExt cx="530340" cy="553040"/>
          </a:xfrm>
        </p:grpSpPr>
        <p:sp>
          <p:nvSpPr>
            <p:cNvPr id="5257" name="Google Shape;5257;p86"/>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258" name="Google Shape;5258;p86"/>
            <p:cNvGrpSpPr/>
            <p:nvPr/>
          </p:nvGrpSpPr>
          <p:grpSpPr>
            <a:xfrm>
              <a:off x="5830645" y="1267368"/>
              <a:ext cx="259743" cy="269909"/>
              <a:chOff x="5830645" y="1267368"/>
              <a:chExt cx="259743" cy="269909"/>
            </a:xfrm>
          </p:grpSpPr>
          <p:sp>
            <p:nvSpPr>
              <p:cNvPr id="5259" name="Google Shape;5259;p86"/>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0" name="Google Shape;5260;p86"/>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61" name="Google Shape;5261;p86"/>
            <p:cNvGrpSpPr/>
            <p:nvPr/>
          </p:nvGrpSpPr>
          <p:grpSpPr>
            <a:xfrm>
              <a:off x="6101293" y="1267368"/>
              <a:ext cx="259692" cy="269909"/>
              <a:chOff x="6101293" y="1267368"/>
              <a:chExt cx="259692" cy="269909"/>
            </a:xfrm>
          </p:grpSpPr>
          <p:sp>
            <p:nvSpPr>
              <p:cNvPr id="5262" name="Google Shape;5262;p86"/>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3" name="Google Shape;5263;p86"/>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64" name="Google Shape;5264;p86"/>
            <p:cNvGrpSpPr/>
            <p:nvPr/>
          </p:nvGrpSpPr>
          <p:grpSpPr>
            <a:xfrm>
              <a:off x="5830645" y="1550500"/>
              <a:ext cx="259692" cy="269909"/>
              <a:chOff x="5830645" y="1550500"/>
              <a:chExt cx="259692" cy="269909"/>
            </a:xfrm>
          </p:grpSpPr>
          <p:sp>
            <p:nvSpPr>
              <p:cNvPr id="5265" name="Google Shape;5265;p86"/>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86"/>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67" name="Google Shape;5267;p86"/>
            <p:cNvGrpSpPr/>
            <p:nvPr/>
          </p:nvGrpSpPr>
          <p:grpSpPr>
            <a:xfrm>
              <a:off x="6101293" y="1550500"/>
              <a:ext cx="259692" cy="269909"/>
              <a:chOff x="6101293" y="1550500"/>
              <a:chExt cx="259692" cy="269909"/>
            </a:xfrm>
          </p:grpSpPr>
          <p:sp>
            <p:nvSpPr>
              <p:cNvPr id="5268" name="Google Shape;5268;p86"/>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9" name="Google Shape;5269;p86"/>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270" name="Google Shape;5270;p86"/>
          <p:cNvGrpSpPr/>
          <p:nvPr/>
        </p:nvGrpSpPr>
        <p:grpSpPr>
          <a:xfrm>
            <a:off x="964940" y="2482348"/>
            <a:ext cx="929539" cy="906099"/>
            <a:chOff x="2679875" y="2361475"/>
            <a:chExt cx="780425" cy="760575"/>
          </a:xfrm>
        </p:grpSpPr>
        <p:sp>
          <p:nvSpPr>
            <p:cNvPr id="5271" name="Google Shape;5271;p86"/>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86"/>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3" name="Google Shape;5273;p86"/>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4" name="Google Shape;5274;p86"/>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86"/>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6" name="Google Shape;5276;p86"/>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77" name="Google Shape;5277;p86"/>
          <p:cNvGrpSpPr/>
          <p:nvPr/>
        </p:nvGrpSpPr>
        <p:grpSpPr>
          <a:xfrm>
            <a:off x="4163820" y="1295138"/>
            <a:ext cx="981105" cy="912729"/>
            <a:chOff x="3351965" y="1148808"/>
            <a:chExt cx="750770" cy="698375"/>
          </a:xfrm>
        </p:grpSpPr>
        <p:grpSp>
          <p:nvGrpSpPr>
            <p:cNvPr id="5278" name="Google Shape;5278;p86"/>
            <p:cNvGrpSpPr/>
            <p:nvPr/>
          </p:nvGrpSpPr>
          <p:grpSpPr>
            <a:xfrm>
              <a:off x="3586796" y="1148808"/>
              <a:ext cx="294857" cy="286830"/>
              <a:chOff x="3750225" y="1774000"/>
              <a:chExt cx="149575" cy="145525"/>
            </a:xfrm>
          </p:grpSpPr>
          <p:sp>
            <p:nvSpPr>
              <p:cNvPr id="5279" name="Google Shape;5279;p86"/>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86"/>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81" name="Google Shape;5281;p86"/>
            <p:cNvGrpSpPr/>
            <p:nvPr/>
          </p:nvGrpSpPr>
          <p:grpSpPr>
            <a:xfrm>
              <a:off x="3779245" y="1375768"/>
              <a:ext cx="323490" cy="286978"/>
              <a:chOff x="3847850" y="1889150"/>
              <a:chExt cx="164100" cy="145600"/>
            </a:xfrm>
          </p:grpSpPr>
          <p:sp>
            <p:nvSpPr>
              <p:cNvPr id="5282" name="Google Shape;5282;p86"/>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86"/>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84" name="Google Shape;5284;p86"/>
            <p:cNvGrpSpPr/>
            <p:nvPr/>
          </p:nvGrpSpPr>
          <p:grpSpPr>
            <a:xfrm>
              <a:off x="3351965" y="1330435"/>
              <a:ext cx="295449" cy="285401"/>
              <a:chOff x="3631100" y="1866150"/>
              <a:chExt cx="149875" cy="144800"/>
            </a:xfrm>
          </p:grpSpPr>
          <p:sp>
            <p:nvSpPr>
              <p:cNvPr id="5285" name="Google Shape;5285;p86"/>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6" name="Google Shape;5286;p86"/>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87" name="Google Shape;5287;p86"/>
            <p:cNvGrpSpPr/>
            <p:nvPr/>
          </p:nvGrpSpPr>
          <p:grpSpPr>
            <a:xfrm>
              <a:off x="3548208" y="1560352"/>
              <a:ext cx="294808" cy="286830"/>
              <a:chOff x="3730650" y="1982800"/>
              <a:chExt cx="149550" cy="145525"/>
            </a:xfrm>
          </p:grpSpPr>
          <p:sp>
            <p:nvSpPr>
              <p:cNvPr id="5288" name="Google Shape;5288;p86"/>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86"/>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290" name="Google Shape;5290;p86"/>
          <p:cNvGrpSpPr/>
          <p:nvPr/>
        </p:nvGrpSpPr>
        <p:grpSpPr>
          <a:xfrm>
            <a:off x="10166024" y="1295077"/>
            <a:ext cx="1072753" cy="903727"/>
            <a:chOff x="7636443" y="1204988"/>
            <a:chExt cx="804565" cy="677795"/>
          </a:xfrm>
        </p:grpSpPr>
        <p:grpSp>
          <p:nvGrpSpPr>
            <p:cNvPr id="5291" name="Google Shape;5291;p86"/>
            <p:cNvGrpSpPr/>
            <p:nvPr/>
          </p:nvGrpSpPr>
          <p:grpSpPr>
            <a:xfrm>
              <a:off x="7636443" y="1509705"/>
              <a:ext cx="804565" cy="373078"/>
              <a:chOff x="7636443" y="1509705"/>
              <a:chExt cx="804565" cy="373078"/>
            </a:xfrm>
          </p:grpSpPr>
          <p:sp>
            <p:nvSpPr>
              <p:cNvPr id="5292" name="Google Shape;5292;p86"/>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86"/>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94" name="Google Shape;5294;p86"/>
            <p:cNvGrpSpPr/>
            <p:nvPr/>
          </p:nvGrpSpPr>
          <p:grpSpPr>
            <a:xfrm>
              <a:off x="7636443" y="1408133"/>
              <a:ext cx="804565" cy="373078"/>
              <a:chOff x="7636443" y="1408133"/>
              <a:chExt cx="804565" cy="373078"/>
            </a:xfrm>
          </p:grpSpPr>
          <p:sp>
            <p:nvSpPr>
              <p:cNvPr id="5295" name="Google Shape;5295;p86"/>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86"/>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97" name="Google Shape;5297;p86"/>
            <p:cNvGrpSpPr/>
            <p:nvPr/>
          </p:nvGrpSpPr>
          <p:grpSpPr>
            <a:xfrm>
              <a:off x="7636443" y="1306560"/>
              <a:ext cx="804565" cy="373078"/>
              <a:chOff x="7636443" y="1306560"/>
              <a:chExt cx="804565" cy="373078"/>
            </a:xfrm>
          </p:grpSpPr>
          <p:sp>
            <p:nvSpPr>
              <p:cNvPr id="5298" name="Google Shape;5298;p86"/>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86"/>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00" name="Google Shape;5300;p86"/>
            <p:cNvGrpSpPr/>
            <p:nvPr/>
          </p:nvGrpSpPr>
          <p:grpSpPr>
            <a:xfrm>
              <a:off x="7636443" y="1204988"/>
              <a:ext cx="804565" cy="373078"/>
              <a:chOff x="7636443" y="1204988"/>
              <a:chExt cx="804565" cy="373078"/>
            </a:xfrm>
          </p:grpSpPr>
          <p:sp>
            <p:nvSpPr>
              <p:cNvPr id="5301" name="Google Shape;5301;p86"/>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86"/>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03" name="Google Shape;5303;p86"/>
          <p:cNvGrpSpPr/>
          <p:nvPr/>
        </p:nvGrpSpPr>
        <p:grpSpPr>
          <a:xfrm>
            <a:off x="6617818" y="2504961"/>
            <a:ext cx="881785" cy="881584"/>
            <a:chOff x="3990000" y="975400"/>
            <a:chExt cx="3934200" cy="3933300"/>
          </a:xfrm>
        </p:grpSpPr>
        <p:sp>
          <p:nvSpPr>
            <p:cNvPr id="5304" name="Google Shape;5304;p86"/>
            <p:cNvSpPr/>
            <p:nvPr/>
          </p:nvSpPr>
          <p:spPr>
            <a:xfrm>
              <a:off x="3990000" y="975400"/>
              <a:ext cx="3934200" cy="39333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86"/>
            <p:cNvSpPr/>
            <p:nvPr/>
          </p:nvSpPr>
          <p:spPr>
            <a:xfrm>
              <a:off x="4346550" y="1331800"/>
              <a:ext cx="3221100" cy="32205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86"/>
            <p:cNvSpPr/>
            <p:nvPr/>
          </p:nvSpPr>
          <p:spPr>
            <a:xfrm>
              <a:off x="4786800" y="1771750"/>
              <a:ext cx="2340600" cy="2340600"/>
            </a:xfrm>
            <a:prstGeom prst="ellipse">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86"/>
            <p:cNvSpPr/>
            <p:nvPr/>
          </p:nvSpPr>
          <p:spPr>
            <a:xfrm>
              <a:off x="5218650" y="2203450"/>
              <a:ext cx="1476900" cy="14772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08" name="Google Shape;5308;p86"/>
          <p:cNvGrpSpPr/>
          <p:nvPr/>
        </p:nvGrpSpPr>
        <p:grpSpPr>
          <a:xfrm>
            <a:off x="8809349" y="2476480"/>
            <a:ext cx="1158508" cy="912321"/>
            <a:chOff x="6598259" y="2078634"/>
            <a:chExt cx="868881" cy="684241"/>
          </a:xfrm>
        </p:grpSpPr>
        <p:sp>
          <p:nvSpPr>
            <p:cNvPr id="5309" name="Google Shape;5309;p86"/>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86"/>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86"/>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86"/>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86"/>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86"/>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15" name="Google Shape;5315;p86"/>
            <p:cNvGrpSpPr/>
            <p:nvPr/>
          </p:nvGrpSpPr>
          <p:grpSpPr>
            <a:xfrm>
              <a:off x="6808175" y="2078634"/>
              <a:ext cx="452229" cy="684241"/>
              <a:chOff x="6808175" y="2078634"/>
              <a:chExt cx="452229" cy="684241"/>
            </a:xfrm>
          </p:grpSpPr>
          <p:sp>
            <p:nvSpPr>
              <p:cNvPr id="5316" name="Google Shape;5316;p86"/>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7" name="Google Shape;5317;p86"/>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8" name="Google Shape;5318;p86"/>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9" name="Google Shape;5319;p86"/>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0" name="Google Shape;5320;p86"/>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1" name="Google Shape;5321;p86"/>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22" name="Google Shape;5322;p86"/>
              <p:cNvGrpSpPr/>
              <p:nvPr/>
            </p:nvGrpSpPr>
            <p:grpSpPr>
              <a:xfrm>
                <a:off x="6821586" y="2078634"/>
                <a:ext cx="426871" cy="684241"/>
                <a:chOff x="6821586" y="2078634"/>
                <a:chExt cx="426871" cy="684241"/>
              </a:xfrm>
            </p:grpSpPr>
            <p:grpSp>
              <p:nvGrpSpPr>
                <p:cNvPr id="5323" name="Google Shape;5323;p86"/>
                <p:cNvGrpSpPr/>
                <p:nvPr/>
              </p:nvGrpSpPr>
              <p:grpSpPr>
                <a:xfrm>
                  <a:off x="6821586" y="2078634"/>
                  <a:ext cx="426871" cy="684241"/>
                  <a:chOff x="6821586" y="2078634"/>
                  <a:chExt cx="426871" cy="684241"/>
                </a:xfrm>
              </p:grpSpPr>
              <p:sp>
                <p:nvSpPr>
                  <p:cNvPr id="5324" name="Google Shape;5324;p86"/>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5" name="Google Shape;5325;p86"/>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6" name="Google Shape;5326;p86"/>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7" name="Google Shape;5327;p86"/>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8" name="Google Shape;5328;p86"/>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9" name="Google Shape;5329;p86"/>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0" name="Google Shape;5330;p86"/>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1" name="Google Shape;5331;p86"/>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2" name="Google Shape;5332;p86"/>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3" name="Google Shape;5333;p86"/>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4" name="Google Shape;5334;p86"/>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5" name="Google Shape;5335;p86"/>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6" name="Google Shape;5336;p86"/>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7" name="Google Shape;5337;p86"/>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8" name="Google Shape;5338;p86"/>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9" name="Google Shape;5339;p86"/>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0" name="Google Shape;5340;p86"/>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1" name="Google Shape;5341;p86"/>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2" name="Google Shape;5342;p86"/>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343" name="Google Shape;5343;p86"/>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4" name="Google Shape;5344;p86"/>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5" name="Google Shape;5345;p86"/>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86"/>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86"/>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86"/>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349" name="Google Shape;5349;p86"/>
          <p:cNvGrpSpPr/>
          <p:nvPr/>
        </p:nvGrpSpPr>
        <p:grpSpPr>
          <a:xfrm>
            <a:off x="955993" y="4708492"/>
            <a:ext cx="1787719" cy="854440"/>
            <a:chOff x="238125" y="1151100"/>
            <a:chExt cx="7139450" cy="3412300"/>
          </a:xfrm>
        </p:grpSpPr>
        <p:sp>
          <p:nvSpPr>
            <p:cNvPr id="5350" name="Google Shape;5350;p86"/>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86"/>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86"/>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86"/>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86"/>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86"/>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6" name="Google Shape;5356;p86"/>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7" name="Google Shape;5357;p86"/>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86"/>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86"/>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86"/>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86"/>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62" name="Google Shape;5362;p86"/>
          <p:cNvGrpSpPr/>
          <p:nvPr/>
        </p:nvGrpSpPr>
        <p:grpSpPr>
          <a:xfrm>
            <a:off x="7445624" y="3646200"/>
            <a:ext cx="1313809" cy="781019"/>
            <a:chOff x="5145061" y="2881789"/>
            <a:chExt cx="1107641" cy="658458"/>
          </a:xfrm>
        </p:grpSpPr>
        <p:grpSp>
          <p:nvGrpSpPr>
            <p:cNvPr id="5363" name="Google Shape;5363;p86"/>
            <p:cNvGrpSpPr/>
            <p:nvPr/>
          </p:nvGrpSpPr>
          <p:grpSpPr>
            <a:xfrm>
              <a:off x="5722989" y="3244587"/>
              <a:ext cx="529713" cy="295659"/>
              <a:chOff x="5722989" y="3244587"/>
              <a:chExt cx="529713" cy="295659"/>
            </a:xfrm>
          </p:grpSpPr>
          <p:sp>
            <p:nvSpPr>
              <p:cNvPr id="5364" name="Google Shape;5364;p86"/>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365" name="Google Shape;5365;p86"/>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366" name="Google Shape;5366;p86"/>
            <p:cNvGrpSpPr/>
            <p:nvPr/>
          </p:nvGrpSpPr>
          <p:grpSpPr>
            <a:xfrm>
              <a:off x="5145061" y="3244587"/>
              <a:ext cx="536807" cy="295659"/>
              <a:chOff x="5145061" y="3244587"/>
              <a:chExt cx="536807" cy="295659"/>
            </a:xfrm>
          </p:grpSpPr>
          <p:sp>
            <p:nvSpPr>
              <p:cNvPr id="5367" name="Google Shape;5367;p86"/>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368" name="Google Shape;5368;p86"/>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369" name="Google Shape;5369;p86"/>
            <p:cNvGrpSpPr/>
            <p:nvPr/>
          </p:nvGrpSpPr>
          <p:grpSpPr>
            <a:xfrm>
              <a:off x="5341327" y="2898245"/>
              <a:ext cx="532309" cy="614891"/>
              <a:chOff x="5341327" y="2898245"/>
              <a:chExt cx="532309" cy="614891"/>
            </a:xfrm>
          </p:grpSpPr>
          <p:sp>
            <p:nvSpPr>
              <p:cNvPr id="5370" name="Google Shape;5370;p86"/>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371" name="Google Shape;5371;p86"/>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372" name="Google Shape;5372;p86"/>
            <p:cNvGrpSpPr/>
            <p:nvPr/>
          </p:nvGrpSpPr>
          <p:grpSpPr>
            <a:xfrm>
              <a:off x="5532290" y="2881789"/>
              <a:ext cx="620516" cy="305456"/>
              <a:chOff x="5532290" y="2881789"/>
              <a:chExt cx="620516" cy="305456"/>
            </a:xfrm>
          </p:grpSpPr>
          <p:sp>
            <p:nvSpPr>
              <p:cNvPr id="5373" name="Google Shape;5373;p86"/>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374" name="Google Shape;5374;p86"/>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grpSp>
        <p:nvGrpSpPr>
          <p:cNvPr id="5375" name="Google Shape;5375;p86"/>
          <p:cNvGrpSpPr/>
          <p:nvPr/>
        </p:nvGrpSpPr>
        <p:grpSpPr>
          <a:xfrm>
            <a:off x="10884187" y="4702278"/>
            <a:ext cx="358757" cy="860655"/>
            <a:chOff x="7026852" y="3311869"/>
            <a:chExt cx="434331" cy="1041954"/>
          </a:xfrm>
        </p:grpSpPr>
        <p:sp>
          <p:nvSpPr>
            <p:cNvPr id="5376" name="Google Shape;5376;p86"/>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7" name="Google Shape;5377;p86"/>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8" name="Google Shape;5378;p86"/>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79" name="Google Shape;5379;p86"/>
          <p:cNvGrpSpPr/>
          <p:nvPr/>
        </p:nvGrpSpPr>
        <p:grpSpPr>
          <a:xfrm>
            <a:off x="8239628" y="4754594"/>
            <a:ext cx="391843" cy="391781"/>
            <a:chOff x="4873519" y="3311869"/>
            <a:chExt cx="499374" cy="499296"/>
          </a:xfrm>
        </p:grpSpPr>
        <p:sp>
          <p:nvSpPr>
            <p:cNvPr id="5380" name="Google Shape;5380;p86"/>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1" name="Google Shape;5381;p86"/>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82" name="Google Shape;5382;p86"/>
          <p:cNvGrpSpPr/>
          <p:nvPr/>
        </p:nvGrpSpPr>
        <p:grpSpPr>
          <a:xfrm>
            <a:off x="8239628" y="5171089"/>
            <a:ext cx="391843" cy="391843"/>
            <a:chOff x="4873519" y="3875839"/>
            <a:chExt cx="499374" cy="499374"/>
          </a:xfrm>
        </p:grpSpPr>
        <p:sp>
          <p:nvSpPr>
            <p:cNvPr id="5383" name="Google Shape;5383;p86"/>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4" name="Google Shape;5384;p86"/>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85" name="Google Shape;5385;p86"/>
          <p:cNvGrpSpPr/>
          <p:nvPr/>
        </p:nvGrpSpPr>
        <p:grpSpPr>
          <a:xfrm>
            <a:off x="3213664" y="2467025"/>
            <a:ext cx="930805" cy="930944"/>
            <a:chOff x="2565073" y="2075876"/>
            <a:chExt cx="672482" cy="672518"/>
          </a:xfrm>
        </p:grpSpPr>
        <p:sp>
          <p:nvSpPr>
            <p:cNvPr id="5386" name="Google Shape;5386;p86"/>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7" name="Google Shape;5387;p86"/>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8" name="Google Shape;5388;p86"/>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9" name="Google Shape;5389;p86"/>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0" name="Google Shape;5390;p86"/>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1" name="Google Shape;5391;p86"/>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92" name="Google Shape;5392;p86"/>
          <p:cNvGrpSpPr/>
          <p:nvPr/>
        </p:nvGrpSpPr>
        <p:grpSpPr>
          <a:xfrm>
            <a:off x="7511547" y="4713161"/>
            <a:ext cx="584472" cy="849772"/>
            <a:chOff x="1697726" y="3244179"/>
            <a:chExt cx="788124" cy="1146069"/>
          </a:xfrm>
        </p:grpSpPr>
        <p:sp>
          <p:nvSpPr>
            <p:cNvPr id="5393" name="Google Shape;5393;p86"/>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4" name="Google Shape;5394;p86"/>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395" name="Google Shape;5395;p86"/>
          <p:cNvSpPr/>
          <p:nvPr/>
        </p:nvSpPr>
        <p:spPr>
          <a:xfrm>
            <a:off x="10841225" y="4563538"/>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96" name="Google Shape;5396;p86"/>
          <p:cNvGrpSpPr/>
          <p:nvPr/>
        </p:nvGrpSpPr>
        <p:grpSpPr>
          <a:xfrm>
            <a:off x="10179833" y="2484310"/>
            <a:ext cx="1066087" cy="893709"/>
            <a:chOff x="7617850" y="2063282"/>
            <a:chExt cx="799565" cy="670282"/>
          </a:xfrm>
        </p:grpSpPr>
        <p:cxnSp>
          <p:nvCxnSpPr>
            <p:cNvPr id="5397" name="Google Shape;5397;p86"/>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398" name="Google Shape;5398;p86"/>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399" name="Google Shape;5399;p86"/>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400" name="Google Shape;5400;p86"/>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401" name="Google Shape;5401;p86"/>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402" name="Google Shape;5402;p86"/>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403" name="Google Shape;5403;p86"/>
            <p:cNvGrpSpPr/>
            <p:nvPr/>
          </p:nvGrpSpPr>
          <p:grpSpPr>
            <a:xfrm>
              <a:off x="7734309" y="2063282"/>
              <a:ext cx="570957" cy="620095"/>
              <a:chOff x="7734309" y="2063282"/>
              <a:chExt cx="570957" cy="620095"/>
            </a:xfrm>
          </p:grpSpPr>
          <p:grpSp>
            <p:nvGrpSpPr>
              <p:cNvPr id="5404" name="Google Shape;5404;p86"/>
              <p:cNvGrpSpPr/>
              <p:nvPr/>
            </p:nvGrpSpPr>
            <p:grpSpPr>
              <a:xfrm>
                <a:off x="8031573" y="2063282"/>
                <a:ext cx="273693" cy="620095"/>
                <a:chOff x="8031573" y="2063282"/>
                <a:chExt cx="273693" cy="620095"/>
              </a:xfrm>
            </p:grpSpPr>
            <p:sp>
              <p:nvSpPr>
                <p:cNvPr id="5405" name="Google Shape;5405;p8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6" name="Google Shape;5406;p8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7" name="Google Shape;5407;p8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8" name="Google Shape;5408;p8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09" name="Google Shape;5409;p86"/>
              <p:cNvGrpSpPr/>
              <p:nvPr/>
            </p:nvGrpSpPr>
            <p:grpSpPr>
              <a:xfrm flipH="1">
                <a:off x="7734309" y="2063282"/>
                <a:ext cx="273693" cy="620095"/>
                <a:chOff x="8031573" y="2063282"/>
                <a:chExt cx="273693" cy="620095"/>
              </a:xfrm>
            </p:grpSpPr>
            <p:sp>
              <p:nvSpPr>
                <p:cNvPr id="5410" name="Google Shape;5410;p8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1" name="Google Shape;5411;p8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2" name="Google Shape;5412;p8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3" name="Google Shape;5413;p8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
        <p:nvSpPr>
          <p:cNvPr id="5414" name="Google Shape;5414;p86"/>
          <p:cNvSpPr/>
          <p:nvPr/>
        </p:nvSpPr>
        <p:spPr>
          <a:xfrm>
            <a:off x="9460171" y="4740430"/>
            <a:ext cx="744989" cy="82250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5" name="Google Shape;5415;p86"/>
          <p:cNvSpPr/>
          <p:nvPr/>
        </p:nvSpPr>
        <p:spPr>
          <a:xfrm rot="10800000">
            <a:off x="8775081" y="4736982"/>
            <a:ext cx="541481" cy="825949"/>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16" name="Google Shape;5416;p86"/>
          <p:cNvGrpSpPr/>
          <p:nvPr/>
        </p:nvGrpSpPr>
        <p:grpSpPr>
          <a:xfrm>
            <a:off x="10428641" y="3622288"/>
            <a:ext cx="803423" cy="802512"/>
            <a:chOff x="1186975" y="238125"/>
            <a:chExt cx="5244275" cy="5238325"/>
          </a:xfrm>
        </p:grpSpPr>
        <p:sp>
          <p:nvSpPr>
            <p:cNvPr id="5417" name="Google Shape;5417;p86"/>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8" name="Google Shape;5418;p86"/>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9" name="Google Shape;5419;p86"/>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0" name="Google Shape;5420;p86"/>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21" name="Google Shape;5421;p86"/>
          <p:cNvGrpSpPr/>
          <p:nvPr/>
        </p:nvGrpSpPr>
        <p:grpSpPr>
          <a:xfrm>
            <a:off x="4352291" y="2474932"/>
            <a:ext cx="869131" cy="916451"/>
            <a:chOff x="3400515" y="2056248"/>
            <a:chExt cx="698134" cy="735987"/>
          </a:xfrm>
        </p:grpSpPr>
        <p:grpSp>
          <p:nvGrpSpPr>
            <p:cNvPr id="5422" name="Google Shape;5422;p86"/>
            <p:cNvGrpSpPr/>
            <p:nvPr/>
          </p:nvGrpSpPr>
          <p:grpSpPr>
            <a:xfrm>
              <a:off x="3400515" y="2283913"/>
              <a:ext cx="312919" cy="219900"/>
              <a:chOff x="3400515" y="2283913"/>
              <a:chExt cx="312919" cy="219900"/>
            </a:xfrm>
          </p:grpSpPr>
          <p:sp>
            <p:nvSpPr>
              <p:cNvPr id="5423" name="Google Shape;5423;p86"/>
              <p:cNvSpPr/>
              <p:nvPr/>
            </p:nvSpPr>
            <p:spPr>
              <a:xfrm>
                <a:off x="3493534" y="2283913"/>
                <a:ext cx="219900" cy="219900"/>
              </a:xfrm>
              <a:prstGeom prst="ellipse">
                <a:avLst/>
              </a:prstGeom>
              <a:solidFill>
                <a:srgbClr val="435D74"/>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5424" name="Google Shape;5424;p86"/>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5425" name="Google Shape;5425;p86"/>
            <p:cNvGrpSpPr/>
            <p:nvPr/>
          </p:nvGrpSpPr>
          <p:grpSpPr>
            <a:xfrm>
              <a:off x="3547823" y="2461089"/>
              <a:ext cx="219900" cy="331146"/>
              <a:chOff x="3547823" y="2461089"/>
              <a:chExt cx="219900" cy="331146"/>
            </a:xfrm>
          </p:grpSpPr>
          <p:sp>
            <p:nvSpPr>
              <p:cNvPr id="5426" name="Google Shape;5426;p86"/>
              <p:cNvSpPr/>
              <p:nvPr/>
            </p:nvSpPr>
            <p:spPr>
              <a:xfrm>
                <a:off x="3547823" y="2461089"/>
                <a:ext cx="219900" cy="219900"/>
              </a:xfrm>
              <a:prstGeom prst="ellipse">
                <a:avLst/>
              </a:prstGeom>
              <a:solidFill>
                <a:srgbClr val="5F7D95"/>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5427" name="Google Shape;5427;p86"/>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5428" name="Google Shape;5428;p86"/>
            <p:cNvGrpSpPr/>
            <p:nvPr/>
          </p:nvGrpSpPr>
          <p:grpSpPr>
            <a:xfrm>
              <a:off x="3734138" y="2461089"/>
              <a:ext cx="219900" cy="331146"/>
              <a:chOff x="3734138" y="2461089"/>
              <a:chExt cx="219900" cy="331146"/>
            </a:xfrm>
          </p:grpSpPr>
          <p:sp>
            <p:nvSpPr>
              <p:cNvPr id="5429" name="Google Shape;5429;p86"/>
              <p:cNvSpPr/>
              <p:nvPr/>
            </p:nvSpPr>
            <p:spPr>
              <a:xfrm>
                <a:off x="3734138" y="2461089"/>
                <a:ext cx="219900" cy="219900"/>
              </a:xfrm>
              <a:prstGeom prst="ellipse">
                <a:avLst/>
              </a:prstGeom>
              <a:solidFill>
                <a:srgbClr val="869FB2"/>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5430" name="Google Shape;5430;p86"/>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5431" name="Google Shape;5431;p86"/>
            <p:cNvGrpSpPr/>
            <p:nvPr/>
          </p:nvGrpSpPr>
          <p:grpSpPr>
            <a:xfrm>
              <a:off x="3787560" y="2281742"/>
              <a:ext cx="311089" cy="219900"/>
              <a:chOff x="3787560" y="2281742"/>
              <a:chExt cx="311089" cy="219900"/>
            </a:xfrm>
          </p:grpSpPr>
          <p:sp>
            <p:nvSpPr>
              <p:cNvPr id="5432" name="Google Shape;5432;p86"/>
              <p:cNvSpPr/>
              <p:nvPr/>
            </p:nvSpPr>
            <p:spPr>
              <a:xfrm>
                <a:off x="3787560" y="2281742"/>
                <a:ext cx="219900" cy="219900"/>
              </a:xfrm>
              <a:prstGeom prst="ellipse">
                <a:avLst/>
              </a:prstGeom>
              <a:solidFill>
                <a:srgbClr val="A5B7C6"/>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5433" name="Google Shape;5433;p86"/>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5434" name="Google Shape;5434;p86"/>
            <p:cNvGrpSpPr/>
            <p:nvPr/>
          </p:nvGrpSpPr>
          <p:grpSpPr>
            <a:xfrm>
              <a:off x="3637290" y="2056248"/>
              <a:ext cx="219900" cy="330736"/>
              <a:chOff x="3637290" y="2056248"/>
              <a:chExt cx="219900" cy="330736"/>
            </a:xfrm>
          </p:grpSpPr>
          <p:sp>
            <p:nvSpPr>
              <p:cNvPr id="5435" name="Google Shape;5435;p86"/>
              <p:cNvSpPr/>
              <p:nvPr/>
            </p:nvSpPr>
            <p:spPr>
              <a:xfrm>
                <a:off x="3637290" y="2167085"/>
                <a:ext cx="219900" cy="219900"/>
              </a:xfrm>
              <a:prstGeom prst="ellipse">
                <a:avLst/>
              </a:prstGeom>
              <a:solidFill>
                <a:srgbClr val="BAC8D3"/>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FFFFFF"/>
                  </a:solidFill>
                  <a:latin typeface="Calibri"/>
                  <a:ea typeface="Calibri"/>
                  <a:cs typeface="Calibri"/>
                  <a:sym typeface="Calibri"/>
                </a:endParaRPr>
              </a:p>
            </p:txBody>
          </p:sp>
          <p:cxnSp>
            <p:nvCxnSpPr>
              <p:cNvPr id="5436" name="Google Shape;5436;p86"/>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5437" name="Google Shape;5437;p86"/>
          <p:cNvGrpSpPr/>
          <p:nvPr/>
        </p:nvGrpSpPr>
        <p:grpSpPr>
          <a:xfrm>
            <a:off x="3407897" y="3634941"/>
            <a:ext cx="1690859" cy="789859"/>
            <a:chOff x="238125" y="1188750"/>
            <a:chExt cx="7140450" cy="3335550"/>
          </a:xfrm>
        </p:grpSpPr>
        <p:sp>
          <p:nvSpPr>
            <p:cNvPr id="5438" name="Google Shape;5438;p86"/>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9" name="Google Shape;5439;p86"/>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0" name="Google Shape;5440;p86"/>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1" name="Google Shape;5441;p86"/>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2" name="Google Shape;5442;p86"/>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43" name="Google Shape;5443;p86"/>
          <p:cNvGrpSpPr/>
          <p:nvPr/>
        </p:nvGrpSpPr>
        <p:grpSpPr>
          <a:xfrm>
            <a:off x="8885099" y="3637814"/>
            <a:ext cx="1405259" cy="786863"/>
            <a:chOff x="238125" y="1335475"/>
            <a:chExt cx="5418735" cy="3034175"/>
          </a:xfrm>
        </p:grpSpPr>
        <p:sp>
          <p:nvSpPr>
            <p:cNvPr id="5444" name="Google Shape;5444;p86"/>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5" name="Google Shape;5445;p86"/>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6" name="Google Shape;5446;p86"/>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47" name="Google Shape;5447;p86"/>
          <p:cNvGrpSpPr/>
          <p:nvPr/>
        </p:nvGrpSpPr>
        <p:grpSpPr>
          <a:xfrm>
            <a:off x="5459511" y="4711014"/>
            <a:ext cx="1690943" cy="851919"/>
            <a:chOff x="3967651" y="3645904"/>
            <a:chExt cx="1479304" cy="745292"/>
          </a:xfrm>
        </p:grpSpPr>
        <p:grpSp>
          <p:nvGrpSpPr>
            <p:cNvPr id="5448" name="Google Shape;5448;p86"/>
            <p:cNvGrpSpPr/>
            <p:nvPr/>
          </p:nvGrpSpPr>
          <p:grpSpPr>
            <a:xfrm>
              <a:off x="3967651" y="4009026"/>
              <a:ext cx="1479304" cy="382170"/>
              <a:chOff x="3967651" y="4009026"/>
              <a:chExt cx="1479304" cy="382170"/>
            </a:xfrm>
          </p:grpSpPr>
          <p:grpSp>
            <p:nvGrpSpPr>
              <p:cNvPr id="5449" name="Google Shape;5449;p86"/>
              <p:cNvGrpSpPr/>
              <p:nvPr/>
            </p:nvGrpSpPr>
            <p:grpSpPr>
              <a:xfrm>
                <a:off x="4892216" y="4195630"/>
                <a:ext cx="554739" cy="195566"/>
                <a:chOff x="3604375" y="4892160"/>
                <a:chExt cx="1651500" cy="582215"/>
              </a:xfrm>
            </p:grpSpPr>
            <p:sp>
              <p:nvSpPr>
                <p:cNvPr id="5450" name="Google Shape;5450;p86"/>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1" name="Google Shape;5451;p86"/>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52" name="Google Shape;5452;p86"/>
              <p:cNvGrpSpPr/>
              <p:nvPr/>
            </p:nvGrpSpPr>
            <p:grpSpPr>
              <a:xfrm>
                <a:off x="3967651" y="4146303"/>
                <a:ext cx="579402" cy="244893"/>
                <a:chOff x="851875" y="4745310"/>
                <a:chExt cx="1724925" cy="729065"/>
              </a:xfrm>
            </p:grpSpPr>
            <p:sp>
              <p:nvSpPr>
                <p:cNvPr id="5453" name="Google Shape;5453;p86"/>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4" name="Google Shape;5454;p86"/>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55" name="Google Shape;5455;p86"/>
              <p:cNvGrpSpPr/>
              <p:nvPr/>
            </p:nvGrpSpPr>
            <p:grpSpPr>
              <a:xfrm>
                <a:off x="4460753" y="4009026"/>
                <a:ext cx="493110" cy="382170"/>
                <a:chOff x="2319875" y="4336625"/>
                <a:chExt cx="1468025" cy="1137750"/>
              </a:xfrm>
            </p:grpSpPr>
            <p:sp>
              <p:nvSpPr>
                <p:cNvPr id="5456" name="Google Shape;5456;p86"/>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7" name="Google Shape;5457;p86"/>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458" name="Google Shape;5458;p86"/>
            <p:cNvGrpSpPr/>
            <p:nvPr/>
          </p:nvGrpSpPr>
          <p:grpSpPr>
            <a:xfrm>
              <a:off x="4479443" y="3645904"/>
              <a:ext cx="455965" cy="388789"/>
              <a:chOff x="2957425" y="238100"/>
              <a:chExt cx="1910200" cy="1628775"/>
            </a:xfrm>
          </p:grpSpPr>
          <p:sp>
            <p:nvSpPr>
              <p:cNvPr id="5459" name="Google Shape;5459;p86"/>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0" name="Google Shape;5460;p86"/>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1" name="Google Shape;5461;p86"/>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2" name="Google Shape;5462;p86"/>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3" name="Google Shape;5463;p86"/>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4" name="Google Shape;5464;p86"/>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5" name="Google Shape;5465;p86"/>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6" name="Google Shape;5466;p86"/>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7" name="Google Shape;5467;p86"/>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8" name="Google Shape;5468;p86"/>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469" name="Google Shape;5469;p86"/>
          <p:cNvGrpSpPr/>
          <p:nvPr/>
        </p:nvGrpSpPr>
        <p:grpSpPr>
          <a:xfrm>
            <a:off x="3307661" y="4712614"/>
            <a:ext cx="1657504" cy="850319"/>
            <a:chOff x="2496310" y="3693351"/>
            <a:chExt cx="1342906" cy="688926"/>
          </a:xfrm>
        </p:grpSpPr>
        <p:grpSp>
          <p:nvGrpSpPr>
            <p:cNvPr id="5470" name="Google Shape;5470;p86"/>
            <p:cNvGrpSpPr/>
            <p:nvPr/>
          </p:nvGrpSpPr>
          <p:grpSpPr>
            <a:xfrm>
              <a:off x="2496310" y="3693351"/>
              <a:ext cx="1342906" cy="688875"/>
              <a:chOff x="2496310" y="3693351"/>
              <a:chExt cx="1342906" cy="688875"/>
            </a:xfrm>
          </p:grpSpPr>
          <p:sp>
            <p:nvSpPr>
              <p:cNvPr id="5471" name="Google Shape;5471;p86"/>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2" name="Google Shape;5472;p86"/>
              <p:cNvSpPr/>
              <p:nvPr/>
            </p:nvSpPr>
            <p:spPr>
              <a:xfrm>
                <a:off x="342068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3" name="Google Shape;5473;p86"/>
              <p:cNvSpPr/>
              <p:nvPr/>
            </p:nvSpPr>
            <p:spPr>
              <a:xfrm>
                <a:off x="3135700" y="3791751"/>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4" name="Google Shape;5474;p86"/>
              <p:cNvSpPr/>
              <p:nvPr/>
            </p:nvSpPr>
            <p:spPr>
              <a:xfrm>
                <a:off x="3620515"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5" name="Google Shape;5475;p86"/>
              <p:cNvSpPr/>
              <p:nvPr/>
            </p:nvSpPr>
            <p:spPr>
              <a:xfrm>
                <a:off x="284380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6" name="Google Shape;5476;p86"/>
              <p:cNvSpPr/>
              <p:nvPr/>
            </p:nvSpPr>
            <p:spPr>
              <a:xfrm>
                <a:off x="2652010"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477" name="Google Shape;5477;p86"/>
              <p:cNvCxnSpPr>
                <a:stCxn id="5475"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5478" name="Google Shape;5478;p86"/>
              <p:cNvCxnSpPr>
                <a:stCxn id="5472"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5479" name="Google Shape;5479;p86"/>
              <p:cNvCxnSpPr>
                <a:stCxn id="5473"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480" name="Google Shape;5480;p86"/>
              <p:cNvCxnSpPr>
                <a:stCxn id="5476"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481" name="Google Shape;5481;p86"/>
              <p:cNvCxnSpPr>
                <a:stCxn id="5474"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5482" name="Google Shape;5482;p86"/>
            <p:cNvGrpSpPr/>
            <p:nvPr/>
          </p:nvGrpSpPr>
          <p:grpSpPr>
            <a:xfrm>
              <a:off x="2675275" y="3930557"/>
              <a:ext cx="1003306" cy="451719"/>
              <a:chOff x="2675275" y="4174282"/>
              <a:chExt cx="1003306" cy="451719"/>
            </a:xfrm>
          </p:grpSpPr>
          <p:sp>
            <p:nvSpPr>
              <p:cNvPr id="5483" name="Google Shape;5483;p86"/>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4" name="Google Shape;5484;p86"/>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5" name="Google Shape;5485;p86"/>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486" name="Google Shape;5486;p86"/>
          <p:cNvGrpSpPr/>
          <p:nvPr/>
        </p:nvGrpSpPr>
        <p:grpSpPr>
          <a:xfrm>
            <a:off x="2205890" y="1295077"/>
            <a:ext cx="766015" cy="1166279"/>
            <a:chOff x="1715404" y="1112080"/>
            <a:chExt cx="642270" cy="977984"/>
          </a:xfrm>
        </p:grpSpPr>
        <p:grpSp>
          <p:nvGrpSpPr>
            <p:cNvPr id="5487" name="Google Shape;5487;p86"/>
            <p:cNvGrpSpPr/>
            <p:nvPr/>
          </p:nvGrpSpPr>
          <p:grpSpPr>
            <a:xfrm>
              <a:off x="1715404" y="1112080"/>
              <a:ext cx="642270" cy="977984"/>
              <a:chOff x="1715404" y="1112080"/>
              <a:chExt cx="642270" cy="977984"/>
            </a:xfrm>
          </p:grpSpPr>
          <p:sp>
            <p:nvSpPr>
              <p:cNvPr id="5488" name="Google Shape;5488;p86"/>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9" name="Google Shape;5489;p86"/>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90" name="Google Shape;5490;p86"/>
            <p:cNvGrpSpPr/>
            <p:nvPr/>
          </p:nvGrpSpPr>
          <p:grpSpPr>
            <a:xfrm>
              <a:off x="1768927" y="1165603"/>
              <a:ext cx="535225" cy="851367"/>
              <a:chOff x="1768927" y="1165603"/>
              <a:chExt cx="535225" cy="851367"/>
            </a:xfrm>
          </p:grpSpPr>
          <p:sp>
            <p:nvSpPr>
              <p:cNvPr id="5491" name="Google Shape;5491;p86"/>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2" name="Google Shape;5492;p86"/>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93" name="Google Shape;5493;p86"/>
            <p:cNvGrpSpPr/>
            <p:nvPr/>
          </p:nvGrpSpPr>
          <p:grpSpPr>
            <a:xfrm>
              <a:off x="1822449" y="1219125"/>
              <a:ext cx="428180" cy="718859"/>
              <a:chOff x="1822449" y="1219125"/>
              <a:chExt cx="428180" cy="718859"/>
            </a:xfrm>
          </p:grpSpPr>
          <p:sp>
            <p:nvSpPr>
              <p:cNvPr id="5494" name="Google Shape;5494;p86"/>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5" name="Google Shape;5495;p86"/>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96" name="Google Shape;5496;p86"/>
            <p:cNvGrpSpPr/>
            <p:nvPr/>
          </p:nvGrpSpPr>
          <p:grpSpPr>
            <a:xfrm>
              <a:off x="1875972" y="1272648"/>
              <a:ext cx="321135" cy="586939"/>
              <a:chOff x="1875972" y="1272648"/>
              <a:chExt cx="321135" cy="586939"/>
            </a:xfrm>
          </p:grpSpPr>
          <p:sp>
            <p:nvSpPr>
              <p:cNvPr id="5497" name="Google Shape;5497;p86"/>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8" name="Google Shape;5498;p86"/>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499" name="Google Shape;5499;p86"/>
          <p:cNvGrpSpPr/>
          <p:nvPr/>
        </p:nvGrpSpPr>
        <p:grpSpPr>
          <a:xfrm>
            <a:off x="10348771" y="4704038"/>
            <a:ext cx="391807" cy="858893"/>
            <a:chOff x="241025" y="3151575"/>
            <a:chExt cx="293855" cy="644170"/>
          </a:xfrm>
        </p:grpSpPr>
        <p:sp>
          <p:nvSpPr>
            <p:cNvPr id="5500" name="Google Shape;5500;p86"/>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1" name="Google Shape;5501;p86"/>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02" name="Google Shape;5502;p86"/>
          <p:cNvGrpSpPr/>
          <p:nvPr/>
        </p:nvGrpSpPr>
        <p:grpSpPr>
          <a:xfrm>
            <a:off x="946084" y="3637371"/>
            <a:ext cx="2372865" cy="788827"/>
            <a:chOff x="246070" y="1983375"/>
            <a:chExt cx="1855347" cy="616849"/>
          </a:xfrm>
        </p:grpSpPr>
        <p:sp>
          <p:nvSpPr>
            <p:cNvPr id="5503" name="Google Shape;5503;p86"/>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4" name="Google Shape;5504;p86"/>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5" name="Google Shape;5505;p86"/>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6" name="Google Shape;5506;p86"/>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7" name="Google Shape;5507;p86"/>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8" name="Google Shape;5508;p86"/>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9" name="Google Shape;5509;p86"/>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0" name="Google Shape;5510;p86"/>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1" name="Google Shape;5511;p86"/>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12" name="Google Shape;5512;p86"/>
          <p:cNvGrpSpPr/>
          <p:nvPr/>
        </p:nvGrpSpPr>
        <p:grpSpPr>
          <a:xfrm>
            <a:off x="3093905" y="1295077"/>
            <a:ext cx="948073" cy="994657"/>
            <a:chOff x="2496269" y="1171698"/>
            <a:chExt cx="761953" cy="799392"/>
          </a:xfrm>
        </p:grpSpPr>
        <p:grpSp>
          <p:nvGrpSpPr>
            <p:cNvPr id="5513" name="Google Shape;5513;p86"/>
            <p:cNvGrpSpPr/>
            <p:nvPr/>
          </p:nvGrpSpPr>
          <p:grpSpPr>
            <a:xfrm>
              <a:off x="2496269" y="1171698"/>
              <a:ext cx="761953" cy="723022"/>
              <a:chOff x="2496269" y="1171698"/>
              <a:chExt cx="761953" cy="723022"/>
            </a:xfrm>
          </p:grpSpPr>
          <p:sp>
            <p:nvSpPr>
              <p:cNvPr id="5514" name="Google Shape;5514;p86"/>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5" name="Google Shape;5515;p86"/>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16" name="Google Shape;5516;p86"/>
              <p:cNvGrpSpPr/>
              <p:nvPr/>
            </p:nvGrpSpPr>
            <p:grpSpPr>
              <a:xfrm>
                <a:off x="2496269" y="1171698"/>
                <a:ext cx="761953" cy="723022"/>
                <a:chOff x="2496269" y="1120652"/>
                <a:chExt cx="761953" cy="723022"/>
              </a:xfrm>
            </p:grpSpPr>
            <p:grpSp>
              <p:nvGrpSpPr>
                <p:cNvPr id="5517" name="Google Shape;5517;p86"/>
                <p:cNvGrpSpPr/>
                <p:nvPr/>
              </p:nvGrpSpPr>
              <p:grpSpPr>
                <a:xfrm>
                  <a:off x="2496269" y="1120652"/>
                  <a:ext cx="761953" cy="723022"/>
                  <a:chOff x="2496269" y="1120652"/>
                  <a:chExt cx="761953" cy="723022"/>
                </a:xfrm>
              </p:grpSpPr>
              <p:grpSp>
                <p:nvGrpSpPr>
                  <p:cNvPr id="5518" name="Google Shape;5518;p86"/>
                  <p:cNvGrpSpPr/>
                  <p:nvPr/>
                </p:nvGrpSpPr>
                <p:grpSpPr>
                  <a:xfrm>
                    <a:off x="2496269" y="1304589"/>
                    <a:ext cx="407089" cy="305057"/>
                    <a:chOff x="2496269" y="1304589"/>
                    <a:chExt cx="407089" cy="305057"/>
                  </a:xfrm>
                </p:grpSpPr>
                <p:sp>
                  <p:nvSpPr>
                    <p:cNvPr id="5519" name="Google Shape;5519;p86"/>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0" name="Google Shape;5520;p86"/>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21" name="Google Shape;5521;p86"/>
                  <p:cNvGrpSpPr/>
                  <p:nvPr/>
                </p:nvGrpSpPr>
                <p:grpSpPr>
                  <a:xfrm>
                    <a:off x="2586468" y="1493376"/>
                    <a:ext cx="358850" cy="349656"/>
                    <a:chOff x="2586468" y="1493376"/>
                    <a:chExt cx="358850" cy="349656"/>
                  </a:xfrm>
                </p:grpSpPr>
                <p:sp>
                  <p:nvSpPr>
                    <p:cNvPr id="5522" name="Google Shape;5522;p86"/>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3" name="Google Shape;5523;p86"/>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24" name="Google Shape;5524;p86"/>
                  <p:cNvGrpSpPr/>
                  <p:nvPr/>
                </p:nvGrpSpPr>
                <p:grpSpPr>
                  <a:xfrm>
                    <a:off x="2807939" y="1494024"/>
                    <a:ext cx="358857" cy="349650"/>
                    <a:chOff x="2807939" y="1494024"/>
                    <a:chExt cx="358857" cy="349650"/>
                  </a:xfrm>
                </p:grpSpPr>
                <p:sp>
                  <p:nvSpPr>
                    <p:cNvPr id="5525" name="Google Shape;5525;p86"/>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6" name="Google Shape;5526;p86"/>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27" name="Google Shape;5527;p86"/>
                  <p:cNvGrpSpPr/>
                  <p:nvPr/>
                </p:nvGrpSpPr>
                <p:grpSpPr>
                  <a:xfrm>
                    <a:off x="2851133" y="1305635"/>
                    <a:ext cx="407089" cy="305057"/>
                    <a:chOff x="2851133" y="1305635"/>
                    <a:chExt cx="407089" cy="305057"/>
                  </a:xfrm>
                </p:grpSpPr>
                <p:sp>
                  <p:nvSpPr>
                    <p:cNvPr id="5528" name="Google Shape;5528;p86"/>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9" name="Google Shape;5529;p86"/>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30" name="Google Shape;5530;p86"/>
                  <p:cNvGrpSpPr/>
                  <p:nvPr/>
                </p:nvGrpSpPr>
                <p:grpSpPr>
                  <a:xfrm>
                    <a:off x="2727495" y="1120652"/>
                    <a:ext cx="300271" cy="396358"/>
                    <a:chOff x="2727495" y="1120652"/>
                    <a:chExt cx="300271" cy="396358"/>
                  </a:xfrm>
                </p:grpSpPr>
                <p:sp>
                  <p:nvSpPr>
                    <p:cNvPr id="5531" name="Google Shape;5531;p86"/>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2" name="Google Shape;5532;p86"/>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33" name="Google Shape;5533;p86"/>
                <p:cNvGrpSpPr/>
                <p:nvPr/>
              </p:nvGrpSpPr>
              <p:grpSpPr>
                <a:xfrm>
                  <a:off x="2722305" y="1350460"/>
                  <a:ext cx="308357" cy="308344"/>
                  <a:chOff x="2722305" y="1350460"/>
                  <a:chExt cx="308357" cy="308344"/>
                </a:xfrm>
              </p:grpSpPr>
              <p:sp>
                <p:nvSpPr>
                  <p:cNvPr id="5534" name="Google Shape;5534;p86"/>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35" name="Google Shape;5535;p86"/>
                  <p:cNvGrpSpPr/>
                  <p:nvPr/>
                </p:nvGrpSpPr>
                <p:grpSpPr>
                  <a:xfrm>
                    <a:off x="2725064" y="1364529"/>
                    <a:ext cx="297954" cy="280182"/>
                    <a:chOff x="2725064" y="1364529"/>
                    <a:chExt cx="297954" cy="280182"/>
                  </a:xfrm>
                </p:grpSpPr>
                <p:sp>
                  <p:nvSpPr>
                    <p:cNvPr id="5536" name="Google Shape;5536;p86"/>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7" name="Google Shape;5537;p86"/>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8" name="Google Shape;5538;p86"/>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9" name="Google Shape;5539;p86"/>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0" name="Google Shape;5540;p86"/>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sp>
          <p:nvSpPr>
            <p:cNvPr id="5541" name="Google Shape;5541;p86"/>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2" name="Google Shape;5542;p86"/>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3" name="Google Shape;5543;p86"/>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4" name="Google Shape;5544;p86"/>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5" name="Google Shape;5545;p86"/>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46" name="Google Shape;5546;p86"/>
          <p:cNvGrpSpPr/>
          <p:nvPr/>
        </p:nvGrpSpPr>
        <p:grpSpPr>
          <a:xfrm>
            <a:off x="5212172" y="3636550"/>
            <a:ext cx="2092192" cy="788020"/>
            <a:chOff x="3820100" y="3023049"/>
            <a:chExt cx="1303926" cy="491162"/>
          </a:xfrm>
        </p:grpSpPr>
        <p:grpSp>
          <p:nvGrpSpPr>
            <p:cNvPr id="5547" name="Google Shape;5547;p86"/>
            <p:cNvGrpSpPr/>
            <p:nvPr/>
          </p:nvGrpSpPr>
          <p:grpSpPr>
            <a:xfrm>
              <a:off x="3820100" y="3023072"/>
              <a:ext cx="1303926" cy="491139"/>
              <a:chOff x="3820100" y="3023072"/>
              <a:chExt cx="1303926" cy="491139"/>
            </a:xfrm>
          </p:grpSpPr>
          <p:sp>
            <p:nvSpPr>
              <p:cNvPr id="5548" name="Google Shape;5548;p86"/>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9" name="Google Shape;5549;p86"/>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50" name="Google Shape;5550;p86"/>
            <p:cNvGrpSpPr/>
            <p:nvPr/>
          </p:nvGrpSpPr>
          <p:grpSpPr>
            <a:xfrm>
              <a:off x="4132439" y="3023645"/>
              <a:ext cx="393633" cy="177096"/>
              <a:chOff x="4132439" y="3023645"/>
              <a:chExt cx="393633" cy="177096"/>
            </a:xfrm>
          </p:grpSpPr>
          <p:sp>
            <p:nvSpPr>
              <p:cNvPr id="5551" name="Google Shape;5551;p86"/>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2" name="Google Shape;5552;p86"/>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53" name="Google Shape;5553;p86"/>
            <p:cNvGrpSpPr/>
            <p:nvPr/>
          </p:nvGrpSpPr>
          <p:grpSpPr>
            <a:xfrm>
              <a:off x="3921811" y="3023049"/>
              <a:ext cx="1002397" cy="388943"/>
              <a:chOff x="3921811" y="3023049"/>
              <a:chExt cx="1002397" cy="388943"/>
            </a:xfrm>
          </p:grpSpPr>
          <p:sp>
            <p:nvSpPr>
              <p:cNvPr id="5554" name="Google Shape;5554;p86"/>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5" name="Google Shape;5555;p86"/>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56" name="Google Shape;5556;p86"/>
            <p:cNvGrpSpPr/>
            <p:nvPr/>
          </p:nvGrpSpPr>
          <p:grpSpPr>
            <a:xfrm>
              <a:off x="4023645" y="3023049"/>
              <a:ext cx="683032" cy="286722"/>
              <a:chOff x="4023645" y="3023049"/>
              <a:chExt cx="683032" cy="286722"/>
            </a:xfrm>
          </p:grpSpPr>
          <p:sp>
            <p:nvSpPr>
              <p:cNvPr id="5557" name="Google Shape;5557;p86"/>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8" name="Google Shape;5558;p86"/>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59" name="Google Shape;5559;p86"/>
          <p:cNvGrpSpPr/>
          <p:nvPr/>
        </p:nvGrpSpPr>
        <p:grpSpPr>
          <a:xfrm>
            <a:off x="2055001" y="2472345"/>
            <a:ext cx="951363" cy="917367"/>
            <a:chOff x="1706078" y="2092648"/>
            <a:chExt cx="660913" cy="637296"/>
          </a:xfrm>
        </p:grpSpPr>
        <p:sp>
          <p:nvSpPr>
            <p:cNvPr id="5560" name="Google Shape;5560;p86"/>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61" name="Google Shape;5561;p86"/>
            <p:cNvGrpSpPr/>
            <p:nvPr/>
          </p:nvGrpSpPr>
          <p:grpSpPr>
            <a:xfrm>
              <a:off x="1706078" y="2092648"/>
              <a:ext cx="660913" cy="575241"/>
              <a:chOff x="1706078" y="2092648"/>
              <a:chExt cx="660913" cy="575241"/>
            </a:xfrm>
          </p:grpSpPr>
          <p:sp>
            <p:nvSpPr>
              <p:cNvPr id="5562" name="Google Shape;5562;p86"/>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3" name="Google Shape;5563;p86"/>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4" name="Google Shape;5564;p86"/>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65" name="Google Shape;5565;p86"/>
          <p:cNvGrpSpPr/>
          <p:nvPr/>
        </p:nvGrpSpPr>
        <p:grpSpPr>
          <a:xfrm>
            <a:off x="8404146" y="1295741"/>
            <a:ext cx="1756612" cy="912224"/>
            <a:chOff x="238125" y="999450"/>
            <a:chExt cx="7140700" cy="3708225"/>
          </a:xfrm>
        </p:grpSpPr>
        <p:sp>
          <p:nvSpPr>
            <p:cNvPr id="5566" name="Google Shape;5566;p86"/>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7" name="Google Shape;5567;p86"/>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8" name="Google Shape;5568;p86"/>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9" name="Google Shape;5569;p86"/>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0" name="Google Shape;5570;p86"/>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1" name="Google Shape;5571;p86"/>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2" name="Google Shape;5572;p86"/>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3" name="Google Shape;5573;p86"/>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4" name="Google Shape;5574;p86"/>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578"/>
        <p:cNvGrpSpPr/>
        <p:nvPr/>
      </p:nvGrpSpPr>
      <p:grpSpPr>
        <a:xfrm>
          <a:off x="0" y="0"/>
          <a:ext cx="0" cy="0"/>
          <a:chOff x="0" y="0"/>
          <a:chExt cx="0" cy="0"/>
        </a:xfrm>
      </p:grpSpPr>
      <p:grpSp>
        <p:nvGrpSpPr>
          <p:cNvPr id="5579" name="Google Shape;5579;p87"/>
          <p:cNvGrpSpPr/>
          <p:nvPr/>
        </p:nvGrpSpPr>
        <p:grpSpPr>
          <a:xfrm>
            <a:off x="956037" y="1290163"/>
            <a:ext cx="2181489" cy="2034859"/>
            <a:chOff x="729238" y="1179665"/>
            <a:chExt cx="1636117" cy="1526144"/>
          </a:xfrm>
        </p:grpSpPr>
        <p:grpSp>
          <p:nvGrpSpPr>
            <p:cNvPr id="5580" name="Google Shape;5580;p87"/>
            <p:cNvGrpSpPr/>
            <p:nvPr/>
          </p:nvGrpSpPr>
          <p:grpSpPr>
            <a:xfrm>
              <a:off x="729238" y="1179665"/>
              <a:ext cx="80700" cy="1526144"/>
              <a:chOff x="729238" y="1179665"/>
              <a:chExt cx="80700" cy="1526144"/>
            </a:xfrm>
          </p:grpSpPr>
          <p:sp>
            <p:nvSpPr>
              <p:cNvPr id="5581" name="Google Shape;5581;p87"/>
              <p:cNvSpPr/>
              <p:nvPr/>
            </p:nvSpPr>
            <p:spPr>
              <a:xfrm>
                <a:off x="72923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2" name="Google Shape;5582;p87"/>
              <p:cNvSpPr/>
              <p:nvPr/>
            </p:nvSpPr>
            <p:spPr>
              <a:xfrm>
                <a:off x="72923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3" name="Google Shape;5583;p87"/>
              <p:cNvSpPr/>
              <p:nvPr/>
            </p:nvSpPr>
            <p:spPr>
              <a:xfrm>
                <a:off x="72923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4" name="Google Shape;5584;p87"/>
              <p:cNvSpPr/>
              <p:nvPr/>
            </p:nvSpPr>
            <p:spPr>
              <a:xfrm>
                <a:off x="72923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5" name="Google Shape;5585;p87"/>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6" name="Google Shape;5586;p87"/>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7" name="Google Shape;5587;p87"/>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8" name="Google Shape;5588;p87"/>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9" name="Google Shape;5589;p87"/>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0" name="Google Shape;5590;p87"/>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91" name="Google Shape;5591;p87"/>
            <p:cNvGrpSpPr/>
            <p:nvPr/>
          </p:nvGrpSpPr>
          <p:grpSpPr>
            <a:xfrm>
              <a:off x="903098" y="1179665"/>
              <a:ext cx="80700" cy="1526144"/>
              <a:chOff x="903098" y="1179665"/>
              <a:chExt cx="80700" cy="1526144"/>
            </a:xfrm>
          </p:grpSpPr>
          <p:sp>
            <p:nvSpPr>
              <p:cNvPr id="5592" name="Google Shape;5592;p87"/>
              <p:cNvSpPr/>
              <p:nvPr/>
            </p:nvSpPr>
            <p:spPr>
              <a:xfrm>
                <a:off x="90309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3" name="Google Shape;5593;p87"/>
              <p:cNvSpPr/>
              <p:nvPr/>
            </p:nvSpPr>
            <p:spPr>
              <a:xfrm>
                <a:off x="90309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4" name="Google Shape;5594;p87"/>
              <p:cNvSpPr/>
              <p:nvPr/>
            </p:nvSpPr>
            <p:spPr>
              <a:xfrm>
                <a:off x="90309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5" name="Google Shape;5595;p87"/>
              <p:cNvSpPr/>
              <p:nvPr/>
            </p:nvSpPr>
            <p:spPr>
              <a:xfrm>
                <a:off x="90309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6" name="Google Shape;5596;p87"/>
              <p:cNvSpPr/>
              <p:nvPr/>
            </p:nvSpPr>
            <p:spPr>
              <a:xfrm>
                <a:off x="903098"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7" name="Google Shape;5597;p87"/>
              <p:cNvSpPr/>
              <p:nvPr/>
            </p:nvSpPr>
            <p:spPr>
              <a:xfrm>
                <a:off x="903098"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8" name="Google Shape;5598;p87"/>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9" name="Google Shape;5599;p87"/>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0" name="Google Shape;5600;p87"/>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1" name="Google Shape;5601;p87"/>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02" name="Google Shape;5602;p87"/>
            <p:cNvGrpSpPr/>
            <p:nvPr/>
          </p:nvGrpSpPr>
          <p:grpSpPr>
            <a:xfrm>
              <a:off x="1076958" y="1179665"/>
              <a:ext cx="80700" cy="1526144"/>
              <a:chOff x="1076958" y="1179665"/>
              <a:chExt cx="80700" cy="1526144"/>
            </a:xfrm>
          </p:grpSpPr>
          <p:sp>
            <p:nvSpPr>
              <p:cNvPr id="5603" name="Google Shape;5603;p87"/>
              <p:cNvSpPr/>
              <p:nvPr/>
            </p:nvSpPr>
            <p:spPr>
              <a:xfrm>
                <a:off x="107695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4" name="Google Shape;5604;p87"/>
              <p:cNvSpPr/>
              <p:nvPr/>
            </p:nvSpPr>
            <p:spPr>
              <a:xfrm>
                <a:off x="107695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5" name="Google Shape;5605;p87"/>
              <p:cNvSpPr/>
              <p:nvPr/>
            </p:nvSpPr>
            <p:spPr>
              <a:xfrm>
                <a:off x="107695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6" name="Google Shape;5606;p87"/>
              <p:cNvSpPr/>
              <p:nvPr/>
            </p:nvSpPr>
            <p:spPr>
              <a:xfrm>
                <a:off x="107695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7" name="Google Shape;5607;p87"/>
              <p:cNvSpPr/>
              <p:nvPr/>
            </p:nvSpPr>
            <p:spPr>
              <a:xfrm>
                <a:off x="1076958"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8" name="Google Shape;5608;p87"/>
              <p:cNvSpPr/>
              <p:nvPr/>
            </p:nvSpPr>
            <p:spPr>
              <a:xfrm>
                <a:off x="1076958"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9" name="Google Shape;5609;p87"/>
              <p:cNvSpPr/>
              <p:nvPr/>
            </p:nvSpPr>
            <p:spPr>
              <a:xfrm>
                <a:off x="1076958"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0" name="Google Shape;5610;p87"/>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1" name="Google Shape;5611;p87"/>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2" name="Google Shape;5612;p87"/>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13" name="Google Shape;5613;p87"/>
            <p:cNvGrpSpPr/>
            <p:nvPr/>
          </p:nvGrpSpPr>
          <p:grpSpPr>
            <a:xfrm>
              <a:off x="1247707" y="1179665"/>
              <a:ext cx="80700" cy="1526144"/>
              <a:chOff x="1247707" y="1179665"/>
              <a:chExt cx="80700" cy="1526144"/>
            </a:xfrm>
          </p:grpSpPr>
          <p:sp>
            <p:nvSpPr>
              <p:cNvPr id="5614" name="Google Shape;5614;p87"/>
              <p:cNvSpPr/>
              <p:nvPr/>
            </p:nvSpPr>
            <p:spPr>
              <a:xfrm>
                <a:off x="124770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5" name="Google Shape;5615;p87"/>
              <p:cNvSpPr/>
              <p:nvPr/>
            </p:nvSpPr>
            <p:spPr>
              <a:xfrm>
                <a:off x="124770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6" name="Google Shape;5616;p87"/>
              <p:cNvSpPr/>
              <p:nvPr/>
            </p:nvSpPr>
            <p:spPr>
              <a:xfrm>
                <a:off x="124770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7" name="Google Shape;5617;p87"/>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8" name="Google Shape;5618;p87"/>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9" name="Google Shape;5619;p87"/>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0" name="Google Shape;5620;p87"/>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1" name="Google Shape;5621;p87"/>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2" name="Google Shape;5622;p87"/>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3" name="Google Shape;5623;p87"/>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24" name="Google Shape;5624;p87"/>
            <p:cNvGrpSpPr/>
            <p:nvPr/>
          </p:nvGrpSpPr>
          <p:grpSpPr>
            <a:xfrm>
              <a:off x="1421567" y="1179665"/>
              <a:ext cx="80700" cy="1526144"/>
              <a:chOff x="1421567" y="1179665"/>
              <a:chExt cx="80700" cy="1526144"/>
            </a:xfrm>
          </p:grpSpPr>
          <p:sp>
            <p:nvSpPr>
              <p:cNvPr id="5625" name="Google Shape;5625;p87"/>
              <p:cNvSpPr/>
              <p:nvPr/>
            </p:nvSpPr>
            <p:spPr>
              <a:xfrm>
                <a:off x="142156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6" name="Google Shape;5626;p87"/>
              <p:cNvSpPr/>
              <p:nvPr/>
            </p:nvSpPr>
            <p:spPr>
              <a:xfrm>
                <a:off x="142156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7" name="Google Shape;5627;p87"/>
              <p:cNvSpPr/>
              <p:nvPr/>
            </p:nvSpPr>
            <p:spPr>
              <a:xfrm>
                <a:off x="142156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8" name="Google Shape;5628;p87"/>
              <p:cNvSpPr/>
              <p:nvPr/>
            </p:nvSpPr>
            <p:spPr>
              <a:xfrm>
                <a:off x="142156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9" name="Google Shape;5629;p87"/>
              <p:cNvSpPr/>
              <p:nvPr/>
            </p:nvSpPr>
            <p:spPr>
              <a:xfrm>
                <a:off x="142156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0" name="Google Shape;5630;p87"/>
              <p:cNvSpPr/>
              <p:nvPr/>
            </p:nvSpPr>
            <p:spPr>
              <a:xfrm>
                <a:off x="142156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1" name="Google Shape;5631;p87"/>
              <p:cNvSpPr/>
              <p:nvPr/>
            </p:nvSpPr>
            <p:spPr>
              <a:xfrm>
                <a:off x="1421567"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2" name="Google Shape;5632;p87"/>
              <p:cNvSpPr/>
              <p:nvPr/>
            </p:nvSpPr>
            <p:spPr>
              <a:xfrm>
                <a:off x="1421567" y="2303717"/>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3" name="Google Shape;5633;p87"/>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4" name="Google Shape;5634;p87"/>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35" name="Google Shape;5635;p87"/>
            <p:cNvGrpSpPr/>
            <p:nvPr/>
          </p:nvGrpSpPr>
          <p:grpSpPr>
            <a:xfrm>
              <a:off x="1592327" y="1179665"/>
              <a:ext cx="80700" cy="1526144"/>
              <a:chOff x="1592327" y="1179665"/>
              <a:chExt cx="80700" cy="1526144"/>
            </a:xfrm>
          </p:grpSpPr>
          <p:sp>
            <p:nvSpPr>
              <p:cNvPr id="5636" name="Google Shape;5636;p87"/>
              <p:cNvSpPr/>
              <p:nvPr/>
            </p:nvSpPr>
            <p:spPr>
              <a:xfrm>
                <a:off x="159232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7" name="Google Shape;5637;p87"/>
              <p:cNvSpPr/>
              <p:nvPr/>
            </p:nvSpPr>
            <p:spPr>
              <a:xfrm>
                <a:off x="159232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8" name="Google Shape;5638;p87"/>
              <p:cNvSpPr/>
              <p:nvPr/>
            </p:nvSpPr>
            <p:spPr>
              <a:xfrm>
                <a:off x="159232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9" name="Google Shape;5639;p87"/>
              <p:cNvSpPr/>
              <p:nvPr/>
            </p:nvSpPr>
            <p:spPr>
              <a:xfrm>
                <a:off x="159232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0" name="Google Shape;5640;p87"/>
              <p:cNvSpPr/>
              <p:nvPr/>
            </p:nvSpPr>
            <p:spPr>
              <a:xfrm>
                <a:off x="159232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1" name="Google Shape;5641;p87"/>
              <p:cNvSpPr/>
              <p:nvPr/>
            </p:nvSpPr>
            <p:spPr>
              <a:xfrm>
                <a:off x="159232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2" name="Google Shape;5642;p87"/>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3" name="Google Shape;5643;p87"/>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4" name="Google Shape;5644;p87"/>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5" name="Google Shape;5645;p87"/>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46" name="Google Shape;5646;p87"/>
            <p:cNvGrpSpPr/>
            <p:nvPr/>
          </p:nvGrpSpPr>
          <p:grpSpPr>
            <a:xfrm>
              <a:off x="1766187" y="1179665"/>
              <a:ext cx="80700" cy="1526144"/>
              <a:chOff x="1766187" y="1179665"/>
              <a:chExt cx="80700" cy="1526144"/>
            </a:xfrm>
          </p:grpSpPr>
          <p:sp>
            <p:nvSpPr>
              <p:cNvPr id="5647" name="Google Shape;5647;p87"/>
              <p:cNvSpPr/>
              <p:nvPr/>
            </p:nvSpPr>
            <p:spPr>
              <a:xfrm>
                <a:off x="176618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8" name="Google Shape;5648;p87"/>
              <p:cNvSpPr/>
              <p:nvPr/>
            </p:nvSpPr>
            <p:spPr>
              <a:xfrm>
                <a:off x="176618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9" name="Google Shape;5649;p87"/>
              <p:cNvSpPr/>
              <p:nvPr/>
            </p:nvSpPr>
            <p:spPr>
              <a:xfrm>
                <a:off x="176618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0" name="Google Shape;5650;p87"/>
              <p:cNvSpPr/>
              <p:nvPr/>
            </p:nvSpPr>
            <p:spPr>
              <a:xfrm>
                <a:off x="176618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1" name="Google Shape;5651;p87"/>
              <p:cNvSpPr/>
              <p:nvPr/>
            </p:nvSpPr>
            <p:spPr>
              <a:xfrm>
                <a:off x="176618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2" name="Google Shape;5652;p87"/>
              <p:cNvSpPr/>
              <p:nvPr/>
            </p:nvSpPr>
            <p:spPr>
              <a:xfrm>
                <a:off x="176618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3" name="Google Shape;5653;p87"/>
              <p:cNvSpPr/>
              <p:nvPr/>
            </p:nvSpPr>
            <p:spPr>
              <a:xfrm>
                <a:off x="1766187"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4" name="Google Shape;5654;p87"/>
              <p:cNvSpPr/>
              <p:nvPr/>
            </p:nvSpPr>
            <p:spPr>
              <a:xfrm>
                <a:off x="1766187" y="2303717"/>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5" name="Google Shape;5655;p87"/>
              <p:cNvSpPr/>
              <p:nvPr/>
            </p:nvSpPr>
            <p:spPr>
              <a:xfrm>
                <a:off x="1766187" y="2464413"/>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6" name="Google Shape;5656;p87"/>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57" name="Google Shape;5657;p87"/>
            <p:cNvGrpSpPr/>
            <p:nvPr/>
          </p:nvGrpSpPr>
          <p:grpSpPr>
            <a:xfrm>
              <a:off x="1936935" y="1179665"/>
              <a:ext cx="80700" cy="1526144"/>
              <a:chOff x="1936935" y="1179665"/>
              <a:chExt cx="80700" cy="1526144"/>
            </a:xfrm>
          </p:grpSpPr>
          <p:sp>
            <p:nvSpPr>
              <p:cNvPr id="5658" name="Google Shape;5658;p87"/>
              <p:cNvSpPr/>
              <p:nvPr/>
            </p:nvSpPr>
            <p:spPr>
              <a:xfrm>
                <a:off x="193693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9" name="Google Shape;5659;p87"/>
              <p:cNvSpPr/>
              <p:nvPr/>
            </p:nvSpPr>
            <p:spPr>
              <a:xfrm>
                <a:off x="193693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0" name="Google Shape;5660;p87"/>
              <p:cNvSpPr/>
              <p:nvPr/>
            </p:nvSpPr>
            <p:spPr>
              <a:xfrm>
                <a:off x="193693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1" name="Google Shape;5661;p87"/>
              <p:cNvSpPr/>
              <p:nvPr/>
            </p:nvSpPr>
            <p:spPr>
              <a:xfrm>
                <a:off x="193693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2" name="Google Shape;5662;p87"/>
              <p:cNvSpPr/>
              <p:nvPr/>
            </p:nvSpPr>
            <p:spPr>
              <a:xfrm>
                <a:off x="1936935"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3" name="Google Shape;5663;p87"/>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4" name="Google Shape;5664;p87"/>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5" name="Google Shape;5665;p87"/>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6" name="Google Shape;5666;p87"/>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7" name="Google Shape;5667;p87"/>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68" name="Google Shape;5668;p87"/>
            <p:cNvGrpSpPr/>
            <p:nvPr/>
          </p:nvGrpSpPr>
          <p:grpSpPr>
            <a:xfrm>
              <a:off x="2110795" y="1179665"/>
              <a:ext cx="80700" cy="1526144"/>
              <a:chOff x="2110795" y="1179665"/>
              <a:chExt cx="80700" cy="1526144"/>
            </a:xfrm>
          </p:grpSpPr>
          <p:sp>
            <p:nvSpPr>
              <p:cNvPr id="5669" name="Google Shape;5669;p87"/>
              <p:cNvSpPr/>
              <p:nvPr/>
            </p:nvSpPr>
            <p:spPr>
              <a:xfrm>
                <a:off x="211079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0" name="Google Shape;5670;p87"/>
              <p:cNvSpPr/>
              <p:nvPr/>
            </p:nvSpPr>
            <p:spPr>
              <a:xfrm>
                <a:off x="211079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1" name="Google Shape;5671;p87"/>
              <p:cNvSpPr/>
              <p:nvPr/>
            </p:nvSpPr>
            <p:spPr>
              <a:xfrm>
                <a:off x="211079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2" name="Google Shape;5672;p87"/>
              <p:cNvSpPr/>
              <p:nvPr/>
            </p:nvSpPr>
            <p:spPr>
              <a:xfrm>
                <a:off x="211079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3" name="Google Shape;5673;p87"/>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4" name="Google Shape;5674;p87"/>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5" name="Google Shape;5675;p87"/>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6" name="Google Shape;5676;p87"/>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7" name="Google Shape;5677;p87"/>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8" name="Google Shape;5678;p87"/>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79" name="Google Shape;5679;p87"/>
            <p:cNvGrpSpPr/>
            <p:nvPr/>
          </p:nvGrpSpPr>
          <p:grpSpPr>
            <a:xfrm>
              <a:off x="2284655" y="1179665"/>
              <a:ext cx="80700" cy="1526144"/>
              <a:chOff x="2284655" y="1179665"/>
              <a:chExt cx="80700" cy="1526144"/>
            </a:xfrm>
          </p:grpSpPr>
          <p:sp>
            <p:nvSpPr>
              <p:cNvPr id="5680" name="Google Shape;5680;p87"/>
              <p:cNvSpPr/>
              <p:nvPr/>
            </p:nvSpPr>
            <p:spPr>
              <a:xfrm>
                <a:off x="228465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1" name="Google Shape;5681;p87"/>
              <p:cNvSpPr/>
              <p:nvPr/>
            </p:nvSpPr>
            <p:spPr>
              <a:xfrm>
                <a:off x="228465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2" name="Google Shape;5682;p87"/>
              <p:cNvSpPr/>
              <p:nvPr/>
            </p:nvSpPr>
            <p:spPr>
              <a:xfrm>
                <a:off x="228465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3" name="Google Shape;5683;p87"/>
              <p:cNvSpPr/>
              <p:nvPr/>
            </p:nvSpPr>
            <p:spPr>
              <a:xfrm>
                <a:off x="228465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4" name="Google Shape;5684;p87"/>
              <p:cNvSpPr/>
              <p:nvPr/>
            </p:nvSpPr>
            <p:spPr>
              <a:xfrm>
                <a:off x="2284655"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5" name="Google Shape;5685;p87"/>
              <p:cNvSpPr/>
              <p:nvPr/>
            </p:nvSpPr>
            <p:spPr>
              <a:xfrm>
                <a:off x="2284655"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6" name="Google Shape;5686;p87"/>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7" name="Google Shape;5687;p87"/>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8" name="Google Shape;5688;p87"/>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9" name="Google Shape;5689;p87"/>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690" name="Google Shape;5690;p87"/>
          <p:cNvGrpSpPr/>
          <p:nvPr/>
        </p:nvGrpSpPr>
        <p:grpSpPr>
          <a:xfrm>
            <a:off x="3482258" y="1315681"/>
            <a:ext cx="1818997" cy="1469511"/>
            <a:chOff x="2623904" y="1198803"/>
            <a:chExt cx="1364248" cy="1102133"/>
          </a:xfrm>
        </p:grpSpPr>
        <p:grpSp>
          <p:nvGrpSpPr>
            <p:cNvPr id="5691" name="Google Shape;5691;p87"/>
            <p:cNvGrpSpPr/>
            <p:nvPr/>
          </p:nvGrpSpPr>
          <p:grpSpPr>
            <a:xfrm>
              <a:off x="2623907" y="1198803"/>
              <a:ext cx="1364245" cy="273000"/>
              <a:chOff x="2623907" y="1198803"/>
              <a:chExt cx="1364245" cy="273000"/>
            </a:xfrm>
          </p:grpSpPr>
          <p:sp>
            <p:nvSpPr>
              <p:cNvPr id="5692" name="Google Shape;5692;p87"/>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3" name="Google Shape;5693;p87"/>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4" name="Google Shape;5694;p87"/>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5" name="Google Shape;5695;p87"/>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6" name="Google Shape;5696;p87"/>
              <p:cNvSpPr/>
              <p:nvPr/>
            </p:nvSpPr>
            <p:spPr>
              <a:xfrm>
                <a:off x="3715152" y="1198803"/>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97" name="Google Shape;5697;p87"/>
            <p:cNvGrpSpPr/>
            <p:nvPr/>
          </p:nvGrpSpPr>
          <p:grpSpPr>
            <a:xfrm>
              <a:off x="2623904" y="1476964"/>
              <a:ext cx="1364245" cy="273000"/>
              <a:chOff x="2623904" y="1476964"/>
              <a:chExt cx="1364245" cy="273000"/>
            </a:xfrm>
          </p:grpSpPr>
          <p:sp>
            <p:nvSpPr>
              <p:cNvPr id="5698" name="Google Shape;5698;p87"/>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9" name="Google Shape;5699;p87"/>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0" name="Google Shape;5700;p87"/>
              <p:cNvSpPr/>
              <p:nvPr/>
            </p:nvSpPr>
            <p:spPr>
              <a:xfrm>
                <a:off x="3169527"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1" name="Google Shape;5701;p87"/>
              <p:cNvSpPr/>
              <p:nvPr/>
            </p:nvSpPr>
            <p:spPr>
              <a:xfrm>
                <a:off x="3442338"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2" name="Google Shape;5702;p87"/>
              <p:cNvSpPr/>
              <p:nvPr/>
            </p:nvSpPr>
            <p:spPr>
              <a:xfrm>
                <a:off x="3715149"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03" name="Google Shape;5703;p87"/>
            <p:cNvGrpSpPr/>
            <p:nvPr/>
          </p:nvGrpSpPr>
          <p:grpSpPr>
            <a:xfrm>
              <a:off x="2623907" y="1749775"/>
              <a:ext cx="1364245" cy="273000"/>
              <a:chOff x="2623907" y="1749775"/>
              <a:chExt cx="1364245" cy="273000"/>
            </a:xfrm>
          </p:grpSpPr>
          <p:sp>
            <p:nvSpPr>
              <p:cNvPr id="5704" name="Google Shape;5704;p87"/>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5" name="Google Shape;5705;p87"/>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6" name="Google Shape;5706;p87"/>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7" name="Google Shape;5707;p87"/>
              <p:cNvSpPr/>
              <p:nvPr/>
            </p:nvSpPr>
            <p:spPr>
              <a:xfrm>
                <a:off x="3442341" y="1749775"/>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8" name="Google Shape;5708;p87"/>
              <p:cNvSpPr/>
              <p:nvPr/>
            </p:nvSpPr>
            <p:spPr>
              <a:xfrm>
                <a:off x="3715152" y="1749775"/>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09" name="Google Shape;5709;p87"/>
            <p:cNvGrpSpPr/>
            <p:nvPr/>
          </p:nvGrpSpPr>
          <p:grpSpPr>
            <a:xfrm>
              <a:off x="2623904" y="2027936"/>
              <a:ext cx="1364245" cy="273000"/>
              <a:chOff x="2623904" y="2027936"/>
              <a:chExt cx="1364245" cy="273000"/>
            </a:xfrm>
          </p:grpSpPr>
          <p:sp>
            <p:nvSpPr>
              <p:cNvPr id="5710" name="Google Shape;5710;p87"/>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1" name="Google Shape;5711;p87"/>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2" name="Google Shape;5712;p87"/>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3" name="Google Shape;5713;p87"/>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4" name="Google Shape;5714;p87"/>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715" name="Google Shape;5715;p87"/>
          <p:cNvGrpSpPr/>
          <p:nvPr/>
        </p:nvGrpSpPr>
        <p:grpSpPr>
          <a:xfrm>
            <a:off x="3468206" y="3261111"/>
            <a:ext cx="1850055" cy="212165"/>
            <a:chOff x="3200660" y="2180272"/>
            <a:chExt cx="2563824" cy="378237"/>
          </a:xfrm>
        </p:grpSpPr>
        <p:sp>
          <p:nvSpPr>
            <p:cNvPr id="5716" name="Google Shape;5716;p8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7" name="Google Shape;5717;p8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8" name="Google Shape;5718;p8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9" name="Google Shape;5719;p8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0" name="Google Shape;5720;p8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1" name="Google Shape;5721;p8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2" name="Google Shape;5722;p8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3" name="Google Shape;5723;p8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4" name="Google Shape;5724;p8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5" name="Google Shape;5725;p8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6" name="Google Shape;5726;p8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7" name="Google Shape;5727;p8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8" name="Google Shape;5728;p8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9" name="Google Shape;5729;p8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0" name="Google Shape;5730;p8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1" name="Google Shape;5731;p8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2" name="Google Shape;5732;p8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3" name="Google Shape;5733;p8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4" name="Google Shape;5734;p87"/>
          <p:cNvGrpSpPr/>
          <p:nvPr/>
        </p:nvGrpSpPr>
        <p:grpSpPr>
          <a:xfrm>
            <a:off x="3463572" y="3631464"/>
            <a:ext cx="1854003" cy="212833"/>
            <a:chOff x="3530150" y="2790075"/>
            <a:chExt cx="1962600" cy="225300"/>
          </a:xfrm>
        </p:grpSpPr>
        <p:sp>
          <p:nvSpPr>
            <p:cNvPr id="5735" name="Google Shape;5735;p87"/>
            <p:cNvSpPr/>
            <p:nvPr/>
          </p:nvSpPr>
          <p:spPr>
            <a:xfrm>
              <a:off x="3530150" y="2790075"/>
              <a:ext cx="1962600" cy="2253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6" name="Google Shape;5736;p87"/>
            <p:cNvSpPr/>
            <p:nvPr/>
          </p:nvSpPr>
          <p:spPr>
            <a:xfrm>
              <a:off x="3530150" y="2790075"/>
              <a:ext cx="1110000" cy="2253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7" name="Google Shape;5737;p87"/>
          <p:cNvGrpSpPr/>
          <p:nvPr/>
        </p:nvGrpSpPr>
        <p:grpSpPr>
          <a:xfrm>
            <a:off x="3463649" y="4002483"/>
            <a:ext cx="1882172" cy="205567"/>
            <a:chOff x="3558802" y="4011244"/>
            <a:chExt cx="1866000" cy="111600"/>
          </a:xfrm>
        </p:grpSpPr>
        <p:sp>
          <p:nvSpPr>
            <p:cNvPr id="5738" name="Google Shape;5738;p87"/>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9" name="Google Shape;5739;p87"/>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40" name="Google Shape;5740;p87"/>
          <p:cNvGrpSpPr/>
          <p:nvPr/>
        </p:nvGrpSpPr>
        <p:grpSpPr>
          <a:xfrm>
            <a:off x="3464033" y="2943244"/>
            <a:ext cx="1844671" cy="159681"/>
            <a:chOff x="3465975" y="2270258"/>
            <a:chExt cx="1986364" cy="171947"/>
          </a:xfrm>
        </p:grpSpPr>
        <p:sp>
          <p:nvSpPr>
            <p:cNvPr id="5741" name="Google Shape;5741;p8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2" name="Google Shape;5742;p8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3" name="Google Shape;5743;p87"/>
            <p:cNvSpPr/>
            <p:nvPr/>
          </p:nvSpPr>
          <p:spPr>
            <a:xfrm rot="-5400000">
              <a:off x="4243603"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4" name="Google Shape;5744;p87"/>
            <p:cNvSpPr/>
            <p:nvPr/>
          </p:nvSpPr>
          <p:spPr>
            <a:xfrm rot="-5400000">
              <a:off x="4502812"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5" name="Google Shape;5745;p87"/>
            <p:cNvSpPr/>
            <p:nvPr/>
          </p:nvSpPr>
          <p:spPr>
            <a:xfrm rot="-5400000">
              <a:off x="4762021"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6" name="Google Shape;5746;p8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7" name="Google Shape;5747;p87"/>
            <p:cNvSpPr/>
            <p:nvPr/>
          </p:nvSpPr>
          <p:spPr>
            <a:xfrm rot="-5400000">
              <a:off x="5021230" y="2270258"/>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8" name="Google Shape;5748;p87"/>
            <p:cNvSpPr/>
            <p:nvPr/>
          </p:nvSpPr>
          <p:spPr>
            <a:xfrm rot="-5400000">
              <a:off x="5280440" y="2270258"/>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49" name="Google Shape;5749;p87"/>
          <p:cNvGrpSpPr/>
          <p:nvPr/>
        </p:nvGrpSpPr>
        <p:grpSpPr>
          <a:xfrm>
            <a:off x="3478709" y="4761607"/>
            <a:ext cx="1826041" cy="260613"/>
            <a:chOff x="723300" y="4253549"/>
            <a:chExt cx="2276482" cy="324900"/>
          </a:xfrm>
        </p:grpSpPr>
        <p:sp>
          <p:nvSpPr>
            <p:cNvPr id="5750" name="Google Shape;5750;p8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1" name="Google Shape;5751;p8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2" name="Google Shape;5752;p8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3" name="Google Shape;5753;p8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4" name="Google Shape;5754;p87"/>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55" name="Google Shape;5755;p87"/>
          <p:cNvGrpSpPr/>
          <p:nvPr/>
        </p:nvGrpSpPr>
        <p:grpSpPr>
          <a:xfrm>
            <a:off x="3464789" y="4363262"/>
            <a:ext cx="1852088" cy="240159"/>
            <a:chOff x="705948" y="3788465"/>
            <a:chExt cx="2308953" cy="299400"/>
          </a:xfrm>
        </p:grpSpPr>
        <p:sp>
          <p:nvSpPr>
            <p:cNvPr id="5756" name="Google Shape;5756;p87"/>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7" name="Google Shape;5757;p87"/>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8" name="Google Shape;5758;p87"/>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9" name="Google Shape;5759;p87"/>
            <p:cNvSpPr/>
            <p:nvPr/>
          </p:nvSpPr>
          <p:spPr>
            <a:xfrm>
              <a:off x="2189639" y="3788465"/>
              <a:ext cx="335400" cy="299400"/>
            </a:xfrm>
            <a:prstGeom prst="hear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0" name="Google Shape;5760;p87"/>
            <p:cNvSpPr/>
            <p:nvPr/>
          </p:nvSpPr>
          <p:spPr>
            <a:xfrm>
              <a:off x="2679500" y="3788465"/>
              <a:ext cx="335400" cy="299400"/>
            </a:xfrm>
            <a:prstGeom prst="hear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61" name="Google Shape;5761;p87"/>
          <p:cNvGrpSpPr/>
          <p:nvPr/>
        </p:nvGrpSpPr>
        <p:grpSpPr>
          <a:xfrm>
            <a:off x="5594112" y="2501867"/>
            <a:ext cx="1911761" cy="255335"/>
            <a:chOff x="4273350" y="2088443"/>
            <a:chExt cx="1433821" cy="191501"/>
          </a:xfrm>
        </p:grpSpPr>
        <p:grpSp>
          <p:nvGrpSpPr>
            <p:cNvPr id="5762" name="Google Shape;5762;p87"/>
            <p:cNvGrpSpPr/>
            <p:nvPr/>
          </p:nvGrpSpPr>
          <p:grpSpPr>
            <a:xfrm>
              <a:off x="4273350" y="2088443"/>
              <a:ext cx="1433821" cy="0"/>
              <a:chOff x="5224975" y="2962250"/>
              <a:chExt cx="1544400" cy="0"/>
            </a:xfrm>
          </p:grpSpPr>
          <p:cxnSp>
            <p:nvCxnSpPr>
              <p:cNvPr id="5763" name="Google Shape;5763;p8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764" name="Google Shape;5764;p87"/>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765" name="Google Shape;5765;p87"/>
            <p:cNvGrpSpPr/>
            <p:nvPr/>
          </p:nvGrpSpPr>
          <p:grpSpPr>
            <a:xfrm>
              <a:off x="4273350" y="2279944"/>
              <a:ext cx="1433821" cy="0"/>
              <a:chOff x="5224975" y="2962250"/>
              <a:chExt cx="1544400" cy="0"/>
            </a:xfrm>
          </p:grpSpPr>
          <p:cxnSp>
            <p:nvCxnSpPr>
              <p:cNvPr id="5766" name="Google Shape;5766;p8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767" name="Google Shape;5767;p87"/>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768" name="Google Shape;5768;p87"/>
          <p:cNvGrpSpPr/>
          <p:nvPr/>
        </p:nvGrpSpPr>
        <p:grpSpPr>
          <a:xfrm>
            <a:off x="3528706" y="5180405"/>
            <a:ext cx="1739479" cy="392099"/>
            <a:chOff x="2658741" y="4097347"/>
            <a:chExt cx="1304609" cy="294074"/>
          </a:xfrm>
        </p:grpSpPr>
        <p:grpSp>
          <p:nvGrpSpPr>
            <p:cNvPr id="5769" name="Google Shape;5769;p87"/>
            <p:cNvGrpSpPr/>
            <p:nvPr/>
          </p:nvGrpSpPr>
          <p:grpSpPr>
            <a:xfrm>
              <a:off x="2658741" y="4097347"/>
              <a:ext cx="118572" cy="294074"/>
              <a:chOff x="3343310" y="4475555"/>
              <a:chExt cx="127717" cy="316753"/>
            </a:xfrm>
          </p:grpSpPr>
          <p:sp>
            <p:nvSpPr>
              <p:cNvPr id="5770" name="Google Shape;5770;p8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1" name="Google Shape;5771;p8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72" name="Google Shape;5772;p87"/>
            <p:cNvGrpSpPr/>
            <p:nvPr/>
          </p:nvGrpSpPr>
          <p:grpSpPr>
            <a:xfrm>
              <a:off x="3815519" y="4098388"/>
              <a:ext cx="147831" cy="291991"/>
              <a:chOff x="3527539" y="4476677"/>
              <a:chExt cx="159232" cy="314510"/>
            </a:xfrm>
          </p:grpSpPr>
          <p:sp>
            <p:nvSpPr>
              <p:cNvPr id="5773" name="Google Shape;5773;p8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4" name="Google Shape;5774;p8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75" name="Google Shape;5775;p87"/>
            <p:cNvGrpSpPr/>
            <p:nvPr/>
          </p:nvGrpSpPr>
          <p:grpSpPr>
            <a:xfrm>
              <a:off x="3511696" y="4098388"/>
              <a:ext cx="147831" cy="291991"/>
              <a:chOff x="3527539" y="4476677"/>
              <a:chExt cx="159232" cy="314510"/>
            </a:xfrm>
          </p:grpSpPr>
          <p:sp>
            <p:nvSpPr>
              <p:cNvPr id="5776" name="Google Shape;5776;p8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8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78" name="Google Shape;5778;p87"/>
            <p:cNvGrpSpPr/>
            <p:nvPr/>
          </p:nvGrpSpPr>
          <p:grpSpPr>
            <a:xfrm>
              <a:off x="3207874" y="4098388"/>
              <a:ext cx="147831" cy="291991"/>
              <a:chOff x="3527539" y="4476677"/>
              <a:chExt cx="159232" cy="314510"/>
            </a:xfrm>
          </p:grpSpPr>
          <p:sp>
            <p:nvSpPr>
              <p:cNvPr id="5779" name="Google Shape;5779;p8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8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81" name="Google Shape;5781;p87"/>
            <p:cNvGrpSpPr/>
            <p:nvPr/>
          </p:nvGrpSpPr>
          <p:grpSpPr>
            <a:xfrm>
              <a:off x="2933305" y="4097347"/>
              <a:ext cx="118572" cy="294074"/>
              <a:chOff x="3343310" y="4475555"/>
              <a:chExt cx="127717" cy="316753"/>
            </a:xfrm>
          </p:grpSpPr>
          <p:sp>
            <p:nvSpPr>
              <p:cNvPr id="5782" name="Google Shape;5782;p8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8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784" name="Google Shape;5784;p87"/>
          <p:cNvGrpSpPr/>
          <p:nvPr/>
        </p:nvGrpSpPr>
        <p:grpSpPr>
          <a:xfrm>
            <a:off x="5596185" y="1285332"/>
            <a:ext cx="1907615" cy="1001649"/>
            <a:chOff x="5159450" y="1919950"/>
            <a:chExt cx="1541050" cy="862500"/>
          </a:xfrm>
        </p:grpSpPr>
        <p:sp>
          <p:nvSpPr>
            <p:cNvPr id="5785" name="Google Shape;5785;p8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5786" name="Google Shape;5786;p87"/>
            <p:cNvGrpSpPr/>
            <p:nvPr/>
          </p:nvGrpSpPr>
          <p:grpSpPr>
            <a:xfrm>
              <a:off x="5159450" y="1919950"/>
              <a:ext cx="1541050" cy="862500"/>
              <a:chOff x="5159450" y="1919950"/>
              <a:chExt cx="1541050" cy="862500"/>
            </a:xfrm>
          </p:grpSpPr>
          <p:cxnSp>
            <p:nvCxnSpPr>
              <p:cNvPr id="5787" name="Google Shape;5787;p8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788" name="Google Shape;5788;p8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789" name="Google Shape;5789;p87"/>
          <p:cNvGrpSpPr/>
          <p:nvPr/>
        </p:nvGrpSpPr>
        <p:grpSpPr>
          <a:xfrm>
            <a:off x="5660367" y="2970357"/>
            <a:ext cx="1779248" cy="1290552"/>
            <a:chOff x="4294923" y="2439811"/>
            <a:chExt cx="1334436" cy="967914"/>
          </a:xfrm>
        </p:grpSpPr>
        <p:grpSp>
          <p:nvGrpSpPr>
            <p:cNvPr id="5790" name="Google Shape;5790;p87"/>
            <p:cNvGrpSpPr/>
            <p:nvPr/>
          </p:nvGrpSpPr>
          <p:grpSpPr>
            <a:xfrm>
              <a:off x="4960455" y="2469658"/>
              <a:ext cx="668904" cy="885524"/>
              <a:chOff x="4960455" y="2469658"/>
              <a:chExt cx="668904" cy="885524"/>
            </a:xfrm>
          </p:grpSpPr>
          <p:sp>
            <p:nvSpPr>
              <p:cNvPr id="5791" name="Google Shape;5791;p87"/>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87"/>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87"/>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87"/>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87"/>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87"/>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97" name="Google Shape;5797;p87"/>
            <p:cNvGrpSpPr/>
            <p:nvPr/>
          </p:nvGrpSpPr>
          <p:grpSpPr>
            <a:xfrm>
              <a:off x="4294923" y="2469658"/>
              <a:ext cx="668951" cy="885524"/>
              <a:chOff x="4294923" y="2469658"/>
              <a:chExt cx="668951" cy="885524"/>
            </a:xfrm>
          </p:grpSpPr>
          <p:sp>
            <p:nvSpPr>
              <p:cNvPr id="5798" name="Google Shape;5798;p87"/>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87"/>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87"/>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87"/>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87"/>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87"/>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804" name="Google Shape;5804;p87"/>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05" name="Google Shape;5805;p87"/>
          <p:cNvGrpSpPr/>
          <p:nvPr/>
        </p:nvGrpSpPr>
        <p:grpSpPr>
          <a:xfrm>
            <a:off x="5641971" y="4376285"/>
            <a:ext cx="1907932" cy="1196385"/>
            <a:chOff x="4351371" y="3547942"/>
            <a:chExt cx="1345130" cy="843475"/>
          </a:xfrm>
        </p:grpSpPr>
        <p:grpSp>
          <p:nvGrpSpPr>
            <p:cNvPr id="5806" name="Google Shape;5806;p87"/>
            <p:cNvGrpSpPr/>
            <p:nvPr/>
          </p:nvGrpSpPr>
          <p:grpSpPr>
            <a:xfrm>
              <a:off x="4351371" y="4209917"/>
              <a:ext cx="1345130" cy="181500"/>
              <a:chOff x="4351371" y="4209917"/>
              <a:chExt cx="1345130" cy="181500"/>
            </a:xfrm>
          </p:grpSpPr>
          <p:sp>
            <p:nvSpPr>
              <p:cNvPr id="5807" name="Google Shape;5807;p87"/>
              <p:cNvSpPr/>
              <p:nvPr/>
            </p:nvSpPr>
            <p:spPr>
              <a:xfrm rot="10800000">
                <a:off x="4351371" y="4209917"/>
                <a:ext cx="1281600" cy="181500"/>
              </a:xfrm>
              <a:prstGeom prst="rect">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808" name="Google Shape;5808;p87"/>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5809" name="Google Shape;5809;p87"/>
            <p:cNvGrpSpPr/>
            <p:nvPr/>
          </p:nvGrpSpPr>
          <p:grpSpPr>
            <a:xfrm>
              <a:off x="4403010" y="3985221"/>
              <a:ext cx="1109518" cy="181500"/>
              <a:chOff x="4403010" y="3985221"/>
              <a:chExt cx="1109518" cy="181500"/>
            </a:xfrm>
          </p:grpSpPr>
          <p:sp>
            <p:nvSpPr>
              <p:cNvPr id="5810" name="Google Shape;5810;p87"/>
              <p:cNvSpPr/>
              <p:nvPr/>
            </p:nvSpPr>
            <p:spPr>
              <a:xfrm rot="10800000">
                <a:off x="4471829" y="3985221"/>
                <a:ext cx="1040700" cy="1815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811" name="Google Shape;5811;p87"/>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5812" name="Google Shape;5812;p87"/>
            <p:cNvGrpSpPr/>
            <p:nvPr/>
          </p:nvGrpSpPr>
          <p:grpSpPr>
            <a:xfrm>
              <a:off x="4618704" y="3766582"/>
              <a:ext cx="807858" cy="181500"/>
              <a:chOff x="4618704" y="3766582"/>
              <a:chExt cx="807858" cy="181500"/>
            </a:xfrm>
          </p:grpSpPr>
          <p:sp>
            <p:nvSpPr>
              <p:cNvPr id="5813" name="Google Shape;5813;p87"/>
              <p:cNvSpPr/>
              <p:nvPr/>
            </p:nvSpPr>
            <p:spPr>
              <a:xfrm rot="10800000">
                <a:off x="4618704" y="3766582"/>
                <a:ext cx="747000" cy="181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814" name="Google Shape;5814;p87"/>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5815" name="Google Shape;5815;p87"/>
            <p:cNvGrpSpPr/>
            <p:nvPr/>
          </p:nvGrpSpPr>
          <p:grpSpPr>
            <a:xfrm>
              <a:off x="4735238" y="3547942"/>
              <a:ext cx="462839" cy="181500"/>
              <a:chOff x="4735238" y="3547942"/>
              <a:chExt cx="462839" cy="181500"/>
            </a:xfrm>
          </p:grpSpPr>
          <p:sp>
            <p:nvSpPr>
              <p:cNvPr id="5816" name="Google Shape;5816;p87"/>
              <p:cNvSpPr/>
              <p:nvPr/>
            </p:nvSpPr>
            <p:spPr>
              <a:xfrm rot="10800000">
                <a:off x="4786477" y="3547942"/>
                <a:ext cx="411600" cy="181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817" name="Google Shape;5817;p87"/>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5818" name="Google Shape;5818;p87"/>
          <p:cNvGrpSpPr/>
          <p:nvPr/>
        </p:nvGrpSpPr>
        <p:grpSpPr>
          <a:xfrm>
            <a:off x="9877116" y="2956717"/>
            <a:ext cx="1361273" cy="1238471"/>
            <a:chOff x="926675" y="238125"/>
            <a:chExt cx="5755100" cy="5232975"/>
          </a:xfrm>
        </p:grpSpPr>
        <p:sp>
          <p:nvSpPr>
            <p:cNvPr id="5819" name="Google Shape;5819;p87"/>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0" name="Google Shape;5820;p87"/>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1" name="Google Shape;5821;p87"/>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87"/>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23" name="Google Shape;5823;p87"/>
          <p:cNvGrpSpPr/>
          <p:nvPr/>
        </p:nvGrpSpPr>
        <p:grpSpPr>
          <a:xfrm>
            <a:off x="953613" y="3488363"/>
            <a:ext cx="2260499" cy="2081116"/>
            <a:chOff x="727421" y="2828315"/>
            <a:chExt cx="1695374" cy="1560837"/>
          </a:xfrm>
        </p:grpSpPr>
        <p:grpSp>
          <p:nvGrpSpPr>
            <p:cNvPr id="5824" name="Google Shape;5824;p87"/>
            <p:cNvGrpSpPr/>
            <p:nvPr/>
          </p:nvGrpSpPr>
          <p:grpSpPr>
            <a:xfrm>
              <a:off x="727421" y="2828315"/>
              <a:ext cx="1695374" cy="1560837"/>
              <a:chOff x="734799" y="2782450"/>
              <a:chExt cx="1571100" cy="1577400"/>
            </a:xfrm>
          </p:grpSpPr>
          <p:cxnSp>
            <p:nvCxnSpPr>
              <p:cNvPr id="5825" name="Google Shape;5825;p8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5826" name="Google Shape;5826;p8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5827" name="Google Shape;5827;p87"/>
            <p:cNvGrpSpPr/>
            <p:nvPr/>
          </p:nvGrpSpPr>
          <p:grpSpPr>
            <a:xfrm>
              <a:off x="819108" y="2882501"/>
              <a:ext cx="1556791" cy="1426186"/>
              <a:chOff x="819108" y="2882501"/>
              <a:chExt cx="1556791" cy="1426186"/>
            </a:xfrm>
          </p:grpSpPr>
          <p:grpSp>
            <p:nvGrpSpPr>
              <p:cNvPr id="5828" name="Google Shape;5828;p87"/>
              <p:cNvGrpSpPr/>
              <p:nvPr/>
            </p:nvGrpSpPr>
            <p:grpSpPr>
              <a:xfrm>
                <a:off x="819108" y="2882501"/>
                <a:ext cx="103104" cy="1426186"/>
                <a:chOff x="4674013" y="3100904"/>
                <a:chExt cx="122758" cy="1698043"/>
              </a:xfrm>
            </p:grpSpPr>
            <p:sp>
              <p:nvSpPr>
                <p:cNvPr id="5829" name="Google Shape;5829;p8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8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8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8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8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4" name="Google Shape;5834;p8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8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36" name="Google Shape;5836;p87"/>
              <p:cNvGrpSpPr/>
              <p:nvPr/>
            </p:nvGrpSpPr>
            <p:grpSpPr>
              <a:xfrm>
                <a:off x="1062475" y="2882501"/>
                <a:ext cx="103104" cy="1426186"/>
                <a:chOff x="4940438" y="3100904"/>
                <a:chExt cx="122758" cy="1698043"/>
              </a:xfrm>
            </p:grpSpPr>
            <p:sp>
              <p:nvSpPr>
                <p:cNvPr id="5837" name="Google Shape;5837;p8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8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8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0" name="Google Shape;5840;p8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1" name="Google Shape;5841;p8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2" name="Google Shape;5842;p8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3" name="Google Shape;5843;p8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44" name="Google Shape;5844;p87"/>
              <p:cNvGrpSpPr/>
              <p:nvPr/>
            </p:nvGrpSpPr>
            <p:grpSpPr>
              <a:xfrm>
                <a:off x="1299324" y="2882501"/>
                <a:ext cx="103104" cy="1426186"/>
                <a:chOff x="5206863" y="3100904"/>
                <a:chExt cx="122758" cy="1698043"/>
              </a:xfrm>
            </p:grpSpPr>
            <p:sp>
              <p:nvSpPr>
                <p:cNvPr id="5845" name="Google Shape;5845;p8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6" name="Google Shape;5846;p8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8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8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9" name="Google Shape;5849;p8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8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8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52" name="Google Shape;5852;p87"/>
              <p:cNvGrpSpPr/>
              <p:nvPr/>
            </p:nvGrpSpPr>
            <p:grpSpPr>
              <a:xfrm>
                <a:off x="1786057" y="2882501"/>
                <a:ext cx="103104" cy="1426186"/>
                <a:chOff x="6006138" y="3143629"/>
                <a:chExt cx="122758" cy="1698043"/>
              </a:xfrm>
            </p:grpSpPr>
            <p:sp>
              <p:nvSpPr>
                <p:cNvPr id="5853" name="Google Shape;5853;p8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4" name="Google Shape;5854;p8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5" name="Google Shape;5855;p8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8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8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8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8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60" name="Google Shape;5860;p87"/>
              <p:cNvGrpSpPr/>
              <p:nvPr/>
            </p:nvGrpSpPr>
            <p:grpSpPr>
              <a:xfrm>
                <a:off x="2029422" y="2882501"/>
                <a:ext cx="103104" cy="1426186"/>
                <a:chOff x="6805413" y="3100904"/>
                <a:chExt cx="122758" cy="1698043"/>
              </a:xfrm>
            </p:grpSpPr>
            <p:sp>
              <p:nvSpPr>
                <p:cNvPr id="5861" name="Google Shape;5861;p8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8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8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8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8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6" name="Google Shape;5866;p8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8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68" name="Google Shape;5868;p87"/>
              <p:cNvGrpSpPr/>
              <p:nvPr/>
            </p:nvGrpSpPr>
            <p:grpSpPr>
              <a:xfrm>
                <a:off x="2272795" y="2882501"/>
                <a:ext cx="103104" cy="1426186"/>
                <a:chOff x="5206863" y="3100904"/>
                <a:chExt cx="122758" cy="1698043"/>
              </a:xfrm>
            </p:grpSpPr>
            <p:sp>
              <p:nvSpPr>
                <p:cNvPr id="5869" name="Google Shape;5869;p8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8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1" name="Google Shape;5871;p8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2" name="Google Shape;5872;p8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8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4" name="Google Shape;5874;p8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5" name="Google Shape;5875;p8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76" name="Google Shape;5876;p87"/>
              <p:cNvGrpSpPr/>
              <p:nvPr/>
            </p:nvGrpSpPr>
            <p:grpSpPr>
              <a:xfrm>
                <a:off x="1542694" y="2882501"/>
                <a:ext cx="103104" cy="1426186"/>
                <a:chOff x="6006138" y="3143629"/>
                <a:chExt cx="122758" cy="1698043"/>
              </a:xfrm>
            </p:grpSpPr>
            <p:sp>
              <p:nvSpPr>
                <p:cNvPr id="5877" name="Google Shape;5877;p8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8" name="Google Shape;5878;p8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8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8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1" name="Google Shape;5881;p8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8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8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884" name="Google Shape;5884;p87"/>
          <p:cNvGrpSpPr/>
          <p:nvPr/>
        </p:nvGrpSpPr>
        <p:grpSpPr>
          <a:xfrm>
            <a:off x="7561680" y="4407993"/>
            <a:ext cx="3666603" cy="1160903"/>
            <a:chOff x="238125" y="1725700"/>
            <a:chExt cx="7139025" cy="2260325"/>
          </a:xfrm>
        </p:grpSpPr>
        <p:sp>
          <p:nvSpPr>
            <p:cNvPr id="5885" name="Google Shape;5885;p87"/>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87"/>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7" name="Google Shape;5887;p87"/>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87"/>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87"/>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87"/>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87"/>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2" name="Google Shape;5892;p87"/>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3" name="Google Shape;5893;p87"/>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87"/>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95" name="Google Shape;5895;p87"/>
          <p:cNvGrpSpPr/>
          <p:nvPr/>
        </p:nvGrpSpPr>
        <p:grpSpPr>
          <a:xfrm>
            <a:off x="7921899" y="2996988"/>
            <a:ext cx="1473936" cy="1222329"/>
            <a:chOff x="5249100" y="1210600"/>
            <a:chExt cx="3502700" cy="2904775"/>
          </a:xfrm>
        </p:grpSpPr>
        <p:sp>
          <p:nvSpPr>
            <p:cNvPr id="5896" name="Google Shape;5896;p8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8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8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8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00" name="Google Shape;5900;p87"/>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5901" name="Google Shape;5901;p87"/>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5902" name="Google Shape;5902;p87"/>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5903" name="Google Shape;5903;p87"/>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5904" name="Google Shape;5904;p87"/>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05" name="Google Shape;5905;p87"/>
          <p:cNvGrpSpPr/>
          <p:nvPr/>
        </p:nvGrpSpPr>
        <p:grpSpPr>
          <a:xfrm>
            <a:off x="9498630" y="1289544"/>
            <a:ext cx="1739533" cy="1499808"/>
            <a:chOff x="7287122" y="1165658"/>
            <a:chExt cx="1219413" cy="1051365"/>
          </a:xfrm>
        </p:grpSpPr>
        <p:grpSp>
          <p:nvGrpSpPr>
            <p:cNvPr id="5906" name="Google Shape;5906;p87"/>
            <p:cNvGrpSpPr/>
            <p:nvPr/>
          </p:nvGrpSpPr>
          <p:grpSpPr>
            <a:xfrm>
              <a:off x="7287122" y="1969723"/>
              <a:ext cx="1219413" cy="247300"/>
              <a:chOff x="7287122" y="1969723"/>
              <a:chExt cx="1219413" cy="247300"/>
            </a:xfrm>
          </p:grpSpPr>
          <p:sp>
            <p:nvSpPr>
              <p:cNvPr id="5907" name="Google Shape;5907;p8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908" name="Google Shape;5908;p87"/>
              <p:cNvGrpSpPr/>
              <p:nvPr/>
            </p:nvGrpSpPr>
            <p:grpSpPr>
              <a:xfrm>
                <a:off x="7287122" y="2063892"/>
                <a:ext cx="1151753" cy="73428"/>
                <a:chOff x="7287122" y="2063892"/>
                <a:chExt cx="1151753" cy="73428"/>
              </a:xfrm>
            </p:grpSpPr>
            <p:sp>
              <p:nvSpPr>
                <p:cNvPr id="5909" name="Google Shape;5909;p8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10" name="Google Shape;5910;p8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5911" name="Google Shape;5911;p87"/>
            <p:cNvGrpSpPr/>
            <p:nvPr/>
          </p:nvGrpSpPr>
          <p:grpSpPr>
            <a:xfrm>
              <a:off x="7287122" y="1712201"/>
              <a:ext cx="1219403" cy="246767"/>
              <a:chOff x="7287122" y="1712201"/>
              <a:chExt cx="1219403" cy="246767"/>
            </a:xfrm>
          </p:grpSpPr>
          <p:sp>
            <p:nvSpPr>
              <p:cNvPr id="5912" name="Google Shape;5912;p8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913" name="Google Shape;5913;p87"/>
              <p:cNvGrpSpPr/>
              <p:nvPr/>
            </p:nvGrpSpPr>
            <p:grpSpPr>
              <a:xfrm>
                <a:off x="7287122" y="1842861"/>
                <a:ext cx="1005303" cy="73419"/>
                <a:chOff x="7287122" y="1842861"/>
                <a:chExt cx="1005303" cy="73419"/>
              </a:xfrm>
            </p:grpSpPr>
            <p:sp>
              <p:nvSpPr>
                <p:cNvPr id="5914" name="Google Shape;5914;p8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15" name="Google Shape;5915;p8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5916" name="Google Shape;5916;p87"/>
            <p:cNvGrpSpPr/>
            <p:nvPr/>
          </p:nvGrpSpPr>
          <p:grpSpPr>
            <a:xfrm>
              <a:off x="7287122" y="1447520"/>
              <a:ext cx="1219403" cy="286667"/>
              <a:chOff x="7287122" y="1447520"/>
              <a:chExt cx="1219403" cy="286667"/>
            </a:xfrm>
          </p:grpSpPr>
          <p:sp>
            <p:nvSpPr>
              <p:cNvPr id="5917" name="Google Shape;5917;p8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918" name="Google Shape;5918;p87"/>
              <p:cNvGrpSpPr/>
              <p:nvPr/>
            </p:nvGrpSpPr>
            <p:grpSpPr>
              <a:xfrm>
                <a:off x="7287122" y="1581977"/>
                <a:ext cx="852803" cy="73428"/>
                <a:chOff x="7287122" y="1581977"/>
                <a:chExt cx="852803" cy="73428"/>
              </a:xfrm>
            </p:grpSpPr>
            <p:sp>
              <p:nvSpPr>
                <p:cNvPr id="5919" name="Google Shape;5919;p8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20" name="Google Shape;5920;p8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5921" name="Google Shape;5921;p87"/>
            <p:cNvGrpSpPr/>
            <p:nvPr/>
          </p:nvGrpSpPr>
          <p:grpSpPr>
            <a:xfrm>
              <a:off x="7287122" y="1165658"/>
              <a:ext cx="1219403" cy="344253"/>
              <a:chOff x="7287122" y="1165658"/>
              <a:chExt cx="1219403" cy="344253"/>
            </a:xfrm>
          </p:grpSpPr>
          <p:sp>
            <p:nvSpPr>
              <p:cNvPr id="5922" name="Google Shape;5922;p8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923" name="Google Shape;5923;p87"/>
              <p:cNvGrpSpPr/>
              <p:nvPr/>
            </p:nvGrpSpPr>
            <p:grpSpPr>
              <a:xfrm>
                <a:off x="7287122" y="1341025"/>
                <a:ext cx="695703" cy="73419"/>
                <a:chOff x="7287122" y="1341025"/>
                <a:chExt cx="695703" cy="73419"/>
              </a:xfrm>
            </p:grpSpPr>
            <p:sp>
              <p:nvSpPr>
                <p:cNvPr id="5924" name="Google Shape;5924;p8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25" name="Google Shape;5925;p8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5926" name="Google Shape;5926;p87"/>
          <p:cNvGrpSpPr/>
          <p:nvPr/>
        </p:nvGrpSpPr>
        <p:grpSpPr>
          <a:xfrm>
            <a:off x="7720619" y="1297575"/>
            <a:ext cx="1863639" cy="1464720"/>
            <a:chOff x="5900602" y="1193063"/>
            <a:chExt cx="1299851" cy="1021707"/>
          </a:xfrm>
        </p:grpSpPr>
        <p:grpSp>
          <p:nvGrpSpPr>
            <p:cNvPr id="5927" name="Google Shape;5927;p87"/>
            <p:cNvGrpSpPr/>
            <p:nvPr/>
          </p:nvGrpSpPr>
          <p:grpSpPr>
            <a:xfrm>
              <a:off x="6520337" y="1193063"/>
              <a:ext cx="341815" cy="799959"/>
              <a:chOff x="6520337" y="1193063"/>
              <a:chExt cx="341815" cy="799959"/>
            </a:xfrm>
          </p:grpSpPr>
          <p:grpSp>
            <p:nvGrpSpPr>
              <p:cNvPr id="5928" name="Google Shape;5928;p87"/>
              <p:cNvGrpSpPr/>
              <p:nvPr/>
            </p:nvGrpSpPr>
            <p:grpSpPr>
              <a:xfrm>
                <a:off x="6520337" y="1589527"/>
                <a:ext cx="213950" cy="403494"/>
                <a:chOff x="6520337" y="1589527"/>
                <a:chExt cx="213950" cy="403494"/>
              </a:xfrm>
            </p:grpSpPr>
            <p:sp>
              <p:nvSpPr>
                <p:cNvPr id="5929" name="Google Shape;5929;p8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87"/>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31" name="Google Shape;5931;p87"/>
              <p:cNvGrpSpPr/>
              <p:nvPr/>
            </p:nvGrpSpPr>
            <p:grpSpPr>
              <a:xfrm>
                <a:off x="6577204" y="1193063"/>
                <a:ext cx="284947" cy="464512"/>
                <a:chOff x="6577204" y="1193063"/>
                <a:chExt cx="284947" cy="464512"/>
              </a:xfrm>
            </p:grpSpPr>
            <p:sp>
              <p:nvSpPr>
                <p:cNvPr id="5932" name="Google Shape;5932;p8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33" name="Google Shape;5933;p87"/>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5934" name="Google Shape;5934;p87"/>
            <p:cNvGrpSpPr/>
            <p:nvPr/>
          </p:nvGrpSpPr>
          <p:grpSpPr>
            <a:xfrm>
              <a:off x="6238903" y="1193063"/>
              <a:ext cx="300475" cy="900152"/>
              <a:chOff x="6238903" y="1193063"/>
              <a:chExt cx="300475" cy="900152"/>
            </a:xfrm>
          </p:grpSpPr>
          <p:grpSp>
            <p:nvGrpSpPr>
              <p:cNvPr id="5935" name="Google Shape;5935;p87"/>
              <p:cNvGrpSpPr/>
              <p:nvPr/>
            </p:nvGrpSpPr>
            <p:grpSpPr>
              <a:xfrm>
                <a:off x="6290865" y="1489315"/>
                <a:ext cx="248514" cy="603900"/>
                <a:chOff x="6290865" y="1489315"/>
                <a:chExt cx="248514" cy="603900"/>
              </a:xfrm>
            </p:grpSpPr>
            <p:sp>
              <p:nvSpPr>
                <p:cNvPr id="5936" name="Google Shape;5936;p8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87"/>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38" name="Google Shape;5938;p87"/>
              <p:cNvGrpSpPr/>
              <p:nvPr/>
            </p:nvGrpSpPr>
            <p:grpSpPr>
              <a:xfrm>
                <a:off x="6238903" y="1193063"/>
                <a:ext cx="284947" cy="333087"/>
                <a:chOff x="6238903" y="1193063"/>
                <a:chExt cx="284947" cy="333087"/>
              </a:xfrm>
            </p:grpSpPr>
            <p:sp>
              <p:nvSpPr>
                <p:cNvPr id="5939" name="Google Shape;5939;p8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40" name="Google Shape;5940;p87"/>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5941" name="Google Shape;5941;p87"/>
            <p:cNvGrpSpPr/>
            <p:nvPr/>
          </p:nvGrpSpPr>
          <p:grpSpPr>
            <a:xfrm>
              <a:off x="5900602" y="1193063"/>
              <a:ext cx="444345" cy="1021707"/>
              <a:chOff x="5900602" y="1193063"/>
              <a:chExt cx="444345" cy="1021707"/>
            </a:xfrm>
          </p:grpSpPr>
          <p:grpSp>
            <p:nvGrpSpPr>
              <p:cNvPr id="5942" name="Google Shape;5942;p87"/>
              <p:cNvGrpSpPr/>
              <p:nvPr/>
            </p:nvGrpSpPr>
            <p:grpSpPr>
              <a:xfrm>
                <a:off x="6046501" y="1367785"/>
                <a:ext cx="298446" cy="846986"/>
                <a:chOff x="6046501" y="1367785"/>
                <a:chExt cx="298446" cy="846986"/>
              </a:xfrm>
            </p:grpSpPr>
            <p:sp>
              <p:nvSpPr>
                <p:cNvPr id="5943" name="Google Shape;5943;p8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87"/>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45" name="Google Shape;5945;p87"/>
              <p:cNvGrpSpPr/>
              <p:nvPr/>
            </p:nvGrpSpPr>
            <p:grpSpPr>
              <a:xfrm>
                <a:off x="5900602" y="1193063"/>
                <a:ext cx="284947" cy="182312"/>
                <a:chOff x="5900602" y="1193063"/>
                <a:chExt cx="284947" cy="182312"/>
              </a:xfrm>
            </p:grpSpPr>
            <p:sp>
              <p:nvSpPr>
                <p:cNvPr id="5946" name="Google Shape;5946;p8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47" name="Google Shape;5947;p8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5948" name="Google Shape;5948;p87"/>
            <p:cNvGrpSpPr/>
            <p:nvPr/>
          </p:nvGrpSpPr>
          <p:grpSpPr>
            <a:xfrm>
              <a:off x="6738300" y="1193063"/>
              <a:ext cx="462153" cy="707634"/>
              <a:chOff x="6738300" y="1193063"/>
              <a:chExt cx="462153" cy="707634"/>
            </a:xfrm>
          </p:grpSpPr>
          <p:grpSp>
            <p:nvGrpSpPr>
              <p:cNvPr id="5949" name="Google Shape;5949;p87"/>
              <p:cNvGrpSpPr/>
              <p:nvPr/>
            </p:nvGrpSpPr>
            <p:grpSpPr>
              <a:xfrm>
                <a:off x="6915505" y="1193063"/>
                <a:ext cx="284947" cy="597387"/>
                <a:chOff x="6915505" y="1193063"/>
                <a:chExt cx="284947" cy="597387"/>
              </a:xfrm>
            </p:grpSpPr>
            <p:sp>
              <p:nvSpPr>
                <p:cNvPr id="5950" name="Google Shape;5950;p8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51" name="Google Shape;5951;p87"/>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5952" name="Google Shape;5952;p87"/>
              <p:cNvGrpSpPr/>
              <p:nvPr/>
            </p:nvGrpSpPr>
            <p:grpSpPr>
              <a:xfrm>
                <a:off x="6738300" y="1684725"/>
                <a:ext cx="230066" cy="215971"/>
                <a:chOff x="6738300" y="1684725"/>
                <a:chExt cx="230066" cy="215971"/>
              </a:xfrm>
            </p:grpSpPr>
            <p:sp>
              <p:nvSpPr>
                <p:cNvPr id="5953" name="Google Shape;5953;p87"/>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4" name="Google Shape;5954;p87"/>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958"/>
        <p:cNvGrpSpPr/>
        <p:nvPr/>
      </p:nvGrpSpPr>
      <p:grpSpPr>
        <a:xfrm>
          <a:off x="0" y="0"/>
          <a:ext cx="0" cy="0"/>
          <a:chOff x="0" y="0"/>
          <a:chExt cx="0" cy="0"/>
        </a:xfrm>
      </p:grpSpPr>
      <p:grpSp>
        <p:nvGrpSpPr>
          <p:cNvPr id="5959" name="Google Shape;5959;p88"/>
          <p:cNvGrpSpPr/>
          <p:nvPr/>
        </p:nvGrpSpPr>
        <p:grpSpPr>
          <a:xfrm>
            <a:off x="1095714" y="3076847"/>
            <a:ext cx="452313" cy="397581"/>
            <a:chOff x="898875" y="244725"/>
            <a:chExt cx="481800" cy="423500"/>
          </a:xfrm>
        </p:grpSpPr>
        <p:sp>
          <p:nvSpPr>
            <p:cNvPr id="5960" name="Google Shape;5960;p88"/>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61" name="Google Shape;5961;p88"/>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62" name="Google Shape;5962;p88"/>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63" name="Google Shape;5963;p88"/>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64" name="Google Shape;5964;p88"/>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65" name="Google Shape;5965;p88"/>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966" name="Google Shape;5966;p88"/>
          <p:cNvGrpSpPr/>
          <p:nvPr/>
        </p:nvGrpSpPr>
        <p:grpSpPr>
          <a:xfrm>
            <a:off x="1680223" y="3049472"/>
            <a:ext cx="397559" cy="452337"/>
            <a:chOff x="1529350" y="258825"/>
            <a:chExt cx="423475" cy="481825"/>
          </a:xfrm>
        </p:grpSpPr>
        <p:sp>
          <p:nvSpPr>
            <p:cNvPr id="5967" name="Google Shape;5967;p88"/>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68" name="Google Shape;5968;p88"/>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969" name="Google Shape;5969;p88"/>
          <p:cNvGrpSpPr/>
          <p:nvPr/>
        </p:nvGrpSpPr>
        <p:grpSpPr>
          <a:xfrm>
            <a:off x="2803250" y="3049470"/>
            <a:ext cx="397559" cy="452337"/>
            <a:chOff x="2707500" y="249400"/>
            <a:chExt cx="423475" cy="481825"/>
          </a:xfrm>
        </p:grpSpPr>
        <p:sp>
          <p:nvSpPr>
            <p:cNvPr id="5970" name="Google Shape;5970;p88"/>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71" name="Google Shape;5971;p88"/>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972" name="Google Shape;5972;p88"/>
          <p:cNvGrpSpPr/>
          <p:nvPr/>
        </p:nvGrpSpPr>
        <p:grpSpPr>
          <a:xfrm>
            <a:off x="3354736" y="3049904"/>
            <a:ext cx="407181" cy="451469"/>
            <a:chOff x="3300325" y="249875"/>
            <a:chExt cx="433725" cy="480900"/>
          </a:xfrm>
        </p:grpSpPr>
        <p:sp>
          <p:nvSpPr>
            <p:cNvPr id="5973" name="Google Shape;5973;p88"/>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74" name="Google Shape;5974;p88"/>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75" name="Google Shape;5975;p88"/>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76" name="Google Shape;5976;p88"/>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77" name="Google Shape;5977;p88"/>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78" name="Google Shape;5978;p88"/>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979" name="Google Shape;5979;p88"/>
          <p:cNvGrpSpPr/>
          <p:nvPr/>
        </p:nvGrpSpPr>
        <p:grpSpPr>
          <a:xfrm>
            <a:off x="2204189" y="3156364"/>
            <a:ext cx="454520" cy="238549"/>
            <a:chOff x="2084325" y="363300"/>
            <a:chExt cx="484150" cy="254100"/>
          </a:xfrm>
        </p:grpSpPr>
        <p:sp>
          <p:nvSpPr>
            <p:cNvPr id="5980" name="Google Shape;5980;p88"/>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81" name="Google Shape;5981;p88"/>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982" name="Google Shape;5982;p88"/>
          <p:cNvGrpSpPr/>
          <p:nvPr/>
        </p:nvGrpSpPr>
        <p:grpSpPr>
          <a:xfrm>
            <a:off x="3873517" y="3049799"/>
            <a:ext cx="469799" cy="451680"/>
            <a:chOff x="3854700" y="249750"/>
            <a:chExt cx="500425" cy="481125"/>
          </a:xfrm>
        </p:grpSpPr>
        <p:sp>
          <p:nvSpPr>
            <p:cNvPr id="5983" name="Google Shape;5983;p88"/>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84" name="Google Shape;5984;p88"/>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85" name="Google Shape;5985;p88"/>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86" name="Google Shape;5986;p88"/>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87" name="Google Shape;5987;p88"/>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88" name="Google Shape;5988;p88"/>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89" name="Google Shape;5989;p88"/>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90" name="Google Shape;5990;p88"/>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991" name="Google Shape;5991;p88"/>
          <p:cNvGrpSpPr/>
          <p:nvPr/>
        </p:nvGrpSpPr>
        <p:grpSpPr>
          <a:xfrm>
            <a:off x="4430835" y="3049799"/>
            <a:ext cx="469799" cy="451680"/>
            <a:chOff x="4447550" y="249750"/>
            <a:chExt cx="500425" cy="481125"/>
          </a:xfrm>
        </p:grpSpPr>
        <p:sp>
          <p:nvSpPr>
            <p:cNvPr id="5992" name="Google Shape;5992;p88"/>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93" name="Google Shape;5993;p88"/>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994" name="Google Shape;5994;p88"/>
          <p:cNvGrpSpPr/>
          <p:nvPr/>
        </p:nvGrpSpPr>
        <p:grpSpPr>
          <a:xfrm>
            <a:off x="5003105" y="3049470"/>
            <a:ext cx="452337" cy="452337"/>
            <a:chOff x="5049725" y="249400"/>
            <a:chExt cx="481825" cy="481825"/>
          </a:xfrm>
        </p:grpSpPr>
        <p:sp>
          <p:nvSpPr>
            <p:cNvPr id="5995" name="Google Shape;5995;p88"/>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96" name="Google Shape;5996;p88"/>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5997" name="Google Shape;5997;p88"/>
          <p:cNvGrpSpPr/>
          <p:nvPr/>
        </p:nvGrpSpPr>
        <p:grpSpPr>
          <a:xfrm>
            <a:off x="5555026" y="3049470"/>
            <a:ext cx="452337" cy="452337"/>
            <a:chOff x="5660400" y="238125"/>
            <a:chExt cx="481825" cy="481825"/>
          </a:xfrm>
        </p:grpSpPr>
        <p:sp>
          <p:nvSpPr>
            <p:cNvPr id="5998" name="Google Shape;5998;p88"/>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5999" name="Google Shape;5999;p88"/>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00" name="Google Shape;6000;p88"/>
          <p:cNvGrpSpPr/>
          <p:nvPr/>
        </p:nvGrpSpPr>
        <p:grpSpPr>
          <a:xfrm>
            <a:off x="6110608" y="3049470"/>
            <a:ext cx="452337" cy="452337"/>
            <a:chOff x="6235400" y="249400"/>
            <a:chExt cx="481825" cy="481825"/>
          </a:xfrm>
        </p:grpSpPr>
        <p:sp>
          <p:nvSpPr>
            <p:cNvPr id="6001" name="Google Shape;6001;p88"/>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02" name="Google Shape;6002;p88"/>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03" name="Google Shape;6003;p88"/>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04" name="Google Shape;6004;p88"/>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05" name="Google Shape;6005;p88"/>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06" name="Google Shape;6006;p88"/>
          <p:cNvGrpSpPr/>
          <p:nvPr/>
        </p:nvGrpSpPr>
        <p:grpSpPr>
          <a:xfrm>
            <a:off x="1095068" y="3642413"/>
            <a:ext cx="453605" cy="397488"/>
            <a:chOff x="899850" y="871450"/>
            <a:chExt cx="483175" cy="423400"/>
          </a:xfrm>
        </p:grpSpPr>
        <p:sp>
          <p:nvSpPr>
            <p:cNvPr id="6007" name="Google Shape;6007;p88"/>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08" name="Google Shape;6008;p88"/>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09" name="Google Shape;6009;p88"/>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10" name="Google Shape;6010;p88"/>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011" name="Google Shape;6011;p88"/>
          <p:cNvSpPr/>
          <p:nvPr/>
        </p:nvSpPr>
        <p:spPr>
          <a:xfrm>
            <a:off x="1677467" y="3614953"/>
            <a:ext cx="402933" cy="452337"/>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012" name="Google Shape;6012;p88"/>
          <p:cNvGrpSpPr/>
          <p:nvPr/>
        </p:nvGrpSpPr>
        <p:grpSpPr>
          <a:xfrm>
            <a:off x="2204402" y="3614977"/>
            <a:ext cx="454097" cy="452361"/>
            <a:chOff x="2085450" y="842250"/>
            <a:chExt cx="483700" cy="481850"/>
          </a:xfrm>
        </p:grpSpPr>
        <p:sp>
          <p:nvSpPr>
            <p:cNvPr id="6013" name="Google Shape;6013;p88"/>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14" name="Google Shape;6014;p88"/>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15" name="Google Shape;6015;p88"/>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16" name="Google Shape;6016;p88"/>
          <p:cNvGrpSpPr/>
          <p:nvPr/>
        </p:nvGrpSpPr>
        <p:grpSpPr>
          <a:xfrm>
            <a:off x="2775824" y="3614989"/>
            <a:ext cx="452408" cy="452337"/>
            <a:chOff x="2685825" y="840375"/>
            <a:chExt cx="481900" cy="481825"/>
          </a:xfrm>
        </p:grpSpPr>
        <p:sp>
          <p:nvSpPr>
            <p:cNvPr id="6017" name="Google Shape;6017;p88"/>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18" name="Google Shape;6018;p88"/>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19" name="Google Shape;6019;p88"/>
          <p:cNvGrpSpPr/>
          <p:nvPr/>
        </p:nvGrpSpPr>
        <p:grpSpPr>
          <a:xfrm>
            <a:off x="3324706" y="3614566"/>
            <a:ext cx="467241" cy="453183"/>
            <a:chOff x="3270675" y="841800"/>
            <a:chExt cx="497700" cy="482725"/>
          </a:xfrm>
        </p:grpSpPr>
        <p:sp>
          <p:nvSpPr>
            <p:cNvPr id="6020" name="Google Shape;6020;p88"/>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21" name="Google Shape;6021;p88"/>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22" name="Google Shape;6022;p88"/>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023" name="Google Shape;6023;p88"/>
          <p:cNvSpPr/>
          <p:nvPr/>
        </p:nvSpPr>
        <p:spPr>
          <a:xfrm>
            <a:off x="3882074" y="3629081"/>
            <a:ext cx="452337" cy="42408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024" name="Google Shape;6024;p88"/>
          <p:cNvGrpSpPr/>
          <p:nvPr/>
        </p:nvGrpSpPr>
        <p:grpSpPr>
          <a:xfrm>
            <a:off x="4439568" y="3642378"/>
            <a:ext cx="452337" cy="397559"/>
            <a:chOff x="4467200" y="877100"/>
            <a:chExt cx="481825" cy="423475"/>
          </a:xfrm>
        </p:grpSpPr>
        <p:sp>
          <p:nvSpPr>
            <p:cNvPr id="6025" name="Google Shape;6025;p88"/>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26" name="Google Shape;6026;p88"/>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27" name="Google Shape;6027;p88"/>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28" name="Google Shape;6028;p88"/>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29" name="Google Shape;6029;p88"/>
          <p:cNvGrpSpPr/>
          <p:nvPr/>
        </p:nvGrpSpPr>
        <p:grpSpPr>
          <a:xfrm>
            <a:off x="4992754" y="3614977"/>
            <a:ext cx="473037" cy="452361"/>
            <a:chOff x="5045500" y="842250"/>
            <a:chExt cx="503875" cy="481850"/>
          </a:xfrm>
        </p:grpSpPr>
        <p:sp>
          <p:nvSpPr>
            <p:cNvPr id="6030" name="Google Shape;6030;p88"/>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31" name="Google Shape;6031;p88"/>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32" name="Google Shape;6032;p88"/>
          <p:cNvGrpSpPr/>
          <p:nvPr/>
        </p:nvGrpSpPr>
        <p:grpSpPr>
          <a:xfrm>
            <a:off x="5556551" y="3649935"/>
            <a:ext cx="449287" cy="382444"/>
            <a:chOff x="5645200" y="879425"/>
            <a:chExt cx="478575" cy="407375"/>
          </a:xfrm>
        </p:grpSpPr>
        <p:sp>
          <p:nvSpPr>
            <p:cNvPr id="6033" name="Google Shape;6033;p88"/>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34" name="Google Shape;6034;p88"/>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35" name="Google Shape;6035;p88"/>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36" name="Google Shape;6036;p88"/>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37" name="Google Shape;6037;p88"/>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38" name="Google Shape;6038;p88"/>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39" name="Google Shape;6039;p88"/>
          <p:cNvGrpSpPr/>
          <p:nvPr/>
        </p:nvGrpSpPr>
        <p:grpSpPr>
          <a:xfrm>
            <a:off x="6137984" y="3614989"/>
            <a:ext cx="397581" cy="452337"/>
            <a:chOff x="6264525" y="842250"/>
            <a:chExt cx="423500" cy="481825"/>
          </a:xfrm>
        </p:grpSpPr>
        <p:sp>
          <p:nvSpPr>
            <p:cNvPr id="6040" name="Google Shape;6040;p88"/>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41" name="Google Shape;6041;p88"/>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42" name="Google Shape;6042;p88"/>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43" name="Google Shape;6043;p88"/>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44" name="Google Shape;6044;p88"/>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45" name="Google Shape;6045;p88"/>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46" name="Google Shape;6046;p88"/>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47" name="Google Shape;6047;p88"/>
          <p:cNvGrpSpPr/>
          <p:nvPr/>
        </p:nvGrpSpPr>
        <p:grpSpPr>
          <a:xfrm>
            <a:off x="1095702" y="4167861"/>
            <a:ext cx="452337" cy="452337"/>
            <a:chOff x="900750" y="1436075"/>
            <a:chExt cx="481825" cy="481825"/>
          </a:xfrm>
        </p:grpSpPr>
        <p:sp>
          <p:nvSpPr>
            <p:cNvPr id="6048" name="Google Shape;6048;p88"/>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49" name="Google Shape;6049;p88"/>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50" name="Google Shape;6050;p88"/>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51" name="Google Shape;6051;p88"/>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52" name="Google Shape;6052;p88"/>
          <p:cNvGrpSpPr/>
          <p:nvPr/>
        </p:nvGrpSpPr>
        <p:grpSpPr>
          <a:xfrm>
            <a:off x="1652833" y="4248244"/>
            <a:ext cx="452337" cy="291568"/>
            <a:chOff x="1492675" y="1520750"/>
            <a:chExt cx="481825" cy="310575"/>
          </a:xfrm>
        </p:grpSpPr>
        <p:sp>
          <p:nvSpPr>
            <p:cNvPr id="6053" name="Google Shape;6053;p88"/>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54" name="Google Shape;6054;p88"/>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55" name="Google Shape;6055;p88"/>
          <p:cNvGrpSpPr/>
          <p:nvPr/>
        </p:nvGrpSpPr>
        <p:grpSpPr>
          <a:xfrm>
            <a:off x="2196561" y="4167836"/>
            <a:ext cx="469776" cy="452384"/>
            <a:chOff x="2071000" y="1435025"/>
            <a:chExt cx="500400" cy="481875"/>
          </a:xfrm>
        </p:grpSpPr>
        <p:sp>
          <p:nvSpPr>
            <p:cNvPr id="6056" name="Google Shape;6056;p88"/>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57" name="Google Shape;6057;p88"/>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58" name="Google Shape;6058;p88"/>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59" name="Google Shape;6059;p88"/>
          <p:cNvGrpSpPr/>
          <p:nvPr/>
        </p:nvGrpSpPr>
        <p:grpSpPr>
          <a:xfrm>
            <a:off x="2767446" y="4195613"/>
            <a:ext cx="469165" cy="396831"/>
            <a:chOff x="2678350" y="1464650"/>
            <a:chExt cx="499750" cy="422700"/>
          </a:xfrm>
        </p:grpSpPr>
        <p:sp>
          <p:nvSpPr>
            <p:cNvPr id="6060" name="Google Shape;6060;p88"/>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61" name="Google Shape;6061;p88"/>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62" name="Google Shape;6062;p88"/>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63" name="Google Shape;6063;p88"/>
          <p:cNvGrpSpPr/>
          <p:nvPr/>
        </p:nvGrpSpPr>
        <p:grpSpPr>
          <a:xfrm>
            <a:off x="3332158" y="4167861"/>
            <a:ext cx="452337" cy="452337"/>
            <a:chOff x="3271200" y="1435075"/>
            <a:chExt cx="481825" cy="481825"/>
          </a:xfrm>
        </p:grpSpPr>
        <p:sp>
          <p:nvSpPr>
            <p:cNvPr id="6064" name="Google Shape;6064;p88"/>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65" name="Google Shape;6065;p88"/>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66" name="Google Shape;6066;p88"/>
          <p:cNvGrpSpPr/>
          <p:nvPr/>
        </p:nvGrpSpPr>
        <p:grpSpPr>
          <a:xfrm>
            <a:off x="3879455" y="4167836"/>
            <a:ext cx="457923" cy="452384"/>
            <a:chOff x="3858100" y="1435075"/>
            <a:chExt cx="487775" cy="481875"/>
          </a:xfrm>
        </p:grpSpPr>
        <p:sp>
          <p:nvSpPr>
            <p:cNvPr id="6067" name="Google Shape;6067;p88"/>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68" name="Google Shape;6068;p88"/>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69" name="Google Shape;6069;p88"/>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0" name="Google Shape;6070;p88"/>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1" name="Google Shape;6071;p88"/>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72" name="Google Shape;6072;p88"/>
          <p:cNvGrpSpPr/>
          <p:nvPr/>
        </p:nvGrpSpPr>
        <p:grpSpPr>
          <a:xfrm>
            <a:off x="4439566" y="4167861"/>
            <a:ext cx="452337" cy="452337"/>
            <a:chOff x="4456875" y="1435075"/>
            <a:chExt cx="481825" cy="481825"/>
          </a:xfrm>
        </p:grpSpPr>
        <p:sp>
          <p:nvSpPr>
            <p:cNvPr id="6073" name="Google Shape;6073;p88"/>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4" name="Google Shape;6074;p88"/>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5" name="Google Shape;6075;p88"/>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6" name="Google Shape;6076;p88"/>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7" name="Google Shape;6077;p88"/>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8" name="Google Shape;6078;p88"/>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9" name="Google Shape;6079;p88"/>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0" name="Google Shape;6080;p88"/>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1" name="Google Shape;6081;p88"/>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2" name="Google Shape;6082;p88"/>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3" name="Google Shape;6083;p88"/>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4" name="Google Shape;6084;p88"/>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5" name="Google Shape;6085;p88"/>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6" name="Google Shape;6086;p88"/>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7" name="Google Shape;6087;p88"/>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8" name="Google Shape;6088;p88"/>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9" name="Google Shape;6089;p88"/>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0" name="Google Shape;6090;p88"/>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1" name="Google Shape;6091;p88"/>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92" name="Google Shape;6092;p88"/>
          <p:cNvGrpSpPr/>
          <p:nvPr/>
        </p:nvGrpSpPr>
        <p:grpSpPr>
          <a:xfrm>
            <a:off x="5000887" y="4167849"/>
            <a:ext cx="456773" cy="452361"/>
            <a:chOff x="5049725" y="1435050"/>
            <a:chExt cx="486550" cy="481850"/>
          </a:xfrm>
        </p:grpSpPr>
        <p:sp>
          <p:nvSpPr>
            <p:cNvPr id="6093" name="Google Shape;6093;p88"/>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4" name="Google Shape;6094;p88"/>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5" name="Google Shape;6095;p88"/>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6" name="Google Shape;6096;p88"/>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97" name="Google Shape;6097;p88"/>
          <p:cNvGrpSpPr/>
          <p:nvPr/>
        </p:nvGrpSpPr>
        <p:grpSpPr>
          <a:xfrm>
            <a:off x="5554955" y="4167861"/>
            <a:ext cx="452479" cy="452337"/>
            <a:chOff x="5642475" y="1435075"/>
            <a:chExt cx="481975" cy="481825"/>
          </a:xfrm>
        </p:grpSpPr>
        <p:sp>
          <p:nvSpPr>
            <p:cNvPr id="6098" name="Google Shape;6098;p88"/>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9" name="Google Shape;6099;p88"/>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0" name="Google Shape;6100;p88"/>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01" name="Google Shape;6101;p88"/>
          <p:cNvGrpSpPr/>
          <p:nvPr/>
        </p:nvGrpSpPr>
        <p:grpSpPr>
          <a:xfrm>
            <a:off x="6107604" y="4167849"/>
            <a:ext cx="458345" cy="452361"/>
            <a:chOff x="6232000" y="1435050"/>
            <a:chExt cx="488225" cy="481850"/>
          </a:xfrm>
        </p:grpSpPr>
        <p:sp>
          <p:nvSpPr>
            <p:cNvPr id="6102" name="Google Shape;6102;p88"/>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3" name="Google Shape;6103;p88"/>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4" name="Google Shape;6104;p88"/>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5" name="Google Shape;6105;p88"/>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6" name="Google Shape;6106;p88"/>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07" name="Google Shape;6107;p88"/>
          <p:cNvGrpSpPr/>
          <p:nvPr/>
        </p:nvGrpSpPr>
        <p:grpSpPr>
          <a:xfrm>
            <a:off x="1121918" y="4719394"/>
            <a:ext cx="399905" cy="450389"/>
            <a:chOff x="924450" y="2028975"/>
            <a:chExt cx="425975" cy="479750"/>
          </a:xfrm>
        </p:grpSpPr>
        <p:sp>
          <p:nvSpPr>
            <p:cNvPr id="6108" name="Google Shape;6108;p88"/>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9" name="Google Shape;6109;p88"/>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0" name="Google Shape;6110;p88"/>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11" name="Google Shape;6111;p88"/>
          <p:cNvGrpSpPr/>
          <p:nvPr/>
        </p:nvGrpSpPr>
        <p:grpSpPr>
          <a:xfrm>
            <a:off x="2205245" y="4745796"/>
            <a:ext cx="452408" cy="397581"/>
            <a:chOff x="2085450" y="2057100"/>
            <a:chExt cx="481900" cy="423500"/>
          </a:xfrm>
        </p:grpSpPr>
        <p:sp>
          <p:nvSpPr>
            <p:cNvPr id="6112" name="Google Shape;6112;p88"/>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3" name="Google Shape;6113;p88"/>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4" name="Google Shape;6114;p88"/>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15" name="Google Shape;6115;p88"/>
          <p:cNvGrpSpPr/>
          <p:nvPr/>
        </p:nvGrpSpPr>
        <p:grpSpPr>
          <a:xfrm>
            <a:off x="2775824" y="4776790"/>
            <a:ext cx="452408" cy="335597"/>
            <a:chOff x="2678275" y="2090100"/>
            <a:chExt cx="481900" cy="357475"/>
          </a:xfrm>
        </p:grpSpPr>
        <p:sp>
          <p:nvSpPr>
            <p:cNvPr id="6116" name="Google Shape;6116;p88"/>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7" name="Google Shape;6117;p88"/>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8" name="Google Shape;6118;p88"/>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9" name="Google Shape;6119;p88"/>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0" name="Google Shape;6120;p88"/>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21" name="Google Shape;6121;p88"/>
          <p:cNvGrpSpPr/>
          <p:nvPr/>
        </p:nvGrpSpPr>
        <p:grpSpPr>
          <a:xfrm>
            <a:off x="3412097" y="4793054"/>
            <a:ext cx="292460" cy="303068"/>
            <a:chOff x="3357325" y="2093500"/>
            <a:chExt cx="311525" cy="322825"/>
          </a:xfrm>
        </p:grpSpPr>
        <p:sp>
          <p:nvSpPr>
            <p:cNvPr id="6122" name="Google Shape;6122;p88"/>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3" name="Google Shape;6123;p88"/>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4" name="Google Shape;6124;p88"/>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25" name="Google Shape;6125;p88"/>
          <p:cNvSpPr/>
          <p:nvPr/>
        </p:nvSpPr>
        <p:spPr>
          <a:xfrm>
            <a:off x="3885794" y="4733952"/>
            <a:ext cx="444897" cy="421099"/>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26" name="Google Shape;6126;p88"/>
          <p:cNvGrpSpPr/>
          <p:nvPr/>
        </p:nvGrpSpPr>
        <p:grpSpPr>
          <a:xfrm>
            <a:off x="4471016" y="4718420"/>
            <a:ext cx="389437" cy="452337"/>
            <a:chOff x="4492800" y="2027925"/>
            <a:chExt cx="414825" cy="481825"/>
          </a:xfrm>
        </p:grpSpPr>
        <p:sp>
          <p:nvSpPr>
            <p:cNvPr id="6127" name="Google Shape;6127;p88"/>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8" name="Google Shape;6128;p88"/>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29" name="Google Shape;6129;p88"/>
          <p:cNvGrpSpPr/>
          <p:nvPr/>
        </p:nvGrpSpPr>
        <p:grpSpPr>
          <a:xfrm>
            <a:off x="5003139" y="4718408"/>
            <a:ext cx="452267" cy="452361"/>
            <a:chOff x="5049725" y="2027900"/>
            <a:chExt cx="481750" cy="481850"/>
          </a:xfrm>
        </p:grpSpPr>
        <p:sp>
          <p:nvSpPr>
            <p:cNvPr id="6130" name="Google Shape;6130;p88"/>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1" name="Google Shape;6131;p88"/>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2" name="Google Shape;6132;p88"/>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3" name="Google Shape;6133;p88"/>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4" name="Google Shape;6134;p88"/>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5" name="Google Shape;6135;p88"/>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6" name="Google Shape;6136;p88"/>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7" name="Google Shape;6137;p88"/>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38" name="Google Shape;6138;p88"/>
          <p:cNvGrpSpPr/>
          <p:nvPr/>
        </p:nvGrpSpPr>
        <p:grpSpPr>
          <a:xfrm>
            <a:off x="5634600" y="4718525"/>
            <a:ext cx="293187" cy="452127"/>
            <a:chOff x="5726350" y="2028150"/>
            <a:chExt cx="312300" cy="481600"/>
          </a:xfrm>
        </p:grpSpPr>
        <p:sp>
          <p:nvSpPr>
            <p:cNvPr id="6139" name="Google Shape;6139;p88"/>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40" name="Google Shape;6140;p88"/>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41" name="Google Shape;6141;p88"/>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42" name="Google Shape;6142;p88"/>
          <p:cNvGrpSpPr/>
          <p:nvPr/>
        </p:nvGrpSpPr>
        <p:grpSpPr>
          <a:xfrm>
            <a:off x="6114856" y="4722668"/>
            <a:ext cx="443841" cy="443841"/>
            <a:chOff x="6239925" y="2032450"/>
            <a:chExt cx="472775" cy="472775"/>
          </a:xfrm>
        </p:grpSpPr>
        <p:sp>
          <p:nvSpPr>
            <p:cNvPr id="6143" name="Google Shape;6143;p88"/>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44" name="Google Shape;6144;p88"/>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45" name="Google Shape;6145;p88"/>
          <p:cNvGrpSpPr/>
          <p:nvPr/>
        </p:nvGrpSpPr>
        <p:grpSpPr>
          <a:xfrm>
            <a:off x="6713645" y="3152124"/>
            <a:ext cx="446188" cy="247233"/>
            <a:chOff x="903075" y="2730000"/>
            <a:chExt cx="475275" cy="263350"/>
          </a:xfrm>
        </p:grpSpPr>
        <p:sp>
          <p:nvSpPr>
            <p:cNvPr id="6146" name="Google Shape;6146;p88"/>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47" name="Google Shape;6147;p88"/>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48" name="Google Shape;6148;p88"/>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49" name="Google Shape;6149;p88"/>
          <p:cNvGrpSpPr/>
          <p:nvPr/>
        </p:nvGrpSpPr>
        <p:grpSpPr>
          <a:xfrm>
            <a:off x="1652833" y="4718420"/>
            <a:ext cx="452337" cy="452337"/>
            <a:chOff x="1492675" y="2027925"/>
            <a:chExt cx="481825" cy="481825"/>
          </a:xfrm>
        </p:grpSpPr>
        <p:sp>
          <p:nvSpPr>
            <p:cNvPr id="6150" name="Google Shape;6150;p88"/>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1" name="Google Shape;6151;p88"/>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2" name="Google Shape;6152;p88"/>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3" name="Google Shape;6153;p88"/>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4" name="Google Shape;6154;p88"/>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55" name="Google Shape;6155;p88"/>
          <p:cNvGrpSpPr/>
          <p:nvPr/>
        </p:nvGrpSpPr>
        <p:grpSpPr>
          <a:xfrm>
            <a:off x="7288001" y="3049572"/>
            <a:ext cx="452337" cy="452337"/>
            <a:chOff x="1492675" y="2620775"/>
            <a:chExt cx="481825" cy="481825"/>
          </a:xfrm>
        </p:grpSpPr>
        <p:sp>
          <p:nvSpPr>
            <p:cNvPr id="6156" name="Google Shape;6156;p88"/>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7" name="Google Shape;6157;p88"/>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58" name="Google Shape;6158;p88"/>
          <p:cNvSpPr/>
          <p:nvPr/>
        </p:nvSpPr>
        <p:spPr>
          <a:xfrm>
            <a:off x="7821264" y="3049460"/>
            <a:ext cx="470011" cy="452337"/>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59" name="Google Shape;6159;p88"/>
          <p:cNvGrpSpPr/>
          <p:nvPr/>
        </p:nvGrpSpPr>
        <p:grpSpPr>
          <a:xfrm>
            <a:off x="8386339" y="3070882"/>
            <a:ext cx="444780" cy="409716"/>
            <a:chOff x="2682350" y="2643425"/>
            <a:chExt cx="473775" cy="436425"/>
          </a:xfrm>
        </p:grpSpPr>
        <p:sp>
          <p:nvSpPr>
            <p:cNvPr id="6160" name="Google Shape;6160;p88"/>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1" name="Google Shape;6161;p88"/>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2" name="Google Shape;6162;p88"/>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3" name="Google Shape;6163;p88"/>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4" name="Google Shape;6164;p88"/>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5" name="Google Shape;6165;p88"/>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6" name="Google Shape;6166;p88"/>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67" name="Google Shape;6167;p88"/>
          <p:cNvGrpSpPr/>
          <p:nvPr/>
        </p:nvGrpSpPr>
        <p:grpSpPr>
          <a:xfrm>
            <a:off x="9006992" y="3049572"/>
            <a:ext cx="318041" cy="452337"/>
            <a:chOff x="3342725" y="2620775"/>
            <a:chExt cx="338775" cy="481825"/>
          </a:xfrm>
        </p:grpSpPr>
        <p:sp>
          <p:nvSpPr>
            <p:cNvPr id="6168" name="Google Shape;6168;p88"/>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9" name="Google Shape;6169;p88"/>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0" name="Google Shape;6170;p88"/>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71" name="Google Shape;6171;p88"/>
          <p:cNvGrpSpPr/>
          <p:nvPr/>
        </p:nvGrpSpPr>
        <p:grpSpPr>
          <a:xfrm>
            <a:off x="9531992" y="3049572"/>
            <a:ext cx="371061" cy="452337"/>
            <a:chOff x="3907325" y="2620775"/>
            <a:chExt cx="395250" cy="481825"/>
          </a:xfrm>
        </p:grpSpPr>
        <p:sp>
          <p:nvSpPr>
            <p:cNvPr id="6172" name="Google Shape;6172;p88"/>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3" name="Google Shape;6173;p88"/>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4" name="Google Shape;6174;p88"/>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5" name="Google Shape;6175;p88"/>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76" name="Google Shape;6176;p88"/>
          <p:cNvGrpSpPr/>
          <p:nvPr/>
        </p:nvGrpSpPr>
        <p:grpSpPr>
          <a:xfrm>
            <a:off x="10056242" y="3063711"/>
            <a:ext cx="452337" cy="424056"/>
            <a:chOff x="4456875" y="2635825"/>
            <a:chExt cx="481825" cy="451700"/>
          </a:xfrm>
        </p:grpSpPr>
        <p:sp>
          <p:nvSpPr>
            <p:cNvPr id="6177" name="Google Shape;6177;p88"/>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8" name="Google Shape;6178;p88"/>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9" name="Google Shape;6179;p88"/>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0" name="Google Shape;6180;p88"/>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1" name="Google Shape;6181;p88"/>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2" name="Google Shape;6182;p88"/>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83" name="Google Shape;6183;p88"/>
          <p:cNvGrpSpPr/>
          <p:nvPr/>
        </p:nvGrpSpPr>
        <p:grpSpPr>
          <a:xfrm>
            <a:off x="10622808" y="3063711"/>
            <a:ext cx="452337" cy="424056"/>
            <a:chOff x="5049725" y="2635825"/>
            <a:chExt cx="481825" cy="451700"/>
          </a:xfrm>
        </p:grpSpPr>
        <p:sp>
          <p:nvSpPr>
            <p:cNvPr id="6184" name="Google Shape;6184;p88"/>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5" name="Google Shape;6185;p88"/>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6" name="Google Shape;6186;p88"/>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87" name="Google Shape;6187;p88"/>
          <p:cNvGrpSpPr/>
          <p:nvPr/>
        </p:nvGrpSpPr>
        <p:grpSpPr>
          <a:xfrm>
            <a:off x="2948634" y="5269658"/>
            <a:ext cx="451421" cy="451164"/>
            <a:chOff x="5643000" y="2621375"/>
            <a:chExt cx="480850" cy="480575"/>
          </a:xfrm>
        </p:grpSpPr>
        <p:sp>
          <p:nvSpPr>
            <p:cNvPr id="6188" name="Google Shape;6188;p88"/>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9" name="Google Shape;6189;p88"/>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0" name="Google Shape;6190;p88"/>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1" name="Google Shape;6191;p88"/>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2" name="Google Shape;6192;p88"/>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3" name="Google Shape;6193;p88"/>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4" name="Google Shape;6194;p88"/>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95" name="Google Shape;6195;p88"/>
          <p:cNvGrpSpPr/>
          <p:nvPr/>
        </p:nvGrpSpPr>
        <p:grpSpPr>
          <a:xfrm>
            <a:off x="5376927" y="5269072"/>
            <a:ext cx="452479" cy="452337"/>
            <a:chOff x="6235250" y="2620775"/>
            <a:chExt cx="481975" cy="481825"/>
          </a:xfrm>
        </p:grpSpPr>
        <p:sp>
          <p:nvSpPr>
            <p:cNvPr id="6196" name="Google Shape;6196;p88"/>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7" name="Google Shape;6197;p88"/>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8" name="Google Shape;6198;p88"/>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9" name="Google Shape;6199;p88"/>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0" name="Google Shape;6200;p88"/>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01" name="Google Shape;6201;p88"/>
          <p:cNvSpPr/>
          <p:nvPr/>
        </p:nvSpPr>
        <p:spPr>
          <a:xfrm>
            <a:off x="6706681" y="3627591"/>
            <a:ext cx="460036" cy="427060"/>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02" name="Google Shape;6202;p88"/>
          <p:cNvGrpSpPr/>
          <p:nvPr/>
        </p:nvGrpSpPr>
        <p:grpSpPr>
          <a:xfrm>
            <a:off x="7286772" y="3615090"/>
            <a:ext cx="454801" cy="452337"/>
            <a:chOff x="1535000" y="3223325"/>
            <a:chExt cx="484450" cy="481825"/>
          </a:xfrm>
        </p:grpSpPr>
        <p:sp>
          <p:nvSpPr>
            <p:cNvPr id="6203" name="Google Shape;6203;p88"/>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4" name="Google Shape;6204;p88"/>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5" name="Google Shape;6205;p88"/>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06" name="Google Shape;6206;p88"/>
          <p:cNvGrpSpPr/>
          <p:nvPr/>
        </p:nvGrpSpPr>
        <p:grpSpPr>
          <a:xfrm>
            <a:off x="7830194" y="3662158"/>
            <a:ext cx="452337" cy="358199"/>
            <a:chOff x="2085525" y="3263750"/>
            <a:chExt cx="481825" cy="381550"/>
          </a:xfrm>
        </p:grpSpPr>
        <p:sp>
          <p:nvSpPr>
            <p:cNvPr id="6207" name="Google Shape;6207;p88"/>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8" name="Google Shape;6208;p88"/>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09" name="Google Shape;6209;p88"/>
          <p:cNvSpPr/>
          <p:nvPr/>
        </p:nvSpPr>
        <p:spPr>
          <a:xfrm>
            <a:off x="8382441" y="3704921"/>
            <a:ext cx="452337" cy="272393"/>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10" name="Google Shape;6210;p88"/>
          <p:cNvGrpSpPr/>
          <p:nvPr/>
        </p:nvGrpSpPr>
        <p:grpSpPr>
          <a:xfrm>
            <a:off x="8939210" y="3615078"/>
            <a:ext cx="453605" cy="452361"/>
            <a:chOff x="3270450" y="3213625"/>
            <a:chExt cx="483175" cy="481850"/>
          </a:xfrm>
        </p:grpSpPr>
        <p:sp>
          <p:nvSpPr>
            <p:cNvPr id="6211" name="Google Shape;6211;p88"/>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2" name="Google Shape;6212;p88"/>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13" name="Google Shape;6213;p88"/>
          <p:cNvGrpSpPr/>
          <p:nvPr/>
        </p:nvGrpSpPr>
        <p:grpSpPr>
          <a:xfrm>
            <a:off x="9604902" y="3615090"/>
            <a:ext cx="225241" cy="452337"/>
            <a:chOff x="3984950" y="3213600"/>
            <a:chExt cx="239925" cy="481825"/>
          </a:xfrm>
        </p:grpSpPr>
        <p:sp>
          <p:nvSpPr>
            <p:cNvPr id="6214" name="Google Shape;6214;p88"/>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5" name="Google Shape;6215;p88"/>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16" name="Google Shape;6216;p88"/>
          <p:cNvSpPr/>
          <p:nvPr/>
        </p:nvSpPr>
        <p:spPr>
          <a:xfrm>
            <a:off x="10056005" y="3614953"/>
            <a:ext cx="452408" cy="452337"/>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7" name="Google Shape;6217;p88"/>
          <p:cNvSpPr/>
          <p:nvPr/>
        </p:nvSpPr>
        <p:spPr>
          <a:xfrm>
            <a:off x="10622580" y="3641426"/>
            <a:ext cx="452337" cy="399389"/>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18" name="Google Shape;6218;p88"/>
          <p:cNvGrpSpPr/>
          <p:nvPr/>
        </p:nvGrpSpPr>
        <p:grpSpPr>
          <a:xfrm>
            <a:off x="2314815" y="5308650"/>
            <a:ext cx="473624" cy="373173"/>
            <a:chOff x="5629975" y="3255775"/>
            <a:chExt cx="504500" cy="397500"/>
          </a:xfrm>
        </p:grpSpPr>
        <p:sp>
          <p:nvSpPr>
            <p:cNvPr id="6219" name="Google Shape;6219;p88"/>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0" name="Google Shape;6220;p88"/>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1" name="Google Shape;6221;p88"/>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2" name="Google Shape;6222;p88"/>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3" name="Google Shape;6223;p88"/>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24" name="Google Shape;6224;p88"/>
          <p:cNvGrpSpPr/>
          <p:nvPr/>
        </p:nvGrpSpPr>
        <p:grpSpPr>
          <a:xfrm>
            <a:off x="4763059" y="5308791"/>
            <a:ext cx="453675" cy="372892"/>
            <a:chOff x="6234950" y="3255925"/>
            <a:chExt cx="483250" cy="397200"/>
          </a:xfrm>
        </p:grpSpPr>
        <p:sp>
          <p:nvSpPr>
            <p:cNvPr id="6225" name="Google Shape;6225;p88"/>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6" name="Google Shape;6226;p88"/>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7" name="Google Shape;6227;p88"/>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8" name="Google Shape;6228;p88"/>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9" name="Google Shape;6229;p88"/>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30" name="Google Shape;6230;p88"/>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31" name="Google Shape;6231;p88"/>
          <p:cNvGrpSpPr/>
          <p:nvPr/>
        </p:nvGrpSpPr>
        <p:grpSpPr>
          <a:xfrm>
            <a:off x="6724709" y="4167961"/>
            <a:ext cx="424056" cy="452337"/>
            <a:chOff x="914900" y="3806450"/>
            <a:chExt cx="451700" cy="481825"/>
          </a:xfrm>
        </p:grpSpPr>
        <p:sp>
          <p:nvSpPr>
            <p:cNvPr id="6232" name="Google Shape;6232;p88"/>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33" name="Google Shape;6233;p88"/>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34" name="Google Shape;6234;p88"/>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35" name="Google Shape;6235;p88"/>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36" name="Google Shape;6236;p88"/>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37" name="Google Shape;6237;p88"/>
          <p:cNvGrpSpPr/>
          <p:nvPr/>
        </p:nvGrpSpPr>
        <p:grpSpPr>
          <a:xfrm>
            <a:off x="7283273" y="4167714"/>
            <a:ext cx="461796" cy="452831"/>
            <a:chOff x="1490050" y="3805975"/>
            <a:chExt cx="491900" cy="482350"/>
          </a:xfrm>
        </p:grpSpPr>
        <p:sp>
          <p:nvSpPr>
            <p:cNvPr id="6238" name="Google Shape;6238;p88"/>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39" name="Google Shape;6239;p88"/>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0" name="Google Shape;6240;p88"/>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1" name="Google Shape;6241;p88"/>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42" name="Google Shape;6242;p88"/>
          <p:cNvGrpSpPr/>
          <p:nvPr/>
        </p:nvGrpSpPr>
        <p:grpSpPr>
          <a:xfrm>
            <a:off x="7848430" y="4167961"/>
            <a:ext cx="415865" cy="452337"/>
            <a:chOff x="2104275" y="3806450"/>
            <a:chExt cx="442975" cy="481825"/>
          </a:xfrm>
        </p:grpSpPr>
        <p:sp>
          <p:nvSpPr>
            <p:cNvPr id="6243" name="Google Shape;6243;p88"/>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4" name="Google Shape;6244;p88"/>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45" name="Google Shape;6245;p88"/>
          <p:cNvGrpSpPr/>
          <p:nvPr/>
        </p:nvGrpSpPr>
        <p:grpSpPr>
          <a:xfrm>
            <a:off x="8413119" y="4167961"/>
            <a:ext cx="391221" cy="452337"/>
            <a:chOff x="2710875" y="3806450"/>
            <a:chExt cx="416725" cy="481825"/>
          </a:xfrm>
        </p:grpSpPr>
        <p:sp>
          <p:nvSpPr>
            <p:cNvPr id="6246" name="Google Shape;6246;p88"/>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7" name="Google Shape;6247;p88"/>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48" name="Google Shape;6248;p88"/>
          <p:cNvGrpSpPr/>
          <p:nvPr/>
        </p:nvGrpSpPr>
        <p:grpSpPr>
          <a:xfrm>
            <a:off x="8939845" y="4221883"/>
            <a:ext cx="452337" cy="344492"/>
            <a:chOff x="3271200" y="3863875"/>
            <a:chExt cx="481825" cy="366950"/>
          </a:xfrm>
        </p:grpSpPr>
        <p:sp>
          <p:nvSpPr>
            <p:cNvPr id="6249" name="Google Shape;6249;p88"/>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50" name="Google Shape;6250;p88"/>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51" name="Google Shape;6251;p88"/>
          <p:cNvGrpSpPr/>
          <p:nvPr/>
        </p:nvGrpSpPr>
        <p:grpSpPr>
          <a:xfrm>
            <a:off x="9520503" y="4168266"/>
            <a:ext cx="394037" cy="451727"/>
            <a:chOff x="3895050" y="3806775"/>
            <a:chExt cx="419725" cy="481175"/>
          </a:xfrm>
        </p:grpSpPr>
        <p:sp>
          <p:nvSpPr>
            <p:cNvPr id="6252" name="Google Shape;6252;p88"/>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53" name="Google Shape;6253;p88"/>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54" name="Google Shape;6254;p88"/>
          <p:cNvGrpSpPr/>
          <p:nvPr/>
        </p:nvGrpSpPr>
        <p:grpSpPr>
          <a:xfrm>
            <a:off x="10058212" y="4167973"/>
            <a:ext cx="448395" cy="452313"/>
            <a:chOff x="4464775" y="3806475"/>
            <a:chExt cx="477625" cy="481800"/>
          </a:xfrm>
        </p:grpSpPr>
        <p:sp>
          <p:nvSpPr>
            <p:cNvPr id="6255" name="Google Shape;6255;p88"/>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56" name="Google Shape;6256;p88"/>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57" name="Google Shape;6257;p88"/>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58" name="Google Shape;6258;p88"/>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59" name="Google Shape;6259;p88"/>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0" name="Google Shape;6260;p88"/>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61" name="Google Shape;6261;p88"/>
          <p:cNvGrpSpPr/>
          <p:nvPr/>
        </p:nvGrpSpPr>
        <p:grpSpPr>
          <a:xfrm>
            <a:off x="10622808" y="4167961"/>
            <a:ext cx="452337" cy="452337"/>
            <a:chOff x="5049725" y="3806450"/>
            <a:chExt cx="481825" cy="481825"/>
          </a:xfrm>
        </p:grpSpPr>
        <p:sp>
          <p:nvSpPr>
            <p:cNvPr id="6262" name="Google Shape;6262;p88"/>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3" name="Google Shape;6263;p88"/>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4" name="Google Shape;6264;p88"/>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65" name="Google Shape;6265;p88"/>
          <p:cNvGrpSpPr/>
          <p:nvPr/>
        </p:nvGrpSpPr>
        <p:grpSpPr>
          <a:xfrm>
            <a:off x="1702286" y="5269065"/>
            <a:ext cx="452337" cy="452337"/>
            <a:chOff x="5651375" y="3806450"/>
            <a:chExt cx="481825" cy="481825"/>
          </a:xfrm>
        </p:grpSpPr>
        <p:sp>
          <p:nvSpPr>
            <p:cNvPr id="6266" name="Google Shape;6266;p88"/>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7" name="Google Shape;6267;p88"/>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8" name="Google Shape;6268;p88"/>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9" name="Google Shape;6269;p88"/>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70" name="Google Shape;6270;p88"/>
          <p:cNvGrpSpPr/>
          <p:nvPr/>
        </p:nvGrpSpPr>
        <p:grpSpPr>
          <a:xfrm>
            <a:off x="4204862" y="5271717"/>
            <a:ext cx="398004" cy="447033"/>
            <a:chOff x="6264300" y="3809300"/>
            <a:chExt cx="423950" cy="476175"/>
          </a:xfrm>
        </p:grpSpPr>
        <p:sp>
          <p:nvSpPr>
            <p:cNvPr id="6271" name="Google Shape;6271;p88"/>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2" name="Google Shape;6272;p88"/>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3" name="Google Shape;6273;p88"/>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74" name="Google Shape;6274;p88"/>
          <p:cNvGrpSpPr/>
          <p:nvPr/>
        </p:nvGrpSpPr>
        <p:grpSpPr>
          <a:xfrm>
            <a:off x="6709690" y="4718509"/>
            <a:ext cx="454097" cy="452361"/>
            <a:chOff x="898875" y="4399275"/>
            <a:chExt cx="483700" cy="481850"/>
          </a:xfrm>
        </p:grpSpPr>
        <p:sp>
          <p:nvSpPr>
            <p:cNvPr id="6275" name="Google Shape;6275;p88"/>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6" name="Google Shape;6276;p88"/>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7" name="Google Shape;6277;p88"/>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8" name="Google Shape;6278;p88"/>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9" name="Google Shape;6279;p88"/>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0" name="Google Shape;6280;p88"/>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1" name="Google Shape;6281;p88"/>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2" name="Google Shape;6282;p88"/>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83" name="Google Shape;6283;p88"/>
          <p:cNvGrpSpPr/>
          <p:nvPr/>
        </p:nvGrpSpPr>
        <p:grpSpPr>
          <a:xfrm>
            <a:off x="7288001" y="4738845"/>
            <a:ext cx="452337" cy="411687"/>
            <a:chOff x="1492675" y="4420975"/>
            <a:chExt cx="481825" cy="438525"/>
          </a:xfrm>
        </p:grpSpPr>
        <p:sp>
          <p:nvSpPr>
            <p:cNvPr id="6284" name="Google Shape;6284;p88"/>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5" name="Google Shape;6285;p88"/>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6" name="Google Shape;6286;p88"/>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7" name="Google Shape;6287;p88"/>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8" name="Google Shape;6288;p88"/>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89" name="Google Shape;6289;p88"/>
          <p:cNvGrpSpPr/>
          <p:nvPr/>
        </p:nvGrpSpPr>
        <p:grpSpPr>
          <a:xfrm>
            <a:off x="7827976" y="4719412"/>
            <a:ext cx="456773" cy="450553"/>
            <a:chOff x="2084100" y="4400250"/>
            <a:chExt cx="486550" cy="479925"/>
          </a:xfrm>
        </p:grpSpPr>
        <p:sp>
          <p:nvSpPr>
            <p:cNvPr id="6290" name="Google Shape;6290;p88"/>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1" name="Google Shape;6291;p88"/>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2" name="Google Shape;6292;p88"/>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3" name="Google Shape;6293;p88"/>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4" name="Google Shape;6294;p88"/>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5" name="Google Shape;6295;p88"/>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96" name="Google Shape;6296;p88"/>
          <p:cNvGrpSpPr/>
          <p:nvPr/>
        </p:nvGrpSpPr>
        <p:grpSpPr>
          <a:xfrm>
            <a:off x="8409950" y="4718543"/>
            <a:ext cx="397559" cy="452291"/>
            <a:chOff x="2707950" y="4399325"/>
            <a:chExt cx="423475" cy="481775"/>
          </a:xfrm>
        </p:grpSpPr>
        <p:sp>
          <p:nvSpPr>
            <p:cNvPr id="6297" name="Google Shape;6297;p88"/>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8" name="Google Shape;6298;p88"/>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9" name="Google Shape;6299;p88"/>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0" name="Google Shape;6300;p88"/>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1" name="Google Shape;6301;p88"/>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2" name="Google Shape;6302;p88"/>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3" name="Google Shape;6303;p88"/>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4" name="Google Shape;6304;p88"/>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5" name="Google Shape;6305;p88"/>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6" name="Google Shape;6306;p88"/>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7" name="Google Shape;6307;p88"/>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8" name="Google Shape;6308;p88"/>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09" name="Google Shape;6309;p88"/>
          <p:cNvGrpSpPr/>
          <p:nvPr/>
        </p:nvGrpSpPr>
        <p:grpSpPr>
          <a:xfrm>
            <a:off x="8982642" y="4718509"/>
            <a:ext cx="366743" cy="452361"/>
            <a:chOff x="3330525" y="4399275"/>
            <a:chExt cx="390650" cy="481850"/>
          </a:xfrm>
        </p:grpSpPr>
        <p:sp>
          <p:nvSpPr>
            <p:cNvPr id="6310" name="Google Shape;6310;p88"/>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1" name="Google Shape;6311;p88"/>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2" name="Google Shape;6312;p88"/>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3" name="Google Shape;6313;p88"/>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4" name="Google Shape;6314;p88"/>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5" name="Google Shape;6315;p88"/>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6" name="Google Shape;6316;p88"/>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17" name="Google Shape;6317;p88"/>
          <p:cNvGrpSpPr/>
          <p:nvPr/>
        </p:nvGrpSpPr>
        <p:grpSpPr>
          <a:xfrm>
            <a:off x="9548681" y="4718521"/>
            <a:ext cx="337687" cy="452337"/>
            <a:chOff x="3938800" y="4399275"/>
            <a:chExt cx="359700" cy="481825"/>
          </a:xfrm>
        </p:grpSpPr>
        <p:sp>
          <p:nvSpPr>
            <p:cNvPr id="6318" name="Google Shape;6318;p88"/>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9" name="Google Shape;6319;p88"/>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20" name="Google Shape;6320;p88"/>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21" name="Google Shape;6321;p88"/>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22" name="Google Shape;6322;p88"/>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23" name="Google Shape;6323;p88"/>
          <p:cNvGrpSpPr/>
          <p:nvPr/>
        </p:nvGrpSpPr>
        <p:grpSpPr>
          <a:xfrm>
            <a:off x="10176385" y="4718521"/>
            <a:ext cx="212052" cy="452337"/>
            <a:chOff x="4584850" y="4399275"/>
            <a:chExt cx="225875" cy="481825"/>
          </a:xfrm>
        </p:grpSpPr>
        <p:sp>
          <p:nvSpPr>
            <p:cNvPr id="6324" name="Google Shape;6324;p88"/>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25" name="Google Shape;6325;p88"/>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326" name="Google Shape;6326;p88"/>
          <p:cNvSpPr/>
          <p:nvPr/>
        </p:nvSpPr>
        <p:spPr>
          <a:xfrm>
            <a:off x="10600566" y="4718427"/>
            <a:ext cx="496367" cy="452149"/>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327" name="Google Shape;6327;p88"/>
          <p:cNvGrpSpPr/>
          <p:nvPr/>
        </p:nvGrpSpPr>
        <p:grpSpPr>
          <a:xfrm>
            <a:off x="1089756" y="5269061"/>
            <a:ext cx="452337" cy="452337"/>
            <a:chOff x="5642550" y="4399275"/>
            <a:chExt cx="481825" cy="481825"/>
          </a:xfrm>
        </p:grpSpPr>
        <p:sp>
          <p:nvSpPr>
            <p:cNvPr id="6328" name="Google Shape;6328;p88"/>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29" name="Google Shape;6329;p88"/>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30" name="Google Shape;6330;p88"/>
          <p:cNvGrpSpPr/>
          <p:nvPr/>
        </p:nvGrpSpPr>
        <p:grpSpPr>
          <a:xfrm>
            <a:off x="3560248" y="5284938"/>
            <a:ext cx="484421" cy="420583"/>
            <a:chOff x="6218300" y="4416175"/>
            <a:chExt cx="516000" cy="448000"/>
          </a:xfrm>
        </p:grpSpPr>
        <p:sp>
          <p:nvSpPr>
            <p:cNvPr id="6331" name="Google Shape;6331;p88"/>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32" name="Google Shape;6332;p88"/>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33" name="Google Shape;6333;p88"/>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34" name="Google Shape;6334;p88"/>
          <p:cNvGrpSpPr/>
          <p:nvPr/>
        </p:nvGrpSpPr>
        <p:grpSpPr>
          <a:xfrm>
            <a:off x="7827189" y="5269057"/>
            <a:ext cx="452337" cy="452337"/>
            <a:chOff x="899850" y="4992125"/>
            <a:chExt cx="481825" cy="481825"/>
          </a:xfrm>
        </p:grpSpPr>
        <p:sp>
          <p:nvSpPr>
            <p:cNvPr id="6335" name="Google Shape;6335;p88"/>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36" name="Google Shape;6336;p88"/>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37" name="Google Shape;6337;p88"/>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38" name="Google Shape;6338;p88"/>
          <p:cNvGrpSpPr/>
          <p:nvPr/>
        </p:nvGrpSpPr>
        <p:grpSpPr>
          <a:xfrm>
            <a:off x="7214658" y="5269057"/>
            <a:ext cx="452337" cy="452337"/>
            <a:chOff x="1492675" y="4992125"/>
            <a:chExt cx="481825" cy="481825"/>
          </a:xfrm>
        </p:grpSpPr>
        <p:sp>
          <p:nvSpPr>
            <p:cNvPr id="6339" name="Google Shape;6339;p88"/>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40" name="Google Shape;6340;p88"/>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41" name="Google Shape;6341;p88"/>
          <p:cNvGrpSpPr/>
          <p:nvPr/>
        </p:nvGrpSpPr>
        <p:grpSpPr>
          <a:xfrm>
            <a:off x="6602128" y="5269057"/>
            <a:ext cx="452337" cy="452337"/>
            <a:chOff x="2085525" y="4992125"/>
            <a:chExt cx="481825" cy="481825"/>
          </a:xfrm>
        </p:grpSpPr>
        <p:sp>
          <p:nvSpPr>
            <p:cNvPr id="6342" name="Google Shape;6342;p88"/>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43" name="Google Shape;6343;p88"/>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44" name="Google Shape;6344;p88"/>
          <p:cNvGrpSpPr/>
          <p:nvPr/>
        </p:nvGrpSpPr>
        <p:grpSpPr>
          <a:xfrm>
            <a:off x="9052460" y="5269057"/>
            <a:ext cx="452337" cy="452337"/>
            <a:chOff x="2678350" y="4992125"/>
            <a:chExt cx="481825" cy="481825"/>
          </a:xfrm>
        </p:grpSpPr>
        <p:sp>
          <p:nvSpPr>
            <p:cNvPr id="6345" name="Google Shape;6345;p88"/>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46" name="Google Shape;6346;p88"/>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47" name="Google Shape;6347;p88"/>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48" name="Google Shape;6348;p88"/>
          <p:cNvGrpSpPr/>
          <p:nvPr/>
        </p:nvGrpSpPr>
        <p:grpSpPr>
          <a:xfrm>
            <a:off x="5989598" y="5269057"/>
            <a:ext cx="452337" cy="452337"/>
            <a:chOff x="3271200" y="4992125"/>
            <a:chExt cx="481825" cy="481825"/>
          </a:xfrm>
        </p:grpSpPr>
        <p:sp>
          <p:nvSpPr>
            <p:cNvPr id="6349" name="Google Shape;6349;p88"/>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50" name="Google Shape;6350;p88"/>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51" name="Google Shape;6351;p88"/>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52" name="Google Shape;6352;p88"/>
          <p:cNvGrpSpPr/>
          <p:nvPr/>
        </p:nvGrpSpPr>
        <p:grpSpPr>
          <a:xfrm>
            <a:off x="8439718" y="5270418"/>
            <a:ext cx="452548" cy="449615"/>
            <a:chOff x="5049575" y="4993600"/>
            <a:chExt cx="482050" cy="478925"/>
          </a:xfrm>
        </p:grpSpPr>
        <p:sp>
          <p:nvSpPr>
            <p:cNvPr id="6353" name="Google Shape;6353;p88"/>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54" name="Google Shape;6354;p88"/>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55" name="Google Shape;6355;p88"/>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56" name="Google Shape;6356;p88"/>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357" name="Google Shape;6357;p88"/>
          <p:cNvSpPr txBox="1"/>
          <p:nvPr/>
        </p:nvSpPr>
        <p:spPr>
          <a:xfrm>
            <a:off x="964533" y="1583967"/>
            <a:ext cx="10262800" cy="1015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1467" kern="0" dirty="0">
                <a:solidFill>
                  <a:srgbClr val="FFFFFF"/>
                </a:solidFill>
                <a:latin typeface="Arial"/>
                <a:cs typeface="Arial"/>
                <a:sym typeface="Arial"/>
              </a:rPr>
              <a:t>You can </a:t>
            </a:r>
            <a:r>
              <a:rPr lang="en" sz="1467" b="1" kern="0" dirty="0">
                <a:solidFill>
                  <a:srgbClr val="869FB2"/>
                </a:solidFill>
                <a:latin typeface="Arial"/>
                <a:cs typeface="Arial"/>
                <a:sym typeface="Arial"/>
              </a:rPr>
              <a:t>resize </a:t>
            </a:r>
            <a:r>
              <a:rPr lang="en" sz="1467" kern="0" dirty="0">
                <a:solidFill>
                  <a:srgbClr val="FFFFFF"/>
                </a:solidFill>
                <a:latin typeface="Arial"/>
                <a:cs typeface="Arial"/>
                <a:sym typeface="Arial"/>
              </a:rPr>
              <a:t>these icons without losing quality.</a:t>
            </a:r>
            <a:endParaRPr sz="1467" kern="0" dirty="0">
              <a:solidFill>
                <a:srgbClr val="FFFFFF"/>
              </a:solidFill>
              <a:latin typeface="Arial"/>
              <a:cs typeface="Arial"/>
              <a:sym typeface="Arial"/>
            </a:endParaRPr>
          </a:p>
          <a:p>
            <a:pPr algn="ctr" defTabSz="1219170">
              <a:buClr>
                <a:srgbClr val="000000"/>
              </a:buClr>
            </a:pPr>
            <a:r>
              <a:rPr lang="en" sz="1467" kern="0" dirty="0">
                <a:solidFill>
                  <a:srgbClr val="FFFFFF"/>
                </a:solidFill>
                <a:latin typeface="Arial"/>
                <a:cs typeface="Arial"/>
                <a:sym typeface="Arial"/>
              </a:rPr>
              <a:t>You can </a:t>
            </a:r>
            <a:r>
              <a:rPr lang="en" sz="1467" b="1" kern="0" dirty="0">
                <a:solidFill>
                  <a:srgbClr val="869FB2"/>
                </a:solidFill>
                <a:latin typeface="Arial"/>
                <a:cs typeface="Arial"/>
                <a:sym typeface="Arial"/>
              </a:rPr>
              <a:t>change the stroke and fill color</a:t>
            </a:r>
            <a:r>
              <a:rPr lang="en" sz="1467" kern="0" dirty="0">
                <a:solidFill>
                  <a:srgbClr val="FFFFFF"/>
                </a:solidFill>
                <a:latin typeface="Arial"/>
                <a:cs typeface="Arial"/>
                <a:sym typeface="Arial"/>
              </a:rPr>
              <a:t>; just select the icon and click on the </a:t>
            </a:r>
            <a:r>
              <a:rPr lang="en" sz="1467" b="1" kern="0" dirty="0">
                <a:solidFill>
                  <a:srgbClr val="869FB2"/>
                </a:solidFill>
                <a:latin typeface="Arial"/>
                <a:cs typeface="Arial"/>
                <a:sym typeface="Arial"/>
              </a:rPr>
              <a:t>paint bucket/pen</a:t>
            </a:r>
            <a:r>
              <a:rPr lang="en" sz="1467" kern="0" dirty="0">
                <a:solidFill>
                  <a:srgbClr val="FFFFFF"/>
                </a:solidFill>
                <a:latin typeface="Arial"/>
                <a:cs typeface="Arial"/>
                <a:sym typeface="Arial"/>
              </a:rPr>
              <a:t>.</a:t>
            </a:r>
            <a:endParaRPr sz="1467" kern="0" dirty="0">
              <a:solidFill>
                <a:srgbClr val="FFFFFF"/>
              </a:solidFill>
              <a:latin typeface="Arial"/>
              <a:cs typeface="Arial"/>
              <a:sym typeface="Arial"/>
            </a:endParaRPr>
          </a:p>
          <a:p>
            <a:pPr algn="ctr" defTabSz="1219170">
              <a:buClr>
                <a:srgbClr val="000000"/>
              </a:buClr>
            </a:pPr>
            <a:r>
              <a:rPr lang="en" sz="1467" kern="0" dirty="0">
                <a:solidFill>
                  <a:srgbClr val="FFFFFF"/>
                </a:solidFill>
                <a:latin typeface="Arial"/>
                <a:cs typeface="Arial"/>
                <a:sym typeface="Arial"/>
              </a:rPr>
              <a:t>In Google Slides, you can also use </a:t>
            </a:r>
            <a:r>
              <a:rPr lang="en" sz="1467" b="1" kern="0" dirty="0">
                <a:solidFill>
                  <a:srgbClr val="869FB2"/>
                </a:solidFill>
                <a:uFill>
                  <a:noFill/>
                </a:uFill>
                <a:latin typeface="Arial"/>
                <a:cs typeface="Arial"/>
                <a:sym typeface="Arial"/>
              </a:rPr>
              <a:t>Flaticon’s extension</a:t>
            </a:r>
            <a:r>
              <a:rPr lang="en" sz="1467" kern="0" dirty="0">
                <a:solidFill>
                  <a:srgbClr val="FFFFFF"/>
                </a:solidFill>
                <a:latin typeface="Arial"/>
                <a:cs typeface="Arial"/>
                <a:sym typeface="Arial"/>
              </a:rPr>
              <a:t>, allowing you to customize and add even more icons.</a:t>
            </a:r>
            <a:endParaRPr sz="1467" kern="0" dirty="0">
              <a:solidFill>
                <a:srgbClr val="FFFFFF"/>
              </a:solidFill>
              <a:latin typeface="Arial"/>
              <a:cs typeface="Arial"/>
              <a:sym typeface="Arial"/>
            </a:endParaRPr>
          </a:p>
        </p:txBody>
      </p:sp>
      <p:sp>
        <p:nvSpPr>
          <p:cNvPr id="6358" name="Google Shape;6358;p88"/>
          <p:cNvSpPr txBox="1">
            <a:spLocks noGrp="1"/>
          </p:cNvSpPr>
          <p:nvPr>
            <p:ph type="title"/>
          </p:nvPr>
        </p:nvSpPr>
        <p:spPr>
          <a:xfrm>
            <a:off x="964600" y="681367"/>
            <a:ext cx="10262800" cy="643200"/>
          </a:xfrm>
          <a:prstGeom prst="rect">
            <a:avLst/>
          </a:prstGeom>
        </p:spPr>
        <p:txBody>
          <a:bodyPr spcFirstLastPara="1" wrap="square" lIns="121900" tIns="121900" rIns="121900" bIns="121900" anchor="t" anchorCtr="0">
            <a:noAutofit/>
          </a:bodyPr>
          <a:lstStyle/>
          <a:p>
            <a:r>
              <a:rPr lang="en"/>
              <a:t>...and our sets of editable icons</a:t>
            </a:r>
            <a:endParaRPr/>
          </a:p>
        </p:txBody>
      </p:sp>
      <p:grpSp>
        <p:nvGrpSpPr>
          <p:cNvPr id="6359" name="Google Shape;6359;p88"/>
          <p:cNvGrpSpPr/>
          <p:nvPr/>
        </p:nvGrpSpPr>
        <p:grpSpPr>
          <a:xfrm>
            <a:off x="9664989" y="5300500"/>
            <a:ext cx="260400" cy="458363"/>
            <a:chOff x="3999225" y="4364775"/>
            <a:chExt cx="195300" cy="343772"/>
          </a:xfrm>
        </p:grpSpPr>
        <p:grpSp>
          <p:nvGrpSpPr>
            <p:cNvPr id="6360" name="Google Shape;6360;p88"/>
            <p:cNvGrpSpPr/>
            <p:nvPr/>
          </p:nvGrpSpPr>
          <p:grpSpPr>
            <a:xfrm>
              <a:off x="4048568" y="4562577"/>
              <a:ext cx="97317" cy="145970"/>
              <a:chOff x="1529575" y="2222650"/>
              <a:chExt cx="203125" cy="304675"/>
            </a:xfrm>
          </p:grpSpPr>
          <p:sp>
            <p:nvSpPr>
              <p:cNvPr id="6361" name="Google Shape;6361;p88"/>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2" name="Google Shape;6362;p88"/>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63" name="Google Shape;6363;p88"/>
            <p:cNvGrpSpPr/>
            <p:nvPr/>
          </p:nvGrpSpPr>
          <p:grpSpPr>
            <a:xfrm>
              <a:off x="3999225" y="4364775"/>
              <a:ext cx="195300" cy="195300"/>
              <a:chOff x="3999225" y="4364775"/>
              <a:chExt cx="195300" cy="195300"/>
            </a:xfrm>
          </p:grpSpPr>
          <p:sp>
            <p:nvSpPr>
              <p:cNvPr id="6364" name="Google Shape;6364;p88"/>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5" name="Google Shape;6365;p88"/>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366" name="Google Shape;6366;p88"/>
          <p:cNvGrpSpPr/>
          <p:nvPr/>
        </p:nvGrpSpPr>
        <p:grpSpPr>
          <a:xfrm>
            <a:off x="10085581" y="5322170"/>
            <a:ext cx="369451" cy="346148"/>
            <a:chOff x="4335888" y="4398114"/>
            <a:chExt cx="277088" cy="259611"/>
          </a:xfrm>
        </p:grpSpPr>
        <p:grpSp>
          <p:nvGrpSpPr>
            <p:cNvPr id="6367" name="Google Shape;6367;p88"/>
            <p:cNvGrpSpPr/>
            <p:nvPr/>
          </p:nvGrpSpPr>
          <p:grpSpPr>
            <a:xfrm>
              <a:off x="4335888" y="4462425"/>
              <a:ext cx="195300" cy="195300"/>
              <a:chOff x="4335888" y="4462425"/>
              <a:chExt cx="195300" cy="195300"/>
            </a:xfrm>
          </p:grpSpPr>
          <p:sp>
            <p:nvSpPr>
              <p:cNvPr id="6368" name="Google Shape;6368;p88"/>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9" name="Google Shape;6369;p88"/>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70" name="Google Shape;6370;p88"/>
            <p:cNvGrpSpPr/>
            <p:nvPr/>
          </p:nvGrpSpPr>
          <p:grpSpPr>
            <a:xfrm>
              <a:off x="4509813" y="4398114"/>
              <a:ext cx="103162" cy="103198"/>
              <a:chOff x="2277975" y="2021700"/>
              <a:chExt cx="215325" cy="215400"/>
            </a:xfrm>
          </p:grpSpPr>
          <p:sp>
            <p:nvSpPr>
              <p:cNvPr id="6371" name="Google Shape;6371;p88"/>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88"/>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373" name="Google Shape;6373;p88"/>
          <p:cNvGrpSpPr/>
          <p:nvPr/>
        </p:nvGrpSpPr>
        <p:grpSpPr>
          <a:xfrm>
            <a:off x="10615226" y="5399484"/>
            <a:ext cx="523033" cy="260400"/>
            <a:chOff x="4752588" y="4440200"/>
            <a:chExt cx="392275" cy="195300"/>
          </a:xfrm>
        </p:grpSpPr>
        <p:grpSp>
          <p:nvGrpSpPr>
            <p:cNvPr id="6374" name="Google Shape;6374;p88"/>
            <p:cNvGrpSpPr/>
            <p:nvPr/>
          </p:nvGrpSpPr>
          <p:grpSpPr>
            <a:xfrm>
              <a:off x="4950384" y="4469728"/>
              <a:ext cx="194479" cy="136244"/>
              <a:chOff x="3163375" y="2175125"/>
              <a:chExt cx="405925" cy="284375"/>
            </a:xfrm>
          </p:grpSpPr>
          <p:sp>
            <p:nvSpPr>
              <p:cNvPr id="6375" name="Google Shape;6375;p88"/>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88"/>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88"/>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78" name="Google Shape;6378;p88"/>
            <p:cNvGrpSpPr/>
            <p:nvPr/>
          </p:nvGrpSpPr>
          <p:grpSpPr>
            <a:xfrm>
              <a:off x="4752588" y="4440200"/>
              <a:ext cx="195300" cy="195300"/>
              <a:chOff x="4335888" y="4462425"/>
              <a:chExt cx="195300" cy="195300"/>
            </a:xfrm>
          </p:grpSpPr>
          <p:sp>
            <p:nvSpPr>
              <p:cNvPr id="6379" name="Google Shape;6379;p88"/>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88"/>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384"/>
        <p:cNvGrpSpPr/>
        <p:nvPr/>
      </p:nvGrpSpPr>
      <p:grpSpPr>
        <a:xfrm>
          <a:off x="0" y="0"/>
          <a:ext cx="0" cy="0"/>
          <a:chOff x="0" y="0"/>
          <a:chExt cx="0" cy="0"/>
        </a:xfrm>
      </p:grpSpPr>
      <p:grpSp>
        <p:nvGrpSpPr>
          <p:cNvPr id="6385" name="Google Shape;6385;p89"/>
          <p:cNvGrpSpPr/>
          <p:nvPr/>
        </p:nvGrpSpPr>
        <p:grpSpPr>
          <a:xfrm>
            <a:off x="1141600" y="1748239"/>
            <a:ext cx="429465" cy="494039"/>
            <a:chOff x="-42971725" y="3217825"/>
            <a:chExt cx="275675" cy="317125"/>
          </a:xfrm>
        </p:grpSpPr>
        <p:sp>
          <p:nvSpPr>
            <p:cNvPr id="6386" name="Google Shape;6386;p89"/>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89"/>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8" name="Google Shape;6388;p89"/>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89" name="Google Shape;6389;p89"/>
          <p:cNvGrpSpPr/>
          <p:nvPr/>
        </p:nvGrpSpPr>
        <p:grpSpPr>
          <a:xfrm>
            <a:off x="1104151" y="2373114"/>
            <a:ext cx="504360" cy="450068"/>
            <a:chOff x="-42996150" y="3612600"/>
            <a:chExt cx="323750" cy="288900"/>
          </a:xfrm>
        </p:grpSpPr>
        <p:sp>
          <p:nvSpPr>
            <p:cNvPr id="6390" name="Google Shape;6390;p89"/>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1" name="Google Shape;6391;p89"/>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2" name="Google Shape;6392;p89"/>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93" name="Google Shape;6393;p89"/>
          <p:cNvGrpSpPr/>
          <p:nvPr/>
        </p:nvGrpSpPr>
        <p:grpSpPr>
          <a:xfrm>
            <a:off x="1107833" y="2918941"/>
            <a:ext cx="496999" cy="494545"/>
            <a:chOff x="-42994575" y="3950300"/>
            <a:chExt cx="319025" cy="317450"/>
          </a:xfrm>
        </p:grpSpPr>
        <p:sp>
          <p:nvSpPr>
            <p:cNvPr id="6394" name="Google Shape;6394;p89"/>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89"/>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6" name="Google Shape;6396;p89"/>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97" name="Google Shape;6397;p89"/>
          <p:cNvGrpSpPr/>
          <p:nvPr/>
        </p:nvGrpSpPr>
        <p:grpSpPr>
          <a:xfrm>
            <a:off x="3979026" y="1781384"/>
            <a:ext cx="495713" cy="494505"/>
            <a:chOff x="-41111350" y="3239100"/>
            <a:chExt cx="318200" cy="317425"/>
          </a:xfrm>
        </p:grpSpPr>
        <p:sp>
          <p:nvSpPr>
            <p:cNvPr id="6398" name="Google Shape;6398;p89"/>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89"/>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89"/>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1" name="Google Shape;6401;p89"/>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02" name="Google Shape;6402;p89"/>
          <p:cNvGrpSpPr/>
          <p:nvPr/>
        </p:nvGrpSpPr>
        <p:grpSpPr>
          <a:xfrm>
            <a:off x="3974117" y="2362091"/>
            <a:ext cx="505528" cy="494623"/>
            <a:chOff x="-41117650" y="3605525"/>
            <a:chExt cx="324500" cy="317500"/>
          </a:xfrm>
        </p:grpSpPr>
        <p:sp>
          <p:nvSpPr>
            <p:cNvPr id="6403" name="Google Shape;6403;p89"/>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89"/>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89"/>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06" name="Google Shape;6406;p89"/>
          <p:cNvSpPr/>
          <p:nvPr/>
        </p:nvSpPr>
        <p:spPr>
          <a:xfrm>
            <a:off x="3982292" y="2961539"/>
            <a:ext cx="496960" cy="482237"/>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07" name="Google Shape;6407;p89"/>
          <p:cNvGrpSpPr/>
          <p:nvPr/>
        </p:nvGrpSpPr>
        <p:grpSpPr>
          <a:xfrm>
            <a:off x="2409125" y="3550789"/>
            <a:ext cx="288361" cy="495752"/>
            <a:chOff x="-39205300" y="3220175"/>
            <a:chExt cx="185100" cy="318225"/>
          </a:xfrm>
        </p:grpSpPr>
        <p:sp>
          <p:nvSpPr>
            <p:cNvPr id="6408" name="Google Shape;6408;p89"/>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89"/>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10" name="Google Shape;6410;p89"/>
          <p:cNvGrpSpPr/>
          <p:nvPr/>
        </p:nvGrpSpPr>
        <p:grpSpPr>
          <a:xfrm>
            <a:off x="2363160" y="4164218"/>
            <a:ext cx="400021" cy="492364"/>
            <a:chOff x="-39248625" y="3588600"/>
            <a:chExt cx="256775" cy="316050"/>
          </a:xfrm>
        </p:grpSpPr>
        <p:sp>
          <p:nvSpPr>
            <p:cNvPr id="6411" name="Google Shape;6411;p89"/>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89"/>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13" name="Google Shape;6413;p89"/>
          <p:cNvSpPr/>
          <p:nvPr/>
        </p:nvSpPr>
        <p:spPr>
          <a:xfrm>
            <a:off x="2324521" y="4771720"/>
            <a:ext cx="484731" cy="494545"/>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89"/>
          <p:cNvSpPr/>
          <p:nvPr/>
        </p:nvSpPr>
        <p:spPr>
          <a:xfrm>
            <a:off x="5243919" y="3533637"/>
            <a:ext cx="493299" cy="491468"/>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15" name="Google Shape;6415;p89"/>
          <p:cNvGrpSpPr/>
          <p:nvPr/>
        </p:nvGrpSpPr>
        <p:grpSpPr>
          <a:xfrm>
            <a:off x="1630779" y="1748240"/>
            <a:ext cx="572672" cy="494505"/>
            <a:chOff x="-42651700" y="3217825"/>
            <a:chExt cx="367600" cy="317425"/>
          </a:xfrm>
        </p:grpSpPr>
        <p:sp>
          <p:nvSpPr>
            <p:cNvPr id="6416" name="Google Shape;6416;p89"/>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89"/>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89"/>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89"/>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20" name="Google Shape;6420;p89"/>
          <p:cNvGrpSpPr/>
          <p:nvPr/>
        </p:nvGrpSpPr>
        <p:grpSpPr>
          <a:xfrm>
            <a:off x="1678021" y="2334439"/>
            <a:ext cx="478187" cy="484301"/>
            <a:chOff x="-42617300" y="3587775"/>
            <a:chExt cx="306950" cy="310875"/>
          </a:xfrm>
        </p:grpSpPr>
        <p:sp>
          <p:nvSpPr>
            <p:cNvPr id="6421" name="Google Shape;6421;p89"/>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89"/>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23" name="Google Shape;6423;p89"/>
          <p:cNvSpPr/>
          <p:nvPr/>
        </p:nvSpPr>
        <p:spPr>
          <a:xfrm>
            <a:off x="1673292" y="2919829"/>
            <a:ext cx="495713" cy="493299"/>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24" name="Google Shape;6424;p89"/>
          <p:cNvGrpSpPr/>
          <p:nvPr/>
        </p:nvGrpSpPr>
        <p:grpSpPr>
          <a:xfrm>
            <a:off x="4573791" y="1780759"/>
            <a:ext cx="502568" cy="493765"/>
            <a:chOff x="-40748275" y="3238700"/>
            <a:chExt cx="322600" cy="316950"/>
          </a:xfrm>
        </p:grpSpPr>
        <p:sp>
          <p:nvSpPr>
            <p:cNvPr id="6425" name="Google Shape;6425;p89"/>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89"/>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89"/>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8" name="Google Shape;6428;p89"/>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89"/>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89"/>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31" name="Google Shape;6431;p89"/>
          <p:cNvGrpSpPr/>
          <p:nvPr/>
        </p:nvGrpSpPr>
        <p:grpSpPr>
          <a:xfrm>
            <a:off x="4577199" y="2404737"/>
            <a:ext cx="495752" cy="451587"/>
            <a:chOff x="-40745125" y="3632900"/>
            <a:chExt cx="318225" cy="289875"/>
          </a:xfrm>
        </p:grpSpPr>
        <p:sp>
          <p:nvSpPr>
            <p:cNvPr id="6432" name="Google Shape;6432;p89"/>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89"/>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89"/>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89"/>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6" name="Google Shape;6436;p89"/>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7" name="Google Shape;6437;p89"/>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89"/>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39" name="Google Shape;6439;p89"/>
          <p:cNvGrpSpPr/>
          <p:nvPr/>
        </p:nvGrpSpPr>
        <p:grpSpPr>
          <a:xfrm>
            <a:off x="4582729" y="2953019"/>
            <a:ext cx="484691" cy="493571"/>
            <a:chOff x="-40742750" y="3972175"/>
            <a:chExt cx="311125" cy="316825"/>
          </a:xfrm>
        </p:grpSpPr>
        <p:sp>
          <p:nvSpPr>
            <p:cNvPr id="6440" name="Google Shape;6440;p89"/>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89"/>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42" name="Google Shape;6442;p89"/>
          <p:cNvGrpSpPr/>
          <p:nvPr/>
        </p:nvGrpSpPr>
        <p:grpSpPr>
          <a:xfrm>
            <a:off x="2959611" y="3553243"/>
            <a:ext cx="355856" cy="493299"/>
            <a:chOff x="-38860325" y="3221750"/>
            <a:chExt cx="228425" cy="316650"/>
          </a:xfrm>
        </p:grpSpPr>
        <p:sp>
          <p:nvSpPr>
            <p:cNvPr id="6443" name="Google Shape;6443;p89"/>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4" name="Google Shape;6444;p89"/>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5" name="Google Shape;6445;p89"/>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89"/>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47" name="Google Shape;6447;p89"/>
          <p:cNvGrpSpPr/>
          <p:nvPr/>
        </p:nvGrpSpPr>
        <p:grpSpPr>
          <a:xfrm>
            <a:off x="2894021" y="4169320"/>
            <a:ext cx="506775" cy="489481"/>
            <a:chOff x="-38905225" y="3591875"/>
            <a:chExt cx="325300" cy="314200"/>
          </a:xfrm>
        </p:grpSpPr>
        <p:sp>
          <p:nvSpPr>
            <p:cNvPr id="6448" name="Google Shape;6448;p89"/>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89"/>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89"/>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51" name="Google Shape;6451;p89"/>
          <p:cNvSpPr/>
          <p:nvPr/>
        </p:nvSpPr>
        <p:spPr>
          <a:xfrm>
            <a:off x="2904439" y="4849023"/>
            <a:ext cx="493299" cy="417236"/>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52" name="Google Shape;6452;p89"/>
          <p:cNvGrpSpPr/>
          <p:nvPr/>
        </p:nvGrpSpPr>
        <p:grpSpPr>
          <a:xfrm>
            <a:off x="5303021" y="4149425"/>
            <a:ext cx="387753" cy="492987"/>
            <a:chOff x="-37370925" y="3579105"/>
            <a:chExt cx="248900" cy="316450"/>
          </a:xfrm>
        </p:grpSpPr>
        <p:sp>
          <p:nvSpPr>
            <p:cNvPr id="6453" name="Google Shape;6453;p89"/>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89"/>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55" name="Google Shape;6455;p89"/>
          <p:cNvSpPr/>
          <p:nvPr/>
        </p:nvSpPr>
        <p:spPr>
          <a:xfrm>
            <a:off x="2236426" y="1749157"/>
            <a:ext cx="485937" cy="49255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89"/>
          <p:cNvSpPr/>
          <p:nvPr/>
        </p:nvSpPr>
        <p:spPr>
          <a:xfrm>
            <a:off x="2269549" y="2329559"/>
            <a:ext cx="419689" cy="495752"/>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57" name="Google Shape;6457;p89"/>
          <p:cNvGrpSpPr/>
          <p:nvPr/>
        </p:nvGrpSpPr>
        <p:grpSpPr>
          <a:xfrm>
            <a:off x="2227520" y="2920187"/>
            <a:ext cx="495752" cy="493299"/>
            <a:chOff x="-42259725" y="3951100"/>
            <a:chExt cx="318225" cy="316650"/>
          </a:xfrm>
        </p:grpSpPr>
        <p:sp>
          <p:nvSpPr>
            <p:cNvPr id="6458" name="Google Shape;6458;p89"/>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89"/>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60" name="Google Shape;6460;p89"/>
          <p:cNvGrpSpPr/>
          <p:nvPr/>
        </p:nvGrpSpPr>
        <p:grpSpPr>
          <a:xfrm>
            <a:off x="5158670" y="1825549"/>
            <a:ext cx="494505" cy="450340"/>
            <a:chOff x="-40378075" y="3267450"/>
            <a:chExt cx="317425" cy="289075"/>
          </a:xfrm>
        </p:grpSpPr>
        <p:sp>
          <p:nvSpPr>
            <p:cNvPr id="6461" name="Google Shape;6461;p89"/>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89"/>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89"/>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89"/>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65" name="Google Shape;6465;p89"/>
          <p:cNvGrpSpPr/>
          <p:nvPr/>
        </p:nvGrpSpPr>
        <p:grpSpPr>
          <a:xfrm>
            <a:off x="5163557" y="2360572"/>
            <a:ext cx="484731" cy="493299"/>
            <a:chOff x="-40372575" y="3604550"/>
            <a:chExt cx="311150" cy="316650"/>
          </a:xfrm>
        </p:grpSpPr>
        <p:sp>
          <p:nvSpPr>
            <p:cNvPr id="6466" name="Google Shape;6466;p89"/>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89"/>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89"/>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69" name="Google Shape;6469;p89"/>
          <p:cNvSpPr/>
          <p:nvPr/>
        </p:nvSpPr>
        <p:spPr>
          <a:xfrm>
            <a:off x="5168001" y="2951608"/>
            <a:ext cx="483484" cy="495869"/>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70" name="Google Shape;6470;p89"/>
          <p:cNvGrpSpPr/>
          <p:nvPr/>
        </p:nvGrpSpPr>
        <p:grpSpPr>
          <a:xfrm>
            <a:off x="3462156" y="3550790"/>
            <a:ext cx="532051" cy="496220"/>
            <a:chOff x="-38542250" y="3220175"/>
            <a:chExt cx="341525" cy="318525"/>
          </a:xfrm>
        </p:grpSpPr>
        <p:sp>
          <p:nvSpPr>
            <p:cNvPr id="6471" name="Google Shape;6471;p89"/>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89"/>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89"/>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74" name="Google Shape;6474;p89"/>
          <p:cNvGrpSpPr/>
          <p:nvPr/>
        </p:nvGrpSpPr>
        <p:grpSpPr>
          <a:xfrm>
            <a:off x="3491399" y="4163283"/>
            <a:ext cx="493299" cy="492091"/>
            <a:chOff x="-38537400" y="3588000"/>
            <a:chExt cx="316650" cy="315875"/>
          </a:xfrm>
        </p:grpSpPr>
        <p:sp>
          <p:nvSpPr>
            <p:cNvPr id="6475" name="Google Shape;6475;p89"/>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89"/>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89"/>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89"/>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79" name="Google Shape;6479;p89"/>
          <p:cNvGrpSpPr/>
          <p:nvPr/>
        </p:nvGrpSpPr>
        <p:grpSpPr>
          <a:xfrm>
            <a:off x="3490172" y="4773321"/>
            <a:ext cx="495752" cy="493299"/>
            <a:chOff x="-38538975" y="3954250"/>
            <a:chExt cx="318225" cy="316650"/>
          </a:xfrm>
        </p:grpSpPr>
        <p:sp>
          <p:nvSpPr>
            <p:cNvPr id="6480" name="Google Shape;6480;p89"/>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89"/>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82" name="Google Shape;6482;p89"/>
          <p:cNvGrpSpPr/>
          <p:nvPr/>
        </p:nvGrpSpPr>
        <p:grpSpPr>
          <a:xfrm>
            <a:off x="5246589" y="4766557"/>
            <a:ext cx="500620" cy="495752"/>
            <a:chOff x="-37385100" y="3949908"/>
            <a:chExt cx="321350" cy="318225"/>
          </a:xfrm>
        </p:grpSpPr>
        <p:sp>
          <p:nvSpPr>
            <p:cNvPr id="6483" name="Google Shape;6483;p89"/>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4" name="Google Shape;6484;p89"/>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85" name="Google Shape;6485;p89"/>
          <p:cNvGrpSpPr/>
          <p:nvPr/>
        </p:nvGrpSpPr>
        <p:grpSpPr>
          <a:xfrm>
            <a:off x="2814134" y="1747305"/>
            <a:ext cx="494545" cy="494233"/>
            <a:chOff x="-41895050" y="3217225"/>
            <a:chExt cx="317450" cy="317250"/>
          </a:xfrm>
        </p:grpSpPr>
        <p:sp>
          <p:nvSpPr>
            <p:cNvPr id="6486" name="Google Shape;6486;p89"/>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7" name="Google Shape;6487;p89"/>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8" name="Google Shape;6488;p89"/>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9" name="Google Shape;6489;p89"/>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89"/>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91" name="Google Shape;6491;p89"/>
          <p:cNvGrpSpPr/>
          <p:nvPr/>
        </p:nvGrpSpPr>
        <p:grpSpPr>
          <a:xfrm>
            <a:off x="2813531" y="2329883"/>
            <a:ext cx="495752" cy="493299"/>
            <a:chOff x="-41893475" y="3584850"/>
            <a:chExt cx="318225" cy="316650"/>
          </a:xfrm>
        </p:grpSpPr>
        <p:sp>
          <p:nvSpPr>
            <p:cNvPr id="6492" name="Google Shape;6492;p89"/>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3" name="Google Shape;6493;p89"/>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89"/>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89"/>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96" name="Google Shape;6496;p89"/>
          <p:cNvSpPr/>
          <p:nvPr/>
        </p:nvSpPr>
        <p:spPr>
          <a:xfrm>
            <a:off x="2817493" y="2922283"/>
            <a:ext cx="495752" cy="492403"/>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89"/>
          <p:cNvSpPr/>
          <p:nvPr/>
        </p:nvSpPr>
        <p:spPr>
          <a:xfrm>
            <a:off x="1099840" y="3578734"/>
            <a:ext cx="585329" cy="492052"/>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98" name="Google Shape;6498;p89"/>
          <p:cNvGrpSpPr/>
          <p:nvPr/>
        </p:nvGrpSpPr>
        <p:grpSpPr>
          <a:xfrm>
            <a:off x="1173568" y="4190273"/>
            <a:ext cx="450029" cy="494545"/>
            <a:chOff x="-39998250" y="3605325"/>
            <a:chExt cx="288875" cy="317450"/>
          </a:xfrm>
        </p:grpSpPr>
        <p:sp>
          <p:nvSpPr>
            <p:cNvPr id="6499" name="Google Shape;6499;p89"/>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89"/>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01" name="Google Shape;6501;p89"/>
          <p:cNvGrpSpPr/>
          <p:nvPr/>
        </p:nvGrpSpPr>
        <p:grpSpPr>
          <a:xfrm>
            <a:off x="1151933" y="4801558"/>
            <a:ext cx="493299" cy="493260"/>
            <a:chOff x="-40011050" y="3972375"/>
            <a:chExt cx="316650" cy="316625"/>
          </a:xfrm>
        </p:grpSpPr>
        <p:sp>
          <p:nvSpPr>
            <p:cNvPr id="6502" name="Google Shape;6502;p89"/>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89"/>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04" name="Google Shape;6504;p89"/>
          <p:cNvGrpSpPr/>
          <p:nvPr/>
        </p:nvGrpSpPr>
        <p:grpSpPr>
          <a:xfrm>
            <a:off x="4127842" y="3554490"/>
            <a:ext cx="355895" cy="492052"/>
            <a:chOff x="-38129425" y="3222550"/>
            <a:chExt cx="228450" cy="315850"/>
          </a:xfrm>
        </p:grpSpPr>
        <p:sp>
          <p:nvSpPr>
            <p:cNvPr id="6505" name="Google Shape;6505;p89"/>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89"/>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07" name="Google Shape;6507;p89"/>
          <p:cNvGrpSpPr/>
          <p:nvPr/>
        </p:nvGrpSpPr>
        <p:grpSpPr>
          <a:xfrm>
            <a:off x="4067801" y="4163283"/>
            <a:ext cx="495713" cy="493299"/>
            <a:chOff x="-38172725" y="3588000"/>
            <a:chExt cx="318200" cy="316650"/>
          </a:xfrm>
        </p:grpSpPr>
        <p:sp>
          <p:nvSpPr>
            <p:cNvPr id="6508" name="Google Shape;6508;p89"/>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89"/>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89"/>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89"/>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89"/>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3" name="Google Shape;6513;p89"/>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89"/>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89"/>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16" name="Google Shape;6516;p89"/>
          <p:cNvGrpSpPr/>
          <p:nvPr/>
        </p:nvGrpSpPr>
        <p:grpSpPr>
          <a:xfrm>
            <a:off x="4169003" y="4774529"/>
            <a:ext cx="293308" cy="493299"/>
            <a:chOff x="-38109725" y="3955025"/>
            <a:chExt cx="188275" cy="316650"/>
          </a:xfrm>
        </p:grpSpPr>
        <p:sp>
          <p:nvSpPr>
            <p:cNvPr id="6517" name="Google Shape;6517;p89"/>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8" name="Google Shape;6518;p89"/>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19" name="Google Shape;6519;p89"/>
          <p:cNvSpPr/>
          <p:nvPr/>
        </p:nvSpPr>
        <p:spPr>
          <a:xfrm>
            <a:off x="2971140" y="5387544"/>
            <a:ext cx="511720" cy="493688"/>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20" name="Google Shape;6520;p89"/>
          <p:cNvGrpSpPr/>
          <p:nvPr/>
        </p:nvGrpSpPr>
        <p:grpSpPr>
          <a:xfrm>
            <a:off x="3389535" y="1749757"/>
            <a:ext cx="498205" cy="492091"/>
            <a:chOff x="-41530375" y="3218800"/>
            <a:chExt cx="319800" cy="315875"/>
          </a:xfrm>
        </p:grpSpPr>
        <p:sp>
          <p:nvSpPr>
            <p:cNvPr id="6521" name="Google Shape;6521;p89"/>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89"/>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23" name="Google Shape;6523;p89"/>
          <p:cNvGrpSpPr/>
          <p:nvPr/>
        </p:nvGrpSpPr>
        <p:grpSpPr>
          <a:xfrm>
            <a:off x="3392592" y="2436635"/>
            <a:ext cx="492091" cy="385339"/>
            <a:chOff x="-41526450" y="3653375"/>
            <a:chExt cx="315875" cy="247350"/>
          </a:xfrm>
        </p:grpSpPr>
        <p:sp>
          <p:nvSpPr>
            <p:cNvPr id="6524" name="Google Shape;6524;p89"/>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5" name="Google Shape;6525;p89"/>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26" name="Google Shape;6526;p89"/>
          <p:cNvGrpSpPr/>
          <p:nvPr/>
        </p:nvGrpSpPr>
        <p:grpSpPr>
          <a:xfrm>
            <a:off x="3394442" y="2920187"/>
            <a:ext cx="488391" cy="493299"/>
            <a:chOff x="-41526450" y="3951100"/>
            <a:chExt cx="313500" cy="316650"/>
          </a:xfrm>
        </p:grpSpPr>
        <p:sp>
          <p:nvSpPr>
            <p:cNvPr id="6527" name="Google Shape;6527;p89"/>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89"/>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89"/>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30" name="Google Shape;6530;p89"/>
          <p:cNvGrpSpPr/>
          <p:nvPr/>
        </p:nvGrpSpPr>
        <p:grpSpPr>
          <a:xfrm>
            <a:off x="1748116" y="3579025"/>
            <a:ext cx="452793" cy="495752"/>
            <a:chOff x="-39625900" y="3238300"/>
            <a:chExt cx="290650" cy="318225"/>
          </a:xfrm>
        </p:grpSpPr>
        <p:sp>
          <p:nvSpPr>
            <p:cNvPr id="6531" name="Google Shape;6531;p89"/>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2" name="Google Shape;6532;p89"/>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33" name="Google Shape;6533;p89"/>
          <p:cNvSpPr/>
          <p:nvPr/>
        </p:nvSpPr>
        <p:spPr>
          <a:xfrm>
            <a:off x="1777679" y="4191193"/>
            <a:ext cx="420896" cy="493299"/>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34" name="Google Shape;6534;p89"/>
          <p:cNvGrpSpPr/>
          <p:nvPr/>
        </p:nvGrpSpPr>
        <p:grpSpPr>
          <a:xfrm>
            <a:off x="1740183" y="4800974"/>
            <a:ext cx="488391" cy="493921"/>
            <a:chOff x="-39647175" y="3972000"/>
            <a:chExt cx="313500" cy="317050"/>
          </a:xfrm>
        </p:grpSpPr>
        <p:sp>
          <p:nvSpPr>
            <p:cNvPr id="6535" name="Google Shape;6535;p89"/>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6" name="Google Shape;6536;p89"/>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89"/>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38" name="Google Shape;6538;p89"/>
          <p:cNvGrpSpPr/>
          <p:nvPr/>
        </p:nvGrpSpPr>
        <p:grpSpPr>
          <a:xfrm>
            <a:off x="4632354" y="3552972"/>
            <a:ext cx="500660" cy="494505"/>
            <a:chOff x="-37808850" y="3221575"/>
            <a:chExt cx="321375" cy="317425"/>
          </a:xfrm>
        </p:grpSpPr>
        <p:sp>
          <p:nvSpPr>
            <p:cNvPr id="6539" name="Google Shape;6539;p89"/>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89"/>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41" name="Google Shape;6541;p89"/>
          <p:cNvGrpSpPr/>
          <p:nvPr/>
        </p:nvGrpSpPr>
        <p:grpSpPr>
          <a:xfrm>
            <a:off x="4644051" y="4249012"/>
            <a:ext cx="496999" cy="321544"/>
            <a:chOff x="-37806500" y="3643030"/>
            <a:chExt cx="319025" cy="206400"/>
          </a:xfrm>
        </p:grpSpPr>
        <p:sp>
          <p:nvSpPr>
            <p:cNvPr id="6542" name="Google Shape;6542;p89"/>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89"/>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44" name="Google Shape;6544;p89"/>
          <p:cNvGrpSpPr/>
          <p:nvPr/>
        </p:nvGrpSpPr>
        <p:grpSpPr>
          <a:xfrm>
            <a:off x="4647128" y="4772075"/>
            <a:ext cx="490845" cy="495752"/>
            <a:chOff x="-37804925" y="3953450"/>
            <a:chExt cx="315075" cy="318225"/>
          </a:xfrm>
        </p:grpSpPr>
        <p:sp>
          <p:nvSpPr>
            <p:cNvPr id="6545" name="Google Shape;6545;p89"/>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89"/>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89"/>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48" name="Google Shape;6548;p89"/>
          <p:cNvSpPr/>
          <p:nvPr/>
        </p:nvSpPr>
        <p:spPr>
          <a:xfrm>
            <a:off x="3645720" y="5391734"/>
            <a:ext cx="354648" cy="492052"/>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49" name="Google Shape;6549;p89"/>
          <p:cNvGrpSpPr/>
          <p:nvPr/>
        </p:nvGrpSpPr>
        <p:grpSpPr>
          <a:xfrm>
            <a:off x="6453820" y="1771385"/>
            <a:ext cx="474217" cy="411633"/>
            <a:chOff x="-28462125" y="3199700"/>
            <a:chExt cx="298550" cy="259150"/>
          </a:xfrm>
        </p:grpSpPr>
        <p:sp>
          <p:nvSpPr>
            <p:cNvPr id="6550" name="Google Shape;6550;p89"/>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1" name="Google Shape;6551;p89"/>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89"/>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53" name="Google Shape;6553;p89"/>
          <p:cNvGrpSpPr/>
          <p:nvPr/>
        </p:nvGrpSpPr>
        <p:grpSpPr>
          <a:xfrm>
            <a:off x="6455090" y="2350971"/>
            <a:ext cx="471676" cy="470444"/>
            <a:chOff x="-28461325" y="3545475"/>
            <a:chExt cx="296950" cy="296175"/>
          </a:xfrm>
        </p:grpSpPr>
        <p:sp>
          <p:nvSpPr>
            <p:cNvPr id="6554" name="Google Shape;6554;p89"/>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89"/>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89"/>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7" name="Google Shape;6557;p89"/>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8" name="Google Shape;6558;p89"/>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89"/>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60" name="Google Shape;6560;p89"/>
          <p:cNvGrpSpPr/>
          <p:nvPr/>
        </p:nvGrpSpPr>
        <p:grpSpPr>
          <a:xfrm>
            <a:off x="6450067" y="2951030"/>
            <a:ext cx="481723" cy="470404"/>
            <a:chOff x="-28463700" y="3914875"/>
            <a:chExt cx="303275" cy="296150"/>
          </a:xfrm>
        </p:grpSpPr>
        <p:sp>
          <p:nvSpPr>
            <p:cNvPr id="6561" name="Google Shape;6561;p89"/>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89"/>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63" name="Google Shape;6563;p89"/>
          <p:cNvGrpSpPr/>
          <p:nvPr/>
        </p:nvGrpSpPr>
        <p:grpSpPr>
          <a:xfrm>
            <a:off x="9429780" y="1825807"/>
            <a:ext cx="469173" cy="302789"/>
            <a:chOff x="-26573400" y="3224125"/>
            <a:chExt cx="295375" cy="190625"/>
          </a:xfrm>
        </p:grpSpPr>
        <p:sp>
          <p:nvSpPr>
            <p:cNvPr id="6564" name="Google Shape;6564;p89"/>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89"/>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66" name="Google Shape;6566;p89"/>
          <p:cNvGrpSpPr/>
          <p:nvPr/>
        </p:nvGrpSpPr>
        <p:grpSpPr>
          <a:xfrm>
            <a:off x="9429780" y="2351587"/>
            <a:ext cx="469173" cy="469213"/>
            <a:chOff x="-26573400" y="3546250"/>
            <a:chExt cx="295375" cy="295400"/>
          </a:xfrm>
        </p:grpSpPr>
        <p:sp>
          <p:nvSpPr>
            <p:cNvPr id="6567" name="Google Shape;6567;p89"/>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8" name="Google Shape;6568;p89"/>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9" name="Google Shape;6569;p89"/>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89"/>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1" name="Google Shape;6571;p89"/>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72" name="Google Shape;6572;p89"/>
          <p:cNvGrpSpPr/>
          <p:nvPr/>
        </p:nvGrpSpPr>
        <p:grpSpPr>
          <a:xfrm>
            <a:off x="9414154" y="2951465"/>
            <a:ext cx="500425" cy="469531"/>
            <a:chOff x="-26583625" y="3917025"/>
            <a:chExt cx="315050" cy="295600"/>
          </a:xfrm>
        </p:grpSpPr>
        <p:sp>
          <p:nvSpPr>
            <p:cNvPr id="6573" name="Google Shape;6573;p89"/>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89"/>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5" name="Google Shape;6575;p89"/>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6" name="Google Shape;6576;p89"/>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77" name="Google Shape;6577;p89"/>
          <p:cNvSpPr/>
          <p:nvPr/>
        </p:nvSpPr>
        <p:spPr>
          <a:xfrm>
            <a:off x="7636938" y="3592152"/>
            <a:ext cx="470444" cy="469173"/>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78" name="Google Shape;6578;p89"/>
          <p:cNvGrpSpPr/>
          <p:nvPr/>
        </p:nvGrpSpPr>
        <p:grpSpPr>
          <a:xfrm>
            <a:off x="7678841" y="4230173"/>
            <a:ext cx="385385" cy="470444"/>
            <a:chOff x="-24694925" y="3518700"/>
            <a:chExt cx="242625" cy="296175"/>
          </a:xfrm>
        </p:grpSpPr>
        <p:sp>
          <p:nvSpPr>
            <p:cNvPr id="6579" name="Google Shape;6579;p89"/>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89"/>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1" name="Google Shape;6581;p89"/>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2" name="Google Shape;6582;p89"/>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83" name="Google Shape;6583;p89"/>
          <p:cNvGrpSpPr/>
          <p:nvPr/>
        </p:nvGrpSpPr>
        <p:grpSpPr>
          <a:xfrm>
            <a:off x="7678224" y="4830210"/>
            <a:ext cx="386616" cy="470444"/>
            <a:chOff x="-24709100" y="3888875"/>
            <a:chExt cx="243400" cy="296175"/>
          </a:xfrm>
        </p:grpSpPr>
        <p:sp>
          <p:nvSpPr>
            <p:cNvPr id="6584" name="Google Shape;6584;p89"/>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5" name="Google Shape;6585;p89"/>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89"/>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87" name="Google Shape;6587;p89"/>
          <p:cNvGrpSpPr/>
          <p:nvPr/>
        </p:nvGrpSpPr>
        <p:grpSpPr>
          <a:xfrm>
            <a:off x="10611557" y="3593761"/>
            <a:ext cx="475408" cy="466076"/>
            <a:chOff x="-22863675" y="3131775"/>
            <a:chExt cx="299300" cy="293425"/>
          </a:xfrm>
        </p:grpSpPr>
        <p:sp>
          <p:nvSpPr>
            <p:cNvPr id="6588" name="Google Shape;6588;p89"/>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89"/>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0" name="Google Shape;6590;p89"/>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91" name="Google Shape;6591;p89"/>
          <p:cNvGrpSpPr/>
          <p:nvPr/>
        </p:nvGrpSpPr>
        <p:grpSpPr>
          <a:xfrm>
            <a:off x="7068709" y="1741999"/>
            <a:ext cx="414136" cy="470404"/>
            <a:chOff x="-28069875" y="3175300"/>
            <a:chExt cx="260725" cy="296150"/>
          </a:xfrm>
        </p:grpSpPr>
        <p:sp>
          <p:nvSpPr>
            <p:cNvPr id="6592" name="Google Shape;6592;p89"/>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3" name="Google Shape;6593;p89"/>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89"/>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89"/>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6" name="Google Shape;6596;p89"/>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7" name="Google Shape;6597;p89"/>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89"/>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9" name="Google Shape;6599;p89"/>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0" name="Google Shape;6600;p89"/>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01" name="Google Shape;6601;p89"/>
          <p:cNvSpPr/>
          <p:nvPr/>
        </p:nvSpPr>
        <p:spPr>
          <a:xfrm>
            <a:off x="7041287" y="2352314"/>
            <a:ext cx="470404" cy="467625"/>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02" name="Google Shape;6602;p89"/>
          <p:cNvGrpSpPr/>
          <p:nvPr/>
        </p:nvGrpSpPr>
        <p:grpSpPr>
          <a:xfrm>
            <a:off x="7123747" y="2951644"/>
            <a:ext cx="304060" cy="469173"/>
            <a:chOff x="-28032075" y="3916450"/>
            <a:chExt cx="191425" cy="295375"/>
          </a:xfrm>
        </p:grpSpPr>
        <p:sp>
          <p:nvSpPr>
            <p:cNvPr id="6603" name="Google Shape;6603;p89"/>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4" name="Google Shape;6604;p89"/>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5" name="Google Shape;6605;p89"/>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06" name="Google Shape;6606;p89"/>
          <p:cNvGrpSpPr/>
          <p:nvPr/>
        </p:nvGrpSpPr>
        <p:grpSpPr>
          <a:xfrm>
            <a:off x="10010877" y="1741979"/>
            <a:ext cx="470444" cy="470444"/>
            <a:chOff x="-26201650" y="3176075"/>
            <a:chExt cx="296175" cy="296175"/>
          </a:xfrm>
        </p:grpSpPr>
        <p:sp>
          <p:nvSpPr>
            <p:cNvPr id="6607" name="Google Shape;6607;p89"/>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89"/>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09" name="Google Shape;6609;p89"/>
          <p:cNvGrpSpPr/>
          <p:nvPr/>
        </p:nvGrpSpPr>
        <p:grpSpPr>
          <a:xfrm>
            <a:off x="10010240" y="2351607"/>
            <a:ext cx="471715" cy="469173"/>
            <a:chOff x="-26204800" y="3547050"/>
            <a:chExt cx="296975" cy="295375"/>
          </a:xfrm>
        </p:grpSpPr>
        <p:sp>
          <p:nvSpPr>
            <p:cNvPr id="6610" name="Google Shape;6610;p89"/>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1" name="Google Shape;6611;p89"/>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12" name="Google Shape;6612;p89"/>
          <p:cNvSpPr/>
          <p:nvPr/>
        </p:nvSpPr>
        <p:spPr>
          <a:xfrm>
            <a:off x="10054090" y="2950934"/>
            <a:ext cx="385345" cy="470444"/>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13" name="Google Shape;6613;p89"/>
          <p:cNvGrpSpPr/>
          <p:nvPr/>
        </p:nvGrpSpPr>
        <p:grpSpPr>
          <a:xfrm>
            <a:off x="8238580" y="3591578"/>
            <a:ext cx="460437" cy="470444"/>
            <a:chOff x="-24353875" y="3147725"/>
            <a:chExt cx="289875" cy="296175"/>
          </a:xfrm>
        </p:grpSpPr>
        <p:sp>
          <p:nvSpPr>
            <p:cNvPr id="6614" name="Google Shape;6614;p89"/>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5" name="Google Shape;6615;p89"/>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16" name="Google Shape;6616;p89"/>
          <p:cNvGrpSpPr/>
          <p:nvPr/>
        </p:nvGrpSpPr>
        <p:grpSpPr>
          <a:xfrm>
            <a:off x="8249224" y="4230787"/>
            <a:ext cx="439153" cy="469213"/>
            <a:chOff x="-24344425" y="3519475"/>
            <a:chExt cx="276475" cy="295400"/>
          </a:xfrm>
        </p:grpSpPr>
        <p:sp>
          <p:nvSpPr>
            <p:cNvPr id="6617" name="Google Shape;6617;p89"/>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89"/>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19" name="Google Shape;6619;p89"/>
          <p:cNvGrpSpPr/>
          <p:nvPr/>
        </p:nvGrpSpPr>
        <p:grpSpPr>
          <a:xfrm>
            <a:off x="8235463" y="4833347"/>
            <a:ext cx="466672" cy="464171"/>
            <a:chOff x="-24353075" y="3891250"/>
            <a:chExt cx="293800" cy="292225"/>
          </a:xfrm>
        </p:grpSpPr>
        <p:sp>
          <p:nvSpPr>
            <p:cNvPr id="6620" name="Google Shape;6620;p89"/>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1" name="Google Shape;6621;p89"/>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22" name="Google Shape;6622;p89"/>
          <p:cNvGrpSpPr/>
          <p:nvPr/>
        </p:nvGrpSpPr>
        <p:grpSpPr>
          <a:xfrm>
            <a:off x="10613425" y="4231085"/>
            <a:ext cx="471676" cy="468617"/>
            <a:chOff x="-22845575" y="3504075"/>
            <a:chExt cx="296950" cy="295025"/>
          </a:xfrm>
        </p:grpSpPr>
        <p:sp>
          <p:nvSpPr>
            <p:cNvPr id="6623" name="Google Shape;6623;p89"/>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4" name="Google Shape;6624;p89"/>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25" name="Google Shape;6625;p89"/>
          <p:cNvGrpSpPr/>
          <p:nvPr/>
        </p:nvGrpSpPr>
        <p:grpSpPr>
          <a:xfrm>
            <a:off x="7670999" y="1742615"/>
            <a:ext cx="399125" cy="469173"/>
            <a:chOff x="-27691025" y="3175300"/>
            <a:chExt cx="251275" cy="295375"/>
          </a:xfrm>
        </p:grpSpPr>
        <p:sp>
          <p:nvSpPr>
            <p:cNvPr id="6626" name="Google Shape;6626;p89"/>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7" name="Google Shape;6627;p89"/>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8" name="Google Shape;6628;p89"/>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89"/>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30" name="Google Shape;6630;p89"/>
          <p:cNvGrpSpPr/>
          <p:nvPr/>
        </p:nvGrpSpPr>
        <p:grpSpPr>
          <a:xfrm>
            <a:off x="7634088" y="2434183"/>
            <a:ext cx="472947" cy="304020"/>
            <a:chOff x="-27721750" y="3598250"/>
            <a:chExt cx="297750" cy="191400"/>
          </a:xfrm>
        </p:grpSpPr>
        <p:sp>
          <p:nvSpPr>
            <p:cNvPr id="6631" name="Google Shape;6631;p89"/>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2" name="Google Shape;6632;p89"/>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33" name="Google Shape;6633;p89"/>
          <p:cNvGrpSpPr/>
          <p:nvPr/>
        </p:nvGrpSpPr>
        <p:grpSpPr>
          <a:xfrm>
            <a:off x="7635955" y="2958911"/>
            <a:ext cx="469213" cy="454640"/>
            <a:chOff x="-27719400" y="3925600"/>
            <a:chExt cx="295400" cy="286225"/>
          </a:xfrm>
        </p:grpSpPr>
        <p:sp>
          <p:nvSpPr>
            <p:cNvPr id="6634" name="Google Shape;6634;p89"/>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89"/>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36" name="Google Shape;6636;p89"/>
          <p:cNvGrpSpPr/>
          <p:nvPr/>
        </p:nvGrpSpPr>
        <p:grpSpPr>
          <a:xfrm>
            <a:off x="10597651" y="1741365"/>
            <a:ext cx="471676" cy="471676"/>
            <a:chOff x="-25834600" y="3176875"/>
            <a:chExt cx="296950" cy="296950"/>
          </a:xfrm>
        </p:grpSpPr>
        <p:sp>
          <p:nvSpPr>
            <p:cNvPr id="6637" name="Google Shape;6637;p89"/>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89"/>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89"/>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89"/>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1" name="Google Shape;6641;p89"/>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42" name="Google Shape;6642;p89"/>
          <p:cNvGrpSpPr/>
          <p:nvPr/>
        </p:nvGrpSpPr>
        <p:grpSpPr>
          <a:xfrm>
            <a:off x="10597651" y="2365366"/>
            <a:ext cx="471676" cy="441655"/>
            <a:chOff x="-25834600" y="3564375"/>
            <a:chExt cx="296950" cy="278050"/>
          </a:xfrm>
        </p:grpSpPr>
        <p:sp>
          <p:nvSpPr>
            <p:cNvPr id="6643" name="Google Shape;6643;p89"/>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89"/>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89"/>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6" name="Google Shape;6646;p89"/>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7" name="Google Shape;6647;p89"/>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8" name="Google Shape;6648;p89"/>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89"/>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0" name="Google Shape;6650;p89"/>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51" name="Google Shape;6651;p89"/>
          <p:cNvGrpSpPr/>
          <p:nvPr/>
        </p:nvGrpSpPr>
        <p:grpSpPr>
          <a:xfrm>
            <a:off x="10595150" y="2951169"/>
            <a:ext cx="476679" cy="470127"/>
            <a:chOff x="-25834600" y="3915850"/>
            <a:chExt cx="300100" cy="295975"/>
          </a:xfrm>
        </p:grpSpPr>
        <p:sp>
          <p:nvSpPr>
            <p:cNvPr id="6652" name="Google Shape;6652;p89"/>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3" name="Google Shape;6653;p89"/>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4" name="Google Shape;6654;p89"/>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55" name="Google Shape;6655;p89"/>
          <p:cNvGrpSpPr/>
          <p:nvPr/>
        </p:nvGrpSpPr>
        <p:grpSpPr>
          <a:xfrm>
            <a:off x="8909053" y="3592809"/>
            <a:ext cx="305291" cy="467983"/>
            <a:chOff x="-23930925" y="3149300"/>
            <a:chExt cx="192200" cy="294625"/>
          </a:xfrm>
        </p:grpSpPr>
        <p:sp>
          <p:nvSpPr>
            <p:cNvPr id="6656" name="Google Shape;6656;p89"/>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7" name="Google Shape;6657;p89"/>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8" name="Google Shape;6658;p89"/>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9" name="Google Shape;6659;p89"/>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60" name="Google Shape;6660;p89"/>
          <p:cNvGrpSpPr/>
          <p:nvPr/>
        </p:nvGrpSpPr>
        <p:grpSpPr>
          <a:xfrm>
            <a:off x="8851494" y="4230787"/>
            <a:ext cx="420409" cy="469213"/>
            <a:chOff x="-23962425" y="3519475"/>
            <a:chExt cx="264675" cy="295400"/>
          </a:xfrm>
        </p:grpSpPr>
        <p:sp>
          <p:nvSpPr>
            <p:cNvPr id="6661" name="Google Shape;6661;p89"/>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89"/>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63" name="Google Shape;6663;p89"/>
          <p:cNvSpPr/>
          <p:nvPr/>
        </p:nvSpPr>
        <p:spPr>
          <a:xfrm>
            <a:off x="8812076" y="4835735"/>
            <a:ext cx="500465" cy="459247"/>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64" name="Google Shape;6664;p89"/>
          <p:cNvGrpSpPr/>
          <p:nvPr/>
        </p:nvGrpSpPr>
        <p:grpSpPr>
          <a:xfrm>
            <a:off x="10689727" y="4830846"/>
            <a:ext cx="319069" cy="469173"/>
            <a:chOff x="-22788075" y="3904625"/>
            <a:chExt cx="200875" cy="295375"/>
          </a:xfrm>
        </p:grpSpPr>
        <p:sp>
          <p:nvSpPr>
            <p:cNvPr id="6665" name="Google Shape;6665;p89"/>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6" name="Google Shape;6666;p89"/>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7" name="Google Shape;6667;p89"/>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89"/>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69" name="Google Shape;6669;p89"/>
          <p:cNvGrpSpPr/>
          <p:nvPr/>
        </p:nvGrpSpPr>
        <p:grpSpPr>
          <a:xfrm>
            <a:off x="8230124" y="1741999"/>
            <a:ext cx="472947" cy="470404"/>
            <a:chOff x="-27351575" y="3175300"/>
            <a:chExt cx="297750" cy="296150"/>
          </a:xfrm>
        </p:grpSpPr>
        <p:sp>
          <p:nvSpPr>
            <p:cNvPr id="6670" name="Google Shape;6670;p89"/>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89"/>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2" name="Google Shape;6672;p89"/>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3" name="Google Shape;6673;p89"/>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74" name="Google Shape;6674;p89"/>
          <p:cNvGrpSpPr/>
          <p:nvPr/>
        </p:nvGrpSpPr>
        <p:grpSpPr>
          <a:xfrm>
            <a:off x="8287070" y="2350812"/>
            <a:ext cx="359057" cy="470763"/>
            <a:chOff x="-27313750" y="3545275"/>
            <a:chExt cx="226050" cy="296375"/>
          </a:xfrm>
        </p:grpSpPr>
        <p:sp>
          <p:nvSpPr>
            <p:cNvPr id="6675" name="Google Shape;6675;p89"/>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6" name="Google Shape;6676;p89"/>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7" name="Google Shape;6677;p89"/>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78" name="Google Shape;6678;p89"/>
          <p:cNvGrpSpPr/>
          <p:nvPr/>
        </p:nvGrpSpPr>
        <p:grpSpPr>
          <a:xfrm>
            <a:off x="8230124" y="2948507"/>
            <a:ext cx="472947" cy="475448"/>
            <a:chOff x="-27351575" y="3915650"/>
            <a:chExt cx="297750" cy="299325"/>
          </a:xfrm>
        </p:grpSpPr>
        <p:sp>
          <p:nvSpPr>
            <p:cNvPr id="6679" name="Google Shape;6679;p89"/>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89"/>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81" name="Google Shape;6681;p89"/>
          <p:cNvGrpSpPr/>
          <p:nvPr/>
        </p:nvGrpSpPr>
        <p:grpSpPr>
          <a:xfrm>
            <a:off x="6480112" y="3591439"/>
            <a:ext cx="425413" cy="470723"/>
            <a:chOff x="-25445525" y="3175900"/>
            <a:chExt cx="267825" cy="296350"/>
          </a:xfrm>
        </p:grpSpPr>
        <p:sp>
          <p:nvSpPr>
            <p:cNvPr id="6682" name="Google Shape;6682;p89"/>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89"/>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89"/>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85" name="Google Shape;6685;p89"/>
          <p:cNvGrpSpPr/>
          <p:nvPr/>
        </p:nvGrpSpPr>
        <p:grpSpPr>
          <a:xfrm>
            <a:off x="6455730" y="4245203"/>
            <a:ext cx="474177" cy="440384"/>
            <a:chOff x="-25465200" y="3565175"/>
            <a:chExt cx="298525" cy="277250"/>
          </a:xfrm>
        </p:grpSpPr>
        <p:sp>
          <p:nvSpPr>
            <p:cNvPr id="6686" name="Google Shape;6686;p89"/>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89"/>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88" name="Google Shape;6688;p89"/>
          <p:cNvGrpSpPr/>
          <p:nvPr/>
        </p:nvGrpSpPr>
        <p:grpSpPr>
          <a:xfrm>
            <a:off x="6455115" y="4831243"/>
            <a:ext cx="475408" cy="468380"/>
            <a:chOff x="-25465200" y="3916150"/>
            <a:chExt cx="299300" cy="294875"/>
          </a:xfrm>
        </p:grpSpPr>
        <p:sp>
          <p:nvSpPr>
            <p:cNvPr id="6689" name="Google Shape;6689;p89"/>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89"/>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91" name="Google Shape;6691;p89"/>
          <p:cNvGrpSpPr/>
          <p:nvPr/>
        </p:nvGrpSpPr>
        <p:grpSpPr>
          <a:xfrm>
            <a:off x="9425034" y="3591598"/>
            <a:ext cx="469173" cy="470404"/>
            <a:chOff x="-23615075" y="3148525"/>
            <a:chExt cx="295375" cy="296150"/>
          </a:xfrm>
        </p:grpSpPr>
        <p:sp>
          <p:nvSpPr>
            <p:cNvPr id="6692" name="Google Shape;6692;p89"/>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89"/>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89"/>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5" name="Google Shape;6695;p89"/>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96" name="Google Shape;6696;p89"/>
          <p:cNvSpPr/>
          <p:nvPr/>
        </p:nvSpPr>
        <p:spPr>
          <a:xfrm>
            <a:off x="9422496" y="4229409"/>
            <a:ext cx="475448" cy="471835"/>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97" name="Google Shape;6697;p89"/>
          <p:cNvGrpSpPr/>
          <p:nvPr/>
        </p:nvGrpSpPr>
        <p:grpSpPr>
          <a:xfrm>
            <a:off x="9424399" y="4843970"/>
            <a:ext cx="470444" cy="442925"/>
            <a:chOff x="-23615075" y="3906200"/>
            <a:chExt cx="296175" cy="278850"/>
          </a:xfrm>
        </p:grpSpPr>
        <p:sp>
          <p:nvSpPr>
            <p:cNvPr id="6698" name="Google Shape;6698;p89"/>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9" name="Google Shape;6699;p89"/>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0" name="Google Shape;6700;p89"/>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01" name="Google Shape;6701;p89"/>
          <p:cNvSpPr/>
          <p:nvPr/>
        </p:nvSpPr>
        <p:spPr>
          <a:xfrm>
            <a:off x="8249508" y="5419927"/>
            <a:ext cx="469173" cy="467943"/>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02" name="Google Shape;6702;p89"/>
          <p:cNvGrpSpPr/>
          <p:nvPr/>
        </p:nvGrpSpPr>
        <p:grpSpPr>
          <a:xfrm>
            <a:off x="8823025" y="1742158"/>
            <a:ext cx="471676" cy="470087"/>
            <a:chOff x="-26980600" y="3175500"/>
            <a:chExt cx="296950" cy="295950"/>
          </a:xfrm>
        </p:grpSpPr>
        <p:sp>
          <p:nvSpPr>
            <p:cNvPr id="6703" name="Google Shape;6703;p89"/>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4" name="Google Shape;6704;p89"/>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5" name="Google Shape;6705;p89"/>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06" name="Google Shape;6706;p89"/>
          <p:cNvSpPr/>
          <p:nvPr/>
        </p:nvSpPr>
        <p:spPr>
          <a:xfrm>
            <a:off x="8853114" y="2351519"/>
            <a:ext cx="412865" cy="469213"/>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07" name="Google Shape;6707;p89"/>
          <p:cNvGrpSpPr/>
          <p:nvPr/>
        </p:nvGrpSpPr>
        <p:grpSpPr>
          <a:xfrm>
            <a:off x="8823659" y="2993540"/>
            <a:ext cx="470404" cy="385385"/>
            <a:chOff x="-26981375" y="3951875"/>
            <a:chExt cx="296150" cy="242625"/>
          </a:xfrm>
        </p:grpSpPr>
        <p:sp>
          <p:nvSpPr>
            <p:cNvPr id="6708" name="Google Shape;6708;p89"/>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9" name="Google Shape;6709;p89"/>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0" name="Google Shape;6710;p89"/>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11" name="Google Shape;6711;p89"/>
          <p:cNvGrpSpPr/>
          <p:nvPr/>
        </p:nvGrpSpPr>
        <p:grpSpPr>
          <a:xfrm>
            <a:off x="7043716" y="3590327"/>
            <a:ext cx="469213" cy="472947"/>
            <a:chOff x="-25094250" y="3176075"/>
            <a:chExt cx="295400" cy="297750"/>
          </a:xfrm>
        </p:grpSpPr>
        <p:sp>
          <p:nvSpPr>
            <p:cNvPr id="6712" name="Google Shape;6712;p89"/>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3" name="Google Shape;6713;p89"/>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4" name="Google Shape;6714;p89"/>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15" name="Google Shape;6715;p89"/>
          <p:cNvGrpSpPr/>
          <p:nvPr/>
        </p:nvGrpSpPr>
        <p:grpSpPr>
          <a:xfrm>
            <a:off x="7043716" y="4230808"/>
            <a:ext cx="469213" cy="469173"/>
            <a:chOff x="-25094250" y="3547050"/>
            <a:chExt cx="295400" cy="295375"/>
          </a:xfrm>
        </p:grpSpPr>
        <p:sp>
          <p:nvSpPr>
            <p:cNvPr id="6716" name="Google Shape;6716;p89"/>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7" name="Google Shape;6717;p89"/>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8" name="Google Shape;6718;p89"/>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9" name="Google Shape;6719;p89"/>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0" name="Google Shape;6720;p89"/>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21" name="Google Shape;6721;p89"/>
          <p:cNvSpPr/>
          <p:nvPr/>
        </p:nvSpPr>
        <p:spPr>
          <a:xfrm>
            <a:off x="7043738" y="4904115"/>
            <a:ext cx="470444" cy="322485"/>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22" name="Google Shape;6722;p89"/>
          <p:cNvGrpSpPr/>
          <p:nvPr/>
        </p:nvGrpSpPr>
        <p:grpSpPr>
          <a:xfrm>
            <a:off x="10019819" y="3591598"/>
            <a:ext cx="470404" cy="470404"/>
            <a:chOff x="-23245675" y="3148525"/>
            <a:chExt cx="296150" cy="296150"/>
          </a:xfrm>
        </p:grpSpPr>
        <p:sp>
          <p:nvSpPr>
            <p:cNvPr id="6723" name="Google Shape;6723;p89"/>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4" name="Google Shape;6724;p89"/>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5" name="Google Shape;6725;p89"/>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26" name="Google Shape;6726;p89"/>
          <p:cNvSpPr/>
          <p:nvPr/>
        </p:nvSpPr>
        <p:spPr>
          <a:xfrm>
            <a:off x="10076062" y="4230720"/>
            <a:ext cx="359097" cy="469213"/>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27" name="Google Shape;6727;p89"/>
          <p:cNvGrpSpPr/>
          <p:nvPr/>
        </p:nvGrpSpPr>
        <p:grpSpPr>
          <a:xfrm>
            <a:off x="10020434" y="4830230"/>
            <a:ext cx="469173" cy="470404"/>
            <a:chOff x="-23244900" y="3888100"/>
            <a:chExt cx="295375" cy="296150"/>
          </a:xfrm>
        </p:grpSpPr>
        <p:sp>
          <p:nvSpPr>
            <p:cNvPr id="6728" name="Google Shape;6728;p89"/>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9" name="Google Shape;6729;p89"/>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0" name="Google Shape;6730;p89"/>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1" name="Google Shape;6731;p89"/>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2" name="Google Shape;6732;p89"/>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3" name="Google Shape;6733;p89"/>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4" name="Google Shape;6734;p89"/>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5" name="Google Shape;6735;p89"/>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6" name="Google Shape;6736;p89"/>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7" name="Google Shape;6737;p89"/>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8" name="Google Shape;6738;p89"/>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39" name="Google Shape;6739;p89"/>
          <p:cNvSpPr/>
          <p:nvPr/>
        </p:nvSpPr>
        <p:spPr>
          <a:xfrm>
            <a:off x="8788785" y="5418051"/>
            <a:ext cx="471715" cy="471676"/>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0" name="Google Shape;6740;p89"/>
          <p:cNvSpPr txBox="1"/>
          <p:nvPr/>
        </p:nvSpPr>
        <p:spPr>
          <a:xfrm>
            <a:off x="1102117" y="681356"/>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Educational Icons</a:t>
            </a:r>
            <a:endParaRPr sz="3200" kern="0">
              <a:solidFill>
                <a:srgbClr val="FFFFFF"/>
              </a:solidFill>
              <a:latin typeface="Arial"/>
              <a:cs typeface="Arial"/>
              <a:sym typeface="Arial"/>
            </a:endParaRPr>
          </a:p>
        </p:txBody>
      </p:sp>
      <p:sp>
        <p:nvSpPr>
          <p:cNvPr id="6741" name="Google Shape;6741;p89"/>
          <p:cNvSpPr txBox="1"/>
          <p:nvPr/>
        </p:nvSpPr>
        <p:spPr>
          <a:xfrm>
            <a:off x="6447084" y="681356"/>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Medical Icons</a:t>
            </a:r>
            <a:endParaRPr sz="3200" kern="0">
              <a:solidFill>
                <a:srgbClr val="FFFFFF"/>
              </a:solidFill>
              <a:latin typeface="Arial"/>
              <a:cs typeface="Arial"/>
              <a:sym typeface="Aria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745"/>
        <p:cNvGrpSpPr/>
        <p:nvPr/>
      </p:nvGrpSpPr>
      <p:grpSpPr>
        <a:xfrm>
          <a:off x="0" y="0"/>
          <a:ext cx="0" cy="0"/>
          <a:chOff x="0" y="0"/>
          <a:chExt cx="0" cy="0"/>
        </a:xfrm>
      </p:grpSpPr>
      <p:sp>
        <p:nvSpPr>
          <p:cNvPr id="6746" name="Google Shape;6746;p90"/>
          <p:cNvSpPr/>
          <p:nvPr/>
        </p:nvSpPr>
        <p:spPr>
          <a:xfrm>
            <a:off x="1110040" y="1836104"/>
            <a:ext cx="489681" cy="488485"/>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47" name="Google Shape;6747;p90"/>
          <p:cNvGrpSpPr/>
          <p:nvPr/>
        </p:nvGrpSpPr>
        <p:grpSpPr>
          <a:xfrm>
            <a:off x="1110206" y="2426197"/>
            <a:ext cx="489681" cy="489681"/>
            <a:chOff x="-65145700" y="3727425"/>
            <a:chExt cx="317425" cy="317425"/>
          </a:xfrm>
        </p:grpSpPr>
        <p:sp>
          <p:nvSpPr>
            <p:cNvPr id="6748" name="Google Shape;6748;p90"/>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9" name="Google Shape;6749;p90"/>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50" name="Google Shape;6750;p90"/>
          <p:cNvGrpSpPr/>
          <p:nvPr/>
        </p:nvGrpSpPr>
        <p:grpSpPr>
          <a:xfrm>
            <a:off x="1114468" y="2998082"/>
            <a:ext cx="481157" cy="489681"/>
            <a:chOff x="-65144125" y="4094450"/>
            <a:chExt cx="311900" cy="317425"/>
          </a:xfrm>
        </p:grpSpPr>
        <p:sp>
          <p:nvSpPr>
            <p:cNvPr id="6751" name="Google Shape;6751;p90"/>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2" name="Google Shape;6752;p90"/>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3" name="Google Shape;6753;p90"/>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54" name="Google Shape;6754;p90"/>
          <p:cNvSpPr/>
          <p:nvPr/>
        </p:nvSpPr>
        <p:spPr>
          <a:xfrm>
            <a:off x="4053439" y="1834272"/>
            <a:ext cx="492111" cy="492149"/>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55" name="Google Shape;6755;p90"/>
          <p:cNvGrpSpPr/>
          <p:nvPr/>
        </p:nvGrpSpPr>
        <p:grpSpPr>
          <a:xfrm>
            <a:off x="4052561" y="2425675"/>
            <a:ext cx="494193" cy="490723"/>
            <a:chOff x="-63250675" y="3744075"/>
            <a:chExt cx="320350" cy="318100"/>
          </a:xfrm>
        </p:grpSpPr>
        <p:sp>
          <p:nvSpPr>
            <p:cNvPr id="6756" name="Google Shape;6756;p90"/>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7" name="Google Shape;6757;p90"/>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8" name="Google Shape;6758;p90"/>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59" name="Google Shape;6759;p90"/>
          <p:cNvGrpSpPr/>
          <p:nvPr/>
        </p:nvGrpSpPr>
        <p:grpSpPr>
          <a:xfrm>
            <a:off x="4054817" y="2998082"/>
            <a:ext cx="489681" cy="489681"/>
            <a:chOff x="-63250675" y="4110200"/>
            <a:chExt cx="317425" cy="317425"/>
          </a:xfrm>
        </p:grpSpPr>
        <p:sp>
          <p:nvSpPr>
            <p:cNvPr id="6760" name="Google Shape;6760;p90"/>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1" name="Google Shape;6761;p90"/>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2" name="Google Shape;6762;p90"/>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3" name="Google Shape;6763;p90"/>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4" name="Google Shape;6764;p90"/>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5" name="Google Shape;6765;p90"/>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6" name="Google Shape;6766;p90"/>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7" name="Google Shape;6767;p90"/>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8" name="Google Shape;6768;p90"/>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69" name="Google Shape;6769;p90"/>
          <p:cNvGrpSpPr/>
          <p:nvPr/>
        </p:nvGrpSpPr>
        <p:grpSpPr>
          <a:xfrm>
            <a:off x="2293546" y="3660875"/>
            <a:ext cx="478767" cy="478459"/>
            <a:chOff x="-61351725" y="3372400"/>
            <a:chExt cx="310350" cy="310150"/>
          </a:xfrm>
        </p:grpSpPr>
        <p:sp>
          <p:nvSpPr>
            <p:cNvPr id="6770" name="Google Shape;6770;p90"/>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1" name="Google Shape;6771;p90"/>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2" name="Google Shape;6772;p90"/>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73" name="Google Shape;6773;p90"/>
          <p:cNvGrpSpPr/>
          <p:nvPr/>
        </p:nvGrpSpPr>
        <p:grpSpPr>
          <a:xfrm>
            <a:off x="2288686" y="4278284"/>
            <a:ext cx="488485" cy="444712"/>
            <a:chOff x="-61354875" y="3751050"/>
            <a:chExt cx="316650" cy="288275"/>
          </a:xfrm>
        </p:grpSpPr>
        <p:sp>
          <p:nvSpPr>
            <p:cNvPr id="6774" name="Google Shape;6774;p90"/>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5" name="Google Shape;6775;p90"/>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6" name="Google Shape;6776;p90"/>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77" name="Google Shape;6777;p90"/>
          <p:cNvGrpSpPr/>
          <p:nvPr/>
        </p:nvGrpSpPr>
        <p:grpSpPr>
          <a:xfrm>
            <a:off x="2288686" y="4867136"/>
            <a:ext cx="488485" cy="489720"/>
            <a:chOff x="-61354875" y="4101525"/>
            <a:chExt cx="316650" cy="317450"/>
          </a:xfrm>
        </p:grpSpPr>
        <p:sp>
          <p:nvSpPr>
            <p:cNvPr id="6778" name="Google Shape;6778;p90"/>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9" name="Google Shape;6779;p90"/>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80" name="Google Shape;6780;p90"/>
          <p:cNvGrpSpPr/>
          <p:nvPr/>
        </p:nvGrpSpPr>
        <p:grpSpPr>
          <a:xfrm>
            <a:off x="5243933" y="3656305"/>
            <a:ext cx="490876" cy="487599"/>
            <a:chOff x="-59470075" y="3308975"/>
            <a:chExt cx="318200" cy="316075"/>
          </a:xfrm>
        </p:grpSpPr>
        <p:sp>
          <p:nvSpPr>
            <p:cNvPr id="6781" name="Google Shape;6781;p90"/>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2" name="Google Shape;6782;p90"/>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3" name="Google Shape;6783;p90"/>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4" name="Google Shape;6784;p90"/>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5" name="Google Shape;6785;p90"/>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6" name="Google Shape;6786;p90"/>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7" name="Google Shape;6787;p90"/>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8" name="Google Shape;6788;p90"/>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9" name="Google Shape;6789;p90"/>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90" name="Google Shape;6790;p90"/>
          <p:cNvGrpSpPr/>
          <p:nvPr/>
        </p:nvGrpSpPr>
        <p:grpSpPr>
          <a:xfrm>
            <a:off x="1704506" y="1837244"/>
            <a:ext cx="489681" cy="486248"/>
            <a:chOff x="-64781025" y="3361050"/>
            <a:chExt cx="317425" cy="315200"/>
          </a:xfrm>
        </p:grpSpPr>
        <p:sp>
          <p:nvSpPr>
            <p:cNvPr id="6791" name="Google Shape;6791;p90"/>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2" name="Google Shape;6792;p90"/>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3" name="Google Shape;6793;p90"/>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4" name="Google Shape;6794;p90"/>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95" name="Google Shape;6795;p90"/>
          <p:cNvSpPr/>
          <p:nvPr/>
        </p:nvSpPr>
        <p:spPr>
          <a:xfrm>
            <a:off x="1704340" y="2427385"/>
            <a:ext cx="489681" cy="487251"/>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6" name="Google Shape;6796;p90"/>
          <p:cNvSpPr/>
          <p:nvPr/>
        </p:nvSpPr>
        <p:spPr>
          <a:xfrm>
            <a:off x="1740784" y="2998056"/>
            <a:ext cx="416789" cy="48968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7" name="Google Shape;6797;p90"/>
          <p:cNvSpPr/>
          <p:nvPr/>
        </p:nvSpPr>
        <p:spPr>
          <a:xfrm>
            <a:off x="4654498" y="1889577"/>
            <a:ext cx="488447" cy="381540"/>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98" name="Google Shape;6798;p90"/>
          <p:cNvGrpSpPr/>
          <p:nvPr/>
        </p:nvGrpSpPr>
        <p:grpSpPr>
          <a:xfrm>
            <a:off x="4643706" y="2425830"/>
            <a:ext cx="510353" cy="490413"/>
            <a:chOff x="-62890750" y="3747425"/>
            <a:chExt cx="330825" cy="317900"/>
          </a:xfrm>
        </p:grpSpPr>
        <p:sp>
          <p:nvSpPr>
            <p:cNvPr id="6799" name="Google Shape;6799;p90"/>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0" name="Google Shape;6800;p90"/>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1" name="Google Shape;6801;p90"/>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2" name="Google Shape;6802;p90"/>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3" name="Google Shape;6803;p90"/>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4" name="Google Shape;6804;p90"/>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5" name="Google Shape;6805;p90"/>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6" name="Google Shape;6806;p90"/>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7" name="Google Shape;6807;p90"/>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8" name="Google Shape;6808;p90"/>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9" name="Google Shape;6809;p90"/>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0" name="Google Shape;6810;p90"/>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1" name="Google Shape;6811;p90"/>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2" name="Google Shape;6812;p90"/>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13" name="Google Shape;6813;p90"/>
          <p:cNvGrpSpPr/>
          <p:nvPr/>
        </p:nvGrpSpPr>
        <p:grpSpPr>
          <a:xfrm>
            <a:off x="4654042" y="2998679"/>
            <a:ext cx="489681" cy="488485"/>
            <a:chOff x="-62884425" y="4111775"/>
            <a:chExt cx="317425" cy="316650"/>
          </a:xfrm>
        </p:grpSpPr>
        <p:sp>
          <p:nvSpPr>
            <p:cNvPr id="6814" name="Google Shape;6814;p90"/>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5" name="Google Shape;6815;p90"/>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16" name="Google Shape;6816;p90"/>
          <p:cNvGrpSpPr/>
          <p:nvPr/>
        </p:nvGrpSpPr>
        <p:grpSpPr>
          <a:xfrm>
            <a:off x="2884220" y="3660105"/>
            <a:ext cx="487251" cy="480001"/>
            <a:chOff x="-60991775" y="3376900"/>
            <a:chExt cx="315850" cy="311150"/>
          </a:xfrm>
        </p:grpSpPr>
        <p:sp>
          <p:nvSpPr>
            <p:cNvPr id="6817" name="Google Shape;6817;p90"/>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8" name="Google Shape;6818;p90"/>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9" name="Google Shape;6819;p90"/>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20" name="Google Shape;6820;p90"/>
          <p:cNvGrpSpPr/>
          <p:nvPr/>
        </p:nvGrpSpPr>
        <p:grpSpPr>
          <a:xfrm>
            <a:off x="2883603" y="4261257"/>
            <a:ext cx="488485" cy="478767"/>
            <a:chOff x="-60988625" y="3740800"/>
            <a:chExt cx="316650" cy="310350"/>
          </a:xfrm>
        </p:grpSpPr>
        <p:sp>
          <p:nvSpPr>
            <p:cNvPr id="6821" name="Google Shape;6821;p90"/>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2" name="Google Shape;6822;p90"/>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3" name="Google Shape;6823;p90"/>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24" name="Google Shape;6824;p90"/>
          <p:cNvGrpSpPr/>
          <p:nvPr/>
        </p:nvGrpSpPr>
        <p:grpSpPr>
          <a:xfrm>
            <a:off x="2883603" y="4868525"/>
            <a:ext cx="488485" cy="486943"/>
            <a:chOff x="-60987850" y="4100950"/>
            <a:chExt cx="316650" cy="315650"/>
          </a:xfrm>
        </p:grpSpPr>
        <p:sp>
          <p:nvSpPr>
            <p:cNvPr id="6825" name="Google Shape;6825;p90"/>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6" name="Google Shape;6826;p90"/>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7" name="Google Shape;6827;p90"/>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8" name="Google Shape;6828;p90"/>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9" name="Google Shape;6829;p90"/>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30" name="Google Shape;6830;p90"/>
          <p:cNvGrpSpPr/>
          <p:nvPr/>
        </p:nvGrpSpPr>
        <p:grpSpPr>
          <a:xfrm>
            <a:off x="5243315" y="4262472"/>
            <a:ext cx="492111" cy="476337"/>
            <a:chOff x="-59447250" y="3706150"/>
            <a:chExt cx="319000" cy="308775"/>
          </a:xfrm>
        </p:grpSpPr>
        <p:sp>
          <p:nvSpPr>
            <p:cNvPr id="6831" name="Google Shape;6831;p90"/>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2" name="Google Shape;6832;p90"/>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3" name="Google Shape;6833;p90"/>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4" name="Google Shape;6834;p90"/>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35" name="Google Shape;6835;p90"/>
          <p:cNvGrpSpPr/>
          <p:nvPr/>
        </p:nvGrpSpPr>
        <p:grpSpPr>
          <a:xfrm>
            <a:off x="2294952" y="1837552"/>
            <a:ext cx="490915" cy="485632"/>
            <a:chOff x="-64406125" y="3362225"/>
            <a:chExt cx="318225" cy="314800"/>
          </a:xfrm>
        </p:grpSpPr>
        <p:sp>
          <p:nvSpPr>
            <p:cNvPr id="6836" name="Google Shape;6836;p90"/>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7" name="Google Shape;6837;p90"/>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38" name="Google Shape;6838;p90"/>
          <p:cNvSpPr/>
          <p:nvPr/>
        </p:nvSpPr>
        <p:spPr>
          <a:xfrm>
            <a:off x="2379228" y="2426172"/>
            <a:ext cx="322032" cy="48968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39" name="Google Shape;6839;p90"/>
          <p:cNvGrpSpPr/>
          <p:nvPr/>
        </p:nvGrpSpPr>
        <p:grpSpPr>
          <a:xfrm>
            <a:off x="2295570" y="2998679"/>
            <a:ext cx="489681" cy="488485"/>
            <a:chOff x="-64410850" y="4094450"/>
            <a:chExt cx="317425" cy="316650"/>
          </a:xfrm>
        </p:grpSpPr>
        <p:sp>
          <p:nvSpPr>
            <p:cNvPr id="6840" name="Google Shape;6840;p90"/>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1" name="Google Shape;6841;p90"/>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2" name="Google Shape;6842;p90"/>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43" name="Google Shape;6843;p90"/>
          <p:cNvSpPr/>
          <p:nvPr/>
        </p:nvSpPr>
        <p:spPr>
          <a:xfrm>
            <a:off x="5287863" y="1835371"/>
            <a:ext cx="426509" cy="489951"/>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44" name="Google Shape;6844;p90"/>
          <p:cNvGrpSpPr/>
          <p:nvPr/>
        </p:nvGrpSpPr>
        <p:grpSpPr>
          <a:xfrm>
            <a:off x="5257634" y="2425445"/>
            <a:ext cx="487289" cy="491185"/>
            <a:chOff x="-62516625" y="3743175"/>
            <a:chExt cx="315875" cy="318400"/>
          </a:xfrm>
        </p:grpSpPr>
        <p:sp>
          <p:nvSpPr>
            <p:cNvPr id="6845" name="Google Shape;6845;p90"/>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6" name="Google Shape;6846;p90"/>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47" name="Google Shape;6847;p90"/>
          <p:cNvGrpSpPr/>
          <p:nvPr/>
        </p:nvGrpSpPr>
        <p:grpSpPr>
          <a:xfrm>
            <a:off x="5266753" y="3025405"/>
            <a:ext cx="469048" cy="435032"/>
            <a:chOff x="-62511900" y="4129100"/>
            <a:chExt cx="304050" cy="282000"/>
          </a:xfrm>
        </p:grpSpPr>
        <p:sp>
          <p:nvSpPr>
            <p:cNvPr id="6848" name="Google Shape;6848;p90"/>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9" name="Google Shape;6849;p90"/>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0" name="Google Shape;6850;p90"/>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1" name="Google Shape;6851;p90"/>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2" name="Google Shape;6852;p90"/>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53" name="Google Shape;6853;p90"/>
          <p:cNvGrpSpPr/>
          <p:nvPr/>
        </p:nvGrpSpPr>
        <p:grpSpPr>
          <a:xfrm>
            <a:off x="3504249" y="3655265"/>
            <a:ext cx="414360" cy="489681"/>
            <a:chOff x="-60597975" y="3367475"/>
            <a:chExt cx="268600" cy="317425"/>
          </a:xfrm>
        </p:grpSpPr>
        <p:sp>
          <p:nvSpPr>
            <p:cNvPr id="6854" name="Google Shape;6854;p90"/>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5" name="Google Shape;6855;p90"/>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6" name="Google Shape;6856;p90"/>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7" name="Google Shape;6857;p90"/>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8" name="Google Shape;6858;p90"/>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59" name="Google Shape;6859;p90"/>
          <p:cNvSpPr/>
          <p:nvPr/>
        </p:nvSpPr>
        <p:spPr>
          <a:xfrm>
            <a:off x="3465219" y="4257280"/>
            <a:ext cx="492111" cy="486673"/>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60" name="Google Shape;6860;p90"/>
          <p:cNvGrpSpPr/>
          <p:nvPr/>
        </p:nvGrpSpPr>
        <p:grpSpPr>
          <a:xfrm>
            <a:off x="3467187" y="4937020"/>
            <a:ext cx="488485" cy="349953"/>
            <a:chOff x="-60621600" y="4145650"/>
            <a:chExt cx="316650" cy="226850"/>
          </a:xfrm>
        </p:grpSpPr>
        <p:sp>
          <p:nvSpPr>
            <p:cNvPr id="6861" name="Google Shape;6861;p90"/>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2" name="Google Shape;6862;p90"/>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3" name="Google Shape;6863;p90"/>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64" name="Google Shape;6864;p90"/>
          <p:cNvGrpSpPr/>
          <p:nvPr/>
        </p:nvGrpSpPr>
        <p:grpSpPr>
          <a:xfrm>
            <a:off x="5249389" y="4868352"/>
            <a:ext cx="479963" cy="487289"/>
            <a:chOff x="-59400775" y="4084200"/>
            <a:chExt cx="311125" cy="315875"/>
          </a:xfrm>
        </p:grpSpPr>
        <p:sp>
          <p:nvSpPr>
            <p:cNvPr id="6865" name="Google Shape;6865;p90"/>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6" name="Google Shape;6866;p90"/>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7" name="Google Shape;6867;p90"/>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8" name="Google Shape;6868;p90"/>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9" name="Google Shape;6869;p90"/>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0" name="Google Shape;6870;p90"/>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71" name="Google Shape;6871;p90"/>
          <p:cNvGrpSpPr/>
          <p:nvPr/>
        </p:nvGrpSpPr>
        <p:grpSpPr>
          <a:xfrm>
            <a:off x="2881515" y="1836126"/>
            <a:ext cx="487251" cy="488485"/>
            <a:chOff x="-64044600" y="3360375"/>
            <a:chExt cx="315850" cy="316650"/>
          </a:xfrm>
        </p:grpSpPr>
        <p:sp>
          <p:nvSpPr>
            <p:cNvPr id="6872" name="Google Shape;6872;p90"/>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3" name="Google Shape;6873;p90"/>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4" name="Google Shape;6874;p90"/>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75" name="Google Shape;6875;p90"/>
          <p:cNvGrpSpPr/>
          <p:nvPr/>
        </p:nvGrpSpPr>
        <p:grpSpPr>
          <a:xfrm>
            <a:off x="2916746" y="2426197"/>
            <a:ext cx="416789" cy="489681"/>
            <a:chOff x="-64022550" y="3727425"/>
            <a:chExt cx="270175" cy="317425"/>
          </a:xfrm>
        </p:grpSpPr>
        <p:sp>
          <p:nvSpPr>
            <p:cNvPr id="6876" name="Google Shape;6876;p90"/>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7" name="Google Shape;6877;p90"/>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8" name="Google Shape;6878;p90"/>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79" name="Google Shape;6879;p90"/>
          <p:cNvGrpSpPr/>
          <p:nvPr/>
        </p:nvGrpSpPr>
        <p:grpSpPr>
          <a:xfrm>
            <a:off x="2948930" y="2998063"/>
            <a:ext cx="352423" cy="489720"/>
            <a:chOff x="-64001300" y="4093650"/>
            <a:chExt cx="228450" cy="317450"/>
          </a:xfrm>
        </p:grpSpPr>
        <p:sp>
          <p:nvSpPr>
            <p:cNvPr id="6880" name="Google Shape;6880;p90"/>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1" name="Google Shape;6881;p90"/>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2" name="Google Shape;6882;p90"/>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3" name="Google Shape;6883;p90"/>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84" name="Google Shape;6884;p90"/>
          <p:cNvGrpSpPr/>
          <p:nvPr/>
        </p:nvGrpSpPr>
        <p:grpSpPr>
          <a:xfrm>
            <a:off x="1107601" y="3655784"/>
            <a:ext cx="479963" cy="488640"/>
            <a:chOff x="-62148800" y="3377700"/>
            <a:chExt cx="311125" cy="316750"/>
          </a:xfrm>
        </p:grpSpPr>
        <p:sp>
          <p:nvSpPr>
            <p:cNvPr id="6885" name="Google Shape;6885;p90"/>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6" name="Google Shape;6886;p90"/>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87" name="Google Shape;6887;p90"/>
          <p:cNvGrpSpPr/>
          <p:nvPr/>
        </p:nvGrpSpPr>
        <p:grpSpPr>
          <a:xfrm>
            <a:off x="1102145" y="4255780"/>
            <a:ext cx="490876" cy="489720"/>
            <a:chOff x="-62154300" y="3743950"/>
            <a:chExt cx="318200" cy="317450"/>
          </a:xfrm>
        </p:grpSpPr>
        <p:sp>
          <p:nvSpPr>
            <p:cNvPr id="6888" name="Google Shape;6888;p90"/>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9" name="Google Shape;6889;p90"/>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90" name="Google Shape;6890;p90"/>
          <p:cNvGrpSpPr/>
          <p:nvPr/>
        </p:nvGrpSpPr>
        <p:grpSpPr>
          <a:xfrm>
            <a:off x="1102125" y="4867754"/>
            <a:ext cx="490915" cy="488485"/>
            <a:chOff x="-62151950" y="4111775"/>
            <a:chExt cx="318225" cy="316650"/>
          </a:xfrm>
        </p:grpSpPr>
        <p:sp>
          <p:nvSpPr>
            <p:cNvPr id="6891" name="Google Shape;6891;p90"/>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2" name="Google Shape;6892;p90"/>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3" name="Google Shape;6893;p90"/>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4" name="Google Shape;6894;p90"/>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95" name="Google Shape;6895;p90"/>
          <p:cNvGrpSpPr/>
          <p:nvPr/>
        </p:nvGrpSpPr>
        <p:grpSpPr>
          <a:xfrm>
            <a:off x="4060291" y="3655148"/>
            <a:ext cx="490876" cy="489912"/>
            <a:chOff x="-60254550" y="3367325"/>
            <a:chExt cx="318200" cy="317575"/>
          </a:xfrm>
        </p:grpSpPr>
        <p:sp>
          <p:nvSpPr>
            <p:cNvPr id="6896" name="Google Shape;6896;p90"/>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7" name="Google Shape;6897;p90"/>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8" name="Google Shape;6898;p90"/>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9" name="Google Shape;6899;p90"/>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00" name="Google Shape;6900;p90"/>
          <p:cNvGrpSpPr/>
          <p:nvPr/>
        </p:nvGrpSpPr>
        <p:grpSpPr>
          <a:xfrm>
            <a:off x="4061487" y="4256473"/>
            <a:ext cx="488485" cy="488331"/>
            <a:chOff x="-60255350" y="3733825"/>
            <a:chExt cx="316650" cy="316550"/>
          </a:xfrm>
        </p:grpSpPr>
        <p:sp>
          <p:nvSpPr>
            <p:cNvPr id="6901" name="Google Shape;6901;p90"/>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2" name="Google Shape;6902;p90"/>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3" name="Google Shape;6903;p90"/>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4" name="Google Shape;6904;p90"/>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5" name="Google Shape;6905;p90"/>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6" name="Google Shape;6906;p90"/>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7" name="Google Shape;6907;p90"/>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08" name="Google Shape;6908;p90"/>
          <p:cNvGrpSpPr/>
          <p:nvPr/>
        </p:nvGrpSpPr>
        <p:grpSpPr>
          <a:xfrm>
            <a:off x="4098549" y="4868352"/>
            <a:ext cx="414360" cy="487289"/>
            <a:chOff x="-60232500" y="4101525"/>
            <a:chExt cx="268600" cy="315875"/>
          </a:xfrm>
        </p:grpSpPr>
        <p:sp>
          <p:nvSpPr>
            <p:cNvPr id="6909" name="Google Shape;6909;p90"/>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0" name="Google Shape;6910;p90"/>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11" name="Google Shape;6911;p90"/>
          <p:cNvSpPr/>
          <p:nvPr/>
        </p:nvSpPr>
        <p:spPr>
          <a:xfrm>
            <a:off x="2882249" y="5493596"/>
            <a:ext cx="488447" cy="48972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12" name="Google Shape;6912;p90"/>
          <p:cNvGrpSpPr/>
          <p:nvPr/>
        </p:nvGrpSpPr>
        <p:grpSpPr>
          <a:xfrm>
            <a:off x="3475883" y="1836126"/>
            <a:ext cx="490915" cy="488485"/>
            <a:chOff x="-63679950" y="3360375"/>
            <a:chExt cx="318225" cy="316650"/>
          </a:xfrm>
        </p:grpSpPr>
        <p:sp>
          <p:nvSpPr>
            <p:cNvPr id="6913" name="Google Shape;6913;p90"/>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4" name="Google Shape;6914;p90"/>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5" name="Google Shape;6915;p90"/>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6" name="Google Shape;6916;p90"/>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17" name="Google Shape;6917;p90"/>
          <p:cNvSpPr/>
          <p:nvPr/>
        </p:nvSpPr>
        <p:spPr>
          <a:xfrm>
            <a:off x="3474506" y="2425863"/>
            <a:ext cx="493345" cy="490299"/>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18" name="Google Shape;6918;p90"/>
          <p:cNvGrpSpPr/>
          <p:nvPr/>
        </p:nvGrpSpPr>
        <p:grpSpPr>
          <a:xfrm>
            <a:off x="3474052" y="2997909"/>
            <a:ext cx="494579" cy="490028"/>
            <a:chOff x="-63679950" y="4093450"/>
            <a:chExt cx="320600" cy="317650"/>
          </a:xfrm>
        </p:grpSpPr>
        <p:sp>
          <p:nvSpPr>
            <p:cNvPr id="6919" name="Google Shape;6919;p90"/>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0" name="Google Shape;6920;p90"/>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1" name="Google Shape;6921;p90"/>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22" name="Google Shape;6922;p90"/>
          <p:cNvGrpSpPr/>
          <p:nvPr/>
        </p:nvGrpSpPr>
        <p:grpSpPr>
          <a:xfrm>
            <a:off x="1687542" y="3655244"/>
            <a:ext cx="488485" cy="489720"/>
            <a:chOff x="-61784125" y="3377700"/>
            <a:chExt cx="316650" cy="317450"/>
          </a:xfrm>
        </p:grpSpPr>
        <p:sp>
          <p:nvSpPr>
            <p:cNvPr id="6923" name="Google Shape;6923;p90"/>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4" name="Google Shape;6924;p90"/>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5" name="Google Shape;6925;p90"/>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6" name="Google Shape;6926;p90"/>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7" name="Google Shape;6927;p90"/>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8" name="Google Shape;6928;p90"/>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9" name="Google Shape;6929;p90"/>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30" name="Google Shape;6930;p90"/>
          <p:cNvGrpSpPr/>
          <p:nvPr/>
        </p:nvGrpSpPr>
        <p:grpSpPr>
          <a:xfrm>
            <a:off x="1687542" y="4255780"/>
            <a:ext cx="488485" cy="489720"/>
            <a:chOff x="-61783350" y="3743950"/>
            <a:chExt cx="316650" cy="317450"/>
          </a:xfrm>
        </p:grpSpPr>
        <p:sp>
          <p:nvSpPr>
            <p:cNvPr id="6931" name="Google Shape;6931;p90"/>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2" name="Google Shape;6932;p90"/>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33" name="Google Shape;6933;p90"/>
          <p:cNvSpPr/>
          <p:nvPr/>
        </p:nvSpPr>
        <p:spPr>
          <a:xfrm>
            <a:off x="1687383" y="4867515"/>
            <a:ext cx="488485" cy="488909"/>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4" name="Google Shape;6934;p90"/>
          <p:cNvSpPr/>
          <p:nvPr/>
        </p:nvSpPr>
        <p:spPr>
          <a:xfrm>
            <a:off x="4651119" y="3668374"/>
            <a:ext cx="488485" cy="463417"/>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5" name="Google Shape;6935;p90"/>
          <p:cNvSpPr/>
          <p:nvPr/>
        </p:nvSpPr>
        <p:spPr>
          <a:xfrm>
            <a:off x="4649904" y="4309229"/>
            <a:ext cx="490915" cy="382775"/>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36" name="Google Shape;6936;p90"/>
          <p:cNvGrpSpPr/>
          <p:nvPr/>
        </p:nvGrpSpPr>
        <p:grpSpPr>
          <a:xfrm>
            <a:off x="4649440" y="4868892"/>
            <a:ext cx="492149" cy="486209"/>
            <a:chOff x="-59869425" y="4102225"/>
            <a:chExt cx="319025" cy="315175"/>
          </a:xfrm>
        </p:grpSpPr>
        <p:sp>
          <p:nvSpPr>
            <p:cNvPr id="6937" name="Google Shape;6937;p90"/>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8" name="Google Shape;6938;p90"/>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9" name="Google Shape;6939;p90"/>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0" name="Google Shape;6940;p90"/>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41" name="Google Shape;6941;p90"/>
          <p:cNvGrpSpPr/>
          <p:nvPr/>
        </p:nvGrpSpPr>
        <p:grpSpPr>
          <a:xfrm>
            <a:off x="3474511" y="5493988"/>
            <a:ext cx="488485" cy="487289"/>
            <a:chOff x="-59029025" y="3711650"/>
            <a:chExt cx="316650" cy="315875"/>
          </a:xfrm>
        </p:grpSpPr>
        <p:sp>
          <p:nvSpPr>
            <p:cNvPr id="6942" name="Google Shape;6942;p90"/>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3" name="Google Shape;6943;p90"/>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4" name="Google Shape;6944;p90"/>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5" name="Google Shape;6945;p90"/>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6" name="Google Shape;6946;p90"/>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7" name="Google Shape;6947;p90"/>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8" name="Google Shape;6948;p90"/>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49" name="Google Shape;6949;p90"/>
          <p:cNvGrpSpPr/>
          <p:nvPr/>
        </p:nvGrpSpPr>
        <p:grpSpPr>
          <a:xfrm>
            <a:off x="6455164" y="1864019"/>
            <a:ext cx="469253" cy="464251"/>
            <a:chOff x="581525" y="3254850"/>
            <a:chExt cx="297750" cy="294575"/>
          </a:xfrm>
        </p:grpSpPr>
        <p:sp>
          <p:nvSpPr>
            <p:cNvPr id="6950" name="Google Shape;6950;p90"/>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1" name="Google Shape;6951;p90"/>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2" name="Google Shape;6952;p90"/>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53" name="Google Shape;6953;p90"/>
          <p:cNvGrpSpPr/>
          <p:nvPr/>
        </p:nvGrpSpPr>
        <p:grpSpPr>
          <a:xfrm>
            <a:off x="6453923" y="2449267"/>
            <a:ext cx="471736" cy="468663"/>
            <a:chOff x="580725" y="3617925"/>
            <a:chExt cx="299325" cy="297375"/>
          </a:xfrm>
        </p:grpSpPr>
        <p:sp>
          <p:nvSpPr>
            <p:cNvPr id="6954" name="Google Shape;6954;p90"/>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5" name="Google Shape;6955;p90"/>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6" name="Google Shape;6956;p90"/>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7" name="Google Shape;6957;p90"/>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8" name="Google Shape;6958;p90"/>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59" name="Google Shape;6959;p90"/>
          <p:cNvGrpSpPr/>
          <p:nvPr/>
        </p:nvGrpSpPr>
        <p:grpSpPr>
          <a:xfrm>
            <a:off x="6456406" y="3045521"/>
            <a:ext cx="466772" cy="466772"/>
            <a:chOff x="583100" y="3982600"/>
            <a:chExt cx="296175" cy="296175"/>
          </a:xfrm>
        </p:grpSpPr>
        <p:sp>
          <p:nvSpPr>
            <p:cNvPr id="6960" name="Google Shape;6960;p90"/>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1" name="Google Shape;6961;p90"/>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2" name="Google Shape;6962;p90"/>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3" name="Google Shape;6963;p90"/>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4" name="Google Shape;6964;p90"/>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5" name="Google Shape;6965;p90"/>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6" name="Google Shape;6966;p90"/>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67" name="Google Shape;6967;p90"/>
          <p:cNvGrpSpPr/>
          <p:nvPr/>
        </p:nvGrpSpPr>
        <p:grpSpPr>
          <a:xfrm>
            <a:off x="9433225" y="1863685"/>
            <a:ext cx="409641" cy="464920"/>
            <a:chOff x="2423775" y="3226875"/>
            <a:chExt cx="259925" cy="295000"/>
          </a:xfrm>
        </p:grpSpPr>
        <p:sp>
          <p:nvSpPr>
            <p:cNvPr id="6968" name="Google Shape;6968;p90"/>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9" name="Google Shape;6969;p90"/>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0" name="Google Shape;6970;p90"/>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71" name="Google Shape;6971;p90"/>
          <p:cNvGrpSpPr/>
          <p:nvPr/>
        </p:nvGrpSpPr>
        <p:grpSpPr>
          <a:xfrm>
            <a:off x="9402809" y="2452066"/>
            <a:ext cx="470476" cy="463068"/>
            <a:chOff x="2404875" y="3592725"/>
            <a:chExt cx="298525" cy="293825"/>
          </a:xfrm>
        </p:grpSpPr>
        <p:sp>
          <p:nvSpPr>
            <p:cNvPr id="6972" name="Google Shape;6972;p90"/>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3" name="Google Shape;6973;p90"/>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4" name="Google Shape;6974;p90"/>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75" name="Google Shape;6975;p90"/>
          <p:cNvGrpSpPr/>
          <p:nvPr/>
        </p:nvGrpSpPr>
        <p:grpSpPr>
          <a:xfrm>
            <a:off x="9404049" y="3046153"/>
            <a:ext cx="467993" cy="465511"/>
            <a:chOff x="2404875" y="3955825"/>
            <a:chExt cx="296950" cy="295375"/>
          </a:xfrm>
        </p:grpSpPr>
        <p:sp>
          <p:nvSpPr>
            <p:cNvPr id="6976" name="Google Shape;6976;p90"/>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7" name="Google Shape;6977;p90"/>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8" name="Google Shape;6978;p90"/>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9" name="Google Shape;6979;p90"/>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80" name="Google Shape;6980;p90"/>
          <p:cNvGrpSpPr/>
          <p:nvPr/>
        </p:nvGrpSpPr>
        <p:grpSpPr>
          <a:xfrm>
            <a:off x="7662689" y="3665078"/>
            <a:ext cx="465551" cy="466772"/>
            <a:chOff x="4263650" y="3235150"/>
            <a:chExt cx="295400" cy="296175"/>
          </a:xfrm>
        </p:grpSpPr>
        <p:sp>
          <p:nvSpPr>
            <p:cNvPr id="6981" name="Google Shape;6981;p90"/>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2" name="Google Shape;6982;p90"/>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3" name="Google Shape;6983;p90"/>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4" name="Google Shape;6984;p90"/>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5" name="Google Shape;6985;p90"/>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86" name="Google Shape;6986;p90"/>
          <p:cNvGrpSpPr/>
          <p:nvPr/>
        </p:nvGrpSpPr>
        <p:grpSpPr>
          <a:xfrm>
            <a:off x="7659595" y="4277293"/>
            <a:ext cx="471736" cy="436985"/>
            <a:chOff x="4266025" y="3609275"/>
            <a:chExt cx="299325" cy="277275"/>
          </a:xfrm>
        </p:grpSpPr>
        <p:sp>
          <p:nvSpPr>
            <p:cNvPr id="6987" name="Google Shape;6987;p90"/>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8" name="Google Shape;6988;p90"/>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89" name="Google Shape;6989;p90"/>
          <p:cNvGrpSpPr/>
          <p:nvPr/>
        </p:nvGrpSpPr>
        <p:grpSpPr>
          <a:xfrm>
            <a:off x="7660205" y="4897809"/>
            <a:ext cx="470515" cy="465511"/>
            <a:chOff x="4263650" y="3963700"/>
            <a:chExt cx="298550" cy="295375"/>
          </a:xfrm>
        </p:grpSpPr>
        <p:sp>
          <p:nvSpPr>
            <p:cNvPr id="6990" name="Google Shape;6990;p90"/>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1" name="Google Shape;6991;p90"/>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2" name="Google Shape;6992;p90"/>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3" name="Google Shape;6993;p90"/>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4" name="Google Shape;6994;p90"/>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5" name="Google Shape;6995;p90"/>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6" name="Google Shape;6996;p90"/>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97" name="Google Shape;6997;p90"/>
          <p:cNvGrpSpPr/>
          <p:nvPr/>
        </p:nvGrpSpPr>
        <p:grpSpPr>
          <a:xfrm>
            <a:off x="10697988" y="3665079"/>
            <a:ext cx="301685" cy="466772"/>
            <a:chOff x="6164975" y="3211525"/>
            <a:chExt cx="191425" cy="296175"/>
          </a:xfrm>
        </p:grpSpPr>
        <p:sp>
          <p:nvSpPr>
            <p:cNvPr id="6998" name="Google Shape;6998;p90"/>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9" name="Google Shape;6999;p90"/>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0" name="Google Shape;7000;p90"/>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1" name="Google Shape;7001;p90"/>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2" name="Google Shape;7002;p90"/>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3" name="Google Shape;7003;p90"/>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4" name="Google Shape;7004;p90"/>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05" name="Google Shape;7005;p90"/>
          <p:cNvGrpSpPr/>
          <p:nvPr/>
        </p:nvGrpSpPr>
        <p:grpSpPr>
          <a:xfrm>
            <a:off x="7047371" y="1862779"/>
            <a:ext cx="470515" cy="466732"/>
            <a:chOff x="946175" y="3253275"/>
            <a:chExt cx="298550" cy="296150"/>
          </a:xfrm>
        </p:grpSpPr>
        <p:sp>
          <p:nvSpPr>
            <p:cNvPr id="7006" name="Google Shape;7006;p90"/>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7" name="Google Shape;7007;p90"/>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8" name="Google Shape;7008;p90"/>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9" name="Google Shape;7009;p90"/>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0" name="Google Shape;7010;p90"/>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11" name="Google Shape;7011;p90"/>
          <p:cNvGrpSpPr/>
          <p:nvPr/>
        </p:nvGrpSpPr>
        <p:grpSpPr>
          <a:xfrm>
            <a:off x="7048612" y="2452065"/>
            <a:ext cx="468032" cy="463068"/>
            <a:chOff x="946175" y="3619500"/>
            <a:chExt cx="296975" cy="293825"/>
          </a:xfrm>
        </p:grpSpPr>
        <p:sp>
          <p:nvSpPr>
            <p:cNvPr id="7012" name="Google Shape;7012;p90"/>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3" name="Google Shape;7013;p90"/>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4" name="Google Shape;7014;p90"/>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5" name="Google Shape;7015;p90"/>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6" name="Google Shape;7016;p90"/>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7" name="Google Shape;7017;p90"/>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18" name="Google Shape;7018;p90"/>
          <p:cNvGrpSpPr/>
          <p:nvPr/>
        </p:nvGrpSpPr>
        <p:grpSpPr>
          <a:xfrm>
            <a:off x="7048002" y="3044910"/>
            <a:ext cx="469253" cy="467993"/>
            <a:chOff x="944600" y="3981825"/>
            <a:chExt cx="297750" cy="296950"/>
          </a:xfrm>
        </p:grpSpPr>
        <p:sp>
          <p:nvSpPr>
            <p:cNvPr id="7019" name="Google Shape;7019;p90"/>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0" name="Google Shape;7020;p90"/>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1" name="Google Shape;7021;p90"/>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2" name="Google Shape;7022;p90"/>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23" name="Google Shape;7023;p90"/>
          <p:cNvGrpSpPr/>
          <p:nvPr/>
        </p:nvGrpSpPr>
        <p:grpSpPr>
          <a:xfrm>
            <a:off x="10003917" y="1863390"/>
            <a:ext cx="466772" cy="465511"/>
            <a:chOff x="2768750" y="3227275"/>
            <a:chExt cx="296175" cy="295375"/>
          </a:xfrm>
        </p:grpSpPr>
        <p:sp>
          <p:nvSpPr>
            <p:cNvPr id="7024" name="Google Shape;7024;p90"/>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5" name="Google Shape;7025;p90"/>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6" name="Google Shape;7026;p90"/>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7" name="Google Shape;7027;p90"/>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8" name="Google Shape;7028;p90"/>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9" name="Google Shape;7029;p90"/>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0" name="Google Shape;7030;p90"/>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1" name="Google Shape;7031;p90"/>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32" name="Google Shape;7032;p90"/>
          <p:cNvGrpSpPr/>
          <p:nvPr/>
        </p:nvGrpSpPr>
        <p:grpSpPr>
          <a:xfrm>
            <a:off x="10031851" y="2451219"/>
            <a:ext cx="410903" cy="464763"/>
            <a:chOff x="2786075" y="3591800"/>
            <a:chExt cx="260725" cy="294900"/>
          </a:xfrm>
        </p:grpSpPr>
        <p:sp>
          <p:nvSpPr>
            <p:cNvPr id="7033" name="Google Shape;7033;p90"/>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4" name="Google Shape;7034;p90"/>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5" name="Google Shape;7035;p90"/>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6" name="Google Shape;7036;p90"/>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7" name="Google Shape;7037;p90"/>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38" name="Google Shape;7038;p90"/>
          <p:cNvGrpSpPr/>
          <p:nvPr/>
        </p:nvGrpSpPr>
        <p:grpSpPr>
          <a:xfrm>
            <a:off x="10085849" y="3045522"/>
            <a:ext cx="302907" cy="466772"/>
            <a:chOff x="2819150" y="3955025"/>
            <a:chExt cx="192200" cy="296175"/>
          </a:xfrm>
        </p:grpSpPr>
        <p:sp>
          <p:nvSpPr>
            <p:cNvPr id="7039" name="Google Shape;7039;p90"/>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0" name="Google Shape;7040;p90"/>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1" name="Google Shape;7041;p90"/>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2" name="Google Shape;7042;p90"/>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43" name="Google Shape;7043;p90"/>
          <p:cNvGrpSpPr/>
          <p:nvPr/>
        </p:nvGrpSpPr>
        <p:grpSpPr>
          <a:xfrm>
            <a:off x="8250881" y="3666320"/>
            <a:ext cx="465511" cy="464289"/>
            <a:chOff x="4629125" y="3235150"/>
            <a:chExt cx="295375" cy="294600"/>
          </a:xfrm>
        </p:grpSpPr>
        <p:sp>
          <p:nvSpPr>
            <p:cNvPr id="7044" name="Google Shape;7044;p90"/>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5" name="Google Shape;7045;p90"/>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6" name="Google Shape;7046;p90"/>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7" name="Google Shape;7047;p90"/>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8" name="Google Shape;7048;p90"/>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49" name="Google Shape;7049;p90"/>
          <p:cNvGrpSpPr/>
          <p:nvPr/>
        </p:nvGrpSpPr>
        <p:grpSpPr>
          <a:xfrm>
            <a:off x="8250861" y="4263030"/>
            <a:ext cx="465551" cy="465511"/>
            <a:chOff x="4628325" y="3599825"/>
            <a:chExt cx="295400" cy="295375"/>
          </a:xfrm>
        </p:grpSpPr>
        <p:sp>
          <p:nvSpPr>
            <p:cNvPr id="7050" name="Google Shape;7050;p90"/>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1" name="Google Shape;7051;p90"/>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2" name="Google Shape;7052;p90"/>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3" name="Google Shape;7053;p90"/>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4" name="Google Shape;7054;p90"/>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5" name="Google Shape;7055;p90"/>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6" name="Google Shape;7056;p90"/>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7" name="Google Shape;7057;p90"/>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8" name="Google Shape;7058;p90"/>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9" name="Google Shape;7059;p90"/>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0" name="Google Shape;7060;p90"/>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1" name="Google Shape;7061;p90"/>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2" name="Google Shape;7062;p90"/>
          <p:cNvGrpSpPr/>
          <p:nvPr/>
        </p:nvGrpSpPr>
        <p:grpSpPr>
          <a:xfrm>
            <a:off x="8278796" y="4897178"/>
            <a:ext cx="409681" cy="466772"/>
            <a:chOff x="4645650" y="3962900"/>
            <a:chExt cx="259950" cy="296175"/>
          </a:xfrm>
        </p:grpSpPr>
        <p:sp>
          <p:nvSpPr>
            <p:cNvPr id="7063" name="Google Shape;7063;p90"/>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4" name="Google Shape;7064;p90"/>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5" name="Google Shape;7065;p90"/>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6" name="Google Shape;7066;p90"/>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7" name="Google Shape;7067;p90"/>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8" name="Google Shape;7068;p90"/>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9" name="Google Shape;7069;p90"/>
          <p:cNvGrpSpPr/>
          <p:nvPr/>
        </p:nvGrpSpPr>
        <p:grpSpPr>
          <a:xfrm>
            <a:off x="10616075" y="4263660"/>
            <a:ext cx="465511" cy="464251"/>
            <a:chOff x="6143725" y="3582500"/>
            <a:chExt cx="295375" cy="294575"/>
          </a:xfrm>
        </p:grpSpPr>
        <p:sp>
          <p:nvSpPr>
            <p:cNvPr id="7070" name="Google Shape;7070;p90"/>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1" name="Google Shape;7071;p90"/>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2" name="Google Shape;7072;p90"/>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3" name="Google Shape;7073;p90"/>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4" name="Google Shape;7074;p90"/>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5" name="Google Shape;7075;p90"/>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6" name="Google Shape;7076;p90"/>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77" name="Google Shape;7077;p90"/>
          <p:cNvGrpSpPr/>
          <p:nvPr/>
        </p:nvGrpSpPr>
        <p:grpSpPr>
          <a:xfrm>
            <a:off x="7641178" y="1862779"/>
            <a:ext cx="467993" cy="466732"/>
            <a:chOff x="1310075" y="3253275"/>
            <a:chExt cx="296950" cy="296150"/>
          </a:xfrm>
        </p:grpSpPr>
        <p:sp>
          <p:nvSpPr>
            <p:cNvPr id="7078" name="Google Shape;7078;p90"/>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9" name="Google Shape;7079;p90"/>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0" name="Google Shape;7080;p90"/>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81" name="Google Shape;7081;p90"/>
          <p:cNvSpPr/>
          <p:nvPr/>
        </p:nvSpPr>
        <p:spPr>
          <a:xfrm>
            <a:off x="7643072" y="2452230"/>
            <a:ext cx="464289" cy="463029"/>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82" name="Google Shape;7082;p90"/>
          <p:cNvGrpSpPr/>
          <p:nvPr/>
        </p:nvGrpSpPr>
        <p:grpSpPr>
          <a:xfrm>
            <a:off x="7640547" y="3044458"/>
            <a:ext cx="469255" cy="468900"/>
            <a:chOff x="1310075" y="3980250"/>
            <a:chExt cx="297750" cy="297525"/>
          </a:xfrm>
        </p:grpSpPr>
        <p:sp>
          <p:nvSpPr>
            <p:cNvPr id="7083" name="Google Shape;7083;p90"/>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4" name="Google Shape;7084;p90"/>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5" name="Google Shape;7085;p90"/>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6" name="Google Shape;7086;p90"/>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87" name="Google Shape;7087;p90"/>
          <p:cNvGrpSpPr/>
          <p:nvPr/>
        </p:nvGrpSpPr>
        <p:grpSpPr>
          <a:xfrm>
            <a:off x="10660265" y="1863390"/>
            <a:ext cx="355073" cy="465511"/>
            <a:chOff x="3167275" y="3227275"/>
            <a:chExt cx="225300" cy="295375"/>
          </a:xfrm>
        </p:grpSpPr>
        <p:sp>
          <p:nvSpPr>
            <p:cNvPr id="7088" name="Google Shape;7088;p90"/>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9" name="Google Shape;7089;p90"/>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0" name="Google Shape;7090;p90"/>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1" name="Google Shape;7091;p90"/>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2" name="Google Shape;7092;p90"/>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93" name="Google Shape;7093;p90"/>
          <p:cNvSpPr/>
          <p:nvPr/>
        </p:nvSpPr>
        <p:spPr>
          <a:xfrm>
            <a:off x="10592717" y="2449904"/>
            <a:ext cx="490372" cy="467677"/>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94" name="Google Shape;7094;p90"/>
          <p:cNvGrpSpPr/>
          <p:nvPr/>
        </p:nvGrpSpPr>
        <p:grpSpPr>
          <a:xfrm>
            <a:off x="10603174" y="3046133"/>
            <a:ext cx="469253" cy="465551"/>
            <a:chOff x="3133425" y="3955025"/>
            <a:chExt cx="297750" cy="295400"/>
          </a:xfrm>
        </p:grpSpPr>
        <p:sp>
          <p:nvSpPr>
            <p:cNvPr id="7095" name="Google Shape;7095;p90"/>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6" name="Google Shape;7096;p90"/>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7" name="Google Shape;7097;p90"/>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98" name="Google Shape;7098;p90"/>
          <p:cNvGrpSpPr/>
          <p:nvPr/>
        </p:nvGrpSpPr>
        <p:grpSpPr>
          <a:xfrm>
            <a:off x="8843406" y="3664249"/>
            <a:ext cx="466772" cy="468427"/>
            <a:chOff x="4991425" y="3234750"/>
            <a:chExt cx="296175" cy="297225"/>
          </a:xfrm>
        </p:grpSpPr>
        <p:sp>
          <p:nvSpPr>
            <p:cNvPr id="7099" name="Google Shape;7099;p90"/>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0" name="Google Shape;7100;p90"/>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1" name="Google Shape;7101;p90"/>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2" name="Google Shape;7102;p90"/>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3" name="Google Shape;7103;p90"/>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4" name="Google Shape;7104;p90"/>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05" name="Google Shape;7105;p90"/>
          <p:cNvGrpSpPr/>
          <p:nvPr/>
        </p:nvGrpSpPr>
        <p:grpSpPr>
          <a:xfrm>
            <a:off x="8843406" y="4290334"/>
            <a:ext cx="466772" cy="410903"/>
            <a:chOff x="4991425" y="3617150"/>
            <a:chExt cx="296175" cy="260725"/>
          </a:xfrm>
        </p:grpSpPr>
        <p:sp>
          <p:nvSpPr>
            <p:cNvPr id="7106" name="Google Shape;7106;p90"/>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7" name="Google Shape;7107;p90"/>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8" name="Google Shape;7108;p90"/>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9" name="Google Shape;7109;p90"/>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0" name="Google Shape;7110;p90"/>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1" name="Google Shape;7111;p90"/>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2" name="Google Shape;7112;p90"/>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13" name="Google Shape;7113;p90"/>
          <p:cNvGrpSpPr/>
          <p:nvPr/>
        </p:nvGrpSpPr>
        <p:grpSpPr>
          <a:xfrm>
            <a:off x="8946436" y="4897789"/>
            <a:ext cx="260709" cy="465551"/>
            <a:chOff x="5056800" y="3962900"/>
            <a:chExt cx="165425" cy="295400"/>
          </a:xfrm>
        </p:grpSpPr>
        <p:sp>
          <p:nvSpPr>
            <p:cNvPr id="7114" name="Google Shape;7114;p90"/>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5" name="Google Shape;7115;p90"/>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6" name="Google Shape;7116;p90"/>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17" name="Google Shape;7117;p90"/>
          <p:cNvGrpSpPr/>
          <p:nvPr/>
        </p:nvGrpSpPr>
        <p:grpSpPr>
          <a:xfrm>
            <a:off x="10614834" y="4897810"/>
            <a:ext cx="467993" cy="465511"/>
            <a:chOff x="6168925" y="3936925"/>
            <a:chExt cx="296950" cy="295375"/>
          </a:xfrm>
        </p:grpSpPr>
        <p:sp>
          <p:nvSpPr>
            <p:cNvPr id="7118" name="Google Shape;7118;p90"/>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9" name="Google Shape;7119;p90"/>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0" name="Google Shape;7120;p90"/>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1" name="Google Shape;7121;p90"/>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2" name="Google Shape;7122;p90"/>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3" name="Google Shape;7123;p90"/>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4" name="Google Shape;7124;p90"/>
          <p:cNvGrpSpPr/>
          <p:nvPr/>
        </p:nvGrpSpPr>
        <p:grpSpPr>
          <a:xfrm>
            <a:off x="8233125" y="1853906"/>
            <a:ext cx="464251" cy="465511"/>
            <a:chOff x="1674750" y="3254050"/>
            <a:chExt cx="294575" cy="295375"/>
          </a:xfrm>
        </p:grpSpPr>
        <p:sp>
          <p:nvSpPr>
            <p:cNvPr id="7125" name="Google Shape;7125;p90"/>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6" name="Google Shape;7126;p90"/>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7" name="Google Shape;7127;p90"/>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8" name="Google Shape;7128;p90"/>
          <p:cNvGrpSpPr/>
          <p:nvPr/>
        </p:nvGrpSpPr>
        <p:grpSpPr>
          <a:xfrm>
            <a:off x="8252319" y="2450843"/>
            <a:ext cx="425796" cy="465511"/>
            <a:chOff x="1687350" y="3618725"/>
            <a:chExt cx="270175" cy="295375"/>
          </a:xfrm>
        </p:grpSpPr>
        <p:sp>
          <p:nvSpPr>
            <p:cNvPr id="7129" name="Google Shape;7129;p90"/>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0" name="Google Shape;7130;p90"/>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1" name="Google Shape;7131;p90"/>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32" name="Google Shape;7132;p90"/>
          <p:cNvGrpSpPr/>
          <p:nvPr/>
        </p:nvGrpSpPr>
        <p:grpSpPr>
          <a:xfrm>
            <a:off x="8230590" y="3046151"/>
            <a:ext cx="469253" cy="465511"/>
            <a:chOff x="1672375" y="3982600"/>
            <a:chExt cx="297750" cy="295375"/>
          </a:xfrm>
        </p:grpSpPr>
        <p:sp>
          <p:nvSpPr>
            <p:cNvPr id="7133" name="Google Shape;7133;p90"/>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4" name="Google Shape;7134;p90"/>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5" name="Google Shape;7135;p90"/>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36" name="Google Shape;7136;p90"/>
          <p:cNvGrpSpPr/>
          <p:nvPr/>
        </p:nvGrpSpPr>
        <p:grpSpPr>
          <a:xfrm>
            <a:off x="6486579" y="3665078"/>
            <a:ext cx="466772" cy="466772"/>
            <a:chOff x="3497300" y="3227275"/>
            <a:chExt cx="296175" cy="296175"/>
          </a:xfrm>
        </p:grpSpPr>
        <p:sp>
          <p:nvSpPr>
            <p:cNvPr id="7137" name="Google Shape;7137;p90"/>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8" name="Google Shape;7138;p90"/>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9" name="Google Shape;7139;p90"/>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0" name="Google Shape;7140;p90"/>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1" name="Google Shape;7141;p90"/>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2" name="Google Shape;7142;p90"/>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3" name="Google Shape;7143;p90"/>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4" name="Google Shape;7144;p90"/>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45" name="Google Shape;7145;p90"/>
          <p:cNvGrpSpPr/>
          <p:nvPr/>
        </p:nvGrpSpPr>
        <p:grpSpPr>
          <a:xfrm>
            <a:off x="6487210" y="4264271"/>
            <a:ext cx="465511" cy="463029"/>
            <a:chOff x="3497300" y="3591950"/>
            <a:chExt cx="295375" cy="293800"/>
          </a:xfrm>
        </p:grpSpPr>
        <p:sp>
          <p:nvSpPr>
            <p:cNvPr id="7146" name="Google Shape;7146;p90"/>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7" name="Google Shape;7147;p90"/>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8" name="Google Shape;7148;p90"/>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9" name="Google Shape;7149;p90"/>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0" name="Google Shape;7150;p90"/>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1" name="Google Shape;7151;p90"/>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2" name="Google Shape;7152;p90"/>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3" name="Google Shape;7153;p90"/>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54" name="Google Shape;7154;p90"/>
          <p:cNvGrpSpPr/>
          <p:nvPr/>
        </p:nvGrpSpPr>
        <p:grpSpPr>
          <a:xfrm>
            <a:off x="6487210" y="4897789"/>
            <a:ext cx="465511" cy="465551"/>
            <a:chOff x="3497300" y="3955025"/>
            <a:chExt cx="295375" cy="295400"/>
          </a:xfrm>
        </p:grpSpPr>
        <p:sp>
          <p:nvSpPr>
            <p:cNvPr id="7155" name="Google Shape;7155;p90"/>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6" name="Google Shape;7156;p90"/>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7" name="Google Shape;7157;p90"/>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58" name="Google Shape;7158;p90"/>
          <p:cNvGrpSpPr/>
          <p:nvPr/>
        </p:nvGrpSpPr>
        <p:grpSpPr>
          <a:xfrm>
            <a:off x="9453306" y="3666044"/>
            <a:ext cx="436985" cy="464841"/>
            <a:chOff x="5364750" y="3235150"/>
            <a:chExt cx="277275" cy="294950"/>
          </a:xfrm>
        </p:grpSpPr>
        <p:sp>
          <p:nvSpPr>
            <p:cNvPr id="7159" name="Google Shape;7159;p90"/>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0" name="Google Shape;7160;p90"/>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1" name="Google Shape;7161;p90"/>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2" name="Google Shape;7162;p90"/>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3" name="Google Shape;7163;p90"/>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4" name="Google Shape;7164;p90"/>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5" name="Google Shape;7165;p90"/>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6" name="Google Shape;7166;p90"/>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67" name="Google Shape;7167;p90"/>
          <p:cNvGrpSpPr/>
          <p:nvPr/>
        </p:nvGrpSpPr>
        <p:grpSpPr>
          <a:xfrm>
            <a:off x="9437783" y="4261158"/>
            <a:ext cx="468032" cy="469255"/>
            <a:chOff x="5355300" y="3598250"/>
            <a:chExt cx="296975" cy="297750"/>
          </a:xfrm>
        </p:grpSpPr>
        <p:sp>
          <p:nvSpPr>
            <p:cNvPr id="7168" name="Google Shape;7168;p90"/>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9" name="Google Shape;7169;p90"/>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0" name="Google Shape;7170;p90"/>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1" name="Google Shape;7171;p90"/>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2" name="Google Shape;7172;p90"/>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3" name="Google Shape;7173;p90"/>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4" name="Google Shape;7174;p90"/>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5" name="Google Shape;7175;p90"/>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76" name="Google Shape;7176;p90"/>
          <p:cNvGrpSpPr/>
          <p:nvPr/>
        </p:nvGrpSpPr>
        <p:grpSpPr>
          <a:xfrm>
            <a:off x="9443377" y="4979720"/>
            <a:ext cx="456843" cy="301685"/>
            <a:chOff x="5358450" y="4015675"/>
            <a:chExt cx="289875" cy="191425"/>
          </a:xfrm>
        </p:grpSpPr>
        <p:sp>
          <p:nvSpPr>
            <p:cNvPr id="7177" name="Google Shape;7177;p90"/>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8" name="Google Shape;7178;p90"/>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9" name="Google Shape;7179;p90"/>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0" name="Google Shape;7180;p90"/>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81" name="Google Shape;7181;p90"/>
          <p:cNvGrpSpPr/>
          <p:nvPr/>
        </p:nvGrpSpPr>
        <p:grpSpPr>
          <a:xfrm>
            <a:off x="8278687" y="5489763"/>
            <a:ext cx="468032" cy="433952"/>
            <a:chOff x="6543825" y="3202075"/>
            <a:chExt cx="296975" cy="275350"/>
          </a:xfrm>
        </p:grpSpPr>
        <p:sp>
          <p:nvSpPr>
            <p:cNvPr id="7182" name="Google Shape;7182;p90"/>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3" name="Google Shape;7183;p90"/>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4" name="Google Shape;7184;p90"/>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5" name="Google Shape;7185;p90"/>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6" name="Google Shape;7186;p90"/>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7" name="Google Shape;7187;p90"/>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8" name="Google Shape;7188;p90"/>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89" name="Google Shape;7189;p90"/>
          <p:cNvGrpSpPr/>
          <p:nvPr/>
        </p:nvGrpSpPr>
        <p:grpSpPr>
          <a:xfrm>
            <a:off x="8821329" y="1862759"/>
            <a:ext cx="466772" cy="466772"/>
            <a:chOff x="2037825" y="3254050"/>
            <a:chExt cx="296175" cy="296175"/>
          </a:xfrm>
        </p:grpSpPr>
        <p:sp>
          <p:nvSpPr>
            <p:cNvPr id="7190" name="Google Shape;7190;p90"/>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1" name="Google Shape;7191;p90"/>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2" name="Google Shape;7192;p90"/>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3" name="Google Shape;7193;p90"/>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4" name="Google Shape;7194;p90"/>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5" name="Google Shape;7195;p90"/>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96" name="Google Shape;7196;p90"/>
          <p:cNvGrpSpPr/>
          <p:nvPr/>
        </p:nvGrpSpPr>
        <p:grpSpPr>
          <a:xfrm>
            <a:off x="8818847" y="2450981"/>
            <a:ext cx="471736" cy="465235"/>
            <a:chOff x="2034675" y="3617925"/>
            <a:chExt cx="299325" cy="295200"/>
          </a:xfrm>
        </p:grpSpPr>
        <p:sp>
          <p:nvSpPr>
            <p:cNvPr id="7197" name="Google Shape;7197;p90"/>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8" name="Google Shape;7198;p90"/>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9" name="Google Shape;7199;p90"/>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0" name="Google Shape;7200;p90"/>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1" name="Google Shape;7201;p90"/>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2" name="Google Shape;7202;p90"/>
          <p:cNvGrpSpPr/>
          <p:nvPr/>
        </p:nvGrpSpPr>
        <p:grpSpPr>
          <a:xfrm>
            <a:off x="8821329" y="3046151"/>
            <a:ext cx="466772" cy="465511"/>
            <a:chOff x="2037825" y="3981825"/>
            <a:chExt cx="296175" cy="295375"/>
          </a:xfrm>
        </p:grpSpPr>
        <p:sp>
          <p:nvSpPr>
            <p:cNvPr id="7203" name="Google Shape;7203;p90"/>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4" name="Google Shape;7204;p90"/>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5" name="Google Shape;7205;p90"/>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6" name="Google Shape;7206;p90"/>
          <p:cNvGrpSpPr/>
          <p:nvPr/>
        </p:nvGrpSpPr>
        <p:grpSpPr>
          <a:xfrm>
            <a:off x="7068019" y="3707906"/>
            <a:ext cx="466772" cy="381116"/>
            <a:chOff x="3860400" y="3254050"/>
            <a:chExt cx="296175" cy="241825"/>
          </a:xfrm>
        </p:grpSpPr>
        <p:sp>
          <p:nvSpPr>
            <p:cNvPr id="7207" name="Google Shape;7207;p90"/>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8" name="Google Shape;7208;p90"/>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9" name="Google Shape;7209;p90"/>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0" name="Google Shape;7210;p90"/>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1" name="Google Shape;7211;p90"/>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2" name="Google Shape;7212;p90"/>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3" name="Google Shape;7213;p90"/>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14" name="Google Shape;7214;p90"/>
          <p:cNvGrpSpPr/>
          <p:nvPr/>
        </p:nvGrpSpPr>
        <p:grpSpPr>
          <a:xfrm>
            <a:off x="7067388" y="4262401"/>
            <a:ext cx="468032" cy="466772"/>
            <a:chOff x="3859600" y="3591950"/>
            <a:chExt cx="296975" cy="296175"/>
          </a:xfrm>
        </p:grpSpPr>
        <p:sp>
          <p:nvSpPr>
            <p:cNvPr id="7215" name="Google Shape;7215;p90"/>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6" name="Google Shape;7216;p90"/>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7" name="Google Shape;7217;p90"/>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18" name="Google Shape;7218;p90"/>
          <p:cNvGrpSpPr/>
          <p:nvPr/>
        </p:nvGrpSpPr>
        <p:grpSpPr>
          <a:xfrm>
            <a:off x="7068019" y="4897178"/>
            <a:ext cx="466772" cy="466772"/>
            <a:chOff x="3860400" y="3955025"/>
            <a:chExt cx="296175" cy="296175"/>
          </a:xfrm>
        </p:grpSpPr>
        <p:sp>
          <p:nvSpPr>
            <p:cNvPr id="7219" name="Google Shape;7219;p90"/>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0" name="Google Shape;7220;p90"/>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1" name="Google Shape;7221;p90"/>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2" name="Google Shape;7222;p90"/>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3" name="Google Shape;7223;p90"/>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24" name="Google Shape;7224;p90"/>
          <p:cNvGrpSpPr/>
          <p:nvPr/>
        </p:nvGrpSpPr>
        <p:grpSpPr>
          <a:xfrm>
            <a:off x="10021640" y="3665709"/>
            <a:ext cx="474219" cy="465511"/>
            <a:chOff x="5716825" y="3235950"/>
            <a:chExt cx="300900" cy="295375"/>
          </a:xfrm>
        </p:grpSpPr>
        <p:sp>
          <p:nvSpPr>
            <p:cNvPr id="7225" name="Google Shape;7225;p90"/>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6" name="Google Shape;7226;p90"/>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7" name="Google Shape;7227;p90"/>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8" name="Google Shape;7228;p90"/>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29" name="Google Shape;7229;p90"/>
          <p:cNvGrpSpPr/>
          <p:nvPr/>
        </p:nvGrpSpPr>
        <p:grpSpPr>
          <a:xfrm>
            <a:off x="10039015" y="4277293"/>
            <a:ext cx="439468" cy="436985"/>
            <a:chOff x="5727850" y="3609275"/>
            <a:chExt cx="278850" cy="277275"/>
          </a:xfrm>
        </p:grpSpPr>
        <p:sp>
          <p:nvSpPr>
            <p:cNvPr id="7230" name="Google Shape;7230;p90"/>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1" name="Google Shape;7231;p90"/>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2" name="Google Shape;7232;p90"/>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3" name="Google Shape;7233;p90"/>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4" name="Google Shape;7234;p90"/>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35" name="Google Shape;7235;p90"/>
          <p:cNvGrpSpPr/>
          <p:nvPr/>
        </p:nvGrpSpPr>
        <p:grpSpPr>
          <a:xfrm>
            <a:off x="10053929" y="4897809"/>
            <a:ext cx="409641" cy="465511"/>
            <a:chOff x="5736525" y="3963700"/>
            <a:chExt cx="259925" cy="295375"/>
          </a:xfrm>
        </p:grpSpPr>
        <p:sp>
          <p:nvSpPr>
            <p:cNvPr id="7236" name="Google Shape;7236;p90"/>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7" name="Google Shape;7237;p90"/>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8" name="Google Shape;7238;p90"/>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9" name="Google Shape;7239;p90"/>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0" name="Google Shape;7240;p90"/>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1" name="Google Shape;7241;p90"/>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2" name="Google Shape;7242;p90"/>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43" name="Google Shape;7243;p90"/>
          <p:cNvGrpSpPr/>
          <p:nvPr/>
        </p:nvGrpSpPr>
        <p:grpSpPr>
          <a:xfrm>
            <a:off x="8842701" y="5496911"/>
            <a:ext cx="468032" cy="466772"/>
            <a:chOff x="6553275" y="3604550"/>
            <a:chExt cx="296975" cy="296175"/>
          </a:xfrm>
        </p:grpSpPr>
        <p:sp>
          <p:nvSpPr>
            <p:cNvPr id="7244" name="Google Shape;7244;p90"/>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5" name="Google Shape;7245;p90"/>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6" name="Google Shape;7246;p90"/>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7" name="Google Shape;7247;p90"/>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8" name="Google Shape;7248;p90"/>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9" name="Google Shape;7249;p90"/>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50" name="Google Shape;7250;p90"/>
          <p:cNvSpPr txBox="1"/>
          <p:nvPr/>
        </p:nvSpPr>
        <p:spPr>
          <a:xfrm>
            <a:off x="1102117"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Business Icons</a:t>
            </a:r>
            <a:endParaRPr sz="3200" kern="0">
              <a:solidFill>
                <a:srgbClr val="FFFFFF"/>
              </a:solidFill>
              <a:latin typeface="Arial"/>
              <a:cs typeface="Arial"/>
              <a:sym typeface="Arial"/>
            </a:endParaRPr>
          </a:p>
        </p:txBody>
      </p:sp>
      <p:sp>
        <p:nvSpPr>
          <p:cNvPr id="7251" name="Google Shape;7251;p90"/>
          <p:cNvSpPr txBox="1"/>
          <p:nvPr/>
        </p:nvSpPr>
        <p:spPr>
          <a:xfrm>
            <a:off x="6447084"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Teamwork Icons</a:t>
            </a:r>
            <a:endParaRPr sz="3200" kern="0">
              <a:solidFill>
                <a:srgbClr val="FFFFFF"/>
              </a:solidFill>
              <a:latin typeface="Arial"/>
              <a:cs typeface="Arial"/>
              <a:sym typeface="Aria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255"/>
        <p:cNvGrpSpPr/>
        <p:nvPr/>
      </p:nvGrpSpPr>
      <p:grpSpPr>
        <a:xfrm>
          <a:off x="0" y="0"/>
          <a:ext cx="0" cy="0"/>
          <a:chOff x="0" y="0"/>
          <a:chExt cx="0" cy="0"/>
        </a:xfrm>
      </p:grpSpPr>
      <p:grpSp>
        <p:nvGrpSpPr>
          <p:cNvPr id="7256" name="Google Shape;7256;p91"/>
          <p:cNvGrpSpPr/>
          <p:nvPr/>
        </p:nvGrpSpPr>
        <p:grpSpPr>
          <a:xfrm>
            <a:off x="1145377" y="1840729"/>
            <a:ext cx="392535" cy="471527"/>
            <a:chOff x="-35814600" y="3202075"/>
            <a:chExt cx="242625" cy="291450"/>
          </a:xfrm>
        </p:grpSpPr>
        <p:sp>
          <p:nvSpPr>
            <p:cNvPr id="7257" name="Google Shape;7257;p91"/>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8" name="Google Shape;7258;p91"/>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9" name="Google Shape;7259;p91"/>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0" name="Google Shape;7260;p91"/>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1" name="Google Shape;7261;p91"/>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2" name="Google Shape;7262;p91"/>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3" name="Google Shape;7263;p91"/>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64" name="Google Shape;7264;p91"/>
          <p:cNvGrpSpPr/>
          <p:nvPr/>
        </p:nvGrpSpPr>
        <p:grpSpPr>
          <a:xfrm>
            <a:off x="1105881" y="2428621"/>
            <a:ext cx="471527" cy="471851"/>
            <a:chOff x="-35839800" y="3561025"/>
            <a:chExt cx="291450" cy="291650"/>
          </a:xfrm>
        </p:grpSpPr>
        <p:sp>
          <p:nvSpPr>
            <p:cNvPr id="7265" name="Google Shape;7265;p91"/>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6" name="Google Shape;7266;p91"/>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7" name="Google Shape;7267;p91"/>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8" name="Google Shape;7268;p91"/>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9" name="Google Shape;7269;p91"/>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0" name="Google Shape;7270;p91"/>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1" name="Google Shape;7271;p91"/>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72" name="Google Shape;7272;p91"/>
          <p:cNvSpPr/>
          <p:nvPr/>
        </p:nvSpPr>
        <p:spPr>
          <a:xfrm>
            <a:off x="1103779" y="3009339"/>
            <a:ext cx="474076" cy="471527"/>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73" name="Google Shape;7273;p91"/>
          <p:cNvGrpSpPr/>
          <p:nvPr/>
        </p:nvGrpSpPr>
        <p:grpSpPr>
          <a:xfrm>
            <a:off x="4089274" y="1840729"/>
            <a:ext cx="471527" cy="471527"/>
            <a:chOff x="-34003850" y="3227275"/>
            <a:chExt cx="291450" cy="291450"/>
          </a:xfrm>
        </p:grpSpPr>
        <p:sp>
          <p:nvSpPr>
            <p:cNvPr id="7274" name="Google Shape;7274;p91"/>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5" name="Google Shape;7275;p91"/>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6" name="Google Shape;7276;p91"/>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7" name="Google Shape;7277;p91"/>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8" name="Google Shape;7278;p91"/>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79" name="Google Shape;7279;p91"/>
          <p:cNvGrpSpPr/>
          <p:nvPr/>
        </p:nvGrpSpPr>
        <p:grpSpPr>
          <a:xfrm>
            <a:off x="4088647" y="2428318"/>
            <a:ext cx="472781" cy="472457"/>
            <a:chOff x="-34004625" y="3585850"/>
            <a:chExt cx="292225" cy="292025"/>
          </a:xfrm>
        </p:grpSpPr>
        <p:sp>
          <p:nvSpPr>
            <p:cNvPr id="7280" name="Google Shape;7280;p91"/>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1" name="Google Shape;7281;p91"/>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2" name="Google Shape;7282;p91"/>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3" name="Google Shape;7283;p91"/>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4" name="Google Shape;7284;p91"/>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85" name="Google Shape;7285;p91"/>
          <p:cNvGrpSpPr/>
          <p:nvPr/>
        </p:nvGrpSpPr>
        <p:grpSpPr>
          <a:xfrm>
            <a:off x="4088001" y="3008586"/>
            <a:ext cx="474076" cy="472821"/>
            <a:chOff x="-34005425" y="3945575"/>
            <a:chExt cx="293025" cy="292250"/>
          </a:xfrm>
        </p:grpSpPr>
        <p:sp>
          <p:nvSpPr>
            <p:cNvPr id="7286" name="Google Shape;7286;p91"/>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7" name="Google Shape;7287;p91"/>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8" name="Google Shape;7288;p91"/>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89" name="Google Shape;7289;p91"/>
          <p:cNvGrpSpPr/>
          <p:nvPr/>
        </p:nvGrpSpPr>
        <p:grpSpPr>
          <a:xfrm>
            <a:off x="2284132" y="3639487"/>
            <a:ext cx="477877" cy="474076"/>
            <a:chOff x="-32174975" y="3192625"/>
            <a:chExt cx="295375" cy="293025"/>
          </a:xfrm>
        </p:grpSpPr>
        <p:sp>
          <p:nvSpPr>
            <p:cNvPr id="7290" name="Google Shape;7290;p91"/>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1" name="Google Shape;7291;p91"/>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2" name="Google Shape;7292;p91"/>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3" name="Google Shape;7293;p91"/>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94" name="Google Shape;7294;p91"/>
          <p:cNvSpPr/>
          <p:nvPr/>
        </p:nvSpPr>
        <p:spPr>
          <a:xfrm>
            <a:off x="2280194" y="4267573"/>
            <a:ext cx="484268" cy="473145"/>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5" name="Google Shape;7295;p91"/>
          <p:cNvSpPr/>
          <p:nvPr/>
        </p:nvSpPr>
        <p:spPr>
          <a:xfrm>
            <a:off x="2286565" y="4887686"/>
            <a:ext cx="471527" cy="472781"/>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96" name="Google Shape;7296;p91"/>
          <p:cNvGrpSpPr/>
          <p:nvPr/>
        </p:nvGrpSpPr>
        <p:grpSpPr>
          <a:xfrm>
            <a:off x="5269666" y="3640761"/>
            <a:ext cx="472781" cy="471527"/>
            <a:chOff x="-30345325" y="3184750"/>
            <a:chExt cx="292225" cy="291450"/>
          </a:xfrm>
        </p:grpSpPr>
        <p:sp>
          <p:nvSpPr>
            <p:cNvPr id="7297" name="Google Shape;7297;p91"/>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8" name="Google Shape;7298;p91"/>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9" name="Google Shape;7299;p91"/>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0" name="Google Shape;7300;p91"/>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1" name="Google Shape;7301;p91"/>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02" name="Google Shape;7302;p91"/>
          <p:cNvGrpSpPr/>
          <p:nvPr/>
        </p:nvGrpSpPr>
        <p:grpSpPr>
          <a:xfrm>
            <a:off x="1702669" y="1840729"/>
            <a:ext cx="471527" cy="471527"/>
            <a:chOff x="-35481425" y="3202075"/>
            <a:chExt cx="291450" cy="291450"/>
          </a:xfrm>
        </p:grpSpPr>
        <p:sp>
          <p:nvSpPr>
            <p:cNvPr id="7303" name="Google Shape;7303;p91"/>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4" name="Google Shape;7304;p91"/>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5" name="Google Shape;7305;p91"/>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6" name="Google Shape;7306;p91"/>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7" name="Google Shape;7307;p91"/>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8" name="Google Shape;7308;p91"/>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9" name="Google Shape;7309;p91"/>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10" name="Google Shape;7310;p91"/>
          <p:cNvGrpSpPr/>
          <p:nvPr/>
        </p:nvGrpSpPr>
        <p:grpSpPr>
          <a:xfrm>
            <a:off x="1702042" y="2429430"/>
            <a:ext cx="472781" cy="470233"/>
            <a:chOff x="-35482200" y="3561225"/>
            <a:chExt cx="292225" cy="290650"/>
          </a:xfrm>
        </p:grpSpPr>
        <p:sp>
          <p:nvSpPr>
            <p:cNvPr id="7311" name="Google Shape;7311;p91"/>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2" name="Google Shape;7312;p91"/>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3" name="Google Shape;7313;p91"/>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14" name="Google Shape;7314;p91"/>
          <p:cNvGrpSpPr/>
          <p:nvPr/>
        </p:nvGrpSpPr>
        <p:grpSpPr>
          <a:xfrm>
            <a:off x="1702669" y="3009254"/>
            <a:ext cx="471527" cy="471487"/>
            <a:chOff x="-35481425" y="3919600"/>
            <a:chExt cx="291450" cy="291425"/>
          </a:xfrm>
        </p:grpSpPr>
        <p:sp>
          <p:nvSpPr>
            <p:cNvPr id="7315" name="Google Shape;7315;p91"/>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6" name="Google Shape;7316;p91"/>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7" name="Google Shape;7317;p91"/>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8" name="Google Shape;7318;p91"/>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9" name="Google Shape;7319;p91"/>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0" name="Google Shape;7320;p91"/>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1" name="Google Shape;7321;p91"/>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2" name="Google Shape;7322;p91"/>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23" name="Google Shape;7323;p91"/>
          <p:cNvGrpSpPr/>
          <p:nvPr/>
        </p:nvGrpSpPr>
        <p:grpSpPr>
          <a:xfrm>
            <a:off x="4683515" y="1841376"/>
            <a:ext cx="476624" cy="470233"/>
            <a:chOff x="-33645475" y="3228075"/>
            <a:chExt cx="294600" cy="290650"/>
          </a:xfrm>
        </p:grpSpPr>
        <p:sp>
          <p:nvSpPr>
            <p:cNvPr id="7324" name="Google Shape;7324;p91"/>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5" name="Google Shape;7325;p91"/>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6" name="Google Shape;7326;p91"/>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7" name="Google Shape;7327;p91"/>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8" name="Google Shape;7328;p91"/>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9" name="Google Shape;7329;p91"/>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0" name="Google Shape;7330;p91"/>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31" name="Google Shape;7331;p91"/>
          <p:cNvGrpSpPr/>
          <p:nvPr/>
        </p:nvGrpSpPr>
        <p:grpSpPr>
          <a:xfrm>
            <a:off x="4684808" y="2428155"/>
            <a:ext cx="474035" cy="472781"/>
            <a:chOff x="-33646250" y="3586425"/>
            <a:chExt cx="293000" cy="292225"/>
          </a:xfrm>
        </p:grpSpPr>
        <p:sp>
          <p:nvSpPr>
            <p:cNvPr id="7332" name="Google Shape;7332;p91"/>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3" name="Google Shape;7333;p91"/>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34" name="Google Shape;7334;p91"/>
          <p:cNvGrpSpPr/>
          <p:nvPr/>
        </p:nvGrpSpPr>
        <p:grpSpPr>
          <a:xfrm>
            <a:off x="4685435" y="3007959"/>
            <a:ext cx="472781" cy="474076"/>
            <a:chOff x="-33645475" y="3944800"/>
            <a:chExt cx="292225" cy="293025"/>
          </a:xfrm>
        </p:grpSpPr>
        <p:sp>
          <p:nvSpPr>
            <p:cNvPr id="7335" name="Google Shape;7335;p91"/>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6" name="Google Shape;7336;p91"/>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7" name="Google Shape;7337;p91"/>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8" name="Google Shape;7338;p91"/>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9" name="Google Shape;7339;p91"/>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0" name="Google Shape;7340;p91"/>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1" name="Google Shape;7341;p91"/>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2" name="Google Shape;7342;p91"/>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3" name="Google Shape;7343;p91"/>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4" name="Google Shape;7344;p91"/>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45" name="Google Shape;7345;p91"/>
          <p:cNvGrpSpPr/>
          <p:nvPr/>
        </p:nvGrpSpPr>
        <p:grpSpPr>
          <a:xfrm>
            <a:off x="2889728" y="3639609"/>
            <a:ext cx="470233" cy="473833"/>
            <a:chOff x="-31809525" y="3192625"/>
            <a:chExt cx="290650" cy="292875"/>
          </a:xfrm>
        </p:grpSpPr>
        <p:sp>
          <p:nvSpPr>
            <p:cNvPr id="7346" name="Google Shape;7346;p91"/>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7" name="Google Shape;7347;p91"/>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8" name="Google Shape;7348;p91"/>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9" name="Google Shape;7349;p91"/>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50" name="Google Shape;7350;p91"/>
          <p:cNvGrpSpPr/>
          <p:nvPr/>
        </p:nvGrpSpPr>
        <p:grpSpPr>
          <a:xfrm>
            <a:off x="2889081" y="4267011"/>
            <a:ext cx="471527" cy="474076"/>
            <a:chOff x="-31811100" y="3550975"/>
            <a:chExt cx="291450" cy="293025"/>
          </a:xfrm>
        </p:grpSpPr>
        <p:sp>
          <p:nvSpPr>
            <p:cNvPr id="7351" name="Google Shape;7351;p91"/>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2" name="Google Shape;7352;p91"/>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3" name="Google Shape;7353;p91"/>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4" name="Google Shape;7354;p91"/>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5" name="Google Shape;7355;p91"/>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6" name="Google Shape;7356;p91"/>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7" name="Google Shape;7357;p91"/>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58" name="Google Shape;7358;p91"/>
          <p:cNvGrpSpPr/>
          <p:nvPr/>
        </p:nvGrpSpPr>
        <p:grpSpPr>
          <a:xfrm>
            <a:off x="2880808" y="4886083"/>
            <a:ext cx="488069" cy="475775"/>
            <a:chOff x="-31817400" y="3910025"/>
            <a:chExt cx="301675" cy="294075"/>
          </a:xfrm>
        </p:grpSpPr>
        <p:sp>
          <p:nvSpPr>
            <p:cNvPr id="7359" name="Google Shape;7359;p91"/>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0" name="Google Shape;7360;p91"/>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1" name="Google Shape;7361;p91"/>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62" name="Google Shape;7362;p91"/>
          <p:cNvGrpSpPr/>
          <p:nvPr/>
        </p:nvGrpSpPr>
        <p:grpSpPr>
          <a:xfrm>
            <a:off x="5269646" y="4267658"/>
            <a:ext cx="472821" cy="472781"/>
            <a:chOff x="-30354000" y="3569100"/>
            <a:chExt cx="292250" cy="292225"/>
          </a:xfrm>
        </p:grpSpPr>
        <p:sp>
          <p:nvSpPr>
            <p:cNvPr id="7363" name="Google Shape;7363;p91"/>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4" name="Google Shape;7364;p91"/>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5" name="Google Shape;7365;p91"/>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6" name="Google Shape;7366;p91"/>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7" name="Google Shape;7367;p91"/>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8" name="Google Shape;7368;p91"/>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69" name="Google Shape;7369;p91"/>
          <p:cNvGrpSpPr/>
          <p:nvPr/>
        </p:nvGrpSpPr>
        <p:grpSpPr>
          <a:xfrm>
            <a:off x="2307750" y="1840729"/>
            <a:ext cx="456197" cy="471527"/>
            <a:chOff x="-35118325" y="3202075"/>
            <a:chExt cx="281975" cy="291450"/>
          </a:xfrm>
        </p:grpSpPr>
        <p:sp>
          <p:nvSpPr>
            <p:cNvPr id="7370" name="Google Shape;7370;p91"/>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1" name="Google Shape;7371;p91"/>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2" name="Google Shape;7372;p91"/>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3" name="Google Shape;7373;p91"/>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74" name="Google Shape;7374;p91"/>
          <p:cNvGrpSpPr/>
          <p:nvPr/>
        </p:nvGrpSpPr>
        <p:grpSpPr>
          <a:xfrm>
            <a:off x="2299458" y="2429066"/>
            <a:ext cx="472781" cy="470961"/>
            <a:chOff x="-35123050" y="3561225"/>
            <a:chExt cx="292225" cy="291100"/>
          </a:xfrm>
        </p:grpSpPr>
        <p:sp>
          <p:nvSpPr>
            <p:cNvPr id="7375" name="Google Shape;7375;p91"/>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6" name="Google Shape;7376;p91"/>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77" name="Google Shape;7377;p91"/>
          <p:cNvGrpSpPr/>
          <p:nvPr/>
        </p:nvGrpSpPr>
        <p:grpSpPr>
          <a:xfrm>
            <a:off x="2355537" y="3009254"/>
            <a:ext cx="360623" cy="471487"/>
            <a:chOff x="-35089175" y="3919600"/>
            <a:chExt cx="222900" cy="291425"/>
          </a:xfrm>
        </p:grpSpPr>
        <p:sp>
          <p:nvSpPr>
            <p:cNvPr id="7378" name="Google Shape;7378;p91"/>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9" name="Google Shape;7379;p91"/>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80" name="Google Shape;7380;p91"/>
          <p:cNvGrpSpPr/>
          <p:nvPr/>
        </p:nvGrpSpPr>
        <p:grpSpPr>
          <a:xfrm>
            <a:off x="5284865" y="1840405"/>
            <a:ext cx="448593" cy="472175"/>
            <a:chOff x="-33277650" y="3226875"/>
            <a:chExt cx="277275" cy="291850"/>
          </a:xfrm>
        </p:grpSpPr>
        <p:sp>
          <p:nvSpPr>
            <p:cNvPr id="7381" name="Google Shape;7381;p91"/>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2" name="Google Shape;7382;p91"/>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3" name="Google Shape;7383;p91"/>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4" name="Google Shape;7384;p91"/>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5" name="Google Shape;7385;p91"/>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6" name="Google Shape;7386;p91"/>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7" name="Google Shape;7387;p91"/>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88" name="Google Shape;7388;p91"/>
          <p:cNvGrpSpPr/>
          <p:nvPr/>
        </p:nvGrpSpPr>
        <p:grpSpPr>
          <a:xfrm>
            <a:off x="5273398" y="2428783"/>
            <a:ext cx="471527" cy="471527"/>
            <a:chOff x="-33286325" y="3586425"/>
            <a:chExt cx="291450" cy="291450"/>
          </a:xfrm>
        </p:grpSpPr>
        <p:sp>
          <p:nvSpPr>
            <p:cNvPr id="7389" name="Google Shape;7389;p91"/>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0" name="Google Shape;7390;p91"/>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1" name="Google Shape;7391;p91"/>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2" name="Google Shape;7392;p91"/>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3" name="Google Shape;7393;p91"/>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94" name="Google Shape;7394;p91"/>
          <p:cNvGrpSpPr/>
          <p:nvPr/>
        </p:nvGrpSpPr>
        <p:grpSpPr>
          <a:xfrm>
            <a:off x="5273398" y="3007959"/>
            <a:ext cx="471527" cy="474076"/>
            <a:chOff x="-33286325" y="3944800"/>
            <a:chExt cx="291450" cy="293025"/>
          </a:xfrm>
        </p:grpSpPr>
        <p:sp>
          <p:nvSpPr>
            <p:cNvPr id="7395" name="Google Shape;7395;p91"/>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6" name="Google Shape;7396;p91"/>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7" name="Google Shape;7397;p91"/>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8" name="Google Shape;7398;p91"/>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99" name="Google Shape;7399;p91"/>
          <p:cNvGrpSpPr/>
          <p:nvPr/>
        </p:nvGrpSpPr>
        <p:grpSpPr>
          <a:xfrm>
            <a:off x="3484594" y="3638840"/>
            <a:ext cx="471527" cy="475369"/>
            <a:chOff x="-31452725" y="3191825"/>
            <a:chExt cx="291450" cy="293825"/>
          </a:xfrm>
        </p:grpSpPr>
        <p:sp>
          <p:nvSpPr>
            <p:cNvPr id="7400" name="Google Shape;7400;p91"/>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1" name="Google Shape;7401;p91"/>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2" name="Google Shape;7402;p91"/>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3" name="Google Shape;7403;p91"/>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4" name="Google Shape;7404;p91"/>
          <p:cNvGrpSpPr/>
          <p:nvPr/>
        </p:nvGrpSpPr>
        <p:grpSpPr>
          <a:xfrm>
            <a:off x="3483967" y="4267659"/>
            <a:ext cx="472781" cy="472781"/>
            <a:chOff x="-31452725" y="3551775"/>
            <a:chExt cx="292225" cy="292225"/>
          </a:xfrm>
        </p:grpSpPr>
        <p:sp>
          <p:nvSpPr>
            <p:cNvPr id="7405" name="Google Shape;7405;p91"/>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6" name="Google Shape;7406;p91"/>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7" name="Google Shape;7407;p91"/>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8" name="Google Shape;7408;p91"/>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9" name="Google Shape;7409;p91"/>
          <p:cNvGrpSpPr/>
          <p:nvPr/>
        </p:nvGrpSpPr>
        <p:grpSpPr>
          <a:xfrm>
            <a:off x="3482045" y="4886306"/>
            <a:ext cx="476624" cy="475329"/>
            <a:chOff x="-31455100" y="3909350"/>
            <a:chExt cx="294600" cy="293800"/>
          </a:xfrm>
        </p:grpSpPr>
        <p:sp>
          <p:nvSpPr>
            <p:cNvPr id="7410" name="Google Shape;7410;p91"/>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1" name="Google Shape;7411;p91"/>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12" name="Google Shape;7412;p91"/>
          <p:cNvGrpSpPr/>
          <p:nvPr/>
        </p:nvGrpSpPr>
        <p:grpSpPr>
          <a:xfrm>
            <a:off x="5270293" y="4887579"/>
            <a:ext cx="471527" cy="472781"/>
            <a:chOff x="-30345325" y="3918800"/>
            <a:chExt cx="291450" cy="292225"/>
          </a:xfrm>
        </p:grpSpPr>
        <p:sp>
          <p:nvSpPr>
            <p:cNvPr id="7413" name="Google Shape;7413;p91"/>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4" name="Google Shape;7414;p91"/>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5" name="Google Shape;7415;p91"/>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6" name="Google Shape;7416;p91"/>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7" name="Google Shape;7417;p91"/>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18" name="Google Shape;7418;p91"/>
          <p:cNvGrpSpPr/>
          <p:nvPr/>
        </p:nvGrpSpPr>
        <p:grpSpPr>
          <a:xfrm>
            <a:off x="2896246" y="2428783"/>
            <a:ext cx="471527" cy="471527"/>
            <a:chOff x="-34763900" y="3561225"/>
            <a:chExt cx="291450" cy="291450"/>
          </a:xfrm>
        </p:grpSpPr>
        <p:sp>
          <p:nvSpPr>
            <p:cNvPr id="7419" name="Google Shape;7419;p91"/>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0" name="Google Shape;7420;p91"/>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1" name="Google Shape;7421;p91"/>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22" name="Google Shape;7422;p91"/>
          <p:cNvSpPr/>
          <p:nvPr/>
        </p:nvSpPr>
        <p:spPr>
          <a:xfrm>
            <a:off x="2895445" y="3009359"/>
            <a:ext cx="471527" cy="471487"/>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23" name="Google Shape;7423;p91"/>
          <p:cNvGrpSpPr/>
          <p:nvPr/>
        </p:nvGrpSpPr>
        <p:grpSpPr>
          <a:xfrm>
            <a:off x="1102775" y="3640132"/>
            <a:ext cx="472781" cy="472781"/>
            <a:chOff x="-32927950" y="3227275"/>
            <a:chExt cx="292225" cy="292225"/>
          </a:xfrm>
        </p:grpSpPr>
        <p:sp>
          <p:nvSpPr>
            <p:cNvPr id="7424" name="Google Shape;7424;p91"/>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5" name="Google Shape;7425;p91"/>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6" name="Google Shape;7426;p91"/>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7" name="Google Shape;7427;p91"/>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8" name="Google Shape;7428;p91"/>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29" name="Google Shape;7429;p91"/>
          <p:cNvGrpSpPr/>
          <p:nvPr/>
        </p:nvGrpSpPr>
        <p:grpSpPr>
          <a:xfrm>
            <a:off x="1102129" y="4268285"/>
            <a:ext cx="474076" cy="471527"/>
            <a:chOff x="-32927950" y="3586425"/>
            <a:chExt cx="293025" cy="291450"/>
          </a:xfrm>
        </p:grpSpPr>
        <p:sp>
          <p:nvSpPr>
            <p:cNvPr id="7430" name="Google Shape;7430;p91"/>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1" name="Google Shape;7431;p91"/>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2" name="Google Shape;7432;p91"/>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3" name="Google Shape;7433;p91"/>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4" name="Google Shape;7434;p91"/>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35" name="Google Shape;7435;p91"/>
          <p:cNvGrpSpPr/>
          <p:nvPr/>
        </p:nvGrpSpPr>
        <p:grpSpPr>
          <a:xfrm>
            <a:off x="1102775" y="4886931"/>
            <a:ext cx="472781" cy="474076"/>
            <a:chOff x="-32927950" y="3944800"/>
            <a:chExt cx="292225" cy="293025"/>
          </a:xfrm>
        </p:grpSpPr>
        <p:sp>
          <p:nvSpPr>
            <p:cNvPr id="7436" name="Google Shape;7436;p91"/>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7" name="Google Shape;7437;p91"/>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8" name="Google Shape;7438;p91"/>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9" name="Google Shape;7439;p91"/>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0" name="Google Shape;7440;p91"/>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1" name="Google Shape;7441;p91"/>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2" name="Google Shape;7442;p91"/>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3" name="Google Shape;7443;p91"/>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4" name="Google Shape;7444;p91"/>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45" name="Google Shape;7445;p91"/>
          <p:cNvGrpSpPr/>
          <p:nvPr/>
        </p:nvGrpSpPr>
        <p:grpSpPr>
          <a:xfrm>
            <a:off x="4074498" y="3640599"/>
            <a:ext cx="472781" cy="471851"/>
            <a:chOff x="-31094350" y="3194000"/>
            <a:chExt cx="292225" cy="291650"/>
          </a:xfrm>
        </p:grpSpPr>
        <p:sp>
          <p:nvSpPr>
            <p:cNvPr id="7446" name="Google Shape;7446;p91"/>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7" name="Google Shape;7447;p91"/>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8" name="Google Shape;7448;p91"/>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9" name="Google Shape;7449;p91"/>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0" name="Google Shape;7450;p91"/>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1" name="Google Shape;7451;p91"/>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2" name="Google Shape;7452;p91"/>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3" name="Google Shape;7453;p91"/>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54" name="Google Shape;7454;p91"/>
          <p:cNvGrpSpPr/>
          <p:nvPr/>
        </p:nvGrpSpPr>
        <p:grpSpPr>
          <a:xfrm>
            <a:off x="4075125" y="4267922"/>
            <a:ext cx="471527" cy="472255"/>
            <a:chOff x="-31093575" y="3552550"/>
            <a:chExt cx="291450" cy="291900"/>
          </a:xfrm>
        </p:grpSpPr>
        <p:sp>
          <p:nvSpPr>
            <p:cNvPr id="7455" name="Google Shape;7455;p91"/>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6" name="Google Shape;7456;p91"/>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7" name="Google Shape;7457;p91"/>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8" name="Google Shape;7458;p91"/>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59" name="Google Shape;7459;p91"/>
          <p:cNvGrpSpPr/>
          <p:nvPr/>
        </p:nvGrpSpPr>
        <p:grpSpPr>
          <a:xfrm>
            <a:off x="2910282" y="1840729"/>
            <a:ext cx="443457" cy="471527"/>
            <a:chOff x="-34755225" y="3202075"/>
            <a:chExt cx="274100" cy="291450"/>
          </a:xfrm>
        </p:grpSpPr>
        <p:sp>
          <p:nvSpPr>
            <p:cNvPr id="7460" name="Google Shape;7460;p91"/>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1" name="Google Shape;7461;p91"/>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2" name="Google Shape;7462;p91"/>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3" name="Google Shape;7463;p91"/>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4" name="Google Shape;7464;p91"/>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5" name="Google Shape;7465;p91"/>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6" name="Google Shape;7466;p91"/>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67" name="Google Shape;7467;p91"/>
          <p:cNvGrpSpPr/>
          <p:nvPr/>
        </p:nvGrpSpPr>
        <p:grpSpPr>
          <a:xfrm>
            <a:off x="4075125" y="4888226"/>
            <a:ext cx="471527" cy="471487"/>
            <a:chOff x="-31093575" y="3911725"/>
            <a:chExt cx="291450" cy="291425"/>
          </a:xfrm>
        </p:grpSpPr>
        <p:sp>
          <p:nvSpPr>
            <p:cNvPr id="7468" name="Google Shape;7468;p91"/>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9" name="Google Shape;7469;p91"/>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0" name="Google Shape;7470;p91"/>
          <p:cNvGrpSpPr/>
          <p:nvPr/>
        </p:nvGrpSpPr>
        <p:grpSpPr>
          <a:xfrm>
            <a:off x="2887698" y="5497515"/>
            <a:ext cx="475329" cy="472781"/>
            <a:chOff x="-29946000" y="3183175"/>
            <a:chExt cx="293800" cy="292225"/>
          </a:xfrm>
        </p:grpSpPr>
        <p:sp>
          <p:nvSpPr>
            <p:cNvPr id="7471" name="Google Shape;7471;p91"/>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2" name="Google Shape;7472;p91"/>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3" name="Google Shape;7473;p91"/>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4" name="Google Shape;7474;p91"/>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5" name="Google Shape;7475;p91"/>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6" name="Google Shape;7476;p91"/>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7" name="Google Shape;7477;p91"/>
          <p:cNvGrpSpPr/>
          <p:nvPr/>
        </p:nvGrpSpPr>
        <p:grpSpPr>
          <a:xfrm>
            <a:off x="3480407" y="1840386"/>
            <a:ext cx="477877" cy="472215"/>
            <a:chOff x="-34408675" y="3202075"/>
            <a:chExt cx="295375" cy="291875"/>
          </a:xfrm>
        </p:grpSpPr>
        <p:sp>
          <p:nvSpPr>
            <p:cNvPr id="7478" name="Google Shape;7478;p91"/>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9" name="Google Shape;7479;p91"/>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0" name="Google Shape;7480;p91"/>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1" name="Google Shape;7481;p91"/>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82" name="Google Shape;7482;p91"/>
          <p:cNvGrpSpPr/>
          <p:nvPr/>
        </p:nvGrpSpPr>
        <p:grpSpPr>
          <a:xfrm>
            <a:off x="3482955" y="2427044"/>
            <a:ext cx="472781" cy="475005"/>
            <a:chOff x="-34405525" y="3558075"/>
            <a:chExt cx="292225" cy="293600"/>
          </a:xfrm>
        </p:grpSpPr>
        <p:sp>
          <p:nvSpPr>
            <p:cNvPr id="7483" name="Google Shape;7483;p91"/>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4" name="Google Shape;7484;p91"/>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5" name="Google Shape;7485;p91"/>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86" name="Google Shape;7486;p91"/>
          <p:cNvGrpSpPr/>
          <p:nvPr/>
        </p:nvGrpSpPr>
        <p:grpSpPr>
          <a:xfrm>
            <a:off x="3482307" y="3009254"/>
            <a:ext cx="474076" cy="471487"/>
            <a:chOff x="-34406325" y="3919600"/>
            <a:chExt cx="293025" cy="291425"/>
          </a:xfrm>
        </p:grpSpPr>
        <p:sp>
          <p:nvSpPr>
            <p:cNvPr id="7487" name="Google Shape;7487;p91"/>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8" name="Google Shape;7488;p91"/>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9" name="Google Shape;7489;p91"/>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0" name="Google Shape;7490;p91"/>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1" name="Google Shape;7491;p91"/>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2" name="Google Shape;7492;p91"/>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3" name="Google Shape;7493;p91"/>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94" name="Google Shape;7494;p91"/>
          <p:cNvGrpSpPr/>
          <p:nvPr/>
        </p:nvGrpSpPr>
        <p:grpSpPr>
          <a:xfrm>
            <a:off x="1700838" y="3648405"/>
            <a:ext cx="471527" cy="456239"/>
            <a:chOff x="-32568800" y="3232000"/>
            <a:chExt cx="291450" cy="282000"/>
          </a:xfrm>
        </p:grpSpPr>
        <p:sp>
          <p:nvSpPr>
            <p:cNvPr id="7495" name="Google Shape;7495;p91"/>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6" name="Google Shape;7496;p91"/>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97" name="Google Shape;7497;p91"/>
          <p:cNvGrpSpPr/>
          <p:nvPr/>
        </p:nvGrpSpPr>
        <p:grpSpPr>
          <a:xfrm>
            <a:off x="1700211" y="4268285"/>
            <a:ext cx="472781" cy="471527"/>
            <a:chOff x="-32569575" y="3586425"/>
            <a:chExt cx="292225" cy="291450"/>
          </a:xfrm>
        </p:grpSpPr>
        <p:sp>
          <p:nvSpPr>
            <p:cNvPr id="7498" name="Google Shape;7498;p91"/>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9" name="Google Shape;7499;p91"/>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00" name="Google Shape;7500;p91"/>
          <p:cNvGrpSpPr/>
          <p:nvPr/>
        </p:nvGrpSpPr>
        <p:grpSpPr>
          <a:xfrm>
            <a:off x="1688097" y="4887741"/>
            <a:ext cx="497008" cy="472457"/>
            <a:chOff x="-32576675" y="3944600"/>
            <a:chExt cx="307200" cy="292025"/>
          </a:xfrm>
        </p:grpSpPr>
        <p:sp>
          <p:nvSpPr>
            <p:cNvPr id="7501" name="Google Shape;7501;p91"/>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2" name="Google Shape;7502;p91"/>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03" name="Google Shape;7503;p91"/>
          <p:cNvGrpSpPr/>
          <p:nvPr/>
        </p:nvGrpSpPr>
        <p:grpSpPr>
          <a:xfrm>
            <a:off x="4681387" y="3640134"/>
            <a:ext cx="472781" cy="472781"/>
            <a:chOff x="-30735200" y="3192625"/>
            <a:chExt cx="292225" cy="292225"/>
          </a:xfrm>
        </p:grpSpPr>
        <p:sp>
          <p:nvSpPr>
            <p:cNvPr id="7504" name="Google Shape;7504;p91"/>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5" name="Google Shape;7505;p91"/>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6" name="Google Shape;7506;p91"/>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7" name="Google Shape;7507;p91"/>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8" name="Google Shape;7508;p91"/>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9" name="Google Shape;7509;p91"/>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0" name="Google Shape;7510;p91"/>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11" name="Google Shape;7511;p91"/>
          <p:cNvGrpSpPr/>
          <p:nvPr/>
        </p:nvGrpSpPr>
        <p:grpSpPr>
          <a:xfrm>
            <a:off x="4681387" y="4268710"/>
            <a:ext cx="472781" cy="470677"/>
            <a:chOff x="-30735200" y="3552550"/>
            <a:chExt cx="292225" cy="290925"/>
          </a:xfrm>
        </p:grpSpPr>
        <p:sp>
          <p:nvSpPr>
            <p:cNvPr id="7512" name="Google Shape;7512;p91"/>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3" name="Google Shape;7513;p91"/>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14" name="Google Shape;7514;p91"/>
          <p:cNvGrpSpPr/>
          <p:nvPr/>
        </p:nvGrpSpPr>
        <p:grpSpPr>
          <a:xfrm>
            <a:off x="4681387" y="4888206"/>
            <a:ext cx="472781" cy="471527"/>
            <a:chOff x="-30735200" y="3910925"/>
            <a:chExt cx="292225" cy="291450"/>
          </a:xfrm>
        </p:grpSpPr>
        <p:sp>
          <p:nvSpPr>
            <p:cNvPr id="7515" name="Google Shape;7515;p91"/>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6" name="Google Shape;7516;p91"/>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17" name="Google Shape;7517;p91"/>
          <p:cNvSpPr/>
          <p:nvPr/>
        </p:nvSpPr>
        <p:spPr>
          <a:xfrm>
            <a:off x="3485540" y="5497657"/>
            <a:ext cx="472781" cy="471527"/>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18" name="Google Shape;7518;p91"/>
          <p:cNvGrpSpPr/>
          <p:nvPr/>
        </p:nvGrpSpPr>
        <p:grpSpPr>
          <a:xfrm>
            <a:off x="6486063" y="1834411"/>
            <a:ext cx="478628" cy="478965"/>
            <a:chOff x="-57956275" y="3197925"/>
            <a:chExt cx="319000" cy="319225"/>
          </a:xfrm>
        </p:grpSpPr>
        <p:sp>
          <p:nvSpPr>
            <p:cNvPr id="7519" name="Google Shape;7519;p91"/>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0" name="Google Shape;7520;p91"/>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1" name="Google Shape;7521;p91"/>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2" name="Google Shape;7522;p91"/>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3" name="Google Shape;7523;p91"/>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4" name="Google Shape;7524;p91"/>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5" name="Google Shape;7525;p91"/>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26" name="Google Shape;7526;p91"/>
          <p:cNvGrpSpPr/>
          <p:nvPr/>
        </p:nvGrpSpPr>
        <p:grpSpPr>
          <a:xfrm>
            <a:off x="6515602" y="2442979"/>
            <a:ext cx="419549" cy="478628"/>
            <a:chOff x="-57940525" y="3590375"/>
            <a:chExt cx="279625" cy="319000"/>
          </a:xfrm>
        </p:grpSpPr>
        <p:sp>
          <p:nvSpPr>
            <p:cNvPr id="7527" name="Google Shape;7527;p91"/>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8" name="Google Shape;7528;p91"/>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9" name="Google Shape;7529;p91"/>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0" name="Google Shape;7530;p91"/>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1" name="Google Shape;7531;p91"/>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32" name="Google Shape;7532;p91"/>
          <p:cNvGrpSpPr/>
          <p:nvPr/>
        </p:nvGrpSpPr>
        <p:grpSpPr>
          <a:xfrm>
            <a:off x="6476777" y="3031474"/>
            <a:ext cx="477465" cy="478665"/>
            <a:chOff x="-57959425" y="3982600"/>
            <a:chExt cx="318225" cy="319025"/>
          </a:xfrm>
        </p:grpSpPr>
        <p:sp>
          <p:nvSpPr>
            <p:cNvPr id="7533" name="Google Shape;7533;p91"/>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4" name="Google Shape;7534;p91"/>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5" name="Google Shape;7535;p91"/>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6" name="Google Shape;7536;p91"/>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37" name="Google Shape;7537;p91"/>
          <p:cNvGrpSpPr/>
          <p:nvPr/>
        </p:nvGrpSpPr>
        <p:grpSpPr>
          <a:xfrm>
            <a:off x="9410332" y="1835912"/>
            <a:ext cx="476301" cy="476301"/>
            <a:chOff x="-55987225" y="3198925"/>
            <a:chExt cx="317450" cy="317450"/>
          </a:xfrm>
        </p:grpSpPr>
        <p:sp>
          <p:nvSpPr>
            <p:cNvPr id="7538" name="Google Shape;7538;p91"/>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9" name="Google Shape;7539;p91"/>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0" name="Google Shape;7540;p91"/>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1" name="Google Shape;7541;p91"/>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42" name="Google Shape;7542;p91"/>
          <p:cNvGrpSpPr/>
          <p:nvPr/>
        </p:nvGrpSpPr>
        <p:grpSpPr>
          <a:xfrm>
            <a:off x="9410332" y="2443954"/>
            <a:ext cx="476301" cy="476489"/>
            <a:chOff x="-55987225" y="3591025"/>
            <a:chExt cx="317450" cy="317575"/>
          </a:xfrm>
        </p:grpSpPr>
        <p:sp>
          <p:nvSpPr>
            <p:cNvPr id="7543" name="Google Shape;7543;p91"/>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4" name="Google Shape;7544;p91"/>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5" name="Google Shape;7545;p91"/>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6" name="Google Shape;7546;p91"/>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7" name="Google Shape;7547;p91"/>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48" name="Google Shape;7548;p91"/>
          <p:cNvGrpSpPr/>
          <p:nvPr/>
        </p:nvGrpSpPr>
        <p:grpSpPr>
          <a:xfrm>
            <a:off x="9428888" y="3031474"/>
            <a:ext cx="478665" cy="478665"/>
            <a:chOff x="-55988800" y="3982600"/>
            <a:chExt cx="319025" cy="319025"/>
          </a:xfrm>
        </p:grpSpPr>
        <p:sp>
          <p:nvSpPr>
            <p:cNvPr id="7549" name="Google Shape;7549;p91"/>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0" name="Google Shape;7550;p91"/>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1" name="Google Shape;7551;p91"/>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2" name="Google Shape;7552;p91"/>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3" name="Google Shape;7553;p91"/>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54" name="Google Shape;7554;p91"/>
          <p:cNvGrpSpPr/>
          <p:nvPr/>
        </p:nvGrpSpPr>
        <p:grpSpPr>
          <a:xfrm>
            <a:off x="7640246" y="3642083"/>
            <a:ext cx="475101" cy="478628"/>
            <a:chOff x="-54026025" y="3192625"/>
            <a:chExt cx="316650" cy="319000"/>
          </a:xfrm>
        </p:grpSpPr>
        <p:sp>
          <p:nvSpPr>
            <p:cNvPr id="7555" name="Google Shape;7555;p91"/>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6" name="Google Shape;7556;p91"/>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7" name="Google Shape;7557;p91"/>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8" name="Google Shape;7558;p91"/>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9" name="Google Shape;7559;p91"/>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0" name="Google Shape;7560;p91"/>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1" name="Google Shape;7561;p91"/>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2" name="Google Shape;7562;p91"/>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63" name="Google Shape;7563;p91"/>
          <p:cNvGrpSpPr/>
          <p:nvPr/>
        </p:nvGrpSpPr>
        <p:grpSpPr>
          <a:xfrm>
            <a:off x="7666840" y="4270049"/>
            <a:ext cx="421912" cy="477465"/>
            <a:chOff x="-54007925" y="3584850"/>
            <a:chExt cx="281200" cy="318225"/>
          </a:xfrm>
        </p:grpSpPr>
        <p:sp>
          <p:nvSpPr>
            <p:cNvPr id="7564" name="Google Shape;7564;p91"/>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5" name="Google Shape;7565;p91"/>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6" name="Google Shape;7566;p91"/>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7" name="Google Shape;7567;p91"/>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8" name="Google Shape;7568;p91"/>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9" name="Google Shape;7569;p91"/>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70" name="Google Shape;7570;p91"/>
          <p:cNvGrpSpPr/>
          <p:nvPr/>
        </p:nvGrpSpPr>
        <p:grpSpPr>
          <a:xfrm>
            <a:off x="7666840" y="4885895"/>
            <a:ext cx="421912" cy="478552"/>
            <a:chOff x="-54007925" y="3975575"/>
            <a:chExt cx="281200" cy="318950"/>
          </a:xfrm>
        </p:grpSpPr>
        <p:sp>
          <p:nvSpPr>
            <p:cNvPr id="7571" name="Google Shape;7571;p91"/>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2" name="Google Shape;7572;p91"/>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3" name="Google Shape;7573;p91"/>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4" name="Google Shape;7574;p91"/>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75" name="Google Shape;7575;p91"/>
          <p:cNvGrpSpPr/>
          <p:nvPr/>
        </p:nvGrpSpPr>
        <p:grpSpPr>
          <a:xfrm>
            <a:off x="10646661" y="3665188"/>
            <a:ext cx="366360" cy="477989"/>
            <a:chOff x="-52005775" y="3208025"/>
            <a:chExt cx="244175" cy="318575"/>
          </a:xfrm>
        </p:grpSpPr>
        <p:sp>
          <p:nvSpPr>
            <p:cNvPr id="7576" name="Google Shape;7576;p91"/>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7" name="Google Shape;7577;p91"/>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8" name="Google Shape;7578;p91"/>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9" name="Google Shape;7579;p91"/>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0" name="Google Shape;7580;p91"/>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1" name="Google Shape;7581;p91"/>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2" name="Google Shape;7582;p91"/>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3" name="Google Shape;7583;p91"/>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4" name="Google Shape;7584;p91"/>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5" name="Google Shape;7585;p91"/>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6" name="Google Shape;7586;p91"/>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87" name="Google Shape;7587;p91"/>
          <p:cNvGrpSpPr/>
          <p:nvPr/>
        </p:nvGrpSpPr>
        <p:grpSpPr>
          <a:xfrm>
            <a:off x="7055284" y="1835913"/>
            <a:ext cx="477465" cy="477465"/>
            <a:chOff x="-57568775" y="3198925"/>
            <a:chExt cx="318225" cy="318225"/>
          </a:xfrm>
        </p:grpSpPr>
        <p:sp>
          <p:nvSpPr>
            <p:cNvPr id="7588" name="Google Shape;7588;p91"/>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9" name="Google Shape;7589;p91"/>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0" name="Google Shape;7590;p91"/>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1" name="Google Shape;7591;p91"/>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2" name="Google Shape;7592;p91"/>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3" name="Google Shape;7593;p91"/>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94" name="Google Shape;7594;p91"/>
          <p:cNvGrpSpPr/>
          <p:nvPr/>
        </p:nvGrpSpPr>
        <p:grpSpPr>
          <a:xfrm>
            <a:off x="7084242" y="2442980"/>
            <a:ext cx="419549" cy="477465"/>
            <a:chOff x="-57549075" y="3590375"/>
            <a:chExt cx="279625" cy="318225"/>
          </a:xfrm>
        </p:grpSpPr>
        <p:sp>
          <p:nvSpPr>
            <p:cNvPr id="7595" name="Google Shape;7595;p91"/>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6" name="Google Shape;7596;p91"/>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7" name="Google Shape;7597;p91"/>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8" name="Google Shape;7598;p91"/>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99" name="Google Shape;7599;p91"/>
          <p:cNvGrpSpPr/>
          <p:nvPr/>
        </p:nvGrpSpPr>
        <p:grpSpPr>
          <a:xfrm>
            <a:off x="7073838" y="3031474"/>
            <a:ext cx="479828" cy="479828"/>
            <a:chOff x="-57570350" y="3982600"/>
            <a:chExt cx="319800" cy="319800"/>
          </a:xfrm>
        </p:grpSpPr>
        <p:sp>
          <p:nvSpPr>
            <p:cNvPr id="7600" name="Google Shape;7600;p91"/>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1" name="Google Shape;7601;p91"/>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2" name="Google Shape;7602;p91"/>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3" name="Google Shape;7603;p91"/>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04" name="Google Shape;7604;p91"/>
          <p:cNvGrpSpPr/>
          <p:nvPr/>
        </p:nvGrpSpPr>
        <p:grpSpPr>
          <a:xfrm>
            <a:off x="10027222" y="1834712"/>
            <a:ext cx="419549" cy="478665"/>
            <a:chOff x="-55576850" y="3198125"/>
            <a:chExt cx="279625" cy="319025"/>
          </a:xfrm>
        </p:grpSpPr>
        <p:sp>
          <p:nvSpPr>
            <p:cNvPr id="7605" name="Google Shape;7605;p91"/>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6" name="Google Shape;7606;p91"/>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7" name="Google Shape;7607;p91"/>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8" name="Google Shape;7608;p91"/>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09" name="Google Shape;7609;p91"/>
          <p:cNvGrpSpPr/>
          <p:nvPr/>
        </p:nvGrpSpPr>
        <p:grpSpPr>
          <a:xfrm>
            <a:off x="9997083" y="2442679"/>
            <a:ext cx="479828" cy="477765"/>
            <a:chOff x="-55596550" y="3590175"/>
            <a:chExt cx="319800" cy="318425"/>
          </a:xfrm>
        </p:grpSpPr>
        <p:sp>
          <p:nvSpPr>
            <p:cNvPr id="7610" name="Google Shape;7610;p91"/>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1" name="Google Shape;7611;p91"/>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2" name="Google Shape;7612;p91"/>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3" name="Google Shape;7613;p91"/>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14" name="Google Shape;7614;p91"/>
          <p:cNvGrpSpPr/>
          <p:nvPr/>
        </p:nvGrpSpPr>
        <p:grpSpPr>
          <a:xfrm>
            <a:off x="10017400" y="3031135"/>
            <a:ext cx="478665" cy="479003"/>
            <a:chOff x="-55595775" y="3982375"/>
            <a:chExt cx="319025" cy="319250"/>
          </a:xfrm>
        </p:grpSpPr>
        <p:sp>
          <p:nvSpPr>
            <p:cNvPr id="7615" name="Google Shape;7615;p91"/>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6" name="Google Shape;7616;p91"/>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7" name="Google Shape;7617;p91"/>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8" name="Google Shape;7618;p91"/>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9" name="Google Shape;7619;p91"/>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0" name="Google Shape;7620;p91"/>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21" name="Google Shape;7621;p91"/>
          <p:cNvGrpSpPr/>
          <p:nvPr/>
        </p:nvGrpSpPr>
        <p:grpSpPr>
          <a:xfrm>
            <a:off x="8226977" y="3642084"/>
            <a:ext cx="478665" cy="477465"/>
            <a:chOff x="-53635375" y="3192625"/>
            <a:chExt cx="319025" cy="318225"/>
          </a:xfrm>
        </p:grpSpPr>
        <p:sp>
          <p:nvSpPr>
            <p:cNvPr id="7622" name="Google Shape;7622;p91"/>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3" name="Google Shape;7623;p91"/>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4" name="Google Shape;7624;p91"/>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25" name="Google Shape;7625;p91"/>
          <p:cNvGrpSpPr/>
          <p:nvPr/>
        </p:nvGrpSpPr>
        <p:grpSpPr>
          <a:xfrm>
            <a:off x="8256535" y="4270049"/>
            <a:ext cx="419549" cy="478665"/>
            <a:chOff x="-53615675" y="3584850"/>
            <a:chExt cx="279625" cy="319025"/>
          </a:xfrm>
        </p:grpSpPr>
        <p:sp>
          <p:nvSpPr>
            <p:cNvPr id="7626" name="Google Shape;7626;p91"/>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7" name="Google Shape;7627;p91"/>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8" name="Google Shape;7628;p91"/>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29" name="Google Shape;7629;p91"/>
          <p:cNvGrpSpPr/>
          <p:nvPr/>
        </p:nvGrpSpPr>
        <p:grpSpPr>
          <a:xfrm>
            <a:off x="8226995" y="4887282"/>
            <a:ext cx="478628" cy="477165"/>
            <a:chOff x="-53634575" y="3976500"/>
            <a:chExt cx="319000" cy="318025"/>
          </a:xfrm>
        </p:grpSpPr>
        <p:sp>
          <p:nvSpPr>
            <p:cNvPr id="7630" name="Google Shape;7630;p91"/>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1" name="Google Shape;7631;p91"/>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2" name="Google Shape;7632;p91"/>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3" name="Google Shape;7633;p91"/>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4" name="Google Shape;7634;p91"/>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5" name="Google Shape;7635;p91"/>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6" name="Google Shape;7636;p91"/>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7" name="Google Shape;7637;p91"/>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38" name="Google Shape;7638;p91"/>
          <p:cNvGrpSpPr/>
          <p:nvPr/>
        </p:nvGrpSpPr>
        <p:grpSpPr>
          <a:xfrm>
            <a:off x="10620067" y="4277887"/>
            <a:ext cx="419549" cy="477915"/>
            <a:chOff x="-52023900" y="3590075"/>
            <a:chExt cx="279625" cy="318525"/>
          </a:xfrm>
        </p:grpSpPr>
        <p:sp>
          <p:nvSpPr>
            <p:cNvPr id="7639" name="Google Shape;7639;p91"/>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0" name="Google Shape;7640;p91"/>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1" name="Google Shape;7641;p91"/>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2" name="Google Shape;7642;p91"/>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3" name="Google Shape;7643;p91"/>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4" name="Google Shape;7644;p91"/>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5" name="Google Shape;7645;p91"/>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46" name="Google Shape;7646;p91"/>
          <p:cNvGrpSpPr/>
          <p:nvPr/>
        </p:nvGrpSpPr>
        <p:grpSpPr>
          <a:xfrm>
            <a:off x="7637723" y="1835913"/>
            <a:ext cx="478628" cy="478628"/>
            <a:chOff x="-57173375" y="3198925"/>
            <a:chExt cx="319000" cy="319000"/>
          </a:xfrm>
        </p:grpSpPr>
        <p:sp>
          <p:nvSpPr>
            <p:cNvPr id="7647" name="Google Shape;7647;p91"/>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8" name="Google Shape;7648;p91"/>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9" name="Google Shape;7649;p91"/>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0" name="Google Shape;7650;p91"/>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51" name="Google Shape;7651;p91"/>
          <p:cNvGrpSpPr/>
          <p:nvPr/>
        </p:nvGrpSpPr>
        <p:grpSpPr>
          <a:xfrm>
            <a:off x="7638904" y="2472499"/>
            <a:ext cx="476264" cy="419587"/>
            <a:chOff x="-57176525" y="3610050"/>
            <a:chExt cx="317425" cy="279650"/>
          </a:xfrm>
        </p:grpSpPr>
        <p:sp>
          <p:nvSpPr>
            <p:cNvPr id="7652" name="Google Shape;7652;p91"/>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3" name="Google Shape;7653;p91"/>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4" name="Google Shape;7654;p91"/>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5" name="Google Shape;7655;p91"/>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6" name="Google Shape;7656;p91"/>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57" name="Google Shape;7657;p91"/>
          <p:cNvGrpSpPr/>
          <p:nvPr/>
        </p:nvGrpSpPr>
        <p:grpSpPr>
          <a:xfrm>
            <a:off x="10586178" y="1835912"/>
            <a:ext cx="477465" cy="475101"/>
            <a:chOff x="-55202750" y="3198925"/>
            <a:chExt cx="318225" cy="316650"/>
          </a:xfrm>
        </p:grpSpPr>
        <p:sp>
          <p:nvSpPr>
            <p:cNvPr id="7658" name="Google Shape;7658;p91"/>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9" name="Google Shape;7659;p91"/>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60" name="Google Shape;7660;p91"/>
          <p:cNvGrpSpPr/>
          <p:nvPr/>
        </p:nvGrpSpPr>
        <p:grpSpPr>
          <a:xfrm>
            <a:off x="10600356" y="2442980"/>
            <a:ext cx="449107" cy="477465"/>
            <a:chOff x="-55194875" y="3590375"/>
            <a:chExt cx="299325" cy="318225"/>
          </a:xfrm>
        </p:grpSpPr>
        <p:sp>
          <p:nvSpPr>
            <p:cNvPr id="7661" name="Google Shape;7661;p91"/>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2" name="Google Shape;7662;p91"/>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3" name="Google Shape;7663;p91"/>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4" name="Google Shape;7664;p91"/>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5" name="Google Shape;7665;p91"/>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66" name="Google Shape;7666;p91"/>
          <p:cNvGrpSpPr/>
          <p:nvPr/>
        </p:nvGrpSpPr>
        <p:grpSpPr>
          <a:xfrm>
            <a:off x="10606512" y="3032673"/>
            <a:ext cx="476264" cy="476264"/>
            <a:chOff x="-55203525" y="3983400"/>
            <a:chExt cx="317425" cy="317425"/>
          </a:xfrm>
        </p:grpSpPr>
        <p:sp>
          <p:nvSpPr>
            <p:cNvPr id="7667" name="Google Shape;7667;p91"/>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8" name="Google Shape;7668;p91"/>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9" name="Google Shape;7669;p91"/>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70" name="Google Shape;7670;p91"/>
          <p:cNvGrpSpPr/>
          <p:nvPr/>
        </p:nvGrpSpPr>
        <p:grpSpPr>
          <a:xfrm>
            <a:off x="8828487" y="3642083"/>
            <a:ext cx="447907" cy="478628"/>
            <a:chOff x="-53232900" y="3192625"/>
            <a:chExt cx="298525" cy="319000"/>
          </a:xfrm>
        </p:grpSpPr>
        <p:sp>
          <p:nvSpPr>
            <p:cNvPr id="7671" name="Google Shape;7671;p91"/>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2" name="Google Shape;7672;p91"/>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3" name="Google Shape;7673;p91"/>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4" name="Google Shape;7674;p91"/>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5" name="Google Shape;7675;p91"/>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6" name="Google Shape;7676;p91"/>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7" name="Google Shape;7677;p91"/>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8" name="Google Shape;7678;p91"/>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79" name="Google Shape;7679;p91"/>
          <p:cNvGrpSpPr/>
          <p:nvPr/>
        </p:nvGrpSpPr>
        <p:grpSpPr>
          <a:xfrm>
            <a:off x="8814308" y="4270048"/>
            <a:ext cx="476264" cy="475101"/>
            <a:chOff x="-53242350" y="3584850"/>
            <a:chExt cx="317425" cy="316650"/>
          </a:xfrm>
        </p:grpSpPr>
        <p:sp>
          <p:nvSpPr>
            <p:cNvPr id="7680" name="Google Shape;7680;p91"/>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1" name="Google Shape;7681;p91"/>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2" name="Google Shape;7682;p91"/>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3" name="Google Shape;7683;p91"/>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4" name="Google Shape;7684;p91"/>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85" name="Google Shape;7685;p91"/>
          <p:cNvGrpSpPr/>
          <p:nvPr/>
        </p:nvGrpSpPr>
        <p:grpSpPr>
          <a:xfrm>
            <a:off x="8842666" y="4886982"/>
            <a:ext cx="419549" cy="478665"/>
            <a:chOff x="-53224225" y="3976300"/>
            <a:chExt cx="279625" cy="319025"/>
          </a:xfrm>
        </p:grpSpPr>
        <p:sp>
          <p:nvSpPr>
            <p:cNvPr id="7686" name="Google Shape;7686;p91"/>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7" name="Google Shape;7687;p91"/>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8" name="Google Shape;7688;p91"/>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9" name="Google Shape;7689;p91"/>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0" name="Google Shape;7690;p91"/>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1" name="Google Shape;7691;p91"/>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2" name="Google Shape;7692;p91"/>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93" name="Google Shape;7693;p91"/>
          <p:cNvGrpSpPr/>
          <p:nvPr/>
        </p:nvGrpSpPr>
        <p:grpSpPr>
          <a:xfrm>
            <a:off x="10590529" y="4897223"/>
            <a:ext cx="478628" cy="477877"/>
            <a:chOff x="-52043575" y="3983125"/>
            <a:chExt cx="319000" cy="318500"/>
          </a:xfrm>
        </p:grpSpPr>
        <p:sp>
          <p:nvSpPr>
            <p:cNvPr id="7694" name="Google Shape;7694;p91"/>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5" name="Google Shape;7695;p91"/>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6" name="Google Shape;7696;p91"/>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7" name="Google Shape;7697;p91"/>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8" name="Google Shape;7698;p91"/>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9" name="Google Shape;7699;p91"/>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0" name="Google Shape;7700;p91"/>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1" name="Google Shape;7701;p91"/>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2" name="Google Shape;7702;p91"/>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03" name="Google Shape;7703;p91"/>
          <p:cNvGrpSpPr/>
          <p:nvPr/>
        </p:nvGrpSpPr>
        <p:grpSpPr>
          <a:xfrm>
            <a:off x="8262448" y="1835913"/>
            <a:ext cx="419549" cy="478628"/>
            <a:chOff x="-56766175" y="3198925"/>
            <a:chExt cx="279625" cy="319000"/>
          </a:xfrm>
        </p:grpSpPr>
        <p:sp>
          <p:nvSpPr>
            <p:cNvPr id="7704" name="Google Shape;7704;p91"/>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5" name="Google Shape;7705;p91"/>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6" name="Google Shape;7706;p91"/>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7" name="Google Shape;7707;p91"/>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8" name="Google Shape;7708;p91"/>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9" name="Google Shape;7709;p91"/>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0" name="Google Shape;7710;p91"/>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11" name="Google Shape;7711;p91"/>
          <p:cNvGrpSpPr/>
          <p:nvPr/>
        </p:nvGrpSpPr>
        <p:grpSpPr>
          <a:xfrm>
            <a:off x="8261267" y="2442980"/>
            <a:ext cx="421912" cy="477465"/>
            <a:chOff x="-56766175" y="3590375"/>
            <a:chExt cx="281200" cy="318225"/>
          </a:xfrm>
        </p:grpSpPr>
        <p:sp>
          <p:nvSpPr>
            <p:cNvPr id="7712" name="Google Shape;7712;p91"/>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3" name="Google Shape;7713;p91"/>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4" name="Google Shape;7714;p91"/>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5" name="Google Shape;7715;p91"/>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16" name="Google Shape;7716;p91"/>
          <p:cNvGrpSpPr/>
          <p:nvPr/>
        </p:nvGrpSpPr>
        <p:grpSpPr>
          <a:xfrm>
            <a:off x="8310541" y="3031474"/>
            <a:ext cx="362835" cy="477465"/>
            <a:chOff x="-56747275" y="3982600"/>
            <a:chExt cx="241825" cy="318225"/>
          </a:xfrm>
        </p:grpSpPr>
        <p:sp>
          <p:nvSpPr>
            <p:cNvPr id="7717" name="Google Shape;7717;p91"/>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8" name="Google Shape;7718;p91"/>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9" name="Google Shape;7719;p91"/>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0" name="Google Shape;7720;p91"/>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1" name="Google Shape;7721;p91"/>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2" name="Google Shape;7722;p91"/>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3" name="Google Shape;7723;p91"/>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24" name="Google Shape;7724;p91"/>
          <p:cNvGrpSpPr/>
          <p:nvPr/>
        </p:nvGrpSpPr>
        <p:grpSpPr>
          <a:xfrm>
            <a:off x="6454210" y="4287790"/>
            <a:ext cx="478665" cy="457321"/>
            <a:chOff x="-54812875" y="3596675"/>
            <a:chExt cx="319025" cy="304800"/>
          </a:xfrm>
        </p:grpSpPr>
        <p:sp>
          <p:nvSpPr>
            <p:cNvPr id="7725" name="Google Shape;7725;p91"/>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6" name="Google Shape;7726;p91"/>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7" name="Google Shape;7727;p91"/>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8" name="Google Shape;7728;p91"/>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9" name="Google Shape;7729;p91"/>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0" name="Google Shape;7730;p91"/>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1" name="Google Shape;7731;p91"/>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32" name="Google Shape;7732;p91"/>
          <p:cNvSpPr/>
          <p:nvPr/>
        </p:nvSpPr>
        <p:spPr>
          <a:xfrm>
            <a:off x="6687397" y="4786817"/>
            <a:ext cx="10691" cy="12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3" name="Google Shape;7733;p91"/>
          <p:cNvSpPr/>
          <p:nvPr/>
        </p:nvSpPr>
        <p:spPr>
          <a:xfrm>
            <a:off x="6687997" y="4787980"/>
            <a:ext cx="9491" cy="1237"/>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34" name="Google Shape;7734;p91"/>
          <p:cNvGrpSpPr/>
          <p:nvPr/>
        </p:nvGrpSpPr>
        <p:grpSpPr>
          <a:xfrm>
            <a:off x="6483768" y="4896436"/>
            <a:ext cx="419549" cy="477465"/>
            <a:chOff x="-54793175" y="3982600"/>
            <a:chExt cx="279625" cy="318225"/>
          </a:xfrm>
        </p:grpSpPr>
        <p:sp>
          <p:nvSpPr>
            <p:cNvPr id="7735" name="Google Shape;7735;p91"/>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6" name="Google Shape;7736;p91"/>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7" name="Google Shape;7737;p91"/>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8" name="Google Shape;7738;p91"/>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9" name="Google Shape;7739;p91"/>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0" name="Google Shape;7740;p91"/>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1" name="Google Shape;7741;p91"/>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42" name="Google Shape;7742;p91"/>
          <p:cNvGrpSpPr/>
          <p:nvPr/>
        </p:nvGrpSpPr>
        <p:grpSpPr>
          <a:xfrm>
            <a:off x="9432379" y="3642084"/>
            <a:ext cx="419549" cy="477465"/>
            <a:chOff x="-52832000" y="3192625"/>
            <a:chExt cx="279625" cy="318225"/>
          </a:xfrm>
        </p:grpSpPr>
        <p:sp>
          <p:nvSpPr>
            <p:cNvPr id="7743" name="Google Shape;7743;p91"/>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4" name="Google Shape;7744;p91"/>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5" name="Google Shape;7745;p91"/>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6" name="Google Shape;7746;p91"/>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7" name="Google Shape;7747;p91"/>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8" name="Google Shape;7748;p91"/>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9" name="Google Shape;7749;p91"/>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0" name="Google Shape;7750;p91"/>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51" name="Google Shape;7751;p91"/>
          <p:cNvGrpSpPr/>
          <p:nvPr/>
        </p:nvGrpSpPr>
        <p:grpSpPr>
          <a:xfrm>
            <a:off x="7681090" y="3030572"/>
            <a:ext cx="431365" cy="478365"/>
            <a:chOff x="-57162350" y="3982000"/>
            <a:chExt cx="287500" cy="318825"/>
          </a:xfrm>
        </p:grpSpPr>
        <p:sp>
          <p:nvSpPr>
            <p:cNvPr id="7752" name="Google Shape;7752;p91"/>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3" name="Google Shape;7753;p91"/>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4" name="Google Shape;7754;p91"/>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5" name="Google Shape;7755;p91"/>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6" name="Google Shape;7756;p91"/>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7" name="Google Shape;7757;p91"/>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8" name="Google Shape;7758;p91"/>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9" name="Google Shape;7759;p91"/>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60" name="Google Shape;7760;p91"/>
          <p:cNvGrpSpPr/>
          <p:nvPr/>
        </p:nvGrpSpPr>
        <p:grpSpPr>
          <a:xfrm>
            <a:off x="9402841" y="4271248"/>
            <a:ext cx="478628" cy="476264"/>
            <a:chOff x="-52851675" y="3585650"/>
            <a:chExt cx="319000" cy="317425"/>
          </a:xfrm>
        </p:grpSpPr>
        <p:sp>
          <p:nvSpPr>
            <p:cNvPr id="7761" name="Google Shape;7761;p91"/>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2" name="Google Shape;7762;p91"/>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3" name="Google Shape;7763;p91"/>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4" name="Google Shape;7764;p91"/>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5" name="Google Shape;7765;p91"/>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6" name="Google Shape;7766;p91"/>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67" name="Google Shape;7767;p91"/>
          <p:cNvGrpSpPr/>
          <p:nvPr/>
        </p:nvGrpSpPr>
        <p:grpSpPr>
          <a:xfrm>
            <a:off x="9432379" y="4886982"/>
            <a:ext cx="419549" cy="478665"/>
            <a:chOff x="-52832000" y="3976300"/>
            <a:chExt cx="279625" cy="319025"/>
          </a:xfrm>
        </p:grpSpPr>
        <p:sp>
          <p:nvSpPr>
            <p:cNvPr id="7768" name="Google Shape;7768;p91"/>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9" name="Google Shape;7769;p91"/>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0" name="Google Shape;7770;p91"/>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1" name="Google Shape;7771;p91"/>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2" name="Google Shape;7772;p91"/>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73" name="Google Shape;7773;p91"/>
          <p:cNvGrpSpPr/>
          <p:nvPr/>
        </p:nvGrpSpPr>
        <p:grpSpPr>
          <a:xfrm>
            <a:off x="8255320" y="5493180"/>
            <a:ext cx="421912" cy="477465"/>
            <a:chOff x="-51633225" y="3198925"/>
            <a:chExt cx="281200" cy="318225"/>
          </a:xfrm>
        </p:grpSpPr>
        <p:sp>
          <p:nvSpPr>
            <p:cNvPr id="7774" name="Google Shape;7774;p91"/>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5" name="Google Shape;7775;p91"/>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6" name="Google Shape;7776;p91"/>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7" name="Google Shape;7777;p91"/>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8" name="Google Shape;7778;p91"/>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9" name="Google Shape;7779;p91"/>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0" name="Google Shape;7780;p91"/>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81" name="Google Shape;7781;p91"/>
          <p:cNvGrpSpPr/>
          <p:nvPr/>
        </p:nvGrpSpPr>
        <p:grpSpPr>
          <a:xfrm>
            <a:off x="8813752" y="1837075"/>
            <a:ext cx="486917" cy="476301"/>
            <a:chOff x="-56396775" y="3199700"/>
            <a:chExt cx="324525" cy="317450"/>
          </a:xfrm>
        </p:grpSpPr>
        <p:sp>
          <p:nvSpPr>
            <p:cNvPr id="7782" name="Google Shape;7782;p91"/>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3" name="Google Shape;7783;p91"/>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4" name="Google Shape;7784;p91"/>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5" name="Google Shape;7785;p91"/>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6" name="Google Shape;7786;p91"/>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7" name="Google Shape;7787;p91"/>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88" name="Google Shape;7788;p91"/>
          <p:cNvGrpSpPr/>
          <p:nvPr/>
        </p:nvGrpSpPr>
        <p:grpSpPr>
          <a:xfrm>
            <a:off x="8817878" y="2458320"/>
            <a:ext cx="478665" cy="447944"/>
            <a:chOff x="-56394425" y="3600600"/>
            <a:chExt cx="319025" cy="298550"/>
          </a:xfrm>
        </p:grpSpPr>
        <p:sp>
          <p:nvSpPr>
            <p:cNvPr id="7789" name="Google Shape;7789;p91"/>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0" name="Google Shape;7790;p91"/>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1" name="Google Shape;7791;p91"/>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92" name="Google Shape;7792;p91"/>
          <p:cNvGrpSpPr/>
          <p:nvPr/>
        </p:nvGrpSpPr>
        <p:grpSpPr>
          <a:xfrm>
            <a:off x="8858900" y="3032673"/>
            <a:ext cx="436091" cy="476264"/>
            <a:chOff x="-56379450" y="3983400"/>
            <a:chExt cx="290650" cy="317425"/>
          </a:xfrm>
        </p:grpSpPr>
        <p:sp>
          <p:nvSpPr>
            <p:cNvPr id="7793" name="Google Shape;7793;p91"/>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4" name="Google Shape;7794;p91"/>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5" name="Google Shape;7795;p91"/>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6" name="Google Shape;7796;p91"/>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7" name="Google Shape;7797;p91"/>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8" name="Google Shape;7798;p91"/>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9" name="Google Shape;7799;p91"/>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0" name="Google Shape;7800;p91"/>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01" name="Google Shape;7801;p91"/>
          <p:cNvGrpSpPr/>
          <p:nvPr/>
        </p:nvGrpSpPr>
        <p:grpSpPr>
          <a:xfrm>
            <a:off x="7077172" y="3651535"/>
            <a:ext cx="421912" cy="478628"/>
            <a:chOff x="-54401725" y="3198925"/>
            <a:chExt cx="281200" cy="319000"/>
          </a:xfrm>
        </p:grpSpPr>
        <p:sp>
          <p:nvSpPr>
            <p:cNvPr id="7802" name="Google Shape;7802;p91"/>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3" name="Google Shape;7803;p91"/>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4" name="Google Shape;7804;p91"/>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5" name="Google Shape;7805;p91"/>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6" name="Google Shape;7806;p91"/>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7" name="Google Shape;7807;p91"/>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8" name="Google Shape;7808;p91"/>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9" name="Google Shape;7809;p91"/>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0" name="Google Shape;7810;p91"/>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1" name="Google Shape;7811;p91"/>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2" name="Google Shape;7812;p91"/>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13" name="Google Shape;7813;p91"/>
          <p:cNvGrpSpPr/>
          <p:nvPr/>
        </p:nvGrpSpPr>
        <p:grpSpPr>
          <a:xfrm>
            <a:off x="7078355" y="4278338"/>
            <a:ext cx="419549" cy="477465"/>
            <a:chOff x="-54401725" y="3590375"/>
            <a:chExt cx="279625" cy="318225"/>
          </a:xfrm>
        </p:grpSpPr>
        <p:sp>
          <p:nvSpPr>
            <p:cNvPr id="7814" name="Google Shape;7814;p91"/>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5" name="Google Shape;7815;p91"/>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6" name="Google Shape;7816;p91"/>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7" name="Google Shape;7817;p91"/>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8" name="Google Shape;7818;p91"/>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9" name="Google Shape;7819;p91"/>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20" name="Google Shape;7820;p91"/>
          <p:cNvGrpSpPr/>
          <p:nvPr/>
        </p:nvGrpSpPr>
        <p:grpSpPr>
          <a:xfrm>
            <a:off x="7075410" y="4896436"/>
            <a:ext cx="425439" cy="477465"/>
            <a:chOff x="-54403300" y="3982600"/>
            <a:chExt cx="283550" cy="318225"/>
          </a:xfrm>
        </p:grpSpPr>
        <p:sp>
          <p:nvSpPr>
            <p:cNvPr id="7821" name="Google Shape;7821;p91"/>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2" name="Google Shape;7822;p91"/>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3" name="Google Shape;7823;p91"/>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4" name="Google Shape;7824;p91"/>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5" name="Google Shape;7825;p91"/>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26" name="Google Shape;7826;p91"/>
          <p:cNvGrpSpPr/>
          <p:nvPr/>
        </p:nvGrpSpPr>
        <p:grpSpPr>
          <a:xfrm>
            <a:off x="9991935" y="3644746"/>
            <a:ext cx="475064" cy="475964"/>
            <a:chOff x="-52458650" y="3194400"/>
            <a:chExt cx="316625" cy="317225"/>
          </a:xfrm>
        </p:grpSpPr>
        <p:sp>
          <p:nvSpPr>
            <p:cNvPr id="7827" name="Google Shape;7827;p91"/>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8" name="Google Shape;7828;p91"/>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9" name="Google Shape;7829;p91"/>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0" name="Google Shape;7830;p91"/>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1" name="Google Shape;7831;p91"/>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2" name="Google Shape;7832;p91"/>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3" name="Google Shape;7833;p91"/>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4" name="Google Shape;7834;p91"/>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35" name="Google Shape;7835;p91"/>
          <p:cNvGrpSpPr/>
          <p:nvPr/>
        </p:nvGrpSpPr>
        <p:grpSpPr>
          <a:xfrm>
            <a:off x="6483768" y="3651535"/>
            <a:ext cx="419549" cy="478628"/>
            <a:chOff x="-54793175" y="3198925"/>
            <a:chExt cx="279625" cy="319000"/>
          </a:xfrm>
        </p:grpSpPr>
        <p:sp>
          <p:nvSpPr>
            <p:cNvPr id="7836" name="Google Shape;7836;p91"/>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7" name="Google Shape;7837;p91"/>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8" name="Google Shape;7838;p91"/>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9" name="Google Shape;7839;p91"/>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0" name="Google Shape;7840;p91"/>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1" name="Google Shape;7841;p91"/>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2" name="Google Shape;7842;p91"/>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43" name="Google Shape;7843;p91"/>
          <p:cNvGrpSpPr/>
          <p:nvPr/>
        </p:nvGrpSpPr>
        <p:grpSpPr>
          <a:xfrm>
            <a:off x="10004333" y="4270049"/>
            <a:ext cx="450271" cy="477127"/>
            <a:chOff x="-52450000" y="3584850"/>
            <a:chExt cx="300100" cy="318000"/>
          </a:xfrm>
        </p:grpSpPr>
        <p:sp>
          <p:nvSpPr>
            <p:cNvPr id="7844" name="Google Shape;7844;p91"/>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5" name="Google Shape;7845;p91"/>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6" name="Google Shape;7846;p91"/>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7" name="Google Shape;7847;p91"/>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8" name="Google Shape;7848;p91"/>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9" name="Google Shape;7849;p91"/>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0" name="Google Shape;7850;p91"/>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51" name="Google Shape;7851;p91"/>
          <p:cNvGrpSpPr/>
          <p:nvPr/>
        </p:nvGrpSpPr>
        <p:grpSpPr>
          <a:xfrm>
            <a:off x="10019692" y="4889346"/>
            <a:ext cx="419549" cy="476301"/>
            <a:chOff x="-52440550" y="3977875"/>
            <a:chExt cx="279625" cy="317450"/>
          </a:xfrm>
        </p:grpSpPr>
        <p:sp>
          <p:nvSpPr>
            <p:cNvPr id="7852" name="Google Shape;7852;p91"/>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3" name="Google Shape;7853;p91"/>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4" name="Google Shape;7854;p91"/>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5" name="Google Shape;7855;p91"/>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6" name="Google Shape;7856;p91"/>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7" name="Google Shape;7857;p91"/>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8" name="Google Shape;7858;p91"/>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9" name="Google Shape;7859;p91"/>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60" name="Google Shape;7860;p91"/>
          <p:cNvGrpSpPr/>
          <p:nvPr/>
        </p:nvGrpSpPr>
        <p:grpSpPr>
          <a:xfrm>
            <a:off x="8835604" y="5497621"/>
            <a:ext cx="419549" cy="478665"/>
            <a:chOff x="-51623775" y="3584850"/>
            <a:chExt cx="279625" cy="319025"/>
          </a:xfrm>
        </p:grpSpPr>
        <p:sp>
          <p:nvSpPr>
            <p:cNvPr id="7861" name="Google Shape;7861;p91"/>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2" name="Google Shape;7862;p91"/>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3" name="Google Shape;7863;p91"/>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4" name="Google Shape;7864;p91"/>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5" name="Google Shape;7865;p91"/>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6" name="Google Shape;7866;p91"/>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7" name="Google Shape;7867;p91"/>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8" name="Google Shape;7868;p91"/>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9" name="Google Shape;7869;p91"/>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70" name="Google Shape;7870;p91"/>
          <p:cNvSpPr txBox="1"/>
          <p:nvPr/>
        </p:nvSpPr>
        <p:spPr>
          <a:xfrm>
            <a:off x="1102117" y="681351"/>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Help &amp; Support Icons</a:t>
            </a:r>
            <a:endParaRPr sz="3200" kern="0">
              <a:solidFill>
                <a:srgbClr val="FFFFFF"/>
              </a:solidFill>
              <a:latin typeface="Arial"/>
              <a:cs typeface="Arial"/>
              <a:sym typeface="Arial"/>
            </a:endParaRPr>
          </a:p>
        </p:txBody>
      </p:sp>
      <p:sp>
        <p:nvSpPr>
          <p:cNvPr id="7871" name="Google Shape;7871;p91"/>
          <p:cNvSpPr txBox="1"/>
          <p:nvPr/>
        </p:nvSpPr>
        <p:spPr>
          <a:xfrm>
            <a:off x="6447084" y="681351"/>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Avatar Icons</a:t>
            </a:r>
            <a:endParaRPr sz="3200" kern="0">
              <a:solidFill>
                <a:srgbClr val="FFFFFF"/>
              </a:solidFill>
              <a:latin typeface="Arial"/>
              <a:cs typeface="Arial"/>
              <a:sym typeface="Aria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75"/>
        <p:cNvGrpSpPr/>
        <p:nvPr/>
      </p:nvGrpSpPr>
      <p:grpSpPr>
        <a:xfrm>
          <a:off x="0" y="0"/>
          <a:ext cx="0" cy="0"/>
          <a:chOff x="0" y="0"/>
          <a:chExt cx="0" cy="0"/>
        </a:xfrm>
      </p:grpSpPr>
      <p:grpSp>
        <p:nvGrpSpPr>
          <p:cNvPr id="7876" name="Google Shape;7876;p92"/>
          <p:cNvGrpSpPr/>
          <p:nvPr/>
        </p:nvGrpSpPr>
        <p:grpSpPr>
          <a:xfrm>
            <a:off x="1155701" y="1849132"/>
            <a:ext cx="368004" cy="476400"/>
            <a:chOff x="-50469125" y="3183175"/>
            <a:chExt cx="233150" cy="301825"/>
          </a:xfrm>
        </p:grpSpPr>
        <p:sp>
          <p:nvSpPr>
            <p:cNvPr id="7877" name="Google Shape;7877;p92"/>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8" name="Google Shape;7878;p92"/>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9" name="Google Shape;7879;p92"/>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80" name="Google Shape;7880;p92"/>
          <p:cNvGrpSpPr/>
          <p:nvPr/>
        </p:nvGrpSpPr>
        <p:grpSpPr>
          <a:xfrm>
            <a:off x="1102233" y="2429668"/>
            <a:ext cx="474940" cy="473717"/>
            <a:chOff x="-50504575" y="3550975"/>
            <a:chExt cx="300900" cy="300125"/>
          </a:xfrm>
        </p:grpSpPr>
        <p:sp>
          <p:nvSpPr>
            <p:cNvPr id="7881" name="Google Shape;7881;p92"/>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2" name="Google Shape;7882;p92"/>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3" name="Google Shape;7883;p92"/>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4" name="Google Shape;7884;p92"/>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85" name="Google Shape;7885;p92"/>
          <p:cNvGrpSpPr/>
          <p:nvPr/>
        </p:nvGrpSpPr>
        <p:grpSpPr>
          <a:xfrm>
            <a:off x="1102233" y="3013991"/>
            <a:ext cx="474940" cy="472455"/>
            <a:chOff x="-50503000" y="3921175"/>
            <a:chExt cx="300900" cy="299325"/>
          </a:xfrm>
        </p:grpSpPr>
        <p:sp>
          <p:nvSpPr>
            <p:cNvPr id="7886" name="Google Shape;7886;p92"/>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7" name="Google Shape;7887;p92"/>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8" name="Google Shape;7888;p92"/>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9" name="Google Shape;7889;p92"/>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0" name="Google Shape;7890;p92"/>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91" name="Google Shape;7891;p92"/>
          <p:cNvGrpSpPr/>
          <p:nvPr/>
        </p:nvGrpSpPr>
        <p:grpSpPr>
          <a:xfrm>
            <a:off x="4040970" y="1875215"/>
            <a:ext cx="473677" cy="474940"/>
            <a:chOff x="-48630025" y="3199700"/>
            <a:chExt cx="300100" cy="300900"/>
          </a:xfrm>
        </p:grpSpPr>
        <p:sp>
          <p:nvSpPr>
            <p:cNvPr id="7892" name="Google Shape;7892;p92"/>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3" name="Google Shape;7893;p92"/>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4" name="Google Shape;7894;p92"/>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95" name="Google Shape;7895;p92"/>
          <p:cNvGrpSpPr/>
          <p:nvPr/>
        </p:nvGrpSpPr>
        <p:grpSpPr>
          <a:xfrm>
            <a:off x="4040970" y="2458276"/>
            <a:ext cx="473677" cy="473677"/>
            <a:chOff x="-48630025" y="3569100"/>
            <a:chExt cx="300100" cy="300100"/>
          </a:xfrm>
        </p:grpSpPr>
        <p:sp>
          <p:nvSpPr>
            <p:cNvPr id="7896" name="Google Shape;7896;p92"/>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7" name="Google Shape;7897;p92"/>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8" name="Google Shape;7898;p92"/>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9" name="Google Shape;7899;p92"/>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0" name="Google Shape;7900;p92"/>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1" name="Google Shape;7901;p92"/>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2" name="Google Shape;7902;p92"/>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3" name="Google Shape;7903;p92"/>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4" name="Google Shape;7904;p92"/>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5" name="Google Shape;7905;p92"/>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06" name="Google Shape;7906;p92"/>
          <p:cNvGrpSpPr/>
          <p:nvPr/>
        </p:nvGrpSpPr>
        <p:grpSpPr>
          <a:xfrm>
            <a:off x="4041602" y="3041337"/>
            <a:ext cx="472415" cy="471192"/>
            <a:chOff x="-48629225" y="3938500"/>
            <a:chExt cx="299300" cy="298525"/>
          </a:xfrm>
        </p:grpSpPr>
        <p:sp>
          <p:nvSpPr>
            <p:cNvPr id="7907" name="Google Shape;7907;p92"/>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8" name="Google Shape;7908;p92"/>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9" name="Google Shape;7909;p92"/>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0" name="Google Shape;7910;p92"/>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11" name="Google Shape;7911;p92"/>
          <p:cNvGrpSpPr/>
          <p:nvPr/>
        </p:nvGrpSpPr>
        <p:grpSpPr>
          <a:xfrm>
            <a:off x="2355472" y="3669793"/>
            <a:ext cx="415277" cy="472455"/>
            <a:chOff x="-46762575" y="3200500"/>
            <a:chExt cx="263100" cy="299325"/>
          </a:xfrm>
        </p:grpSpPr>
        <p:sp>
          <p:nvSpPr>
            <p:cNvPr id="7912" name="Google Shape;7912;p92"/>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3" name="Google Shape;7913;p92"/>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4" name="Google Shape;7914;p92"/>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5" name="Google Shape;7915;p92"/>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6" name="Google Shape;7916;p92"/>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17" name="Google Shape;7917;p92"/>
          <p:cNvGrpSpPr/>
          <p:nvPr/>
        </p:nvGrpSpPr>
        <p:grpSpPr>
          <a:xfrm>
            <a:off x="2326252" y="4281422"/>
            <a:ext cx="473717" cy="416500"/>
            <a:chOff x="-46779900" y="3588000"/>
            <a:chExt cx="300125" cy="263875"/>
          </a:xfrm>
        </p:grpSpPr>
        <p:sp>
          <p:nvSpPr>
            <p:cNvPr id="7918" name="Google Shape;7918;p92"/>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9" name="Google Shape;7919;p92"/>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0" name="Google Shape;7920;p92"/>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1" name="Google Shape;7921;p92"/>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22" name="Google Shape;7922;p92"/>
          <p:cNvGrpSpPr/>
          <p:nvPr/>
        </p:nvGrpSpPr>
        <p:grpSpPr>
          <a:xfrm>
            <a:off x="2326883" y="4834651"/>
            <a:ext cx="472455" cy="471192"/>
            <a:chOff x="-46779100" y="3938500"/>
            <a:chExt cx="299325" cy="298525"/>
          </a:xfrm>
        </p:grpSpPr>
        <p:sp>
          <p:nvSpPr>
            <p:cNvPr id="7923" name="Google Shape;7923;p92"/>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4" name="Google Shape;7924;p92"/>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25" name="Google Shape;7925;p92"/>
          <p:cNvGrpSpPr/>
          <p:nvPr/>
        </p:nvGrpSpPr>
        <p:grpSpPr>
          <a:xfrm>
            <a:off x="5270534" y="3678474"/>
            <a:ext cx="473677" cy="473717"/>
            <a:chOff x="-44924250" y="3206000"/>
            <a:chExt cx="300100" cy="300125"/>
          </a:xfrm>
        </p:grpSpPr>
        <p:sp>
          <p:nvSpPr>
            <p:cNvPr id="7926" name="Google Shape;7926;p92"/>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7" name="Google Shape;7927;p92"/>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8" name="Google Shape;7928;p92"/>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9" name="Google Shape;7929;p92"/>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0" name="Google Shape;7930;p92"/>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31" name="Google Shape;7931;p92"/>
          <p:cNvGrpSpPr/>
          <p:nvPr/>
        </p:nvGrpSpPr>
        <p:grpSpPr>
          <a:xfrm>
            <a:off x="1689848" y="1849132"/>
            <a:ext cx="473677" cy="473677"/>
            <a:chOff x="-50134375" y="3183175"/>
            <a:chExt cx="300100" cy="300100"/>
          </a:xfrm>
        </p:grpSpPr>
        <p:sp>
          <p:nvSpPr>
            <p:cNvPr id="7932" name="Google Shape;7932;p92"/>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3" name="Google Shape;7933;p92"/>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4" name="Google Shape;7934;p92"/>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5" name="Google Shape;7935;p92"/>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6" name="Google Shape;7936;p92"/>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7" name="Google Shape;7937;p92"/>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8" name="Google Shape;7938;p92"/>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9" name="Google Shape;7939;p92"/>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0" name="Google Shape;7940;p92"/>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1" name="Google Shape;7941;p92"/>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42" name="Google Shape;7942;p92"/>
          <p:cNvGrpSpPr/>
          <p:nvPr/>
        </p:nvGrpSpPr>
        <p:grpSpPr>
          <a:xfrm>
            <a:off x="1689848" y="2429668"/>
            <a:ext cx="473677" cy="473717"/>
            <a:chOff x="-50134375" y="3550975"/>
            <a:chExt cx="300100" cy="300125"/>
          </a:xfrm>
        </p:grpSpPr>
        <p:sp>
          <p:nvSpPr>
            <p:cNvPr id="7943" name="Google Shape;7943;p92"/>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4" name="Google Shape;7944;p92"/>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45" name="Google Shape;7945;p92"/>
          <p:cNvGrpSpPr/>
          <p:nvPr/>
        </p:nvGrpSpPr>
        <p:grpSpPr>
          <a:xfrm>
            <a:off x="1689848" y="3013045"/>
            <a:ext cx="473677" cy="473401"/>
            <a:chOff x="-50134375" y="3920575"/>
            <a:chExt cx="300100" cy="299925"/>
          </a:xfrm>
        </p:grpSpPr>
        <p:sp>
          <p:nvSpPr>
            <p:cNvPr id="7946" name="Google Shape;7946;p92"/>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7" name="Google Shape;7947;p92"/>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8" name="Google Shape;7948;p92"/>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49" name="Google Shape;7949;p92"/>
          <p:cNvGrpSpPr/>
          <p:nvPr/>
        </p:nvGrpSpPr>
        <p:grpSpPr>
          <a:xfrm>
            <a:off x="4637481" y="1876478"/>
            <a:ext cx="476164" cy="473677"/>
            <a:chOff x="-48262200" y="3200500"/>
            <a:chExt cx="301675" cy="300100"/>
          </a:xfrm>
        </p:grpSpPr>
        <p:sp>
          <p:nvSpPr>
            <p:cNvPr id="7950" name="Google Shape;7950;p92"/>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1" name="Google Shape;7951;p92"/>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2" name="Google Shape;7952;p92"/>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3" name="Google Shape;7953;p92"/>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4" name="Google Shape;7954;p92"/>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5" name="Google Shape;7955;p92"/>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6" name="Google Shape;7956;p92"/>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7" name="Google Shape;7957;p92"/>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8" name="Google Shape;7958;p92"/>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59" name="Google Shape;7959;p92"/>
          <p:cNvGrpSpPr/>
          <p:nvPr/>
        </p:nvGrpSpPr>
        <p:grpSpPr>
          <a:xfrm>
            <a:off x="4676645" y="2459263"/>
            <a:ext cx="397836" cy="472692"/>
            <a:chOff x="-48233050" y="3569725"/>
            <a:chExt cx="252050" cy="299475"/>
          </a:xfrm>
        </p:grpSpPr>
        <p:sp>
          <p:nvSpPr>
            <p:cNvPr id="7960" name="Google Shape;7960;p92"/>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1" name="Google Shape;7961;p92"/>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2" name="Google Shape;7962;p92"/>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63" name="Google Shape;7963;p92"/>
          <p:cNvGrpSpPr/>
          <p:nvPr/>
        </p:nvGrpSpPr>
        <p:grpSpPr>
          <a:xfrm>
            <a:off x="4708331" y="3037588"/>
            <a:ext cx="334463" cy="477427"/>
            <a:chOff x="-48216525" y="3936125"/>
            <a:chExt cx="211900" cy="302475"/>
          </a:xfrm>
        </p:grpSpPr>
        <p:sp>
          <p:nvSpPr>
            <p:cNvPr id="7964" name="Google Shape;7964;p92"/>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5" name="Google Shape;7965;p92"/>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6" name="Google Shape;7966;p92"/>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7" name="Google Shape;7967;p92"/>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68" name="Google Shape;7968;p92"/>
          <p:cNvGrpSpPr/>
          <p:nvPr/>
        </p:nvGrpSpPr>
        <p:grpSpPr>
          <a:xfrm>
            <a:off x="2915955" y="3671015"/>
            <a:ext cx="473677" cy="473717"/>
            <a:chOff x="-46410500" y="3201275"/>
            <a:chExt cx="300100" cy="300125"/>
          </a:xfrm>
        </p:grpSpPr>
        <p:sp>
          <p:nvSpPr>
            <p:cNvPr id="7969" name="Google Shape;7969;p92"/>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0" name="Google Shape;7970;p92"/>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1" name="Google Shape;7971;p92"/>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2" name="Google Shape;7972;p92"/>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3" name="Google Shape;7973;p92"/>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74" name="Google Shape;7974;p92"/>
          <p:cNvGrpSpPr/>
          <p:nvPr/>
        </p:nvGrpSpPr>
        <p:grpSpPr>
          <a:xfrm>
            <a:off x="2915955" y="4251590"/>
            <a:ext cx="473677" cy="474940"/>
            <a:chOff x="-46409700" y="3569100"/>
            <a:chExt cx="300100" cy="300900"/>
          </a:xfrm>
        </p:grpSpPr>
        <p:sp>
          <p:nvSpPr>
            <p:cNvPr id="7975" name="Google Shape;7975;p92"/>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6" name="Google Shape;7976;p92"/>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7" name="Google Shape;7977;p92"/>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8" name="Google Shape;7978;p92"/>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9" name="Google Shape;7979;p92"/>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80" name="Google Shape;7980;p92"/>
          <p:cNvGrpSpPr/>
          <p:nvPr/>
        </p:nvGrpSpPr>
        <p:grpSpPr>
          <a:xfrm>
            <a:off x="2899797" y="4832165"/>
            <a:ext cx="505996" cy="477427"/>
            <a:chOff x="-46422300" y="3936925"/>
            <a:chExt cx="320575" cy="302475"/>
          </a:xfrm>
        </p:grpSpPr>
        <p:sp>
          <p:nvSpPr>
            <p:cNvPr id="7981" name="Google Shape;7981;p92"/>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2" name="Google Shape;7982;p92"/>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83" name="Google Shape;7983;p92"/>
          <p:cNvGrpSpPr/>
          <p:nvPr/>
        </p:nvGrpSpPr>
        <p:grpSpPr>
          <a:xfrm>
            <a:off x="5269902" y="4237936"/>
            <a:ext cx="474940" cy="473677"/>
            <a:chOff x="-44914800" y="3560450"/>
            <a:chExt cx="300900" cy="300100"/>
          </a:xfrm>
        </p:grpSpPr>
        <p:sp>
          <p:nvSpPr>
            <p:cNvPr id="7984" name="Google Shape;7984;p92"/>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5" name="Google Shape;7985;p92"/>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6" name="Google Shape;7986;p92"/>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7" name="Google Shape;7987;p92"/>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8" name="Google Shape;7988;p92"/>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89" name="Google Shape;7989;p92"/>
          <p:cNvGrpSpPr/>
          <p:nvPr/>
        </p:nvGrpSpPr>
        <p:grpSpPr>
          <a:xfrm>
            <a:off x="2276638" y="1849448"/>
            <a:ext cx="472415" cy="472139"/>
            <a:chOff x="-49764975" y="3183375"/>
            <a:chExt cx="299300" cy="299125"/>
          </a:xfrm>
        </p:grpSpPr>
        <p:sp>
          <p:nvSpPr>
            <p:cNvPr id="7990" name="Google Shape;7990;p92"/>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1" name="Google Shape;7991;p92"/>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2" name="Google Shape;7992;p92"/>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3" name="Google Shape;7993;p92"/>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4" name="Google Shape;7994;p92"/>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5" name="Google Shape;7995;p92"/>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6" name="Google Shape;7996;p92"/>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7" name="Google Shape;7997;p92"/>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8" name="Google Shape;7998;p92"/>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99" name="Google Shape;7999;p92"/>
          <p:cNvGrpSpPr/>
          <p:nvPr/>
        </p:nvGrpSpPr>
        <p:grpSpPr>
          <a:xfrm>
            <a:off x="2276638" y="2430064"/>
            <a:ext cx="472415" cy="474545"/>
            <a:chOff x="-49764975" y="3551225"/>
            <a:chExt cx="299300" cy="300650"/>
          </a:xfrm>
        </p:grpSpPr>
        <p:sp>
          <p:nvSpPr>
            <p:cNvPr id="8000" name="Google Shape;8000;p92"/>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1" name="Google Shape;8001;p92"/>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2" name="Google Shape;8002;p92"/>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3" name="Google Shape;8003;p92"/>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4" name="Google Shape;8004;p92"/>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5" name="Google Shape;8005;p92"/>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6" name="Google Shape;8006;p92"/>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7" name="Google Shape;8007;p92"/>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8" name="Google Shape;8008;p92"/>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9" name="Google Shape;8009;p92"/>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0" name="Google Shape;8010;p92"/>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11" name="Google Shape;8011;p92"/>
          <p:cNvGrpSpPr/>
          <p:nvPr/>
        </p:nvGrpSpPr>
        <p:grpSpPr>
          <a:xfrm>
            <a:off x="2273521" y="3012414"/>
            <a:ext cx="478649" cy="474033"/>
            <a:chOff x="-49766550" y="3920175"/>
            <a:chExt cx="303250" cy="300325"/>
          </a:xfrm>
        </p:grpSpPr>
        <p:sp>
          <p:nvSpPr>
            <p:cNvPr id="8012" name="Google Shape;8012;p92"/>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3" name="Google Shape;8013;p92"/>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4" name="Google Shape;8014;p92"/>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5" name="Google Shape;8015;p92"/>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16" name="Google Shape;8016;p92"/>
          <p:cNvGrpSpPr/>
          <p:nvPr/>
        </p:nvGrpSpPr>
        <p:grpSpPr>
          <a:xfrm>
            <a:off x="5227562" y="1876478"/>
            <a:ext cx="476164" cy="472455"/>
            <a:chOff x="-47892800" y="3200500"/>
            <a:chExt cx="301675" cy="299325"/>
          </a:xfrm>
        </p:grpSpPr>
        <p:sp>
          <p:nvSpPr>
            <p:cNvPr id="8017" name="Google Shape;8017;p92"/>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8" name="Google Shape;8018;p92"/>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9" name="Google Shape;8019;p92"/>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0" name="Google Shape;8020;p92"/>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1" name="Google Shape;8021;p92"/>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2" name="Google Shape;8022;p92"/>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23" name="Google Shape;8023;p92"/>
          <p:cNvGrpSpPr/>
          <p:nvPr/>
        </p:nvGrpSpPr>
        <p:grpSpPr>
          <a:xfrm>
            <a:off x="5312717" y="2458276"/>
            <a:ext cx="305855" cy="473677"/>
            <a:chOff x="-47839250" y="3569100"/>
            <a:chExt cx="193775" cy="300100"/>
          </a:xfrm>
        </p:grpSpPr>
        <p:sp>
          <p:nvSpPr>
            <p:cNvPr id="8024" name="Google Shape;8024;p92"/>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5" name="Google Shape;8025;p92"/>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6" name="Google Shape;8026;p92"/>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7" name="Google Shape;8027;p92"/>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8" name="Google Shape;8028;p92"/>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9" name="Google Shape;8029;p92"/>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30" name="Google Shape;8030;p92"/>
          <p:cNvGrpSpPr/>
          <p:nvPr/>
        </p:nvGrpSpPr>
        <p:grpSpPr>
          <a:xfrm>
            <a:off x="5228804" y="3040075"/>
            <a:ext cx="473677" cy="474940"/>
            <a:chOff x="-47892800" y="3937700"/>
            <a:chExt cx="300100" cy="300900"/>
          </a:xfrm>
        </p:grpSpPr>
        <p:sp>
          <p:nvSpPr>
            <p:cNvPr id="8031" name="Google Shape;8031;p92"/>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2" name="Google Shape;8032;p92"/>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3" name="Google Shape;8033;p92"/>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4" name="Google Shape;8034;p92"/>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5" name="Google Shape;8035;p92"/>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6" name="Google Shape;8036;p92"/>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7" name="Google Shape;8037;p92"/>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8" name="Google Shape;8038;p92"/>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39" name="Google Shape;8039;p92"/>
          <p:cNvGrpSpPr/>
          <p:nvPr/>
        </p:nvGrpSpPr>
        <p:grpSpPr>
          <a:xfrm>
            <a:off x="3502531" y="3698360"/>
            <a:ext cx="473677" cy="415277"/>
            <a:chOff x="-46042675" y="3218600"/>
            <a:chExt cx="300100" cy="263100"/>
          </a:xfrm>
        </p:grpSpPr>
        <p:sp>
          <p:nvSpPr>
            <p:cNvPr id="8040" name="Google Shape;8040;p92"/>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1" name="Google Shape;8041;p92"/>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2" name="Google Shape;8042;p92"/>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3" name="Google Shape;8043;p92"/>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4" name="Google Shape;8044;p92"/>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5" name="Google Shape;8045;p92"/>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46" name="Google Shape;8046;p92"/>
          <p:cNvGrpSpPr/>
          <p:nvPr/>
        </p:nvGrpSpPr>
        <p:grpSpPr>
          <a:xfrm>
            <a:off x="3502531" y="4250959"/>
            <a:ext cx="473677" cy="430824"/>
            <a:chOff x="-46042675" y="3568700"/>
            <a:chExt cx="300100" cy="272950"/>
          </a:xfrm>
        </p:grpSpPr>
        <p:sp>
          <p:nvSpPr>
            <p:cNvPr id="8047" name="Google Shape;8047;p92"/>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8" name="Google Shape;8048;p92"/>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9" name="Google Shape;8049;p92"/>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0" name="Google Shape;8050;p92"/>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51" name="Google Shape;8051;p92"/>
          <p:cNvGrpSpPr/>
          <p:nvPr/>
        </p:nvGrpSpPr>
        <p:grpSpPr>
          <a:xfrm>
            <a:off x="3558466" y="4833586"/>
            <a:ext cx="361809" cy="474743"/>
            <a:chOff x="-46007225" y="3937825"/>
            <a:chExt cx="229225" cy="300775"/>
          </a:xfrm>
        </p:grpSpPr>
        <p:sp>
          <p:nvSpPr>
            <p:cNvPr id="8052" name="Google Shape;8052;p92"/>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3" name="Google Shape;8053;p92"/>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4" name="Google Shape;8054;p92"/>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5" name="Google Shape;8055;p92"/>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6" name="Google Shape;8056;p92"/>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7" name="Google Shape;8057;p92"/>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8" name="Google Shape;8058;p92"/>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9" name="Google Shape;8059;p92"/>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0" name="Google Shape;8060;p92"/>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1" name="Google Shape;8061;p92"/>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62" name="Google Shape;8062;p92"/>
          <p:cNvGrpSpPr/>
          <p:nvPr/>
        </p:nvGrpSpPr>
        <p:grpSpPr>
          <a:xfrm>
            <a:off x="5299122" y="4820367"/>
            <a:ext cx="416500" cy="476795"/>
            <a:chOff x="-44895900" y="3929450"/>
            <a:chExt cx="263875" cy="302075"/>
          </a:xfrm>
        </p:grpSpPr>
        <p:sp>
          <p:nvSpPr>
            <p:cNvPr id="8063" name="Google Shape;8063;p92"/>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4" name="Google Shape;8064;p92"/>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5" name="Google Shape;8065;p92"/>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6" name="Google Shape;8066;p92"/>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7" name="Google Shape;8067;p92"/>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8" name="Google Shape;8068;p92"/>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69" name="Google Shape;8069;p92"/>
          <p:cNvGrpSpPr/>
          <p:nvPr/>
        </p:nvGrpSpPr>
        <p:grpSpPr>
          <a:xfrm>
            <a:off x="2864214" y="1864049"/>
            <a:ext cx="474940" cy="443847"/>
            <a:chOff x="-49397175" y="3192625"/>
            <a:chExt cx="300900" cy="281200"/>
          </a:xfrm>
        </p:grpSpPr>
        <p:sp>
          <p:nvSpPr>
            <p:cNvPr id="8070" name="Google Shape;8070;p92"/>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1" name="Google Shape;8071;p92"/>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2" name="Google Shape;8072;p92"/>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3" name="Google Shape;8073;p92"/>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4" name="Google Shape;8074;p92"/>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5" name="Google Shape;8075;p92"/>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6" name="Google Shape;8076;p92"/>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77" name="Google Shape;8077;p92"/>
          <p:cNvGrpSpPr/>
          <p:nvPr/>
        </p:nvGrpSpPr>
        <p:grpSpPr>
          <a:xfrm>
            <a:off x="2899018" y="2429669"/>
            <a:ext cx="405333" cy="474940"/>
            <a:chOff x="-49375900" y="3550975"/>
            <a:chExt cx="256800" cy="300900"/>
          </a:xfrm>
        </p:grpSpPr>
        <p:sp>
          <p:nvSpPr>
            <p:cNvPr id="8078" name="Google Shape;8078;p92"/>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9" name="Google Shape;8079;p92"/>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0" name="Google Shape;8080;p92"/>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1" name="Google Shape;8081;p92"/>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2" name="Google Shape;8082;p92"/>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3" name="Google Shape;8083;p92"/>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4" name="Google Shape;8084;p92"/>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5" name="Google Shape;8085;p92"/>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6" name="Google Shape;8086;p92"/>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7" name="Google Shape;8087;p92"/>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8" name="Google Shape;8088;p92"/>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9" name="Google Shape;8089;p92"/>
          <p:cNvGrpSpPr/>
          <p:nvPr/>
        </p:nvGrpSpPr>
        <p:grpSpPr>
          <a:xfrm>
            <a:off x="2892822" y="3012729"/>
            <a:ext cx="417724" cy="474940"/>
            <a:chOff x="-49378250" y="3920375"/>
            <a:chExt cx="264650" cy="300900"/>
          </a:xfrm>
        </p:grpSpPr>
        <p:sp>
          <p:nvSpPr>
            <p:cNvPr id="8090" name="Google Shape;8090;p92"/>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1" name="Google Shape;8091;p92"/>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2" name="Google Shape;8092;p92"/>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3" name="Google Shape;8093;p92"/>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4" name="Google Shape;8094;p92"/>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5" name="Google Shape;8095;p92"/>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6" name="Google Shape;8096;p92"/>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97" name="Google Shape;8097;p92"/>
          <p:cNvGrpSpPr/>
          <p:nvPr/>
        </p:nvGrpSpPr>
        <p:grpSpPr>
          <a:xfrm>
            <a:off x="1184806" y="3669793"/>
            <a:ext cx="416500" cy="476164"/>
            <a:chOff x="-47505300" y="3200500"/>
            <a:chExt cx="263875" cy="301675"/>
          </a:xfrm>
        </p:grpSpPr>
        <p:sp>
          <p:nvSpPr>
            <p:cNvPr id="8098" name="Google Shape;8098;p92"/>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9" name="Google Shape;8099;p92"/>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0" name="Google Shape;8100;p92"/>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1" name="Google Shape;8101;p92"/>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2" name="Google Shape;8102;p92"/>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3" name="Google Shape;8103;p92"/>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4" name="Google Shape;8104;p92"/>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5" name="Google Shape;8105;p92"/>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6" name="Google Shape;8106;p92"/>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7" name="Google Shape;8107;p92"/>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8" name="Google Shape;8108;p92"/>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9" name="Google Shape;8109;p92"/>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0" name="Google Shape;8110;p92"/>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11" name="Google Shape;8111;p92"/>
          <p:cNvGrpSpPr/>
          <p:nvPr/>
        </p:nvGrpSpPr>
        <p:grpSpPr>
          <a:xfrm>
            <a:off x="1155606" y="4251590"/>
            <a:ext cx="474901" cy="473401"/>
            <a:chOff x="-47524975" y="3569100"/>
            <a:chExt cx="300875" cy="299925"/>
          </a:xfrm>
        </p:grpSpPr>
        <p:sp>
          <p:nvSpPr>
            <p:cNvPr id="8112" name="Google Shape;8112;p92"/>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3" name="Google Shape;8113;p92"/>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4" name="Google Shape;8114;p92"/>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5" name="Google Shape;8115;p92"/>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6" name="Google Shape;8116;p92"/>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17" name="Google Shape;8117;p92"/>
          <p:cNvGrpSpPr/>
          <p:nvPr/>
        </p:nvGrpSpPr>
        <p:grpSpPr>
          <a:xfrm>
            <a:off x="1156216" y="4890605"/>
            <a:ext cx="473677" cy="360547"/>
            <a:chOff x="-47523400" y="3973950"/>
            <a:chExt cx="300100" cy="228425"/>
          </a:xfrm>
        </p:grpSpPr>
        <p:sp>
          <p:nvSpPr>
            <p:cNvPr id="8118" name="Google Shape;8118;p92"/>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9" name="Google Shape;8119;p92"/>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0" name="Google Shape;8120;p92"/>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1" name="Google Shape;8121;p92"/>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2" name="Google Shape;8122;p92"/>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23" name="Google Shape;8123;p92"/>
          <p:cNvGrpSpPr/>
          <p:nvPr/>
        </p:nvGrpSpPr>
        <p:grpSpPr>
          <a:xfrm>
            <a:off x="4096378" y="3667937"/>
            <a:ext cx="472455" cy="476795"/>
            <a:chOff x="-45673275" y="3199325"/>
            <a:chExt cx="299325" cy="302075"/>
          </a:xfrm>
        </p:grpSpPr>
        <p:sp>
          <p:nvSpPr>
            <p:cNvPr id="8124" name="Google Shape;8124;p92"/>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5" name="Google Shape;8125;p92"/>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6" name="Google Shape;8126;p92"/>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27" name="Google Shape;8127;p92"/>
          <p:cNvGrpSpPr/>
          <p:nvPr/>
        </p:nvGrpSpPr>
        <p:grpSpPr>
          <a:xfrm>
            <a:off x="4095135" y="4278936"/>
            <a:ext cx="474940" cy="418987"/>
            <a:chOff x="-45674075" y="3586425"/>
            <a:chExt cx="300900" cy="265450"/>
          </a:xfrm>
        </p:grpSpPr>
        <p:sp>
          <p:nvSpPr>
            <p:cNvPr id="8128" name="Google Shape;8128;p92"/>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9" name="Google Shape;8129;p92"/>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30" name="Google Shape;8130;p92"/>
          <p:cNvGrpSpPr/>
          <p:nvPr/>
        </p:nvGrpSpPr>
        <p:grpSpPr>
          <a:xfrm>
            <a:off x="4096378" y="4833389"/>
            <a:ext cx="472455" cy="474940"/>
            <a:chOff x="-45673275" y="3937700"/>
            <a:chExt cx="299325" cy="300900"/>
          </a:xfrm>
        </p:grpSpPr>
        <p:sp>
          <p:nvSpPr>
            <p:cNvPr id="8131" name="Google Shape;8131;p92"/>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2" name="Google Shape;8132;p92"/>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3" name="Google Shape;8133;p92"/>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4" name="Google Shape;8134;p92"/>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5" name="Google Shape;8135;p92"/>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6" name="Google Shape;8136;p92"/>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37" name="Google Shape;8137;p92"/>
          <p:cNvGrpSpPr/>
          <p:nvPr/>
        </p:nvGrpSpPr>
        <p:grpSpPr>
          <a:xfrm>
            <a:off x="2915266" y="5490434"/>
            <a:ext cx="474940" cy="474940"/>
            <a:chOff x="-44512325" y="3176075"/>
            <a:chExt cx="300900" cy="300900"/>
          </a:xfrm>
        </p:grpSpPr>
        <p:sp>
          <p:nvSpPr>
            <p:cNvPr id="8138" name="Google Shape;8138;p92"/>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9" name="Google Shape;8139;p92"/>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0" name="Google Shape;8140;p92"/>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41" name="Google Shape;8141;p92"/>
          <p:cNvGrpSpPr/>
          <p:nvPr/>
        </p:nvGrpSpPr>
        <p:grpSpPr>
          <a:xfrm>
            <a:off x="3453053" y="1849133"/>
            <a:ext cx="472455" cy="472455"/>
            <a:chOff x="-49027775" y="3183175"/>
            <a:chExt cx="299325" cy="299325"/>
          </a:xfrm>
        </p:grpSpPr>
        <p:sp>
          <p:nvSpPr>
            <p:cNvPr id="8142" name="Google Shape;8142;p92"/>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3" name="Google Shape;8143;p92"/>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4" name="Google Shape;8144;p92"/>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5" name="Google Shape;8145;p92"/>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46" name="Google Shape;8146;p92"/>
          <p:cNvGrpSpPr/>
          <p:nvPr/>
        </p:nvGrpSpPr>
        <p:grpSpPr>
          <a:xfrm>
            <a:off x="3452440" y="2429668"/>
            <a:ext cx="473677" cy="476203"/>
            <a:chOff x="-49027775" y="3550975"/>
            <a:chExt cx="300100" cy="301700"/>
          </a:xfrm>
        </p:grpSpPr>
        <p:sp>
          <p:nvSpPr>
            <p:cNvPr id="8147" name="Google Shape;8147;p92"/>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8" name="Google Shape;8148;p92"/>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9" name="Google Shape;8149;p92"/>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0" name="Google Shape;8150;p92"/>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1" name="Google Shape;8151;p92"/>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2" name="Google Shape;8152;p92"/>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3" name="Google Shape;8153;p92"/>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4" name="Google Shape;8154;p92"/>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5" name="Google Shape;8155;p92"/>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6" name="Google Shape;8156;p92"/>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57" name="Google Shape;8157;p92"/>
          <p:cNvGrpSpPr/>
          <p:nvPr/>
        </p:nvGrpSpPr>
        <p:grpSpPr>
          <a:xfrm>
            <a:off x="3449875" y="3012414"/>
            <a:ext cx="478808" cy="474033"/>
            <a:chOff x="-49031025" y="3920175"/>
            <a:chExt cx="303350" cy="300325"/>
          </a:xfrm>
        </p:grpSpPr>
        <p:sp>
          <p:nvSpPr>
            <p:cNvPr id="8158" name="Google Shape;8158;p92"/>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9" name="Google Shape;8159;p92"/>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0" name="Google Shape;8160;p92"/>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1" name="Google Shape;8161;p92"/>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2" name="Google Shape;8162;p92"/>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3" name="Google Shape;8163;p92"/>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64" name="Google Shape;8164;p92"/>
          <p:cNvGrpSpPr/>
          <p:nvPr/>
        </p:nvGrpSpPr>
        <p:grpSpPr>
          <a:xfrm>
            <a:off x="1738015" y="3669793"/>
            <a:ext cx="474901" cy="472455"/>
            <a:chOff x="-47155575" y="3200500"/>
            <a:chExt cx="300875" cy="299325"/>
          </a:xfrm>
        </p:grpSpPr>
        <p:sp>
          <p:nvSpPr>
            <p:cNvPr id="8165" name="Google Shape;8165;p92"/>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6" name="Google Shape;8166;p92"/>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7" name="Google Shape;8167;p92"/>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8" name="Google Shape;8168;p92"/>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9" name="Google Shape;8169;p92"/>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0" name="Google Shape;8170;p92"/>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1" name="Google Shape;8171;p92"/>
          <p:cNvGrpSpPr/>
          <p:nvPr/>
        </p:nvGrpSpPr>
        <p:grpSpPr>
          <a:xfrm>
            <a:off x="1738627" y="4251590"/>
            <a:ext cx="473677" cy="473677"/>
            <a:chOff x="-47154800" y="3569100"/>
            <a:chExt cx="300100" cy="300100"/>
          </a:xfrm>
        </p:grpSpPr>
        <p:sp>
          <p:nvSpPr>
            <p:cNvPr id="8172" name="Google Shape;8172;p92"/>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3" name="Google Shape;8173;p92"/>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4" name="Google Shape;8174;p92"/>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5" name="Google Shape;8175;p92"/>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6" name="Google Shape;8176;p92"/>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7" name="Google Shape;8177;p92"/>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8" name="Google Shape;8178;p92"/>
          <p:cNvGrpSpPr/>
          <p:nvPr/>
        </p:nvGrpSpPr>
        <p:grpSpPr>
          <a:xfrm>
            <a:off x="1739258" y="4835874"/>
            <a:ext cx="472415" cy="471231"/>
            <a:chOff x="-47154000" y="3939275"/>
            <a:chExt cx="299300" cy="298550"/>
          </a:xfrm>
        </p:grpSpPr>
        <p:sp>
          <p:nvSpPr>
            <p:cNvPr id="8179" name="Google Shape;8179;p92"/>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0" name="Google Shape;8180;p92"/>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1" name="Google Shape;8181;p92"/>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2" name="Google Shape;8182;p92"/>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83" name="Google Shape;8183;p92"/>
          <p:cNvGrpSpPr/>
          <p:nvPr/>
        </p:nvGrpSpPr>
        <p:grpSpPr>
          <a:xfrm>
            <a:off x="4706311" y="3669793"/>
            <a:ext cx="416500" cy="472455"/>
            <a:chOff x="-45286550" y="3200500"/>
            <a:chExt cx="263875" cy="299325"/>
          </a:xfrm>
        </p:grpSpPr>
        <p:sp>
          <p:nvSpPr>
            <p:cNvPr id="8184" name="Google Shape;8184;p92"/>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5" name="Google Shape;8185;p92"/>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6" name="Google Shape;8186;p92"/>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87" name="Google Shape;8187;p92"/>
          <p:cNvGrpSpPr/>
          <p:nvPr/>
        </p:nvGrpSpPr>
        <p:grpSpPr>
          <a:xfrm>
            <a:off x="4706311" y="4252853"/>
            <a:ext cx="416500" cy="472415"/>
            <a:chOff x="-45286550" y="3569900"/>
            <a:chExt cx="263875" cy="299300"/>
          </a:xfrm>
        </p:grpSpPr>
        <p:sp>
          <p:nvSpPr>
            <p:cNvPr id="8188" name="Google Shape;8188;p92"/>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9" name="Google Shape;8189;p92"/>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0" name="Google Shape;8190;p92"/>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1" name="Google Shape;8191;p92"/>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2" name="Google Shape;8192;p92"/>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3" name="Google Shape;8193;p92"/>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94" name="Google Shape;8194;p92"/>
          <p:cNvGrpSpPr/>
          <p:nvPr/>
        </p:nvGrpSpPr>
        <p:grpSpPr>
          <a:xfrm>
            <a:off x="4721227" y="4834651"/>
            <a:ext cx="386668" cy="473677"/>
            <a:chOff x="-45277900" y="3938500"/>
            <a:chExt cx="244975" cy="300100"/>
          </a:xfrm>
        </p:grpSpPr>
        <p:sp>
          <p:nvSpPr>
            <p:cNvPr id="8195" name="Google Shape;8195;p92"/>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6" name="Google Shape;8196;p92"/>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7" name="Google Shape;8197;p92"/>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8" name="Google Shape;8198;p92"/>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99" name="Google Shape;8199;p92"/>
          <p:cNvGrpSpPr/>
          <p:nvPr/>
        </p:nvGrpSpPr>
        <p:grpSpPr>
          <a:xfrm>
            <a:off x="3502492" y="5460120"/>
            <a:ext cx="473677" cy="473677"/>
            <a:chOff x="-44502875" y="3576975"/>
            <a:chExt cx="300100" cy="300100"/>
          </a:xfrm>
        </p:grpSpPr>
        <p:sp>
          <p:nvSpPr>
            <p:cNvPr id="8200" name="Google Shape;8200;p92"/>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1" name="Google Shape;8201;p92"/>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2" name="Google Shape;8202;p92"/>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03" name="Google Shape;8203;p92"/>
          <p:cNvGrpSpPr/>
          <p:nvPr/>
        </p:nvGrpSpPr>
        <p:grpSpPr>
          <a:xfrm>
            <a:off x="6447275" y="2437815"/>
            <a:ext cx="474928" cy="472893"/>
            <a:chOff x="-13946200" y="3647075"/>
            <a:chExt cx="353650" cy="352100"/>
          </a:xfrm>
        </p:grpSpPr>
        <p:sp>
          <p:nvSpPr>
            <p:cNvPr id="8204" name="Google Shape;8204;p92"/>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5" name="Google Shape;8205;p92"/>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6" name="Google Shape;8206;p92"/>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7" name="Google Shape;8207;p92"/>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8" name="Google Shape;8208;p92"/>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9" name="Google Shape;8209;p92"/>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10" name="Google Shape;8210;p92"/>
          <p:cNvGrpSpPr/>
          <p:nvPr/>
        </p:nvGrpSpPr>
        <p:grpSpPr>
          <a:xfrm>
            <a:off x="8825132" y="1850459"/>
            <a:ext cx="476003" cy="472356"/>
            <a:chOff x="-12163025" y="3214275"/>
            <a:chExt cx="354450" cy="351700"/>
          </a:xfrm>
        </p:grpSpPr>
        <p:sp>
          <p:nvSpPr>
            <p:cNvPr id="8211" name="Google Shape;8211;p92"/>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2" name="Google Shape;8212;p92"/>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3" name="Google Shape;8213;p92"/>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14" name="Google Shape;8214;p92"/>
          <p:cNvGrpSpPr/>
          <p:nvPr/>
        </p:nvGrpSpPr>
        <p:grpSpPr>
          <a:xfrm>
            <a:off x="8826173" y="2436775"/>
            <a:ext cx="473921" cy="474976"/>
            <a:chOff x="-12160675" y="3647875"/>
            <a:chExt cx="352900" cy="353650"/>
          </a:xfrm>
        </p:grpSpPr>
        <p:sp>
          <p:nvSpPr>
            <p:cNvPr id="8215" name="Google Shape;8215;p92"/>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6" name="Google Shape;8216;p92"/>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7" name="Google Shape;8217;p92"/>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8" name="Google Shape;8218;p92"/>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9" name="Google Shape;8219;p92"/>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0" name="Google Shape;8220;p92"/>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1" name="Google Shape;8221;p92"/>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22" name="Google Shape;8222;p92"/>
          <p:cNvGrpSpPr/>
          <p:nvPr/>
        </p:nvGrpSpPr>
        <p:grpSpPr>
          <a:xfrm>
            <a:off x="8840461" y="3029381"/>
            <a:ext cx="472847" cy="474976"/>
            <a:chOff x="-12160675" y="4081850"/>
            <a:chExt cx="352100" cy="353650"/>
          </a:xfrm>
        </p:grpSpPr>
        <p:sp>
          <p:nvSpPr>
            <p:cNvPr id="8223" name="Google Shape;8223;p92"/>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4" name="Google Shape;8224;p92"/>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5" name="Google Shape;8225;p92"/>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6" name="Google Shape;8226;p92"/>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7" name="Google Shape;8227;p92"/>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8" name="Google Shape;8228;p92"/>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29" name="Google Shape;8229;p92"/>
          <p:cNvGrpSpPr/>
          <p:nvPr/>
        </p:nvGrpSpPr>
        <p:grpSpPr>
          <a:xfrm>
            <a:off x="6447081" y="3661973"/>
            <a:ext cx="473888" cy="474203"/>
            <a:chOff x="-10391650" y="3180600"/>
            <a:chExt cx="352875" cy="353075"/>
          </a:xfrm>
        </p:grpSpPr>
        <p:sp>
          <p:nvSpPr>
            <p:cNvPr id="8230" name="Google Shape;8230;p92"/>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1" name="Google Shape;8231;p92"/>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2" name="Google Shape;8232;p92"/>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3" name="Google Shape;8233;p92"/>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4" name="Google Shape;8234;p92"/>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5" name="Google Shape;8235;p92"/>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36" name="Google Shape;8236;p92"/>
          <p:cNvGrpSpPr/>
          <p:nvPr/>
        </p:nvGrpSpPr>
        <p:grpSpPr>
          <a:xfrm>
            <a:off x="6447081" y="4297704"/>
            <a:ext cx="472847" cy="471853"/>
            <a:chOff x="-10390875" y="3616350"/>
            <a:chExt cx="352100" cy="351325"/>
          </a:xfrm>
        </p:grpSpPr>
        <p:sp>
          <p:nvSpPr>
            <p:cNvPr id="8237" name="Google Shape;8237;p92"/>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8" name="Google Shape;8238;p92"/>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9" name="Google Shape;8239;p92"/>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40" name="Google Shape;8240;p92"/>
          <p:cNvGrpSpPr/>
          <p:nvPr/>
        </p:nvGrpSpPr>
        <p:grpSpPr>
          <a:xfrm>
            <a:off x="10003047" y="3663924"/>
            <a:ext cx="416780" cy="472893"/>
            <a:chOff x="-10370400" y="4049550"/>
            <a:chExt cx="310350" cy="352100"/>
          </a:xfrm>
        </p:grpSpPr>
        <p:sp>
          <p:nvSpPr>
            <p:cNvPr id="8241" name="Google Shape;8241;p92"/>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2" name="Google Shape;8242;p92"/>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3" name="Google Shape;8243;p92"/>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4" name="Google Shape;8244;p92"/>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5" name="Google Shape;8245;p92"/>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46" name="Google Shape;8246;p92"/>
          <p:cNvGrpSpPr/>
          <p:nvPr/>
        </p:nvGrpSpPr>
        <p:grpSpPr>
          <a:xfrm>
            <a:off x="8808721" y="3662513"/>
            <a:ext cx="505648" cy="473129"/>
            <a:chOff x="-8674650" y="3210975"/>
            <a:chExt cx="376525" cy="352275"/>
          </a:xfrm>
        </p:grpSpPr>
        <p:sp>
          <p:nvSpPr>
            <p:cNvPr id="8247" name="Google Shape;8247;p92"/>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8" name="Google Shape;8248;p92"/>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9" name="Google Shape;8249;p92"/>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0" name="Google Shape;8250;p92"/>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1" name="Google Shape;8251;p92"/>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2" name="Google Shape;8252;p92"/>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53" name="Google Shape;8253;p92"/>
          <p:cNvGrpSpPr/>
          <p:nvPr/>
        </p:nvGrpSpPr>
        <p:grpSpPr>
          <a:xfrm>
            <a:off x="7037385" y="2437815"/>
            <a:ext cx="474961" cy="472893"/>
            <a:chOff x="-13512225" y="3647075"/>
            <a:chExt cx="353675" cy="352100"/>
          </a:xfrm>
        </p:grpSpPr>
        <p:sp>
          <p:nvSpPr>
            <p:cNvPr id="8254" name="Google Shape;8254;p92"/>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5" name="Google Shape;8255;p92"/>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6" name="Google Shape;8256;p92"/>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7" name="Google Shape;8257;p92"/>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8" name="Google Shape;8258;p92"/>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9" name="Google Shape;8259;p92"/>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0" name="Google Shape;8260;p92"/>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1" name="Google Shape;8261;p92"/>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2" name="Google Shape;8262;p92"/>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3" name="Google Shape;8263;p92"/>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64" name="Google Shape;8264;p92"/>
          <p:cNvGrpSpPr/>
          <p:nvPr/>
        </p:nvGrpSpPr>
        <p:grpSpPr>
          <a:xfrm>
            <a:off x="7051136" y="3029903"/>
            <a:ext cx="474961" cy="473935"/>
            <a:chOff x="-13512225" y="4080275"/>
            <a:chExt cx="353675" cy="352875"/>
          </a:xfrm>
        </p:grpSpPr>
        <p:sp>
          <p:nvSpPr>
            <p:cNvPr id="8265" name="Google Shape;8265;p92"/>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6" name="Google Shape;8266;p92"/>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7" name="Google Shape;8267;p92"/>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8" name="Google Shape;8268;p92"/>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9" name="Google Shape;8269;p92"/>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0" name="Google Shape;8270;p92"/>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1" name="Google Shape;8271;p92"/>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2" name="Google Shape;8272;p92"/>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3" name="Google Shape;8273;p92"/>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4" name="Google Shape;8274;p92"/>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5" name="Google Shape;8275;p92"/>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76" name="Google Shape;8276;p92"/>
          <p:cNvGrpSpPr/>
          <p:nvPr/>
        </p:nvGrpSpPr>
        <p:grpSpPr>
          <a:xfrm>
            <a:off x="9415241" y="1893051"/>
            <a:ext cx="474928" cy="387172"/>
            <a:chOff x="-11728250" y="3245400"/>
            <a:chExt cx="353650" cy="288275"/>
          </a:xfrm>
        </p:grpSpPr>
        <p:sp>
          <p:nvSpPr>
            <p:cNvPr id="8277" name="Google Shape;8277;p92"/>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8" name="Google Shape;8278;p92"/>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9" name="Google Shape;8279;p92"/>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0" name="Google Shape;8280;p92"/>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1" name="Google Shape;8281;p92"/>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82" name="Google Shape;8282;p92"/>
          <p:cNvGrpSpPr/>
          <p:nvPr/>
        </p:nvGrpSpPr>
        <p:grpSpPr>
          <a:xfrm>
            <a:off x="9458585" y="3029903"/>
            <a:ext cx="415739" cy="473935"/>
            <a:chOff x="-11703850" y="4081850"/>
            <a:chExt cx="309575" cy="352875"/>
          </a:xfrm>
        </p:grpSpPr>
        <p:sp>
          <p:nvSpPr>
            <p:cNvPr id="8283" name="Google Shape;8283;p92"/>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4" name="Google Shape;8284;p92"/>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5" name="Google Shape;8285;p92"/>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6" name="Google Shape;8286;p92"/>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7" name="Google Shape;8287;p92"/>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8" name="Google Shape;8288;p92"/>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9" name="Google Shape;8289;p92"/>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0" name="Google Shape;8290;p92"/>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91" name="Google Shape;8291;p92"/>
          <p:cNvGrpSpPr/>
          <p:nvPr/>
        </p:nvGrpSpPr>
        <p:grpSpPr>
          <a:xfrm>
            <a:off x="7043460" y="3662107"/>
            <a:ext cx="476003" cy="473935"/>
            <a:chOff x="-9958475" y="3180025"/>
            <a:chExt cx="354450" cy="352875"/>
          </a:xfrm>
        </p:grpSpPr>
        <p:sp>
          <p:nvSpPr>
            <p:cNvPr id="8292" name="Google Shape;8292;p92"/>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3" name="Google Shape;8293;p92"/>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4" name="Google Shape;8294;p92"/>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95" name="Google Shape;8295;p92"/>
          <p:cNvGrpSpPr/>
          <p:nvPr/>
        </p:nvGrpSpPr>
        <p:grpSpPr>
          <a:xfrm>
            <a:off x="7055630" y="4296749"/>
            <a:ext cx="450621" cy="473767"/>
            <a:chOff x="-9949025" y="3615575"/>
            <a:chExt cx="335550" cy="352750"/>
          </a:xfrm>
        </p:grpSpPr>
        <p:sp>
          <p:nvSpPr>
            <p:cNvPr id="8296" name="Google Shape;8296;p92"/>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7" name="Google Shape;8297;p92"/>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8" name="Google Shape;8298;p92"/>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99" name="Google Shape;8299;p92"/>
          <p:cNvGrpSpPr/>
          <p:nvPr/>
        </p:nvGrpSpPr>
        <p:grpSpPr>
          <a:xfrm>
            <a:off x="10568758" y="3661424"/>
            <a:ext cx="480233" cy="477897"/>
            <a:chOff x="-9961625" y="4048175"/>
            <a:chExt cx="357600" cy="355825"/>
          </a:xfrm>
        </p:grpSpPr>
        <p:sp>
          <p:nvSpPr>
            <p:cNvPr id="8300" name="Google Shape;8300;p92"/>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1" name="Google Shape;8301;p92"/>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2" name="Google Shape;8302;p92"/>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3" name="Google Shape;8303;p92"/>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4" name="Google Shape;8304;p92"/>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5" name="Google Shape;8305;p92"/>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06" name="Google Shape;8306;p92"/>
          <p:cNvGrpSpPr/>
          <p:nvPr/>
        </p:nvGrpSpPr>
        <p:grpSpPr>
          <a:xfrm>
            <a:off x="8817719" y="4295440"/>
            <a:ext cx="486612" cy="476385"/>
            <a:chOff x="-8680950" y="3624225"/>
            <a:chExt cx="362350" cy="354700"/>
          </a:xfrm>
        </p:grpSpPr>
        <p:sp>
          <p:nvSpPr>
            <p:cNvPr id="8307" name="Google Shape;8307;p92"/>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8" name="Google Shape;8308;p92"/>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9" name="Google Shape;8309;p92"/>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0" name="Google Shape;8310;p92"/>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1" name="Google Shape;8311;p92"/>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2" name="Google Shape;8312;p92"/>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13" name="Google Shape;8313;p92"/>
          <p:cNvGrpSpPr/>
          <p:nvPr/>
        </p:nvGrpSpPr>
        <p:grpSpPr>
          <a:xfrm>
            <a:off x="7666045" y="1849652"/>
            <a:ext cx="417820" cy="473968"/>
            <a:chOff x="-13056975" y="3212300"/>
            <a:chExt cx="311125" cy="352900"/>
          </a:xfrm>
        </p:grpSpPr>
        <p:sp>
          <p:nvSpPr>
            <p:cNvPr id="8314" name="Google Shape;8314;p92"/>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5" name="Google Shape;8315;p92"/>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6" name="Google Shape;8316;p92"/>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7" name="Google Shape;8317;p92"/>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18" name="Google Shape;8318;p92"/>
          <p:cNvGrpSpPr/>
          <p:nvPr/>
        </p:nvGrpSpPr>
        <p:grpSpPr>
          <a:xfrm>
            <a:off x="7635895" y="2437379"/>
            <a:ext cx="478117" cy="473767"/>
            <a:chOff x="-13077450" y="3647075"/>
            <a:chExt cx="356025" cy="352750"/>
          </a:xfrm>
        </p:grpSpPr>
        <p:sp>
          <p:nvSpPr>
            <p:cNvPr id="8319" name="Google Shape;8319;p92"/>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0" name="Google Shape;8320;p92"/>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1" name="Google Shape;8321;p92"/>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22" name="Google Shape;8322;p92"/>
          <p:cNvGrpSpPr/>
          <p:nvPr/>
        </p:nvGrpSpPr>
        <p:grpSpPr>
          <a:xfrm>
            <a:off x="7650703" y="3028845"/>
            <a:ext cx="476003" cy="476049"/>
            <a:chOff x="-13079025" y="4079475"/>
            <a:chExt cx="354450" cy="354450"/>
          </a:xfrm>
        </p:grpSpPr>
        <p:sp>
          <p:nvSpPr>
            <p:cNvPr id="8323" name="Google Shape;8323;p92"/>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4" name="Google Shape;8324;p92"/>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5" name="Google Shape;8325;p92"/>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6" name="Google Shape;8326;p92"/>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27" name="Google Shape;8327;p92"/>
          <p:cNvGrpSpPr/>
          <p:nvPr/>
        </p:nvGrpSpPr>
        <p:grpSpPr>
          <a:xfrm>
            <a:off x="10014793" y="1850190"/>
            <a:ext cx="474961" cy="472893"/>
            <a:chOff x="-11292700" y="3213875"/>
            <a:chExt cx="353675" cy="352100"/>
          </a:xfrm>
        </p:grpSpPr>
        <p:sp>
          <p:nvSpPr>
            <p:cNvPr id="8328" name="Google Shape;8328;p92"/>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9" name="Google Shape;8329;p92"/>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0" name="Google Shape;8330;p92"/>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1" name="Google Shape;8331;p92"/>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2" name="Google Shape;8332;p92"/>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3" name="Google Shape;8333;p92"/>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4" name="Google Shape;8334;p92"/>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35" name="Google Shape;8335;p92"/>
          <p:cNvGrpSpPr/>
          <p:nvPr/>
        </p:nvGrpSpPr>
        <p:grpSpPr>
          <a:xfrm>
            <a:off x="10006869" y="2436775"/>
            <a:ext cx="490808" cy="474976"/>
            <a:chOff x="-11299000" y="3647875"/>
            <a:chExt cx="365475" cy="353650"/>
          </a:xfrm>
        </p:grpSpPr>
        <p:sp>
          <p:nvSpPr>
            <p:cNvPr id="8336" name="Google Shape;8336;p92"/>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7" name="Google Shape;8337;p92"/>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8" name="Google Shape;8338;p92"/>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9" name="Google Shape;8339;p92"/>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0" name="Google Shape;8340;p92"/>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1" name="Google Shape;8341;p92"/>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42" name="Google Shape;8342;p92"/>
          <p:cNvGrpSpPr/>
          <p:nvPr/>
        </p:nvGrpSpPr>
        <p:grpSpPr>
          <a:xfrm>
            <a:off x="10027486" y="3044709"/>
            <a:ext cx="477077" cy="444320"/>
            <a:chOff x="-11295075" y="4092875"/>
            <a:chExt cx="355250" cy="330825"/>
          </a:xfrm>
        </p:grpSpPr>
        <p:sp>
          <p:nvSpPr>
            <p:cNvPr id="8343" name="Google Shape;8343;p92"/>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4" name="Google Shape;8344;p92"/>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5" name="Google Shape;8345;p92"/>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6" name="Google Shape;8346;p92"/>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7" name="Google Shape;8347;p92"/>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48" name="Google Shape;8348;p92"/>
          <p:cNvGrpSpPr/>
          <p:nvPr/>
        </p:nvGrpSpPr>
        <p:grpSpPr>
          <a:xfrm>
            <a:off x="7661619" y="3662107"/>
            <a:ext cx="416780" cy="473935"/>
            <a:chOff x="-9500075" y="3180800"/>
            <a:chExt cx="310350" cy="352875"/>
          </a:xfrm>
        </p:grpSpPr>
        <p:sp>
          <p:nvSpPr>
            <p:cNvPr id="8349" name="Google Shape;8349;p92"/>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0" name="Google Shape;8350;p92"/>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1" name="Google Shape;8351;p92"/>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2" name="Google Shape;8352;p92"/>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3" name="Google Shape;8353;p92"/>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4" name="Google Shape;8354;p92"/>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5" name="Google Shape;8355;p92"/>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6" name="Google Shape;8356;p92"/>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7" name="Google Shape;8357;p92"/>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58" name="Google Shape;8358;p92"/>
          <p:cNvGrpSpPr/>
          <p:nvPr/>
        </p:nvGrpSpPr>
        <p:grpSpPr>
          <a:xfrm>
            <a:off x="7632008" y="4296128"/>
            <a:ext cx="474961" cy="475009"/>
            <a:chOff x="-9523700" y="3614000"/>
            <a:chExt cx="353675" cy="353675"/>
          </a:xfrm>
        </p:grpSpPr>
        <p:sp>
          <p:nvSpPr>
            <p:cNvPr id="8359" name="Google Shape;8359;p92"/>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0" name="Google Shape;8360;p92"/>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1" name="Google Shape;8361;p92"/>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2" name="Google Shape;8362;p92"/>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3" name="Google Shape;8363;p92"/>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4" name="Google Shape;8364;p92"/>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5" name="Google Shape;8365;p92"/>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6" name="Google Shape;8366;p92"/>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7" name="Google Shape;8367;p92"/>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68" name="Google Shape;8368;p92"/>
          <p:cNvGrpSpPr/>
          <p:nvPr/>
        </p:nvGrpSpPr>
        <p:grpSpPr>
          <a:xfrm>
            <a:off x="10011942" y="4326316"/>
            <a:ext cx="474961" cy="472893"/>
            <a:chOff x="-9523700" y="4049550"/>
            <a:chExt cx="353675" cy="352100"/>
          </a:xfrm>
        </p:grpSpPr>
        <p:sp>
          <p:nvSpPr>
            <p:cNvPr id="8369" name="Google Shape;8369;p92"/>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0" name="Google Shape;8370;p92"/>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1" name="Google Shape;8371;p92"/>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2" name="Google Shape;8372;p92"/>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3" name="Google Shape;8373;p92"/>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4" name="Google Shape;8374;p92"/>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5" name="Google Shape;8375;p92"/>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76" name="Google Shape;8376;p92"/>
          <p:cNvGrpSpPr/>
          <p:nvPr/>
        </p:nvGrpSpPr>
        <p:grpSpPr>
          <a:xfrm>
            <a:off x="9420095" y="4326281"/>
            <a:ext cx="476003" cy="414705"/>
            <a:chOff x="-8209150" y="3659675"/>
            <a:chExt cx="354450" cy="308775"/>
          </a:xfrm>
        </p:grpSpPr>
        <p:sp>
          <p:nvSpPr>
            <p:cNvPr id="8377" name="Google Shape;8377;p92"/>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8" name="Google Shape;8378;p92"/>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9" name="Google Shape;8379;p92"/>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0" name="Google Shape;8380;p92"/>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1" name="Google Shape;8381;p92"/>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2" name="Google Shape;8382;p92"/>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83" name="Google Shape;8383;p92"/>
          <p:cNvGrpSpPr/>
          <p:nvPr/>
        </p:nvGrpSpPr>
        <p:grpSpPr>
          <a:xfrm>
            <a:off x="8238177" y="3031498"/>
            <a:ext cx="474961" cy="470745"/>
            <a:chOff x="-12643475" y="4081850"/>
            <a:chExt cx="353675" cy="350500"/>
          </a:xfrm>
        </p:grpSpPr>
        <p:sp>
          <p:nvSpPr>
            <p:cNvPr id="8384" name="Google Shape;8384;p92"/>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5" name="Google Shape;8385;p92"/>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6" name="Google Shape;8386;p92"/>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7" name="Google Shape;8387;p92"/>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388" name="Google Shape;8388;p92"/>
          <p:cNvSpPr/>
          <p:nvPr/>
        </p:nvSpPr>
        <p:spPr>
          <a:xfrm>
            <a:off x="10655649" y="2437685"/>
            <a:ext cx="364976" cy="472692"/>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389" name="Google Shape;8389;p92"/>
          <p:cNvGrpSpPr/>
          <p:nvPr/>
        </p:nvGrpSpPr>
        <p:grpSpPr>
          <a:xfrm>
            <a:off x="10614977" y="3044709"/>
            <a:ext cx="474961" cy="444320"/>
            <a:chOff x="-10858725" y="4092875"/>
            <a:chExt cx="353675" cy="330825"/>
          </a:xfrm>
        </p:grpSpPr>
        <p:sp>
          <p:nvSpPr>
            <p:cNvPr id="8390" name="Google Shape;8390;p92"/>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1" name="Google Shape;8391;p92"/>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2" name="Google Shape;8392;p92"/>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3" name="Google Shape;8393;p92"/>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4" name="Google Shape;8394;p92"/>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5" name="Google Shape;8395;p92"/>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96" name="Google Shape;8396;p92"/>
          <p:cNvGrpSpPr/>
          <p:nvPr/>
        </p:nvGrpSpPr>
        <p:grpSpPr>
          <a:xfrm>
            <a:off x="8293007" y="4296665"/>
            <a:ext cx="336371" cy="473935"/>
            <a:chOff x="-9039300" y="3614000"/>
            <a:chExt cx="250475" cy="352875"/>
          </a:xfrm>
        </p:grpSpPr>
        <p:sp>
          <p:nvSpPr>
            <p:cNvPr id="8397" name="Google Shape;8397;p92"/>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8" name="Google Shape;8398;p92"/>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99" name="Google Shape;8399;p92"/>
          <p:cNvGrpSpPr/>
          <p:nvPr/>
        </p:nvGrpSpPr>
        <p:grpSpPr>
          <a:xfrm>
            <a:off x="10602295" y="4326316"/>
            <a:ext cx="472847" cy="472893"/>
            <a:chOff x="-9088150" y="4049550"/>
            <a:chExt cx="352100" cy="352100"/>
          </a:xfrm>
        </p:grpSpPr>
        <p:sp>
          <p:nvSpPr>
            <p:cNvPr id="8400" name="Google Shape;8400;p92"/>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1" name="Google Shape;8401;p92"/>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2" name="Google Shape;8402;p92"/>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3" name="Google Shape;8403;p92"/>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4" name="Google Shape;8404;p92"/>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5" name="Google Shape;8405;p92"/>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06" name="Google Shape;8406;p92"/>
          <p:cNvGrpSpPr/>
          <p:nvPr/>
        </p:nvGrpSpPr>
        <p:grpSpPr>
          <a:xfrm>
            <a:off x="9448114" y="3662627"/>
            <a:ext cx="421009" cy="472893"/>
            <a:chOff x="-8191825" y="3174500"/>
            <a:chExt cx="313500" cy="352100"/>
          </a:xfrm>
        </p:grpSpPr>
        <p:sp>
          <p:nvSpPr>
            <p:cNvPr id="8407" name="Google Shape;8407;p92"/>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8" name="Google Shape;8408;p92"/>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9" name="Google Shape;8409;p92"/>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10" name="Google Shape;8410;p92"/>
          <p:cNvGrpSpPr/>
          <p:nvPr/>
        </p:nvGrpSpPr>
        <p:grpSpPr>
          <a:xfrm>
            <a:off x="6447258" y="1849989"/>
            <a:ext cx="474961" cy="473297"/>
            <a:chOff x="-13947000" y="3212800"/>
            <a:chExt cx="353675" cy="352400"/>
          </a:xfrm>
        </p:grpSpPr>
        <p:sp>
          <p:nvSpPr>
            <p:cNvPr id="8411" name="Google Shape;8411;p92"/>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2" name="Google Shape;8412;p92"/>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413" name="Google Shape;8413;p92"/>
          <p:cNvSpPr/>
          <p:nvPr/>
        </p:nvSpPr>
        <p:spPr>
          <a:xfrm>
            <a:off x="6504751" y="3030700"/>
            <a:ext cx="361787" cy="471819"/>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414" name="Google Shape;8414;p92"/>
          <p:cNvGrpSpPr/>
          <p:nvPr/>
        </p:nvGrpSpPr>
        <p:grpSpPr>
          <a:xfrm>
            <a:off x="7037385" y="1849133"/>
            <a:ext cx="474961" cy="475009"/>
            <a:chOff x="-13512225" y="3211525"/>
            <a:chExt cx="353675" cy="353675"/>
          </a:xfrm>
        </p:grpSpPr>
        <p:sp>
          <p:nvSpPr>
            <p:cNvPr id="8415" name="Google Shape;8415;p92"/>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6" name="Google Shape;8416;p92"/>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7" name="Google Shape;8417;p92"/>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8" name="Google Shape;8418;p92"/>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9" name="Google Shape;8419;p92"/>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20" name="Google Shape;8420;p92"/>
          <p:cNvGrpSpPr/>
          <p:nvPr/>
        </p:nvGrpSpPr>
        <p:grpSpPr>
          <a:xfrm>
            <a:off x="8224428" y="1849652"/>
            <a:ext cx="474961" cy="473968"/>
            <a:chOff x="-12643475" y="3212300"/>
            <a:chExt cx="353675" cy="352900"/>
          </a:xfrm>
        </p:grpSpPr>
        <p:sp>
          <p:nvSpPr>
            <p:cNvPr id="8421" name="Google Shape;8421;p92"/>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2" name="Google Shape;8422;p92"/>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3" name="Google Shape;8423;p92"/>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4" name="Google Shape;8424;p92"/>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5" name="Google Shape;8425;p92"/>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6" name="Google Shape;8426;p92"/>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7" name="Google Shape;8427;p92"/>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8" name="Google Shape;8428;p92"/>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9" name="Google Shape;8429;p92"/>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30" name="Google Shape;8430;p92"/>
          <p:cNvGrpSpPr/>
          <p:nvPr/>
        </p:nvGrpSpPr>
        <p:grpSpPr>
          <a:xfrm>
            <a:off x="8224428" y="2452017"/>
            <a:ext cx="474961" cy="444488"/>
            <a:chOff x="-12643475" y="3657325"/>
            <a:chExt cx="353675" cy="330950"/>
          </a:xfrm>
        </p:grpSpPr>
        <p:sp>
          <p:nvSpPr>
            <p:cNvPr id="8431" name="Google Shape;8431;p92"/>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2" name="Google Shape;8432;p92"/>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3" name="Google Shape;8433;p92"/>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4" name="Google Shape;8434;p92"/>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5" name="Google Shape;8435;p92"/>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6" name="Google Shape;8436;p92"/>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37" name="Google Shape;8437;p92"/>
          <p:cNvGrpSpPr/>
          <p:nvPr/>
        </p:nvGrpSpPr>
        <p:grpSpPr>
          <a:xfrm>
            <a:off x="10601763" y="1850190"/>
            <a:ext cx="473888" cy="472893"/>
            <a:chOff x="-10857925" y="3213875"/>
            <a:chExt cx="352875" cy="352100"/>
          </a:xfrm>
        </p:grpSpPr>
        <p:sp>
          <p:nvSpPr>
            <p:cNvPr id="8438" name="Google Shape;8438;p92"/>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9" name="Google Shape;8439;p92"/>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0" name="Google Shape;8440;p92"/>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1" name="Google Shape;8441;p92"/>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2" name="Google Shape;8442;p92"/>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3" name="Google Shape;8443;p92"/>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4" name="Google Shape;8444;p92"/>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5" name="Google Shape;8445;p92"/>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6" name="Google Shape;8446;p92"/>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7" name="Google Shape;8447;p92"/>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48" name="Google Shape;8448;p92"/>
          <p:cNvGrpSpPr/>
          <p:nvPr/>
        </p:nvGrpSpPr>
        <p:grpSpPr>
          <a:xfrm>
            <a:off x="8224316" y="3662762"/>
            <a:ext cx="474795" cy="472625"/>
            <a:chOff x="-9089725" y="3180200"/>
            <a:chExt cx="353550" cy="351900"/>
          </a:xfrm>
        </p:grpSpPr>
        <p:sp>
          <p:nvSpPr>
            <p:cNvPr id="8449" name="Google Shape;8449;p92"/>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0" name="Google Shape;8450;p92"/>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51" name="Google Shape;8451;p92"/>
          <p:cNvGrpSpPr/>
          <p:nvPr/>
        </p:nvGrpSpPr>
        <p:grpSpPr>
          <a:xfrm>
            <a:off x="9413647" y="2435833"/>
            <a:ext cx="478117" cy="476856"/>
            <a:chOff x="7083760" y="1971660"/>
            <a:chExt cx="358588" cy="357642"/>
          </a:xfrm>
        </p:grpSpPr>
        <p:sp>
          <p:nvSpPr>
            <p:cNvPr id="8452" name="Google Shape;8452;p92"/>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3" name="Google Shape;8453;p92"/>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4" name="Google Shape;8454;p92"/>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5" name="Google Shape;8455;p92"/>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6" name="Google Shape;8456;p92"/>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7" name="Google Shape;8457;p92"/>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8" name="Google Shape;8458;p92"/>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9" name="Google Shape;8459;p92"/>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0" name="Google Shape;8460;p92"/>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1" name="Google Shape;8461;p92"/>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2" name="Google Shape;8462;p92"/>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3" name="Google Shape;8463;p92"/>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464" name="Google Shape;8464;p92"/>
          <p:cNvSpPr txBox="1"/>
          <p:nvPr/>
        </p:nvSpPr>
        <p:spPr>
          <a:xfrm>
            <a:off x="1102117"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Creative Process Icons</a:t>
            </a:r>
            <a:endParaRPr sz="3200" kern="0">
              <a:solidFill>
                <a:srgbClr val="FFFFFF"/>
              </a:solidFill>
              <a:latin typeface="Arial"/>
              <a:cs typeface="Arial"/>
              <a:sym typeface="Arial"/>
            </a:endParaRPr>
          </a:p>
        </p:txBody>
      </p:sp>
      <p:sp>
        <p:nvSpPr>
          <p:cNvPr id="8465" name="Google Shape;8465;p92"/>
          <p:cNvSpPr txBox="1"/>
          <p:nvPr/>
        </p:nvSpPr>
        <p:spPr>
          <a:xfrm>
            <a:off x="6447084"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Performing Arts Icons</a:t>
            </a:r>
            <a:endParaRPr sz="3200" kern="0">
              <a:solidFill>
                <a:srgbClr val="FFFFFF"/>
              </a:solidFill>
              <a:latin typeface="Arial"/>
              <a:cs typeface="Arial"/>
              <a:sym typeface="Arial"/>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69"/>
        <p:cNvGrpSpPr/>
        <p:nvPr/>
      </p:nvGrpSpPr>
      <p:grpSpPr>
        <a:xfrm>
          <a:off x="0" y="0"/>
          <a:ext cx="0" cy="0"/>
          <a:chOff x="0" y="0"/>
          <a:chExt cx="0" cy="0"/>
        </a:xfrm>
      </p:grpSpPr>
      <p:sp>
        <p:nvSpPr>
          <p:cNvPr id="8470" name="Google Shape;8470;p93"/>
          <p:cNvSpPr/>
          <p:nvPr/>
        </p:nvSpPr>
        <p:spPr>
          <a:xfrm>
            <a:off x="1030261" y="2254760"/>
            <a:ext cx="457872" cy="595997"/>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471" name="Google Shape;8471;p93"/>
          <p:cNvGrpSpPr/>
          <p:nvPr/>
        </p:nvGrpSpPr>
        <p:grpSpPr>
          <a:xfrm>
            <a:off x="959480" y="2991344"/>
            <a:ext cx="603731" cy="599297"/>
            <a:chOff x="-21322300" y="3693325"/>
            <a:chExt cx="306400" cy="304150"/>
          </a:xfrm>
        </p:grpSpPr>
        <p:sp>
          <p:nvSpPr>
            <p:cNvPr id="8472" name="Google Shape;8472;p93"/>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3" name="Google Shape;8473;p93"/>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4" name="Google Shape;8474;p93"/>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5" name="Google Shape;8475;p93"/>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76" name="Google Shape;8476;p93"/>
          <p:cNvGrpSpPr/>
          <p:nvPr/>
        </p:nvGrpSpPr>
        <p:grpSpPr>
          <a:xfrm>
            <a:off x="958692" y="3746992"/>
            <a:ext cx="605307" cy="563387"/>
            <a:chOff x="-21322300" y="4077125"/>
            <a:chExt cx="307200" cy="285925"/>
          </a:xfrm>
        </p:grpSpPr>
        <p:sp>
          <p:nvSpPr>
            <p:cNvPr id="8477" name="Google Shape;8477;p93"/>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8" name="Google Shape;8478;p93"/>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9" name="Google Shape;8479;p93"/>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0" name="Google Shape;8480;p93"/>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1" name="Google Shape;8481;p93"/>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2" name="Google Shape;8482;p93"/>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3" name="Google Shape;8483;p93"/>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4" name="Google Shape;8484;p93"/>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5" name="Google Shape;8485;p93"/>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6" name="Google Shape;8486;p93"/>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7" name="Google Shape;8487;p93"/>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8" name="Google Shape;8488;p93"/>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89" name="Google Shape;8489;p93"/>
          <p:cNvGrpSpPr/>
          <p:nvPr/>
        </p:nvGrpSpPr>
        <p:grpSpPr>
          <a:xfrm>
            <a:off x="4661594" y="2252171"/>
            <a:ext cx="602204" cy="600283"/>
            <a:chOff x="-19394200" y="3333800"/>
            <a:chExt cx="305625" cy="304650"/>
          </a:xfrm>
        </p:grpSpPr>
        <p:sp>
          <p:nvSpPr>
            <p:cNvPr id="8490" name="Google Shape;8490;p93"/>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1" name="Google Shape;8491;p93"/>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2" name="Google Shape;8492;p93"/>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3" name="Google Shape;8493;p93"/>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4" name="Google Shape;8494;p93"/>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5" name="Google Shape;8495;p93"/>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6" name="Google Shape;8496;p93"/>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7" name="Google Shape;8497;p93"/>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8" name="Google Shape;8498;p93"/>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99" name="Google Shape;8499;p93"/>
          <p:cNvGrpSpPr/>
          <p:nvPr/>
        </p:nvGrpSpPr>
        <p:grpSpPr>
          <a:xfrm>
            <a:off x="4660043" y="2991441"/>
            <a:ext cx="605307" cy="599100"/>
            <a:chOff x="-19396575" y="3708500"/>
            <a:chExt cx="307200" cy="304050"/>
          </a:xfrm>
        </p:grpSpPr>
        <p:sp>
          <p:nvSpPr>
            <p:cNvPr id="8500" name="Google Shape;8500;p93"/>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1" name="Google Shape;8501;p93"/>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2" name="Google Shape;8502;p93"/>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03" name="Google Shape;8503;p93"/>
          <p:cNvGrpSpPr/>
          <p:nvPr/>
        </p:nvGrpSpPr>
        <p:grpSpPr>
          <a:xfrm>
            <a:off x="4652283" y="3728615"/>
            <a:ext cx="620824" cy="600135"/>
            <a:chOff x="-19394200" y="4084200"/>
            <a:chExt cx="315075" cy="304575"/>
          </a:xfrm>
        </p:grpSpPr>
        <p:sp>
          <p:nvSpPr>
            <p:cNvPr id="8504" name="Google Shape;8504;p93"/>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5" name="Google Shape;8505;p93"/>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6" name="Google Shape;8506;p93"/>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7" name="Google Shape;8507;p93"/>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8" name="Google Shape;8508;p93"/>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9" name="Google Shape;8509;p93"/>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10" name="Google Shape;8510;p93"/>
          <p:cNvGrpSpPr/>
          <p:nvPr/>
        </p:nvGrpSpPr>
        <p:grpSpPr>
          <a:xfrm>
            <a:off x="8393232" y="2252001"/>
            <a:ext cx="533929" cy="600627"/>
            <a:chOff x="-17526750" y="3309200"/>
            <a:chExt cx="270975" cy="304825"/>
          </a:xfrm>
        </p:grpSpPr>
        <p:sp>
          <p:nvSpPr>
            <p:cNvPr id="8511" name="Google Shape;8511;p93"/>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2" name="Google Shape;8512;p93"/>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3" name="Google Shape;8513;p93"/>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4" name="Google Shape;8514;p93"/>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5" name="Google Shape;8515;p93"/>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16" name="Google Shape;8516;p93"/>
          <p:cNvGrpSpPr/>
          <p:nvPr/>
        </p:nvGrpSpPr>
        <p:grpSpPr>
          <a:xfrm>
            <a:off x="8361434" y="2992231"/>
            <a:ext cx="597524" cy="597524"/>
            <a:chOff x="-17542500" y="3684100"/>
            <a:chExt cx="303250" cy="303250"/>
          </a:xfrm>
        </p:grpSpPr>
        <p:sp>
          <p:nvSpPr>
            <p:cNvPr id="8517" name="Google Shape;8517;p93"/>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8" name="Google Shape;8518;p93"/>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9" name="Google Shape;8519;p93"/>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0" name="Google Shape;8520;p93"/>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1" name="Google Shape;8521;p93"/>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2" name="Google Shape;8522;p93"/>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3" name="Google Shape;8523;p93"/>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24" name="Google Shape;8524;p93"/>
          <p:cNvGrpSpPr/>
          <p:nvPr/>
        </p:nvGrpSpPr>
        <p:grpSpPr>
          <a:xfrm>
            <a:off x="8360646" y="3747757"/>
            <a:ext cx="599100" cy="561860"/>
            <a:chOff x="-17542500" y="4068450"/>
            <a:chExt cx="304050" cy="285150"/>
          </a:xfrm>
        </p:grpSpPr>
        <p:sp>
          <p:nvSpPr>
            <p:cNvPr id="8525" name="Google Shape;8525;p93"/>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6" name="Google Shape;8526;p93"/>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7" name="Google Shape;8527;p93"/>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8" name="Google Shape;8528;p93"/>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9" name="Google Shape;8529;p93"/>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0" name="Google Shape;8530;p93"/>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31" name="Google Shape;8531;p93"/>
          <p:cNvGrpSpPr/>
          <p:nvPr/>
        </p:nvGrpSpPr>
        <p:grpSpPr>
          <a:xfrm>
            <a:off x="4667875" y="4456282"/>
            <a:ext cx="457872" cy="599100"/>
            <a:chOff x="-15652200" y="3335975"/>
            <a:chExt cx="232375" cy="304050"/>
          </a:xfrm>
        </p:grpSpPr>
        <p:sp>
          <p:nvSpPr>
            <p:cNvPr id="8532" name="Google Shape;8532;p93"/>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3" name="Google Shape;8533;p93"/>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4" name="Google Shape;8534;p93"/>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5" name="Google Shape;8535;p93"/>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6" name="Google Shape;8536;p93"/>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7" name="Google Shape;8537;p93"/>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8" name="Google Shape;8538;p93"/>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9" name="Google Shape;8539;p93"/>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0" name="Google Shape;8540;p93"/>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41" name="Google Shape;8541;p93"/>
          <p:cNvGrpSpPr/>
          <p:nvPr/>
        </p:nvGrpSpPr>
        <p:grpSpPr>
          <a:xfrm>
            <a:off x="1699759" y="2991639"/>
            <a:ext cx="599100" cy="598707"/>
            <a:chOff x="-20945825" y="3692175"/>
            <a:chExt cx="304050" cy="303850"/>
          </a:xfrm>
        </p:grpSpPr>
        <p:sp>
          <p:nvSpPr>
            <p:cNvPr id="8542" name="Google Shape;8542;p93"/>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3" name="Google Shape;8543;p93"/>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4" name="Google Shape;8544;p93"/>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5" name="Google Shape;8545;p93"/>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46" name="Google Shape;8546;p93"/>
          <p:cNvGrpSpPr/>
          <p:nvPr/>
        </p:nvGrpSpPr>
        <p:grpSpPr>
          <a:xfrm>
            <a:off x="5442192" y="2253132"/>
            <a:ext cx="496688" cy="598361"/>
            <a:chOff x="-18994100" y="3334775"/>
            <a:chExt cx="252075" cy="303675"/>
          </a:xfrm>
        </p:grpSpPr>
        <p:sp>
          <p:nvSpPr>
            <p:cNvPr id="8547" name="Google Shape;8547;p93"/>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8" name="Google Shape;8548;p93"/>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9" name="Google Shape;8549;p93"/>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0" name="Google Shape;8550;p93"/>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51" name="Google Shape;8551;p93"/>
          <p:cNvGrpSpPr/>
          <p:nvPr/>
        </p:nvGrpSpPr>
        <p:grpSpPr>
          <a:xfrm>
            <a:off x="5461600" y="2992991"/>
            <a:ext cx="457872" cy="595997"/>
            <a:chOff x="-18983850" y="3710075"/>
            <a:chExt cx="232375" cy="302475"/>
          </a:xfrm>
        </p:grpSpPr>
        <p:sp>
          <p:nvSpPr>
            <p:cNvPr id="8552" name="Google Shape;8552;p93"/>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3" name="Google Shape;8553;p93"/>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4" name="Google Shape;8554;p93"/>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5" name="Google Shape;8555;p93"/>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56" name="Google Shape;8556;p93"/>
          <p:cNvGrpSpPr/>
          <p:nvPr/>
        </p:nvGrpSpPr>
        <p:grpSpPr>
          <a:xfrm>
            <a:off x="1698996" y="2252765"/>
            <a:ext cx="600627" cy="599100"/>
            <a:chOff x="-20946600" y="3317850"/>
            <a:chExt cx="304825" cy="304050"/>
          </a:xfrm>
        </p:grpSpPr>
        <p:sp>
          <p:nvSpPr>
            <p:cNvPr id="8557" name="Google Shape;8557;p93"/>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8" name="Google Shape;8558;p93"/>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9" name="Google Shape;8559;p93"/>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60" name="Google Shape;8560;p93"/>
          <p:cNvGrpSpPr/>
          <p:nvPr/>
        </p:nvGrpSpPr>
        <p:grpSpPr>
          <a:xfrm>
            <a:off x="1733897" y="3729923"/>
            <a:ext cx="530825" cy="597524"/>
            <a:chOff x="-20930075" y="4066100"/>
            <a:chExt cx="269400" cy="303250"/>
          </a:xfrm>
        </p:grpSpPr>
        <p:sp>
          <p:nvSpPr>
            <p:cNvPr id="8561" name="Google Shape;8561;p93"/>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2" name="Google Shape;8562;p93"/>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63" name="Google Shape;8563;p93"/>
          <p:cNvGrpSpPr/>
          <p:nvPr/>
        </p:nvGrpSpPr>
        <p:grpSpPr>
          <a:xfrm>
            <a:off x="5390223" y="3729896"/>
            <a:ext cx="600627" cy="597573"/>
            <a:chOff x="-19020075" y="4084200"/>
            <a:chExt cx="304825" cy="303275"/>
          </a:xfrm>
        </p:grpSpPr>
        <p:sp>
          <p:nvSpPr>
            <p:cNvPr id="8564" name="Google Shape;8564;p93"/>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5" name="Google Shape;8565;p93"/>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6" name="Google Shape;8566;p93"/>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7" name="Google Shape;8567;p93"/>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8" name="Google Shape;8568;p93"/>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9" name="Google Shape;8569;p93"/>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0" name="Google Shape;8570;p93"/>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1" name="Google Shape;8571;p93"/>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2" name="Google Shape;8572;p93"/>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73" name="Google Shape;8573;p93"/>
          <p:cNvGrpSpPr/>
          <p:nvPr/>
        </p:nvGrpSpPr>
        <p:grpSpPr>
          <a:xfrm>
            <a:off x="9146576" y="2252001"/>
            <a:ext cx="529249" cy="600627"/>
            <a:chOff x="-17149475" y="3309200"/>
            <a:chExt cx="268600" cy="304825"/>
          </a:xfrm>
        </p:grpSpPr>
        <p:sp>
          <p:nvSpPr>
            <p:cNvPr id="8574" name="Google Shape;8574;p93"/>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5" name="Google Shape;8575;p93"/>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76" name="Google Shape;8576;p93"/>
          <p:cNvGrpSpPr/>
          <p:nvPr/>
        </p:nvGrpSpPr>
        <p:grpSpPr>
          <a:xfrm>
            <a:off x="9111650" y="3010827"/>
            <a:ext cx="599100" cy="560332"/>
            <a:chOff x="-17168375" y="3692750"/>
            <a:chExt cx="304050" cy="284375"/>
          </a:xfrm>
        </p:grpSpPr>
        <p:sp>
          <p:nvSpPr>
            <p:cNvPr id="8577" name="Google Shape;8577;p93"/>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8" name="Google Shape;8578;p93"/>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9" name="Google Shape;8579;p93"/>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0" name="Google Shape;8580;p93"/>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1" name="Google Shape;8581;p93"/>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2" name="Google Shape;8582;p93"/>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3" name="Google Shape;8583;p93"/>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84" name="Google Shape;8584;p93"/>
          <p:cNvGrpSpPr/>
          <p:nvPr/>
        </p:nvGrpSpPr>
        <p:grpSpPr>
          <a:xfrm>
            <a:off x="9106995" y="3729137"/>
            <a:ext cx="608411" cy="599100"/>
            <a:chOff x="-17170750" y="4058800"/>
            <a:chExt cx="308775" cy="304050"/>
          </a:xfrm>
        </p:grpSpPr>
        <p:sp>
          <p:nvSpPr>
            <p:cNvPr id="8585" name="Google Shape;8585;p93"/>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6" name="Google Shape;8586;p93"/>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7" name="Google Shape;8587;p93"/>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8" name="Google Shape;8588;p93"/>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9" name="Google Shape;8589;p93"/>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0" name="Google Shape;8590;p93"/>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1" name="Google Shape;8591;p93"/>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2" name="Google Shape;8592;p93"/>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3" name="Google Shape;8593;p93"/>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4" name="Google Shape;8594;p93"/>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5" name="Google Shape;8595;p93"/>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6" name="Google Shape;8596;p93"/>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7" name="Google Shape;8597;p93"/>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8" name="Google Shape;8598;p93"/>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9" name="Google Shape;8599;p93"/>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0" name="Google Shape;8600;p93"/>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1" name="Google Shape;8601;p93"/>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02" name="Google Shape;8602;p93"/>
          <p:cNvGrpSpPr/>
          <p:nvPr/>
        </p:nvGrpSpPr>
        <p:grpSpPr>
          <a:xfrm>
            <a:off x="7589524" y="4457811"/>
            <a:ext cx="600627" cy="595997"/>
            <a:chOff x="-15688425" y="3707725"/>
            <a:chExt cx="304825" cy="302475"/>
          </a:xfrm>
        </p:grpSpPr>
        <p:sp>
          <p:nvSpPr>
            <p:cNvPr id="8603" name="Google Shape;8603;p93"/>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4" name="Google Shape;8604;p93"/>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5" name="Google Shape;8605;p93"/>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6" name="Google Shape;8606;p93"/>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7" name="Google Shape;8607;p93"/>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8" name="Google Shape;8608;p93"/>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09" name="Google Shape;8609;p93"/>
          <p:cNvGrpSpPr/>
          <p:nvPr/>
        </p:nvGrpSpPr>
        <p:grpSpPr>
          <a:xfrm>
            <a:off x="2448401" y="2253922"/>
            <a:ext cx="602204" cy="596785"/>
            <a:chOff x="-20572500" y="3319025"/>
            <a:chExt cx="305625" cy="302875"/>
          </a:xfrm>
        </p:grpSpPr>
        <p:sp>
          <p:nvSpPr>
            <p:cNvPr id="8610" name="Google Shape;8610;p93"/>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1" name="Google Shape;8611;p93"/>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12" name="Google Shape;8612;p93"/>
          <p:cNvGrpSpPr/>
          <p:nvPr/>
        </p:nvGrpSpPr>
        <p:grpSpPr>
          <a:xfrm>
            <a:off x="2449951" y="3073880"/>
            <a:ext cx="599100" cy="434227"/>
            <a:chOff x="-20571700" y="3722875"/>
            <a:chExt cx="304050" cy="220375"/>
          </a:xfrm>
        </p:grpSpPr>
        <p:sp>
          <p:nvSpPr>
            <p:cNvPr id="8613" name="Google Shape;8613;p93"/>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4" name="Google Shape;8614;p93"/>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5" name="Google Shape;8615;p93"/>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6" name="Google Shape;8616;p93"/>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7" name="Google Shape;8617;p93"/>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8" name="Google Shape;8618;p93"/>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9" name="Google Shape;8619;p93"/>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20" name="Google Shape;8620;p93"/>
          <p:cNvGrpSpPr/>
          <p:nvPr/>
        </p:nvGrpSpPr>
        <p:grpSpPr>
          <a:xfrm>
            <a:off x="2449188" y="3728371"/>
            <a:ext cx="600627" cy="600627"/>
            <a:chOff x="-20571700" y="4066875"/>
            <a:chExt cx="304825" cy="304825"/>
          </a:xfrm>
        </p:grpSpPr>
        <p:sp>
          <p:nvSpPr>
            <p:cNvPr id="8621" name="Google Shape;8621;p93"/>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2" name="Google Shape;8622;p93"/>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3" name="Google Shape;8623;p93"/>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4" name="Google Shape;8624;p93"/>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5" name="Google Shape;8625;p93"/>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6" name="Google Shape;8626;p93"/>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27" name="Google Shape;8627;p93"/>
          <p:cNvGrpSpPr/>
          <p:nvPr/>
        </p:nvGrpSpPr>
        <p:grpSpPr>
          <a:xfrm>
            <a:off x="6138124" y="2251012"/>
            <a:ext cx="605307" cy="602597"/>
            <a:chOff x="-18645175" y="3334200"/>
            <a:chExt cx="307200" cy="305825"/>
          </a:xfrm>
        </p:grpSpPr>
        <p:sp>
          <p:nvSpPr>
            <p:cNvPr id="8628" name="Google Shape;8628;p93"/>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9" name="Google Shape;8629;p93"/>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0" name="Google Shape;8630;p93"/>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1" name="Google Shape;8631;p93"/>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2" name="Google Shape;8632;p93"/>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33" name="Google Shape;8633;p93"/>
          <p:cNvGrpSpPr/>
          <p:nvPr/>
        </p:nvGrpSpPr>
        <p:grpSpPr>
          <a:xfrm>
            <a:off x="6138912" y="2990653"/>
            <a:ext cx="603731" cy="600676"/>
            <a:chOff x="-18645175" y="3708500"/>
            <a:chExt cx="306400" cy="304850"/>
          </a:xfrm>
        </p:grpSpPr>
        <p:sp>
          <p:nvSpPr>
            <p:cNvPr id="8634" name="Google Shape;8634;p93"/>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5" name="Google Shape;8635;p93"/>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6" name="Google Shape;8636;p93"/>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7" name="Google Shape;8637;p93"/>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8" name="Google Shape;8638;p93"/>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9" name="Google Shape;8639;p93"/>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0" name="Google Shape;8640;p93"/>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41" name="Google Shape;8641;p93"/>
          <p:cNvGrpSpPr/>
          <p:nvPr/>
        </p:nvGrpSpPr>
        <p:grpSpPr>
          <a:xfrm>
            <a:off x="6135810" y="3727507"/>
            <a:ext cx="609937" cy="602351"/>
            <a:chOff x="-18647525" y="4082625"/>
            <a:chExt cx="309550" cy="305700"/>
          </a:xfrm>
        </p:grpSpPr>
        <p:sp>
          <p:nvSpPr>
            <p:cNvPr id="8642" name="Google Shape;8642;p93"/>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3" name="Google Shape;8643;p93"/>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4" name="Google Shape;8644;p93"/>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5" name="Google Shape;8645;p93"/>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46" name="Google Shape;8646;p93"/>
          <p:cNvGrpSpPr/>
          <p:nvPr/>
        </p:nvGrpSpPr>
        <p:grpSpPr>
          <a:xfrm>
            <a:off x="9882989" y="2252789"/>
            <a:ext cx="527673" cy="599051"/>
            <a:chOff x="-16775350" y="3309200"/>
            <a:chExt cx="267800" cy="304025"/>
          </a:xfrm>
        </p:grpSpPr>
        <p:sp>
          <p:nvSpPr>
            <p:cNvPr id="8647" name="Google Shape;8647;p93"/>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8" name="Google Shape;8648;p93"/>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9" name="Google Shape;8649;p93"/>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50" name="Google Shape;8650;p93"/>
          <p:cNvGrpSpPr/>
          <p:nvPr/>
        </p:nvGrpSpPr>
        <p:grpSpPr>
          <a:xfrm>
            <a:off x="9882989" y="2989103"/>
            <a:ext cx="527673" cy="603780"/>
            <a:chOff x="-16775350" y="3683300"/>
            <a:chExt cx="267800" cy="306425"/>
          </a:xfrm>
        </p:grpSpPr>
        <p:sp>
          <p:nvSpPr>
            <p:cNvPr id="8651" name="Google Shape;8651;p93"/>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2" name="Google Shape;8652;p93"/>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3" name="Google Shape;8653;p93"/>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54" name="Google Shape;8654;p93"/>
          <p:cNvGrpSpPr/>
          <p:nvPr/>
        </p:nvGrpSpPr>
        <p:grpSpPr>
          <a:xfrm>
            <a:off x="9845723" y="3729160"/>
            <a:ext cx="602204" cy="599051"/>
            <a:chOff x="-16794250" y="4058225"/>
            <a:chExt cx="305625" cy="304025"/>
          </a:xfrm>
        </p:grpSpPr>
        <p:sp>
          <p:nvSpPr>
            <p:cNvPr id="8655" name="Google Shape;8655;p93"/>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6" name="Google Shape;8656;p93"/>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7" name="Google Shape;8657;p93"/>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8" name="Google Shape;8658;p93"/>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9" name="Google Shape;8659;p93"/>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0" name="Google Shape;8660;p93"/>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1" name="Google Shape;8661;p93"/>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2" name="Google Shape;8662;p93"/>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3" name="Google Shape;8663;p93"/>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664" name="Google Shape;8664;p93"/>
          <p:cNvSpPr/>
          <p:nvPr/>
        </p:nvSpPr>
        <p:spPr>
          <a:xfrm>
            <a:off x="10617280" y="2252112"/>
            <a:ext cx="603731" cy="600627"/>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665" name="Google Shape;8665;p93"/>
          <p:cNvGrpSpPr/>
          <p:nvPr/>
        </p:nvGrpSpPr>
        <p:grpSpPr>
          <a:xfrm>
            <a:off x="3180946" y="2252765"/>
            <a:ext cx="609937" cy="599100"/>
            <a:chOff x="-20199150" y="3317850"/>
            <a:chExt cx="309550" cy="304050"/>
          </a:xfrm>
        </p:grpSpPr>
        <p:sp>
          <p:nvSpPr>
            <p:cNvPr id="8666" name="Google Shape;8666;p93"/>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7" name="Google Shape;8667;p93"/>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8" name="Google Shape;8668;p93"/>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9" name="Google Shape;8669;p93"/>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0" name="Google Shape;8670;p93"/>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1" name="Google Shape;8671;p93"/>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2" name="Google Shape;8672;p93"/>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73" name="Google Shape;8673;p93"/>
          <p:cNvGrpSpPr/>
          <p:nvPr/>
        </p:nvGrpSpPr>
        <p:grpSpPr>
          <a:xfrm>
            <a:off x="3184048" y="2990482"/>
            <a:ext cx="603731" cy="601021"/>
            <a:chOff x="-20199150" y="3693150"/>
            <a:chExt cx="306400" cy="305025"/>
          </a:xfrm>
        </p:grpSpPr>
        <p:sp>
          <p:nvSpPr>
            <p:cNvPr id="8674" name="Google Shape;8674;p93"/>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5" name="Google Shape;8675;p93"/>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6" name="Google Shape;8676;p93"/>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7" name="Google Shape;8677;p93"/>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8" name="Google Shape;8678;p93"/>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9" name="Google Shape;8679;p93"/>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80" name="Google Shape;8680;p93"/>
          <p:cNvGrpSpPr/>
          <p:nvPr/>
        </p:nvGrpSpPr>
        <p:grpSpPr>
          <a:xfrm>
            <a:off x="3184813" y="3727583"/>
            <a:ext cx="602204" cy="602204"/>
            <a:chOff x="-20197575" y="4066875"/>
            <a:chExt cx="305625" cy="305625"/>
          </a:xfrm>
        </p:grpSpPr>
        <p:sp>
          <p:nvSpPr>
            <p:cNvPr id="8681" name="Google Shape;8681;p93"/>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2" name="Google Shape;8682;p93"/>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3" name="Google Shape;8683;p93"/>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4" name="Google Shape;8684;p93"/>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5" name="Google Shape;8685;p93"/>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6" name="Google Shape;8686;p93"/>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7" name="Google Shape;8687;p93"/>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8" name="Google Shape;8688;p93"/>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89" name="Google Shape;8689;p93"/>
          <p:cNvGrpSpPr/>
          <p:nvPr/>
        </p:nvGrpSpPr>
        <p:grpSpPr>
          <a:xfrm>
            <a:off x="6894437" y="2250027"/>
            <a:ext cx="599100" cy="604568"/>
            <a:chOff x="-18271050" y="3333200"/>
            <a:chExt cx="304050" cy="306825"/>
          </a:xfrm>
        </p:grpSpPr>
        <p:sp>
          <p:nvSpPr>
            <p:cNvPr id="8690" name="Google Shape;8690;p93"/>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1" name="Google Shape;8691;p93"/>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2" name="Google Shape;8692;p93"/>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3" name="Google Shape;8693;p93"/>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4" name="Google Shape;8694;p93"/>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95" name="Google Shape;8695;p93"/>
          <p:cNvGrpSpPr/>
          <p:nvPr/>
        </p:nvGrpSpPr>
        <p:grpSpPr>
          <a:xfrm>
            <a:off x="6895199" y="2992229"/>
            <a:ext cx="597573" cy="597524"/>
            <a:chOff x="-18270275" y="3710875"/>
            <a:chExt cx="303275" cy="303250"/>
          </a:xfrm>
        </p:grpSpPr>
        <p:sp>
          <p:nvSpPr>
            <p:cNvPr id="8696" name="Google Shape;8696;p93"/>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7" name="Google Shape;8697;p93"/>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8" name="Google Shape;8698;p93"/>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9" name="Google Shape;8699;p93"/>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0" name="Google Shape;8700;p93"/>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1" name="Google Shape;8701;p93"/>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02" name="Google Shape;8702;p93"/>
          <p:cNvGrpSpPr/>
          <p:nvPr/>
        </p:nvGrpSpPr>
        <p:grpSpPr>
          <a:xfrm>
            <a:off x="6966601" y="3729896"/>
            <a:ext cx="454768" cy="597573"/>
            <a:chOff x="-18234025" y="4084200"/>
            <a:chExt cx="230800" cy="303275"/>
          </a:xfrm>
        </p:grpSpPr>
        <p:sp>
          <p:nvSpPr>
            <p:cNvPr id="8703" name="Google Shape;8703;p93"/>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4" name="Google Shape;8704;p93"/>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5" name="Google Shape;8705;p93"/>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06" name="Google Shape;8706;p93"/>
          <p:cNvGrpSpPr/>
          <p:nvPr/>
        </p:nvGrpSpPr>
        <p:grpSpPr>
          <a:xfrm>
            <a:off x="3116675" y="4455521"/>
            <a:ext cx="599100" cy="600627"/>
            <a:chOff x="-16419350" y="3308400"/>
            <a:chExt cx="304050" cy="304825"/>
          </a:xfrm>
        </p:grpSpPr>
        <p:sp>
          <p:nvSpPr>
            <p:cNvPr id="8707" name="Google Shape;8707;p93"/>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8" name="Google Shape;8708;p93"/>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9" name="Google Shape;8709;p93"/>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0" name="Google Shape;8710;p93"/>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1" name="Google Shape;8711;p93"/>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2" name="Google Shape;8712;p93"/>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3" name="Google Shape;8713;p93"/>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14" name="Google Shape;8714;p93"/>
          <p:cNvGrpSpPr/>
          <p:nvPr/>
        </p:nvGrpSpPr>
        <p:grpSpPr>
          <a:xfrm>
            <a:off x="6145417" y="4453898"/>
            <a:ext cx="527673" cy="603829"/>
            <a:chOff x="-16401225" y="3683275"/>
            <a:chExt cx="267800" cy="306450"/>
          </a:xfrm>
        </p:grpSpPr>
        <p:sp>
          <p:nvSpPr>
            <p:cNvPr id="8715" name="Google Shape;8715;p93"/>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6" name="Google Shape;8716;p93"/>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7" name="Google Shape;8717;p93"/>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8" name="Google Shape;8718;p93"/>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9" name="Google Shape;8719;p93"/>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0" name="Google Shape;8720;p93"/>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1" name="Google Shape;8721;p93"/>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22" name="Google Shape;8722;p93"/>
          <p:cNvGrpSpPr/>
          <p:nvPr/>
        </p:nvGrpSpPr>
        <p:grpSpPr>
          <a:xfrm>
            <a:off x="10632681" y="3729416"/>
            <a:ext cx="600627" cy="597573"/>
            <a:chOff x="-16419350" y="4058200"/>
            <a:chExt cx="304825" cy="303275"/>
          </a:xfrm>
        </p:grpSpPr>
        <p:sp>
          <p:nvSpPr>
            <p:cNvPr id="8723" name="Google Shape;8723;p93"/>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4" name="Google Shape;8724;p93"/>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5" name="Google Shape;8725;p93"/>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6" name="Google Shape;8726;p93"/>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7" name="Google Shape;8727;p93"/>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8" name="Google Shape;8728;p93"/>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9" name="Google Shape;8729;p93"/>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30" name="Google Shape;8730;p93"/>
          <p:cNvGrpSpPr/>
          <p:nvPr/>
        </p:nvGrpSpPr>
        <p:grpSpPr>
          <a:xfrm>
            <a:off x="5335198" y="4457441"/>
            <a:ext cx="600676" cy="596785"/>
            <a:chOff x="-15296200" y="3326900"/>
            <a:chExt cx="304850" cy="302875"/>
          </a:xfrm>
        </p:grpSpPr>
        <p:sp>
          <p:nvSpPr>
            <p:cNvPr id="8731" name="Google Shape;8731;p93"/>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2" name="Google Shape;8732;p93"/>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3" name="Google Shape;8733;p93"/>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4" name="Google Shape;8734;p93"/>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5" name="Google Shape;8735;p93"/>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36" name="Google Shape;8736;p93"/>
          <p:cNvGrpSpPr/>
          <p:nvPr/>
        </p:nvGrpSpPr>
        <p:grpSpPr>
          <a:xfrm>
            <a:off x="3889401" y="2275841"/>
            <a:ext cx="648755" cy="552944"/>
            <a:chOff x="-19835275" y="3330250"/>
            <a:chExt cx="329250" cy="280625"/>
          </a:xfrm>
        </p:grpSpPr>
        <p:sp>
          <p:nvSpPr>
            <p:cNvPr id="8737" name="Google Shape;8737;p93"/>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8" name="Google Shape;8738;p93"/>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9" name="Google Shape;8739;p93"/>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40" name="Google Shape;8740;p93"/>
          <p:cNvGrpSpPr/>
          <p:nvPr/>
        </p:nvGrpSpPr>
        <p:grpSpPr>
          <a:xfrm>
            <a:off x="3913441" y="2991294"/>
            <a:ext cx="600676" cy="599396"/>
            <a:chOff x="-19822675" y="3692750"/>
            <a:chExt cx="304850" cy="304200"/>
          </a:xfrm>
        </p:grpSpPr>
        <p:sp>
          <p:nvSpPr>
            <p:cNvPr id="8741" name="Google Shape;8741;p93"/>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2" name="Google Shape;8742;p93"/>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3" name="Google Shape;8743;p93"/>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4" name="Google Shape;8744;p93"/>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5" name="Google Shape;8745;p93"/>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46" name="Google Shape;8746;p93"/>
          <p:cNvGrpSpPr/>
          <p:nvPr/>
        </p:nvGrpSpPr>
        <p:grpSpPr>
          <a:xfrm>
            <a:off x="3914230" y="3728371"/>
            <a:ext cx="599100" cy="600627"/>
            <a:chOff x="-19822675" y="4066875"/>
            <a:chExt cx="304050" cy="304825"/>
          </a:xfrm>
        </p:grpSpPr>
        <p:sp>
          <p:nvSpPr>
            <p:cNvPr id="8747" name="Google Shape;8747;p93"/>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8" name="Google Shape;8748;p93"/>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9" name="Google Shape;8749;p93"/>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0" name="Google Shape;8750;p93"/>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1" name="Google Shape;8751;p93"/>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2" name="Google Shape;8752;p93"/>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53" name="Google Shape;8753;p93"/>
          <p:cNvGrpSpPr/>
          <p:nvPr/>
        </p:nvGrpSpPr>
        <p:grpSpPr>
          <a:xfrm>
            <a:off x="7659653" y="2252762"/>
            <a:ext cx="532403" cy="599100"/>
            <a:chOff x="-17878825" y="3334400"/>
            <a:chExt cx="270200" cy="304050"/>
          </a:xfrm>
        </p:grpSpPr>
        <p:sp>
          <p:nvSpPr>
            <p:cNvPr id="8754" name="Google Shape;8754;p93"/>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5" name="Google Shape;8755;p93"/>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6" name="Google Shape;8756;p93"/>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7" name="Google Shape;8757;p93"/>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8" name="Google Shape;8758;p93"/>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9" name="Google Shape;8759;p93"/>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0" name="Google Shape;8760;p93"/>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61" name="Google Shape;8761;p93"/>
          <p:cNvGrpSpPr/>
          <p:nvPr/>
        </p:nvGrpSpPr>
        <p:grpSpPr>
          <a:xfrm>
            <a:off x="7624754" y="2989889"/>
            <a:ext cx="602204" cy="602204"/>
            <a:chOff x="-17896150" y="3709300"/>
            <a:chExt cx="305625" cy="305625"/>
          </a:xfrm>
        </p:grpSpPr>
        <p:sp>
          <p:nvSpPr>
            <p:cNvPr id="8762" name="Google Shape;8762;p93"/>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3" name="Google Shape;8763;p93"/>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4" name="Google Shape;8764;p93"/>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5" name="Google Shape;8765;p93"/>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66" name="Google Shape;8766;p93"/>
          <p:cNvGrpSpPr/>
          <p:nvPr/>
        </p:nvGrpSpPr>
        <p:grpSpPr>
          <a:xfrm>
            <a:off x="7661993" y="3727582"/>
            <a:ext cx="527723" cy="602204"/>
            <a:chOff x="-17878025" y="4082625"/>
            <a:chExt cx="267825" cy="305625"/>
          </a:xfrm>
        </p:grpSpPr>
        <p:sp>
          <p:nvSpPr>
            <p:cNvPr id="8767" name="Google Shape;8767;p93"/>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8" name="Google Shape;8768;p93"/>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9" name="Google Shape;8769;p93"/>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0" name="Google Shape;8770;p93"/>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1" name="Google Shape;8771;p93"/>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2" name="Google Shape;8772;p93"/>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3" name="Google Shape;8773;p93"/>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74" name="Google Shape;8774;p93"/>
          <p:cNvGrpSpPr/>
          <p:nvPr/>
        </p:nvGrpSpPr>
        <p:grpSpPr>
          <a:xfrm>
            <a:off x="3853851" y="4473353"/>
            <a:ext cx="600676" cy="564963"/>
            <a:chOff x="-16044450" y="3317850"/>
            <a:chExt cx="304850" cy="286725"/>
          </a:xfrm>
        </p:grpSpPr>
        <p:sp>
          <p:nvSpPr>
            <p:cNvPr id="8775" name="Google Shape;8775;p93"/>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6" name="Google Shape;8776;p93"/>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7" name="Google Shape;8777;p93"/>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8" name="Google Shape;8778;p93"/>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779" name="Google Shape;8779;p93"/>
          <p:cNvSpPr/>
          <p:nvPr/>
        </p:nvSpPr>
        <p:spPr>
          <a:xfrm>
            <a:off x="6846811" y="4455967"/>
            <a:ext cx="597573" cy="600676"/>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780" name="Google Shape;8780;p93"/>
          <p:cNvGrpSpPr/>
          <p:nvPr/>
        </p:nvGrpSpPr>
        <p:grpSpPr>
          <a:xfrm>
            <a:off x="10683873" y="2991632"/>
            <a:ext cx="498216" cy="598707"/>
            <a:chOff x="-16018450" y="4058400"/>
            <a:chExt cx="252850" cy="303850"/>
          </a:xfrm>
        </p:grpSpPr>
        <p:sp>
          <p:nvSpPr>
            <p:cNvPr id="8781" name="Google Shape;8781;p93"/>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2" name="Google Shape;8782;p93"/>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3" name="Google Shape;8783;p93"/>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4" name="Google Shape;8784;p93"/>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785" name="Google Shape;8785;p93"/>
          <p:cNvSpPr/>
          <p:nvPr/>
        </p:nvSpPr>
        <p:spPr>
          <a:xfrm>
            <a:off x="8327495" y="4457543"/>
            <a:ext cx="599051" cy="597524"/>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6" name="Google Shape;8786;p93"/>
          <p:cNvSpPr txBox="1">
            <a:spLocks noGrp="1"/>
          </p:cNvSpPr>
          <p:nvPr>
            <p:ph type="title"/>
          </p:nvPr>
        </p:nvSpPr>
        <p:spPr>
          <a:xfrm>
            <a:off x="964600" y="681367"/>
            <a:ext cx="10262800" cy="643200"/>
          </a:xfrm>
          <a:prstGeom prst="rect">
            <a:avLst/>
          </a:prstGeom>
        </p:spPr>
        <p:txBody>
          <a:bodyPr spcFirstLastPara="1" wrap="square" lIns="121900" tIns="121900" rIns="121900" bIns="121900" anchor="t" anchorCtr="0">
            <a:noAutofit/>
          </a:bodyPr>
          <a:lstStyle/>
          <a:p>
            <a:r>
              <a:rPr lang="en"/>
              <a:t>Nature Icons</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790"/>
        <p:cNvGrpSpPr/>
        <p:nvPr/>
      </p:nvGrpSpPr>
      <p:grpSpPr>
        <a:xfrm>
          <a:off x="0" y="0"/>
          <a:ext cx="0" cy="0"/>
          <a:chOff x="0" y="0"/>
          <a:chExt cx="0" cy="0"/>
        </a:xfrm>
      </p:grpSpPr>
      <p:grpSp>
        <p:nvGrpSpPr>
          <p:cNvPr id="8791" name="Google Shape;8791;p94"/>
          <p:cNvGrpSpPr/>
          <p:nvPr/>
        </p:nvGrpSpPr>
        <p:grpSpPr>
          <a:xfrm>
            <a:off x="1106423" y="2252322"/>
            <a:ext cx="589783" cy="559497"/>
            <a:chOff x="-6696925" y="3272575"/>
            <a:chExt cx="307200" cy="291425"/>
          </a:xfrm>
        </p:grpSpPr>
        <p:sp>
          <p:nvSpPr>
            <p:cNvPr id="8792" name="Google Shape;8792;p94"/>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3" name="Google Shape;8793;p94"/>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94" name="Google Shape;8794;p94"/>
          <p:cNvGrpSpPr/>
          <p:nvPr/>
        </p:nvGrpSpPr>
        <p:grpSpPr>
          <a:xfrm>
            <a:off x="1106399" y="2939516"/>
            <a:ext cx="589831" cy="561033"/>
            <a:chOff x="-6690625" y="3631325"/>
            <a:chExt cx="307225" cy="292225"/>
          </a:xfrm>
        </p:grpSpPr>
        <p:sp>
          <p:nvSpPr>
            <p:cNvPr id="8795" name="Google Shape;8795;p94"/>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6" name="Google Shape;8796;p94"/>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7" name="Google Shape;8797;p94"/>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8" name="Google Shape;8798;p94"/>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9" name="Google Shape;8799;p94"/>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00" name="Google Shape;8800;p94"/>
          <p:cNvGrpSpPr/>
          <p:nvPr/>
        </p:nvGrpSpPr>
        <p:grpSpPr>
          <a:xfrm>
            <a:off x="1135896" y="3675964"/>
            <a:ext cx="562569" cy="559161"/>
            <a:chOff x="-6689825" y="3992050"/>
            <a:chExt cx="293025" cy="291250"/>
          </a:xfrm>
        </p:grpSpPr>
        <p:sp>
          <p:nvSpPr>
            <p:cNvPr id="8801" name="Google Shape;8801;p94"/>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2" name="Google Shape;8802;p94"/>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3" name="Google Shape;8803;p94"/>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4" name="Google Shape;8804;p94"/>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5" name="Google Shape;8805;p94"/>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6" name="Google Shape;8806;p94"/>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7" name="Google Shape;8807;p94"/>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8" name="Google Shape;8808;p94"/>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9" name="Google Shape;8809;p94"/>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0" name="Google Shape;8810;p94"/>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1" name="Google Shape;8811;p94"/>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2" name="Google Shape;8812;p94"/>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813" name="Google Shape;8813;p94"/>
          <p:cNvSpPr/>
          <p:nvPr/>
        </p:nvSpPr>
        <p:spPr>
          <a:xfrm>
            <a:off x="4706360" y="2252266"/>
            <a:ext cx="579512" cy="558969"/>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814" name="Google Shape;8814;p94"/>
          <p:cNvGrpSpPr/>
          <p:nvPr/>
        </p:nvGrpSpPr>
        <p:grpSpPr>
          <a:xfrm>
            <a:off x="4713644" y="2940257"/>
            <a:ext cx="564057" cy="559545"/>
            <a:chOff x="-4837325" y="3612425"/>
            <a:chExt cx="293800" cy="291450"/>
          </a:xfrm>
        </p:grpSpPr>
        <p:sp>
          <p:nvSpPr>
            <p:cNvPr id="8815" name="Google Shape;8815;p94"/>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6" name="Google Shape;8816;p94"/>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7" name="Google Shape;8817;p94"/>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18" name="Google Shape;8818;p94"/>
          <p:cNvGrpSpPr/>
          <p:nvPr/>
        </p:nvGrpSpPr>
        <p:grpSpPr>
          <a:xfrm>
            <a:off x="4731021" y="3675769"/>
            <a:ext cx="561033" cy="559545"/>
            <a:chOff x="-4837325" y="3971575"/>
            <a:chExt cx="292225" cy="291450"/>
          </a:xfrm>
        </p:grpSpPr>
        <p:sp>
          <p:nvSpPr>
            <p:cNvPr id="8819" name="Google Shape;8819;p94"/>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0" name="Google Shape;8820;p94"/>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1" name="Google Shape;8821;p94"/>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2" name="Google Shape;8822;p94"/>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3" name="Google Shape;8823;p94"/>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4" name="Google Shape;8824;p94"/>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25" name="Google Shape;8825;p94"/>
          <p:cNvGrpSpPr/>
          <p:nvPr/>
        </p:nvGrpSpPr>
        <p:grpSpPr>
          <a:xfrm>
            <a:off x="8320372" y="2285580"/>
            <a:ext cx="574664" cy="492973"/>
            <a:chOff x="-3037625" y="3254850"/>
            <a:chExt cx="299325" cy="256775"/>
          </a:xfrm>
        </p:grpSpPr>
        <p:sp>
          <p:nvSpPr>
            <p:cNvPr id="8826" name="Google Shape;8826;p94"/>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7" name="Google Shape;8827;p94"/>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8" name="Google Shape;8828;p94"/>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9" name="Google Shape;8829;p94"/>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30" name="Google Shape;8830;p94"/>
          <p:cNvGrpSpPr/>
          <p:nvPr/>
        </p:nvGrpSpPr>
        <p:grpSpPr>
          <a:xfrm>
            <a:off x="8325653" y="2939488"/>
            <a:ext cx="564105" cy="561081"/>
            <a:chOff x="-3031325" y="3597450"/>
            <a:chExt cx="293825" cy="292250"/>
          </a:xfrm>
        </p:grpSpPr>
        <p:sp>
          <p:nvSpPr>
            <p:cNvPr id="8831" name="Google Shape;8831;p94"/>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2" name="Google Shape;8832;p94"/>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3" name="Google Shape;8833;p94"/>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4" name="Google Shape;8834;p94"/>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35" name="Google Shape;8835;p94"/>
          <p:cNvGrpSpPr/>
          <p:nvPr/>
        </p:nvGrpSpPr>
        <p:grpSpPr>
          <a:xfrm>
            <a:off x="8342286" y="3708286"/>
            <a:ext cx="562569" cy="494509"/>
            <a:chOff x="-3030525" y="3973150"/>
            <a:chExt cx="293025" cy="257575"/>
          </a:xfrm>
        </p:grpSpPr>
        <p:sp>
          <p:nvSpPr>
            <p:cNvPr id="8836" name="Google Shape;8836;p94"/>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7" name="Google Shape;8837;p94"/>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38" name="Google Shape;8838;p94"/>
          <p:cNvGrpSpPr/>
          <p:nvPr/>
        </p:nvGrpSpPr>
        <p:grpSpPr>
          <a:xfrm>
            <a:off x="1811077" y="4492569"/>
            <a:ext cx="562569" cy="396260"/>
            <a:chOff x="-1199300" y="3279250"/>
            <a:chExt cx="293025" cy="206400"/>
          </a:xfrm>
        </p:grpSpPr>
        <p:sp>
          <p:nvSpPr>
            <p:cNvPr id="8839" name="Google Shape;8839;p94"/>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0" name="Google Shape;8840;p94"/>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1" name="Google Shape;8841;p94"/>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2" name="Google Shape;8842;p94"/>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43" name="Google Shape;8843;p94"/>
          <p:cNvGrpSpPr/>
          <p:nvPr/>
        </p:nvGrpSpPr>
        <p:grpSpPr>
          <a:xfrm>
            <a:off x="1820525" y="2251698"/>
            <a:ext cx="592807" cy="560745"/>
            <a:chOff x="-6338550" y="3272950"/>
            <a:chExt cx="308775" cy="292075"/>
          </a:xfrm>
        </p:grpSpPr>
        <p:sp>
          <p:nvSpPr>
            <p:cNvPr id="8844" name="Google Shape;8844;p94"/>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5" name="Google Shape;8845;p94"/>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6" name="Google Shape;8846;p94"/>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47" name="Google Shape;8847;p94"/>
          <p:cNvGrpSpPr/>
          <p:nvPr/>
        </p:nvGrpSpPr>
        <p:grpSpPr>
          <a:xfrm>
            <a:off x="1835644" y="2940260"/>
            <a:ext cx="562569" cy="559545"/>
            <a:chOff x="-6329100" y="3632100"/>
            <a:chExt cx="293025" cy="291450"/>
          </a:xfrm>
        </p:grpSpPr>
        <p:sp>
          <p:nvSpPr>
            <p:cNvPr id="8848" name="Google Shape;8848;p94"/>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9" name="Google Shape;8849;p94"/>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0" name="Google Shape;8850;p94"/>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51" name="Google Shape;8851;p94"/>
          <p:cNvGrpSpPr/>
          <p:nvPr/>
        </p:nvGrpSpPr>
        <p:grpSpPr>
          <a:xfrm>
            <a:off x="1853045" y="3675772"/>
            <a:ext cx="559497" cy="559545"/>
            <a:chOff x="-6329875" y="3992050"/>
            <a:chExt cx="291425" cy="291450"/>
          </a:xfrm>
        </p:grpSpPr>
        <p:sp>
          <p:nvSpPr>
            <p:cNvPr id="8852" name="Google Shape;8852;p94"/>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3" name="Google Shape;8853;p94"/>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4" name="Google Shape;8854;p94"/>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5" name="Google Shape;8855;p94"/>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56" name="Google Shape;8856;p94"/>
          <p:cNvGrpSpPr/>
          <p:nvPr/>
        </p:nvGrpSpPr>
        <p:grpSpPr>
          <a:xfrm>
            <a:off x="5434561" y="2250041"/>
            <a:ext cx="564105" cy="564057"/>
            <a:chOff x="-4478975" y="3251700"/>
            <a:chExt cx="293825" cy="293800"/>
          </a:xfrm>
        </p:grpSpPr>
        <p:sp>
          <p:nvSpPr>
            <p:cNvPr id="8857" name="Google Shape;8857;p94"/>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8" name="Google Shape;8858;p94"/>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9" name="Google Shape;8859;p94"/>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60" name="Google Shape;8860;p94"/>
          <p:cNvGrpSpPr/>
          <p:nvPr/>
        </p:nvGrpSpPr>
        <p:grpSpPr>
          <a:xfrm>
            <a:off x="5434561" y="2940257"/>
            <a:ext cx="564105" cy="559545"/>
            <a:chOff x="-4475825" y="3612425"/>
            <a:chExt cx="293825" cy="291450"/>
          </a:xfrm>
        </p:grpSpPr>
        <p:sp>
          <p:nvSpPr>
            <p:cNvPr id="8861" name="Google Shape;8861;p94"/>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2" name="Google Shape;8862;p94"/>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3" name="Google Shape;8863;p94"/>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64" name="Google Shape;8864;p94"/>
          <p:cNvGrpSpPr/>
          <p:nvPr/>
        </p:nvGrpSpPr>
        <p:grpSpPr>
          <a:xfrm>
            <a:off x="5446656" y="3675793"/>
            <a:ext cx="571640" cy="559497"/>
            <a:chOff x="-4480550" y="3970800"/>
            <a:chExt cx="297750" cy="291425"/>
          </a:xfrm>
        </p:grpSpPr>
        <p:sp>
          <p:nvSpPr>
            <p:cNvPr id="8865" name="Google Shape;8865;p94"/>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6" name="Google Shape;8866;p94"/>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67" name="Google Shape;8867;p94"/>
          <p:cNvGrpSpPr/>
          <p:nvPr/>
        </p:nvGrpSpPr>
        <p:grpSpPr>
          <a:xfrm>
            <a:off x="9051769" y="2252296"/>
            <a:ext cx="553497" cy="559545"/>
            <a:chOff x="-2668225" y="3239075"/>
            <a:chExt cx="288300" cy="291450"/>
          </a:xfrm>
        </p:grpSpPr>
        <p:sp>
          <p:nvSpPr>
            <p:cNvPr id="8868" name="Google Shape;8868;p94"/>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9" name="Google Shape;8869;p94"/>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0" name="Google Shape;8870;p94"/>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1" name="Google Shape;8871;p94"/>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2" name="Google Shape;8872;p94"/>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73" name="Google Shape;8873;p94"/>
          <p:cNvGrpSpPr/>
          <p:nvPr/>
        </p:nvGrpSpPr>
        <p:grpSpPr>
          <a:xfrm>
            <a:off x="9047977" y="2940256"/>
            <a:ext cx="561081" cy="559545"/>
            <a:chOff x="-2671375" y="3597450"/>
            <a:chExt cx="292250" cy="291450"/>
          </a:xfrm>
        </p:grpSpPr>
        <p:sp>
          <p:nvSpPr>
            <p:cNvPr id="8874" name="Google Shape;8874;p94"/>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5" name="Google Shape;8875;p94"/>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76" name="Google Shape;8876;p94"/>
          <p:cNvGrpSpPr/>
          <p:nvPr/>
        </p:nvGrpSpPr>
        <p:grpSpPr>
          <a:xfrm>
            <a:off x="9062354" y="3674256"/>
            <a:ext cx="564057" cy="562569"/>
            <a:chOff x="-2670575" y="3956600"/>
            <a:chExt cx="293800" cy="293025"/>
          </a:xfrm>
        </p:grpSpPr>
        <p:sp>
          <p:nvSpPr>
            <p:cNvPr id="8877" name="Google Shape;8877;p94"/>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8" name="Google Shape;8878;p94"/>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9" name="Google Shape;8879;p94"/>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0" name="Google Shape;8880;p94"/>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81" name="Google Shape;8881;p94"/>
          <p:cNvGrpSpPr/>
          <p:nvPr/>
        </p:nvGrpSpPr>
        <p:grpSpPr>
          <a:xfrm>
            <a:off x="4072380" y="4415930"/>
            <a:ext cx="568616" cy="557817"/>
            <a:chOff x="-1183550" y="3586525"/>
            <a:chExt cx="296175" cy="290550"/>
          </a:xfrm>
        </p:grpSpPr>
        <p:sp>
          <p:nvSpPr>
            <p:cNvPr id="8882" name="Google Shape;8882;p94"/>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3" name="Google Shape;8883;p94"/>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4" name="Google Shape;8884;p94"/>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5" name="Google Shape;8885;p94"/>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6" name="Google Shape;8886;p94"/>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7" name="Google Shape;8887;p94"/>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8" name="Google Shape;8888;p94"/>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9" name="Google Shape;8889;p94"/>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0" name="Google Shape;8890;p94"/>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91" name="Google Shape;8891;p94"/>
          <p:cNvGrpSpPr/>
          <p:nvPr/>
        </p:nvGrpSpPr>
        <p:grpSpPr>
          <a:xfrm>
            <a:off x="2557196" y="2253066"/>
            <a:ext cx="561081" cy="558009"/>
            <a:chOff x="-5971525" y="3273750"/>
            <a:chExt cx="292250" cy="290650"/>
          </a:xfrm>
        </p:grpSpPr>
        <p:sp>
          <p:nvSpPr>
            <p:cNvPr id="8892" name="Google Shape;8892;p94"/>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3" name="Google Shape;8893;p94"/>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94" name="Google Shape;8894;p94"/>
          <p:cNvGrpSpPr/>
          <p:nvPr/>
        </p:nvGrpSpPr>
        <p:grpSpPr>
          <a:xfrm>
            <a:off x="2549635" y="2938436"/>
            <a:ext cx="576200" cy="563193"/>
            <a:chOff x="-5974675" y="3632100"/>
            <a:chExt cx="300125" cy="293350"/>
          </a:xfrm>
        </p:grpSpPr>
        <p:sp>
          <p:nvSpPr>
            <p:cNvPr id="8895" name="Google Shape;8895;p94"/>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6" name="Google Shape;8896;p94"/>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7" name="Google Shape;8897;p94"/>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98" name="Google Shape;8898;p94"/>
          <p:cNvGrpSpPr/>
          <p:nvPr/>
        </p:nvGrpSpPr>
        <p:grpSpPr>
          <a:xfrm>
            <a:off x="2589690" y="3674260"/>
            <a:ext cx="527820" cy="562569"/>
            <a:chOff x="-5971525" y="3990475"/>
            <a:chExt cx="274925" cy="293025"/>
          </a:xfrm>
        </p:grpSpPr>
        <p:sp>
          <p:nvSpPr>
            <p:cNvPr id="8899" name="Google Shape;8899;p94"/>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0" name="Google Shape;8900;p94"/>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1" name="Google Shape;8901;p94"/>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2" name="Google Shape;8902;p94"/>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03" name="Google Shape;8903;p94"/>
          <p:cNvGrpSpPr/>
          <p:nvPr/>
        </p:nvGrpSpPr>
        <p:grpSpPr>
          <a:xfrm>
            <a:off x="6153965" y="2253065"/>
            <a:ext cx="561033" cy="558009"/>
            <a:chOff x="-4118225" y="3253275"/>
            <a:chExt cx="292225" cy="290650"/>
          </a:xfrm>
        </p:grpSpPr>
        <p:sp>
          <p:nvSpPr>
            <p:cNvPr id="8904" name="Google Shape;8904;p94"/>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5" name="Google Shape;8905;p94"/>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06" name="Google Shape;8906;p94"/>
          <p:cNvGrpSpPr/>
          <p:nvPr/>
        </p:nvGrpSpPr>
        <p:grpSpPr>
          <a:xfrm>
            <a:off x="6221232" y="2939897"/>
            <a:ext cx="426499" cy="560265"/>
            <a:chOff x="-4082800" y="3612425"/>
            <a:chExt cx="222150" cy="291825"/>
          </a:xfrm>
        </p:grpSpPr>
        <p:sp>
          <p:nvSpPr>
            <p:cNvPr id="8907" name="Google Shape;8907;p94"/>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8" name="Google Shape;8908;p94"/>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9" name="Google Shape;8909;p94"/>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10" name="Google Shape;8910;p94"/>
          <p:cNvGrpSpPr/>
          <p:nvPr/>
        </p:nvGrpSpPr>
        <p:grpSpPr>
          <a:xfrm>
            <a:off x="6169830" y="3693169"/>
            <a:ext cx="561033" cy="524748"/>
            <a:chOff x="-4118225" y="3990475"/>
            <a:chExt cx="292225" cy="273325"/>
          </a:xfrm>
        </p:grpSpPr>
        <p:sp>
          <p:nvSpPr>
            <p:cNvPr id="8911" name="Google Shape;8911;p94"/>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2" name="Google Shape;8912;p94"/>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3" name="Google Shape;8913;p94"/>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4" name="Google Shape;8914;p94"/>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15" name="Google Shape;8915;p94"/>
          <p:cNvGrpSpPr/>
          <p:nvPr/>
        </p:nvGrpSpPr>
        <p:grpSpPr>
          <a:xfrm>
            <a:off x="9784035" y="2250784"/>
            <a:ext cx="526284" cy="562569"/>
            <a:chOff x="-2312225" y="3238300"/>
            <a:chExt cx="274125" cy="293025"/>
          </a:xfrm>
        </p:grpSpPr>
        <p:sp>
          <p:nvSpPr>
            <p:cNvPr id="8916" name="Google Shape;8916;p94"/>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7" name="Google Shape;8917;p94"/>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18" name="Google Shape;8918;p94"/>
          <p:cNvGrpSpPr/>
          <p:nvPr/>
        </p:nvGrpSpPr>
        <p:grpSpPr>
          <a:xfrm>
            <a:off x="9780990" y="3675768"/>
            <a:ext cx="564105" cy="559545"/>
            <a:chOff x="-2310650" y="3958175"/>
            <a:chExt cx="293825" cy="291450"/>
          </a:xfrm>
        </p:grpSpPr>
        <p:sp>
          <p:nvSpPr>
            <p:cNvPr id="8919" name="Google Shape;8919;p94"/>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0" name="Google Shape;8920;p94"/>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21" name="Google Shape;8921;p94"/>
          <p:cNvGrpSpPr/>
          <p:nvPr/>
        </p:nvGrpSpPr>
        <p:grpSpPr>
          <a:xfrm>
            <a:off x="6270138" y="4411280"/>
            <a:ext cx="565545" cy="559545"/>
            <a:chOff x="-1182750" y="3962900"/>
            <a:chExt cx="294575" cy="291450"/>
          </a:xfrm>
        </p:grpSpPr>
        <p:sp>
          <p:nvSpPr>
            <p:cNvPr id="8922" name="Google Shape;8922;p94"/>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3" name="Google Shape;8923;p94"/>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4" name="Google Shape;8924;p94"/>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5" name="Google Shape;8925;p94"/>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6" name="Google Shape;8926;p94"/>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7" name="Google Shape;8927;p94"/>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8" name="Google Shape;8928;p94"/>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29" name="Google Shape;8929;p94"/>
          <p:cNvGrpSpPr/>
          <p:nvPr/>
        </p:nvGrpSpPr>
        <p:grpSpPr>
          <a:xfrm>
            <a:off x="3274320" y="2252298"/>
            <a:ext cx="565593" cy="559545"/>
            <a:chOff x="-5611575" y="3272950"/>
            <a:chExt cx="294600" cy="291450"/>
          </a:xfrm>
        </p:grpSpPr>
        <p:sp>
          <p:nvSpPr>
            <p:cNvPr id="8930" name="Google Shape;8930;p94"/>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1" name="Google Shape;8931;p94"/>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2" name="Google Shape;8932;p94"/>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3" name="Google Shape;8933;p94"/>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4" name="Google Shape;8934;p94"/>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35" name="Google Shape;8935;p94"/>
          <p:cNvGrpSpPr/>
          <p:nvPr/>
        </p:nvGrpSpPr>
        <p:grpSpPr>
          <a:xfrm>
            <a:off x="3274320" y="2941028"/>
            <a:ext cx="565593" cy="558009"/>
            <a:chOff x="-5613150" y="3632900"/>
            <a:chExt cx="294600" cy="290650"/>
          </a:xfrm>
        </p:grpSpPr>
        <p:sp>
          <p:nvSpPr>
            <p:cNvPr id="8936" name="Google Shape;8936;p94"/>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7" name="Google Shape;8937;p94"/>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38" name="Google Shape;8938;p94"/>
          <p:cNvGrpSpPr/>
          <p:nvPr/>
        </p:nvGrpSpPr>
        <p:grpSpPr>
          <a:xfrm>
            <a:off x="9766637" y="2871448"/>
            <a:ext cx="561081" cy="697152"/>
            <a:chOff x="-2310650" y="3525775"/>
            <a:chExt cx="292250" cy="363125"/>
          </a:xfrm>
        </p:grpSpPr>
        <p:sp>
          <p:nvSpPr>
            <p:cNvPr id="8939" name="Google Shape;8939;p94"/>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0" name="Google Shape;8940;p94"/>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1" name="Google Shape;8941;p94"/>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2" name="Google Shape;8942;p94"/>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43" name="Google Shape;8943;p94"/>
          <p:cNvGrpSpPr/>
          <p:nvPr/>
        </p:nvGrpSpPr>
        <p:grpSpPr>
          <a:xfrm>
            <a:off x="3290185" y="3675028"/>
            <a:ext cx="565593" cy="561033"/>
            <a:chOff x="-5613150" y="3991275"/>
            <a:chExt cx="294600" cy="292225"/>
          </a:xfrm>
        </p:grpSpPr>
        <p:sp>
          <p:nvSpPr>
            <p:cNvPr id="8944" name="Google Shape;8944;p94"/>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5" name="Google Shape;8945;p94"/>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6" name="Google Shape;8946;p94"/>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7" name="Google Shape;8947;p94"/>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8" name="Google Shape;8948;p94"/>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9" name="Google Shape;8949;p94"/>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0" name="Google Shape;8950;p94"/>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1" name="Google Shape;8951;p94"/>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2" name="Google Shape;8952;p94"/>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53" name="Google Shape;8953;p94"/>
          <p:cNvGrpSpPr/>
          <p:nvPr/>
        </p:nvGrpSpPr>
        <p:grpSpPr>
          <a:xfrm>
            <a:off x="6852168" y="2252585"/>
            <a:ext cx="579512" cy="558969"/>
            <a:chOff x="-3768700" y="3253275"/>
            <a:chExt cx="301850" cy="291150"/>
          </a:xfrm>
        </p:grpSpPr>
        <p:sp>
          <p:nvSpPr>
            <p:cNvPr id="8954" name="Google Shape;8954;p94"/>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5" name="Google Shape;8955;p94"/>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6" name="Google Shape;8956;p94"/>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57" name="Google Shape;8957;p94"/>
          <p:cNvGrpSpPr/>
          <p:nvPr/>
        </p:nvGrpSpPr>
        <p:grpSpPr>
          <a:xfrm>
            <a:off x="6857612" y="2956121"/>
            <a:ext cx="568616" cy="527820"/>
            <a:chOff x="-3808700" y="3628950"/>
            <a:chExt cx="296175" cy="274925"/>
          </a:xfrm>
        </p:grpSpPr>
        <p:sp>
          <p:nvSpPr>
            <p:cNvPr id="8958" name="Google Shape;8958;p94"/>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9" name="Google Shape;8959;p94"/>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0" name="Google Shape;8960;p94"/>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61" name="Google Shape;8961;p94"/>
          <p:cNvGrpSpPr/>
          <p:nvPr/>
        </p:nvGrpSpPr>
        <p:grpSpPr>
          <a:xfrm>
            <a:off x="6944561" y="3675217"/>
            <a:ext cx="559257" cy="560649"/>
            <a:chOff x="-3771675" y="3971775"/>
            <a:chExt cx="291300" cy="292025"/>
          </a:xfrm>
        </p:grpSpPr>
        <p:sp>
          <p:nvSpPr>
            <p:cNvPr id="8962" name="Google Shape;8962;p94"/>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3" name="Google Shape;8963;p94"/>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4" name="Google Shape;8964;p94"/>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5" name="Google Shape;8965;p94"/>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6" name="Google Shape;8966;p94"/>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67" name="Google Shape;8967;p94"/>
          <p:cNvGrpSpPr/>
          <p:nvPr/>
        </p:nvGrpSpPr>
        <p:grpSpPr>
          <a:xfrm>
            <a:off x="10493153" y="2288615"/>
            <a:ext cx="560361" cy="427699"/>
            <a:chOff x="-1951475" y="3273100"/>
            <a:chExt cx="291875" cy="222775"/>
          </a:xfrm>
        </p:grpSpPr>
        <p:sp>
          <p:nvSpPr>
            <p:cNvPr id="8968" name="Google Shape;8968;p94"/>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9" name="Google Shape;8969;p94"/>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0" name="Google Shape;8970;p94"/>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71" name="Google Shape;8971;p94"/>
          <p:cNvGrpSpPr/>
          <p:nvPr/>
        </p:nvGrpSpPr>
        <p:grpSpPr>
          <a:xfrm>
            <a:off x="10489792" y="2940256"/>
            <a:ext cx="567080" cy="559545"/>
            <a:chOff x="-1951475" y="3597450"/>
            <a:chExt cx="295375" cy="291450"/>
          </a:xfrm>
        </p:grpSpPr>
        <p:sp>
          <p:nvSpPr>
            <p:cNvPr id="8972" name="Google Shape;8972;p94"/>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3" name="Google Shape;8973;p94"/>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4" name="Google Shape;8974;p94"/>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5" name="Google Shape;8975;p94"/>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76" name="Google Shape;8976;p94"/>
          <p:cNvGrpSpPr/>
          <p:nvPr/>
        </p:nvGrpSpPr>
        <p:grpSpPr>
          <a:xfrm>
            <a:off x="10492794" y="3675768"/>
            <a:ext cx="592807" cy="559545"/>
            <a:chOff x="-1960150" y="3956600"/>
            <a:chExt cx="308775" cy="291450"/>
          </a:xfrm>
        </p:grpSpPr>
        <p:sp>
          <p:nvSpPr>
            <p:cNvPr id="8977" name="Google Shape;8977;p94"/>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8" name="Google Shape;8978;p94"/>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79" name="Google Shape;8979;p94"/>
          <p:cNvGrpSpPr/>
          <p:nvPr/>
        </p:nvGrpSpPr>
        <p:grpSpPr>
          <a:xfrm>
            <a:off x="2564845" y="4410182"/>
            <a:ext cx="561033" cy="561033"/>
            <a:chOff x="-804700" y="3226500"/>
            <a:chExt cx="292225" cy="292225"/>
          </a:xfrm>
        </p:grpSpPr>
        <p:sp>
          <p:nvSpPr>
            <p:cNvPr id="8980" name="Google Shape;8980;p94"/>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1" name="Google Shape;8981;p94"/>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2" name="Google Shape;8982;p94"/>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3" name="Google Shape;8983;p94"/>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4" name="Google Shape;8984;p94"/>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5" name="Google Shape;8985;p94"/>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6" name="Google Shape;8986;p94"/>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87" name="Google Shape;8987;p94"/>
          <p:cNvGrpSpPr/>
          <p:nvPr/>
        </p:nvGrpSpPr>
        <p:grpSpPr>
          <a:xfrm>
            <a:off x="4004966" y="2251530"/>
            <a:ext cx="561033" cy="561081"/>
            <a:chOff x="-5251625" y="3272950"/>
            <a:chExt cx="292225" cy="292250"/>
          </a:xfrm>
        </p:grpSpPr>
        <p:sp>
          <p:nvSpPr>
            <p:cNvPr id="8988" name="Google Shape;8988;p94"/>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9" name="Google Shape;8989;p94"/>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0" name="Google Shape;8990;p94"/>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91" name="Google Shape;8991;p94"/>
          <p:cNvGrpSpPr/>
          <p:nvPr/>
        </p:nvGrpSpPr>
        <p:grpSpPr>
          <a:xfrm>
            <a:off x="4000429" y="2939132"/>
            <a:ext cx="570104" cy="561801"/>
            <a:chOff x="-5254775" y="3631325"/>
            <a:chExt cx="296950" cy="292625"/>
          </a:xfrm>
        </p:grpSpPr>
        <p:sp>
          <p:nvSpPr>
            <p:cNvPr id="8992" name="Google Shape;8992;p94"/>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3" name="Google Shape;8993;p94"/>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4" name="Google Shape;8994;p94"/>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5" name="Google Shape;8995;p94"/>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6" name="Google Shape;8996;p94"/>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7" name="Google Shape;8997;p94"/>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8" name="Google Shape;8998;p94"/>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99" name="Google Shape;8999;p94"/>
          <p:cNvGrpSpPr/>
          <p:nvPr/>
        </p:nvGrpSpPr>
        <p:grpSpPr>
          <a:xfrm>
            <a:off x="4021576" y="3675028"/>
            <a:ext cx="559545" cy="561033"/>
            <a:chOff x="-5251625" y="3991275"/>
            <a:chExt cx="291450" cy="292225"/>
          </a:xfrm>
        </p:grpSpPr>
        <p:sp>
          <p:nvSpPr>
            <p:cNvPr id="9000" name="Google Shape;9000;p94"/>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1" name="Google Shape;9001;p94"/>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2" name="Google Shape;9002;p94"/>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3" name="Google Shape;9003;p94"/>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4" name="Google Shape;9004;p94"/>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05" name="Google Shape;9005;p94"/>
          <p:cNvGrpSpPr/>
          <p:nvPr/>
        </p:nvGrpSpPr>
        <p:grpSpPr>
          <a:xfrm>
            <a:off x="7675684" y="2252321"/>
            <a:ext cx="426499" cy="559497"/>
            <a:chOff x="-3365275" y="3253275"/>
            <a:chExt cx="222150" cy="291425"/>
          </a:xfrm>
        </p:grpSpPr>
        <p:sp>
          <p:nvSpPr>
            <p:cNvPr id="9006" name="Google Shape;9006;p94"/>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7" name="Google Shape;9007;p94"/>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08" name="Google Shape;9008;p94"/>
          <p:cNvGrpSpPr/>
          <p:nvPr/>
        </p:nvGrpSpPr>
        <p:grpSpPr>
          <a:xfrm>
            <a:off x="7640935" y="2938745"/>
            <a:ext cx="495997" cy="562569"/>
            <a:chOff x="-3383375" y="3611625"/>
            <a:chExt cx="258350" cy="293025"/>
          </a:xfrm>
        </p:grpSpPr>
        <p:sp>
          <p:nvSpPr>
            <p:cNvPr id="9009" name="Google Shape;9009;p94"/>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0" name="Google Shape;9010;p94"/>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11" name="Google Shape;9011;p94"/>
          <p:cNvGrpSpPr/>
          <p:nvPr/>
        </p:nvGrpSpPr>
        <p:grpSpPr>
          <a:xfrm>
            <a:off x="7724067" y="3675769"/>
            <a:ext cx="361463" cy="559545"/>
            <a:chOff x="-3347950" y="3971575"/>
            <a:chExt cx="188275" cy="291450"/>
          </a:xfrm>
        </p:grpSpPr>
        <p:sp>
          <p:nvSpPr>
            <p:cNvPr id="9012" name="Google Shape;9012;p94"/>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3" name="Google Shape;9013;p94"/>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4" name="Google Shape;9014;p94"/>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15" name="Google Shape;9015;p94"/>
          <p:cNvGrpSpPr/>
          <p:nvPr/>
        </p:nvGrpSpPr>
        <p:grpSpPr>
          <a:xfrm>
            <a:off x="1123879" y="4409416"/>
            <a:ext cx="495997" cy="562569"/>
            <a:chOff x="-1575775" y="3238300"/>
            <a:chExt cx="258350" cy="293025"/>
          </a:xfrm>
        </p:grpSpPr>
        <p:sp>
          <p:nvSpPr>
            <p:cNvPr id="9016" name="Google Shape;9016;p94"/>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7" name="Google Shape;9017;p94"/>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8" name="Google Shape;9018;p94"/>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9" name="Google Shape;9019;p94"/>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0" name="Google Shape;9020;p94"/>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21" name="Google Shape;9021;p94"/>
          <p:cNvGrpSpPr/>
          <p:nvPr/>
        </p:nvGrpSpPr>
        <p:grpSpPr>
          <a:xfrm>
            <a:off x="3317077" y="4412069"/>
            <a:ext cx="564105" cy="565545"/>
            <a:chOff x="-1591550" y="3597475"/>
            <a:chExt cx="293825" cy="294575"/>
          </a:xfrm>
        </p:grpSpPr>
        <p:sp>
          <p:nvSpPr>
            <p:cNvPr id="9022" name="Google Shape;9022;p94"/>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3" name="Google Shape;9023;p94"/>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4" name="Google Shape;9024;p94"/>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25" name="Google Shape;9025;p94"/>
          <p:cNvGrpSpPr/>
          <p:nvPr/>
        </p:nvGrpSpPr>
        <p:grpSpPr>
          <a:xfrm>
            <a:off x="5516370" y="4424884"/>
            <a:ext cx="562569" cy="532331"/>
            <a:chOff x="-1592325" y="3957400"/>
            <a:chExt cx="293025" cy="277275"/>
          </a:xfrm>
        </p:grpSpPr>
        <p:sp>
          <p:nvSpPr>
            <p:cNvPr id="9026" name="Google Shape;9026;p94"/>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7" name="Google Shape;9027;p94"/>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8" name="Google Shape;9028;p94"/>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9" name="Google Shape;9029;p94"/>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30" name="Google Shape;9030;p94"/>
          <p:cNvGrpSpPr/>
          <p:nvPr/>
        </p:nvGrpSpPr>
        <p:grpSpPr>
          <a:xfrm>
            <a:off x="4832196" y="4414326"/>
            <a:ext cx="492973" cy="561033"/>
            <a:chOff x="-778700" y="3612425"/>
            <a:chExt cx="256775" cy="292225"/>
          </a:xfrm>
        </p:grpSpPr>
        <p:sp>
          <p:nvSpPr>
            <p:cNvPr id="9031" name="Google Shape;9031;p94"/>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2" name="Google Shape;9032;p94"/>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3" name="Google Shape;9033;p94"/>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4" name="Google Shape;9034;p94"/>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5" name="Google Shape;9035;p94"/>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6" name="Google Shape;9036;p94"/>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37" name="Google Shape;9037;p94"/>
          <p:cNvGrpSpPr/>
          <p:nvPr/>
        </p:nvGrpSpPr>
        <p:grpSpPr>
          <a:xfrm>
            <a:off x="8127533" y="5104407"/>
            <a:ext cx="454308" cy="516855"/>
            <a:chOff x="7728464" y="1561258"/>
            <a:chExt cx="349719" cy="397866"/>
          </a:xfrm>
        </p:grpSpPr>
        <p:sp>
          <p:nvSpPr>
            <p:cNvPr id="9038" name="Google Shape;9038;p94"/>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9" name="Google Shape;9039;p94"/>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40" name="Google Shape;9040;p94"/>
          <p:cNvGrpSpPr/>
          <p:nvPr/>
        </p:nvGrpSpPr>
        <p:grpSpPr>
          <a:xfrm>
            <a:off x="5358157" y="5104407"/>
            <a:ext cx="516908" cy="516855"/>
            <a:chOff x="5611350" y="1561258"/>
            <a:chExt cx="397907" cy="397866"/>
          </a:xfrm>
        </p:grpSpPr>
        <p:sp>
          <p:nvSpPr>
            <p:cNvPr id="9041" name="Google Shape;9041;p94"/>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2" name="Google Shape;9042;p94"/>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3" name="Google Shape;9043;p94"/>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4" name="Google Shape;9044;p94"/>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45" name="Google Shape;9045;p94"/>
          <p:cNvGrpSpPr/>
          <p:nvPr/>
        </p:nvGrpSpPr>
        <p:grpSpPr>
          <a:xfrm>
            <a:off x="6050538" y="5234095"/>
            <a:ext cx="516813" cy="257479"/>
            <a:chOff x="6140660" y="1661097"/>
            <a:chExt cx="397835" cy="198202"/>
          </a:xfrm>
        </p:grpSpPr>
        <p:sp>
          <p:nvSpPr>
            <p:cNvPr id="9046" name="Google Shape;9046;p94"/>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7" name="Google Shape;9047;p94"/>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8" name="Google Shape;9048;p94"/>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9" name="Google Shape;9049;p94"/>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50" name="Google Shape;9050;p94"/>
          <p:cNvGrpSpPr/>
          <p:nvPr/>
        </p:nvGrpSpPr>
        <p:grpSpPr>
          <a:xfrm>
            <a:off x="6742825" y="5104407"/>
            <a:ext cx="516908" cy="516855"/>
            <a:chOff x="6669907" y="1561258"/>
            <a:chExt cx="397907" cy="397866"/>
          </a:xfrm>
        </p:grpSpPr>
        <p:sp>
          <p:nvSpPr>
            <p:cNvPr id="9051" name="Google Shape;9051;p94"/>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2" name="Google Shape;9052;p94"/>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3" name="Google Shape;9053;p94"/>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4" name="Google Shape;9054;p94"/>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5" name="Google Shape;9055;p94"/>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56" name="Google Shape;9056;p94"/>
          <p:cNvGrpSpPr/>
          <p:nvPr/>
        </p:nvGrpSpPr>
        <p:grpSpPr>
          <a:xfrm>
            <a:off x="2589798" y="5181123"/>
            <a:ext cx="516908" cy="363429"/>
            <a:chOff x="3386036" y="1746339"/>
            <a:chExt cx="397907" cy="279762"/>
          </a:xfrm>
        </p:grpSpPr>
        <p:sp>
          <p:nvSpPr>
            <p:cNvPr id="9057" name="Google Shape;9057;p94"/>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8" name="Google Shape;9058;p94"/>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59" name="Google Shape;9059;p94"/>
          <p:cNvGrpSpPr/>
          <p:nvPr/>
        </p:nvGrpSpPr>
        <p:grpSpPr>
          <a:xfrm>
            <a:off x="3973394" y="5104385"/>
            <a:ext cx="516908" cy="516908"/>
            <a:chOff x="4417380" y="1687279"/>
            <a:chExt cx="397907" cy="397907"/>
          </a:xfrm>
        </p:grpSpPr>
        <p:sp>
          <p:nvSpPr>
            <p:cNvPr id="9060" name="Google Shape;9060;p94"/>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1" name="Google Shape;9061;p94"/>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62" name="Google Shape;9062;p94"/>
          <p:cNvGrpSpPr/>
          <p:nvPr/>
        </p:nvGrpSpPr>
        <p:grpSpPr>
          <a:xfrm>
            <a:off x="10568702" y="4411384"/>
            <a:ext cx="516881" cy="516881"/>
            <a:chOff x="2869999" y="1687279"/>
            <a:chExt cx="397887" cy="397887"/>
          </a:xfrm>
        </p:grpSpPr>
        <p:sp>
          <p:nvSpPr>
            <p:cNvPr id="9063" name="Google Shape;9063;p94"/>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4" name="Google Shape;9064;p94"/>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65" name="Google Shape;9065;p94"/>
          <p:cNvGrpSpPr/>
          <p:nvPr/>
        </p:nvGrpSpPr>
        <p:grpSpPr>
          <a:xfrm>
            <a:off x="3282179" y="5104886"/>
            <a:ext cx="515743" cy="515905"/>
            <a:chOff x="3902887" y="1687655"/>
            <a:chExt cx="397010" cy="397135"/>
          </a:xfrm>
        </p:grpSpPr>
        <p:sp>
          <p:nvSpPr>
            <p:cNvPr id="9066" name="Google Shape;9066;p94"/>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7" name="Google Shape;9067;p94"/>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68" name="Google Shape;9068;p94"/>
          <p:cNvGrpSpPr/>
          <p:nvPr/>
        </p:nvGrpSpPr>
        <p:grpSpPr>
          <a:xfrm>
            <a:off x="4665775" y="5104459"/>
            <a:ext cx="516908" cy="516908"/>
            <a:chOff x="4933458" y="1687279"/>
            <a:chExt cx="397907" cy="397907"/>
          </a:xfrm>
        </p:grpSpPr>
        <p:sp>
          <p:nvSpPr>
            <p:cNvPr id="9069" name="Google Shape;9069;p94"/>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0" name="Google Shape;9070;p94"/>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71" name="Google Shape;9071;p94"/>
          <p:cNvGrpSpPr/>
          <p:nvPr/>
        </p:nvGrpSpPr>
        <p:grpSpPr>
          <a:xfrm>
            <a:off x="7031449" y="4411701"/>
            <a:ext cx="516908" cy="516881"/>
            <a:chOff x="266768" y="1721375"/>
            <a:chExt cx="397907" cy="397887"/>
          </a:xfrm>
        </p:grpSpPr>
        <p:sp>
          <p:nvSpPr>
            <p:cNvPr id="9072" name="Google Shape;9072;p94"/>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3" name="Google Shape;9073;p94"/>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74" name="Google Shape;9074;p94"/>
          <p:cNvGrpSpPr/>
          <p:nvPr/>
        </p:nvGrpSpPr>
        <p:grpSpPr>
          <a:xfrm>
            <a:off x="9860785" y="4411899"/>
            <a:ext cx="516719" cy="515851"/>
            <a:chOff x="2408992" y="1722875"/>
            <a:chExt cx="397761" cy="397093"/>
          </a:xfrm>
        </p:grpSpPr>
        <p:sp>
          <p:nvSpPr>
            <p:cNvPr id="9075" name="Google Shape;9075;p94"/>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6" name="Google Shape;9076;p94"/>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77" name="Google Shape;9077;p94"/>
          <p:cNvGrpSpPr/>
          <p:nvPr/>
        </p:nvGrpSpPr>
        <p:grpSpPr>
          <a:xfrm>
            <a:off x="7435206" y="5104407"/>
            <a:ext cx="516855" cy="516855"/>
            <a:chOff x="7199196" y="1561258"/>
            <a:chExt cx="397866" cy="397866"/>
          </a:xfrm>
        </p:grpSpPr>
        <p:sp>
          <p:nvSpPr>
            <p:cNvPr id="9078" name="Google Shape;9078;p94"/>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9" name="Google Shape;9079;p94"/>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0" name="Google Shape;9080;p94"/>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81" name="Google Shape;9081;p94"/>
          <p:cNvGrpSpPr/>
          <p:nvPr/>
        </p:nvGrpSpPr>
        <p:grpSpPr>
          <a:xfrm>
            <a:off x="8443044" y="4411384"/>
            <a:ext cx="516881" cy="516881"/>
            <a:chOff x="1379798" y="1723250"/>
            <a:chExt cx="397887" cy="397887"/>
          </a:xfrm>
        </p:grpSpPr>
        <p:sp>
          <p:nvSpPr>
            <p:cNvPr id="9082" name="Google Shape;9082;p94"/>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3" name="Google Shape;9083;p94"/>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4" name="Google Shape;9084;p94"/>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5" name="Google Shape;9085;p94"/>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86" name="Google Shape;9086;p94"/>
          <p:cNvGrpSpPr/>
          <p:nvPr/>
        </p:nvGrpSpPr>
        <p:grpSpPr>
          <a:xfrm>
            <a:off x="7734990" y="4411384"/>
            <a:ext cx="516855" cy="516881"/>
            <a:chOff x="864491" y="1723250"/>
            <a:chExt cx="397866" cy="397887"/>
          </a:xfrm>
        </p:grpSpPr>
        <p:sp>
          <p:nvSpPr>
            <p:cNvPr id="9087" name="Google Shape;9087;p94"/>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8" name="Google Shape;9088;p94"/>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9" name="Google Shape;9089;p94"/>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090" name="Google Shape;9090;p94"/>
          <p:cNvSpPr/>
          <p:nvPr/>
        </p:nvSpPr>
        <p:spPr>
          <a:xfrm>
            <a:off x="9151123" y="4458354"/>
            <a:ext cx="518461" cy="422860"/>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091" name="Google Shape;9091;p94"/>
          <p:cNvGrpSpPr/>
          <p:nvPr/>
        </p:nvGrpSpPr>
        <p:grpSpPr>
          <a:xfrm>
            <a:off x="8757427" y="5102747"/>
            <a:ext cx="518621" cy="518621"/>
            <a:chOff x="1190625" y="238125"/>
            <a:chExt cx="5235075" cy="5235075"/>
          </a:xfrm>
        </p:grpSpPr>
        <p:sp>
          <p:nvSpPr>
            <p:cNvPr id="9092" name="Google Shape;9092;p94"/>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3" name="Google Shape;9093;p94"/>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094" name="Google Shape;9094;p94"/>
          <p:cNvSpPr txBox="1">
            <a:spLocks noGrp="1"/>
          </p:cNvSpPr>
          <p:nvPr>
            <p:ph type="title"/>
          </p:nvPr>
        </p:nvSpPr>
        <p:spPr>
          <a:xfrm>
            <a:off x="964600" y="681367"/>
            <a:ext cx="10262800" cy="643200"/>
          </a:xfrm>
          <a:prstGeom prst="rect">
            <a:avLst/>
          </a:prstGeom>
        </p:spPr>
        <p:txBody>
          <a:bodyPr spcFirstLastPara="1" wrap="square" lIns="121900" tIns="121900" rIns="121900" bIns="121900" anchor="t" anchorCtr="0">
            <a:noAutofit/>
          </a:bodyPr>
          <a:lstStyle/>
          <a:p>
            <a:r>
              <a:rPr lang="en"/>
              <a:t>SEO &amp; Marketing Icons</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5143703" y="2206950"/>
            <a:ext cx="1812404" cy="444863"/>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430438" y="2937352"/>
            <a:ext cx="9238932" cy="1815497"/>
          </a:xfrm>
          <a:prstGeom prst="rect">
            <a:avLst/>
          </a:prstGeom>
          <a:noFill/>
        </p:spPr>
        <p:txBody>
          <a:bodyPr wrap="square" rtlCol="0">
            <a:spAutoFit/>
          </a:bodyPr>
          <a:lstStyle/>
          <a:p>
            <a:pPr algn="ctr" defTabSz="1218744">
              <a:buClr>
                <a:srgbClr val="000000"/>
              </a:buClr>
              <a:defRPr/>
            </a:pPr>
            <a:r>
              <a:rPr lang="en-US" altLang="zh-CN" sz="4799" kern="0" dirty="0">
                <a:solidFill>
                  <a:srgbClr val="FFFFFF"/>
                </a:solidFill>
                <a:latin typeface="Arial"/>
                <a:ea typeface="宋体" panose="02010600030101010101" pitchFamily="2" charset="-122"/>
                <a:cs typeface="Arial"/>
                <a:sym typeface="Arial"/>
                <a:hlinkClick r:id="rId4"/>
              </a:rPr>
              <a:t>www.greatppt.com</a:t>
            </a:r>
            <a:endParaRPr lang="en-US" altLang="zh-CN" sz="4799" kern="0" dirty="0">
              <a:solidFill>
                <a:srgbClr val="FFFFFF"/>
              </a:solidFill>
              <a:latin typeface="Arial"/>
              <a:ea typeface="宋体" panose="02010600030101010101" pitchFamily="2" charset="-122"/>
              <a:cs typeface="Arial"/>
              <a:sym typeface="Arial"/>
            </a:endParaRPr>
          </a:p>
          <a:p>
            <a:pPr algn="ctr" defTabSz="1218744">
              <a:buClr>
                <a:srgbClr val="000000"/>
              </a:buClr>
              <a:defRPr/>
            </a:pPr>
            <a:r>
              <a:rPr lang="en-US" altLang="zh-CN" sz="3199" kern="0" dirty="0">
                <a:solidFill>
                  <a:srgbClr val="78909C">
                    <a:lumMod val="20000"/>
                    <a:lumOff val="80000"/>
                  </a:srgbClr>
                </a:solidFill>
                <a:latin typeface="Arial"/>
                <a:ea typeface="宋体" panose="02010600030101010101" pitchFamily="2" charset="-122"/>
                <a:cs typeface="Arial"/>
                <a:sym typeface="Arial"/>
              </a:rPr>
              <a:t>Free Templates and Themes</a:t>
            </a:r>
          </a:p>
          <a:p>
            <a:pPr algn="ctr" defTabSz="1218744">
              <a:buClr>
                <a:srgbClr val="000000"/>
              </a:buClr>
              <a:defRPr/>
            </a:pPr>
            <a:r>
              <a:rPr lang="en-US" altLang="zh-CN" sz="3199" kern="0" dirty="0">
                <a:solidFill>
                  <a:srgbClr val="78909C">
                    <a:lumMod val="20000"/>
                    <a:lumOff val="80000"/>
                  </a:srgbClr>
                </a:solidFill>
                <a:latin typeface="Arial"/>
                <a:ea typeface="宋体" panose="02010600030101010101" pitchFamily="2" charset="-122"/>
                <a:cs typeface="Arial"/>
                <a:sym typeface="Arial"/>
              </a:rPr>
              <a:t>Create beautiful presentations in minutes</a:t>
            </a:r>
            <a:endParaRPr lang="zh-CN" altLang="en-US" sz="3199" kern="0" dirty="0">
              <a:solidFill>
                <a:srgbClr val="78909C">
                  <a:lumMod val="20000"/>
                  <a:lumOff val="80000"/>
                </a:srgbClr>
              </a:solidFill>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111111"/>
        </a:solidFill>
        <a:effectLst/>
      </p:bgPr>
    </p:bg>
    <p:spTree>
      <p:nvGrpSpPr>
        <p:cNvPr id="1" name=""/>
        <p:cNvGrpSpPr/>
        <p:nvPr/>
      </p:nvGrpSpPr>
      <p:grpSpPr>
        <a:xfrm>
          <a:off x="0" y="0"/>
          <a:ext cx="0" cy="0"/>
          <a:chOff x="0" y="0"/>
          <a:chExt cx="0" cy="0"/>
        </a:xfrm>
      </p:grpSpPr>
      <p:cxnSp>
        <p:nvCxnSpPr>
          <p:cNvPr id="68" name="Straight Connector 67">
            <a:extLst>
              <a:ext uri="{FF2B5EF4-FFF2-40B4-BE49-F238E27FC236}">
                <a16:creationId xmlns:a16="http://schemas.microsoft.com/office/drawing/2014/main" id="{8A2E35D3-5B56-1F33-429E-E8E3A04B85B9}"/>
              </a:ext>
            </a:extLst>
          </p:cNvPr>
          <p:cNvCxnSpPr>
            <a:cxnSpLocks/>
          </p:cNvCxnSpPr>
          <p:nvPr/>
        </p:nvCxnSpPr>
        <p:spPr>
          <a:xfrm>
            <a:off x="1389902" y="2524547"/>
            <a:ext cx="3162172" cy="3263900"/>
          </a:xfrm>
          <a:prstGeom prst="line">
            <a:avLst/>
          </a:prstGeom>
          <a:ln w="50800" cap="rnd">
            <a:solidFill>
              <a:srgbClr val="FD014F"/>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981A54BF-A034-A798-AFF0-1F8820FE6F68}"/>
              </a:ext>
            </a:extLst>
          </p:cNvPr>
          <p:cNvCxnSpPr>
            <a:cxnSpLocks/>
          </p:cNvCxnSpPr>
          <p:nvPr/>
        </p:nvCxnSpPr>
        <p:spPr>
          <a:xfrm>
            <a:off x="4514914" y="2524547"/>
            <a:ext cx="3162172" cy="3263900"/>
          </a:xfrm>
          <a:prstGeom prst="line">
            <a:avLst/>
          </a:prstGeom>
          <a:ln w="50800" cap="rnd">
            <a:solidFill>
              <a:srgbClr val="FD014F"/>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D8141A87-1170-1788-4415-20C7D922E680}"/>
              </a:ext>
            </a:extLst>
          </p:cNvPr>
          <p:cNvCxnSpPr>
            <a:cxnSpLocks/>
          </p:cNvCxnSpPr>
          <p:nvPr/>
        </p:nvCxnSpPr>
        <p:spPr>
          <a:xfrm>
            <a:off x="7639926" y="2524547"/>
            <a:ext cx="3162172" cy="3263900"/>
          </a:xfrm>
          <a:prstGeom prst="line">
            <a:avLst/>
          </a:prstGeom>
          <a:ln w="50800" cap="rnd">
            <a:solidFill>
              <a:srgbClr val="FD014F"/>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2152F50-F7BC-5812-7DC3-9A85ABC1B03B}"/>
              </a:ext>
            </a:extLst>
          </p:cNvPr>
          <p:cNvCxnSpPr>
            <a:cxnSpLocks/>
          </p:cNvCxnSpPr>
          <p:nvPr/>
        </p:nvCxnSpPr>
        <p:spPr>
          <a:xfrm flipH="1">
            <a:off x="6354918" y="2524547"/>
            <a:ext cx="3162172" cy="3263900"/>
          </a:xfrm>
          <a:prstGeom prst="line">
            <a:avLst/>
          </a:prstGeom>
          <a:ln w="50800" cap="rnd">
            <a:solidFill>
              <a:srgbClr val="02F5ED"/>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EC67E457-4869-A32D-6BAA-1DC3D12851EE}"/>
              </a:ext>
            </a:extLst>
          </p:cNvPr>
          <p:cNvCxnSpPr>
            <a:cxnSpLocks/>
          </p:cNvCxnSpPr>
          <p:nvPr/>
        </p:nvCxnSpPr>
        <p:spPr>
          <a:xfrm flipH="1">
            <a:off x="3229906" y="2524547"/>
            <a:ext cx="3162172" cy="3263900"/>
          </a:xfrm>
          <a:prstGeom prst="line">
            <a:avLst/>
          </a:prstGeom>
          <a:ln w="50800" cap="rnd">
            <a:solidFill>
              <a:srgbClr val="02F5ED"/>
            </a:solidFill>
          </a:ln>
        </p:spPr>
        <p:style>
          <a:lnRef idx="1">
            <a:schemeClr val="accent1"/>
          </a:lnRef>
          <a:fillRef idx="0">
            <a:schemeClr val="accent1"/>
          </a:fillRef>
          <a:effectRef idx="0">
            <a:schemeClr val="accent1"/>
          </a:effectRef>
          <a:fontRef idx="minor">
            <a:schemeClr val="tx1"/>
          </a:fontRef>
        </p:style>
      </p:cxnSp>
      <p:grpSp>
        <p:nvGrpSpPr>
          <p:cNvPr id="103" name="Group 102">
            <a:extLst>
              <a:ext uri="{FF2B5EF4-FFF2-40B4-BE49-F238E27FC236}">
                <a16:creationId xmlns:a16="http://schemas.microsoft.com/office/drawing/2014/main" id="{BF1136C1-D8F9-C783-9C70-3B8CDE21E644}"/>
              </a:ext>
            </a:extLst>
          </p:cNvPr>
          <p:cNvGrpSpPr/>
          <p:nvPr/>
        </p:nvGrpSpPr>
        <p:grpSpPr>
          <a:xfrm>
            <a:off x="-585129" y="-132695"/>
            <a:ext cx="7339206" cy="1553174"/>
            <a:chOff x="-585129" y="-132695"/>
            <a:chExt cx="7339206" cy="1553174"/>
          </a:xfrm>
        </p:grpSpPr>
        <p:sp>
          <p:nvSpPr>
            <p:cNvPr id="3" name="Rectangle 2">
              <a:extLst>
                <a:ext uri="{FF2B5EF4-FFF2-40B4-BE49-F238E27FC236}">
                  <a16:creationId xmlns:a16="http://schemas.microsoft.com/office/drawing/2014/main" id="{C2F7F30A-2CDA-E048-AFAC-38416282F345}"/>
                </a:ext>
              </a:extLst>
            </p:cNvPr>
            <p:cNvSpPr/>
            <p:nvPr/>
          </p:nvSpPr>
          <p:spPr>
            <a:xfrm rot="20700000">
              <a:off x="231319" y="699686"/>
              <a:ext cx="2179059"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1" name="Rectangle 40">
              <a:extLst>
                <a:ext uri="{FF2B5EF4-FFF2-40B4-BE49-F238E27FC236}">
                  <a16:creationId xmlns:a16="http://schemas.microsoft.com/office/drawing/2014/main" id="{83E875FF-3D57-6843-B2E5-C81369F29482}"/>
                </a:ext>
              </a:extLst>
            </p:cNvPr>
            <p:cNvSpPr/>
            <p:nvPr/>
          </p:nvSpPr>
          <p:spPr>
            <a:xfrm rot="20700000">
              <a:off x="2821705" y="514059"/>
              <a:ext cx="2179059"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2" name="Rectangle 41">
              <a:extLst>
                <a:ext uri="{FF2B5EF4-FFF2-40B4-BE49-F238E27FC236}">
                  <a16:creationId xmlns:a16="http://schemas.microsoft.com/office/drawing/2014/main" id="{0EE8884E-54C7-A85E-344B-8E1524022CF8}"/>
                </a:ext>
              </a:extLst>
            </p:cNvPr>
            <p:cNvSpPr/>
            <p:nvPr/>
          </p:nvSpPr>
          <p:spPr>
            <a:xfrm rot="20700000">
              <a:off x="2157717" y="142596"/>
              <a:ext cx="976299"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3" name="Rectangle 42">
              <a:extLst>
                <a:ext uri="{FF2B5EF4-FFF2-40B4-BE49-F238E27FC236}">
                  <a16:creationId xmlns:a16="http://schemas.microsoft.com/office/drawing/2014/main" id="{F3989311-1952-FBF2-D99A-FBAEED11EB28}"/>
                </a:ext>
              </a:extLst>
            </p:cNvPr>
            <p:cNvSpPr/>
            <p:nvPr/>
          </p:nvSpPr>
          <p:spPr>
            <a:xfrm rot="20700000">
              <a:off x="5483507" y="424913"/>
              <a:ext cx="976299"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4" name="Rectangle 43">
              <a:extLst>
                <a:ext uri="{FF2B5EF4-FFF2-40B4-BE49-F238E27FC236}">
                  <a16:creationId xmlns:a16="http://schemas.microsoft.com/office/drawing/2014/main" id="{6E0432EA-D1F3-932A-F4F4-F333A42A0068}"/>
                </a:ext>
              </a:extLst>
            </p:cNvPr>
            <p:cNvSpPr/>
            <p:nvPr/>
          </p:nvSpPr>
          <p:spPr>
            <a:xfrm rot="20700000">
              <a:off x="5777778" y="62900"/>
              <a:ext cx="976299" cy="45719"/>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7" name="Rectangle 46">
              <a:extLst>
                <a:ext uri="{FF2B5EF4-FFF2-40B4-BE49-F238E27FC236}">
                  <a16:creationId xmlns:a16="http://schemas.microsoft.com/office/drawing/2014/main" id="{4B710BE7-EB28-5C31-B7F5-420786F65FB2}"/>
                </a:ext>
              </a:extLst>
            </p:cNvPr>
            <p:cNvSpPr/>
            <p:nvPr/>
          </p:nvSpPr>
          <p:spPr>
            <a:xfrm rot="20700000">
              <a:off x="4763766" y="-132695"/>
              <a:ext cx="193155"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9" name="Rectangle 48">
              <a:extLst>
                <a:ext uri="{FF2B5EF4-FFF2-40B4-BE49-F238E27FC236}">
                  <a16:creationId xmlns:a16="http://schemas.microsoft.com/office/drawing/2014/main" id="{52C7E3FB-BA0B-1208-0D5B-740FEB97BDBD}"/>
                </a:ext>
              </a:extLst>
            </p:cNvPr>
            <p:cNvSpPr/>
            <p:nvPr/>
          </p:nvSpPr>
          <p:spPr>
            <a:xfrm rot="20700000">
              <a:off x="1674512" y="1100009"/>
              <a:ext cx="193155"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0" name="Rectangle 49">
              <a:extLst>
                <a:ext uri="{FF2B5EF4-FFF2-40B4-BE49-F238E27FC236}">
                  <a16:creationId xmlns:a16="http://schemas.microsoft.com/office/drawing/2014/main" id="{4EC186D4-906C-AA47-2F8A-2A27C31DC1D8}"/>
                </a:ext>
              </a:extLst>
            </p:cNvPr>
            <p:cNvSpPr/>
            <p:nvPr/>
          </p:nvSpPr>
          <p:spPr>
            <a:xfrm rot="20700000">
              <a:off x="210145" y="1339485"/>
              <a:ext cx="90109" cy="80994"/>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1" name="Rectangle 50">
              <a:extLst>
                <a:ext uri="{FF2B5EF4-FFF2-40B4-BE49-F238E27FC236}">
                  <a16:creationId xmlns:a16="http://schemas.microsoft.com/office/drawing/2014/main" id="{4C74E1D5-170C-9A8F-B22B-82028F1463E1}"/>
                </a:ext>
              </a:extLst>
            </p:cNvPr>
            <p:cNvSpPr/>
            <p:nvPr/>
          </p:nvSpPr>
          <p:spPr>
            <a:xfrm rot="20700000">
              <a:off x="4670675" y="832377"/>
              <a:ext cx="90109" cy="80994"/>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86" name="Rectangle 85">
              <a:extLst>
                <a:ext uri="{FF2B5EF4-FFF2-40B4-BE49-F238E27FC236}">
                  <a16:creationId xmlns:a16="http://schemas.microsoft.com/office/drawing/2014/main" id="{5D8B37B0-A184-F7F2-6B1D-27C80C6D5010}"/>
                </a:ext>
              </a:extLst>
            </p:cNvPr>
            <p:cNvSpPr/>
            <p:nvPr/>
          </p:nvSpPr>
          <p:spPr>
            <a:xfrm rot="20700000">
              <a:off x="-585129" y="465602"/>
              <a:ext cx="882656" cy="45719"/>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0" name="Rectangle 89">
              <a:extLst>
                <a:ext uri="{FF2B5EF4-FFF2-40B4-BE49-F238E27FC236}">
                  <a16:creationId xmlns:a16="http://schemas.microsoft.com/office/drawing/2014/main" id="{D1391D32-4089-8630-7275-9318A112F68D}"/>
                </a:ext>
              </a:extLst>
            </p:cNvPr>
            <p:cNvSpPr/>
            <p:nvPr/>
          </p:nvSpPr>
          <p:spPr>
            <a:xfrm rot="20700000">
              <a:off x="1245000" y="376494"/>
              <a:ext cx="174629"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1" name="Rectangle 90">
              <a:extLst>
                <a:ext uri="{FF2B5EF4-FFF2-40B4-BE49-F238E27FC236}">
                  <a16:creationId xmlns:a16="http://schemas.microsoft.com/office/drawing/2014/main" id="{B0EB8794-D0F8-2C36-7324-9451F44662F8}"/>
                </a:ext>
              </a:extLst>
            </p:cNvPr>
            <p:cNvSpPr/>
            <p:nvPr/>
          </p:nvSpPr>
          <p:spPr>
            <a:xfrm rot="20700000">
              <a:off x="827192" y="31568"/>
              <a:ext cx="81466" cy="80994"/>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grpSp>
        <p:nvGrpSpPr>
          <p:cNvPr id="102" name="Group 101">
            <a:extLst>
              <a:ext uri="{FF2B5EF4-FFF2-40B4-BE49-F238E27FC236}">
                <a16:creationId xmlns:a16="http://schemas.microsoft.com/office/drawing/2014/main" id="{79315234-4F29-E0DE-659B-4205570B5F0D}"/>
              </a:ext>
            </a:extLst>
          </p:cNvPr>
          <p:cNvGrpSpPr/>
          <p:nvPr/>
        </p:nvGrpSpPr>
        <p:grpSpPr>
          <a:xfrm>
            <a:off x="6906518" y="5568301"/>
            <a:ext cx="6618393" cy="1377136"/>
            <a:chOff x="6906518" y="5568301"/>
            <a:chExt cx="6618393" cy="1377136"/>
          </a:xfrm>
        </p:grpSpPr>
        <p:sp>
          <p:nvSpPr>
            <p:cNvPr id="54" name="Rectangle 53">
              <a:extLst>
                <a:ext uri="{FF2B5EF4-FFF2-40B4-BE49-F238E27FC236}">
                  <a16:creationId xmlns:a16="http://schemas.microsoft.com/office/drawing/2014/main" id="{F7B5A83E-22A4-6605-DA57-94366823DFFA}"/>
                </a:ext>
              </a:extLst>
            </p:cNvPr>
            <p:cNvSpPr/>
            <p:nvPr/>
          </p:nvSpPr>
          <p:spPr>
            <a:xfrm rot="20700000">
              <a:off x="10558246" y="6205064"/>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5" name="Rectangle 54">
              <a:extLst>
                <a:ext uri="{FF2B5EF4-FFF2-40B4-BE49-F238E27FC236}">
                  <a16:creationId xmlns:a16="http://schemas.microsoft.com/office/drawing/2014/main" id="{3BBC2A8F-6BF6-C29B-1DF1-9BC51101A375}"/>
                </a:ext>
              </a:extLst>
            </p:cNvPr>
            <p:cNvSpPr/>
            <p:nvPr/>
          </p:nvSpPr>
          <p:spPr>
            <a:xfrm rot="20700000">
              <a:off x="11916951" y="5568301"/>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8" name="Rectangle 57">
              <a:extLst>
                <a:ext uri="{FF2B5EF4-FFF2-40B4-BE49-F238E27FC236}">
                  <a16:creationId xmlns:a16="http://schemas.microsoft.com/office/drawing/2014/main" id="{CB4BD20A-83D7-5AF8-611E-C15D9AB4E87F}"/>
                </a:ext>
              </a:extLst>
            </p:cNvPr>
            <p:cNvSpPr/>
            <p:nvPr/>
          </p:nvSpPr>
          <p:spPr>
            <a:xfrm rot="20700000">
              <a:off x="10070873" y="6899718"/>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0" name="Rectangle 59">
              <a:extLst>
                <a:ext uri="{FF2B5EF4-FFF2-40B4-BE49-F238E27FC236}">
                  <a16:creationId xmlns:a16="http://schemas.microsoft.com/office/drawing/2014/main" id="{373335A4-B2C2-7D6F-E967-9035EC99B8EF}"/>
                </a:ext>
              </a:extLst>
            </p:cNvPr>
            <p:cNvSpPr/>
            <p:nvPr/>
          </p:nvSpPr>
          <p:spPr>
            <a:xfrm rot="20700000">
              <a:off x="11431659" y="6560483"/>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3" name="Rectangle 52">
              <a:extLst>
                <a:ext uri="{FF2B5EF4-FFF2-40B4-BE49-F238E27FC236}">
                  <a16:creationId xmlns:a16="http://schemas.microsoft.com/office/drawing/2014/main" id="{6509CC19-4FCE-97D3-CE3D-57EF26030759}"/>
                </a:ext>
              </a:extLst>
            </p:cNvPr>
            <p:cNvSpPr/>
            <p:nvPr/>
          </p:nvSpPr>
          <p:spPr>
            <a:xfrm rot="20700000">
              <a:off x="9203331" y="6104965"/>
              <a:ext cx="1607960"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6" name="Rectangle 95">
              <a:extLst>
                <a:ext uri="{FF2B5EF4-FFF2-40B4-BE49-F238E27FC236}">
                  <a16:creationId xmlns:a16="http://schemas.microsoft.com/office/drawing/2014/main" id="{71D0C290-82DE-BFF9-E8EF-6B2F074AE07F}"/>
                </a:ext>
              </a:extLst>
            </p:cNvPr>
            <p:cNvSpPr/>
            <p:nvPr/>
          </p:nvSpPr>
          <p:spPr>
            <a:xfrm rot="20700000">
              <a:off x="6906518" y="6672104"/>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7" name="Rectangle 96">
              <a:extLst>
                <a:ext uri="{FF2B5EF4-FFF2-40B4-BE49-F238E27FC236}">
                  <a16:creationId xmlns:a16="http://schemas.microsoft.com/office/drawing/2014/main" id="{16F1907D-29C3-F35E-93EC-CBDAA3C93A8E}"/>
                </a:ext>
              </a:extLst>
            </p:cNvPr>
            <p:cNvSpPr/>
            <p:nvPr/>
          </p:nvSpPr>
          <p:spPr>
            <a:xfrm rot="20700000">
              <a:off x="8216605" y="6827222"/>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01" name="Rectangle 100">
              <a:extLst>
                <a:ext uri="{FF2B5EF4-FFF2-40B4-BE49-F238E27FC236}">
                  <a16:creationId xmlns:a16="http://schemas.microsoft.com/office/drawing/2014/main" id="{8D2A9BBD-1970-6E94-CEC0-A96AFB0F73A5}"/>
                </a:ext>
              </a:extLst>
            </p:cNvPr>
            <p:cNvSpPr/>
            <p:nvPr/>
          </p:nvSpPr>
          <p:spPr>
            <a:xfrm rot="20700000">
              <a:off x="9670079" y="6541227"/>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sp>
        <p:nvSpPr>
          <p:cNvPr id="104" name="TextBox 103">
            <a:extLst>
              <a:ext uri="{FF2B5EF4-FFF2-40B4-BE49-F238E27FC236}">
                <a16:creationId xmlns:a16="http://schemas.microsoft.com/office/drawing/2014/main" id="{A4672B2E-50AD-BB99-F32C-6F4A0A691370}"/>
              </a:ext>
            </a:extLst>
          </p:cNvPr>
          <p:cNvSpPr txBox="1"/>
          <p:nvPr/>
        </p:nvSpPr>
        <p:spPr>
          <a:xfrm>
            <a:off x="2690644" y="3126310"/>
            <a:ext cx="2270861" cy="646331"/>
          </a:xfrm>
          <a:prstGeom prst="rect">
            <a:avLst/>
          </a:prstGeom>
          <a:noFill/>
        </p:spPr>
        <p:txBody>
          <a:bodyPr wrap="square" rtlCol="0">
            <a:spAutoFit/>
          </a:bodyPr>
          <a:lstStyle/>
          <a:p>
            <a:r>
              <a:rPr lang="en-US" sz="1200" dirty="0">
                <a:solidFill>
                  <a:schemeClr val="bg1"/>
                </a:solidFill>
                <a:latin typeface="Figtree" pitchFamily="2" charset="0"/>
                <a:ea typeface="Inter" panose="02000503000000020004" pitchFamily="2" charset="0"/>
              </a:rPr>
              <a:t>Lorem ipsum dolor sit amet, attend consectetur adipiscing </a:t>
            </a:r>
            <a:r>
              <a:rPr lang="en-US" sz="1200" dirty="0" err="1">
                <a:solidFill>
                  <a:schemeClr val="bg1"/>
                </a:solidFill>
                <a:latin typeface="Figtree" pitchFamily="2" charset="0"/>
                <a:ea typeface="Inter" panose="02000503000000020004" pitchFamily="2" charset="0"/>
              </a:rPr>
              <a:t>elit</a:t>
            </a:r>
            <a:r>
              <a:rPr lang="en-US" sz="1200" dirty="0">
                <a:solidFill>
                  <a:schemeClr val="bg1"/>
                </a:solidFill>
                <a:latin typeface="Figtree" pitchFamily="2" charset="0"/>
                <a:ea typeface="Inter" panose="02000503000000020004" pitchFamily="2" charset="0"/>
              </a:rPr>
              <a:t>, sed </a:t>
            </a:r>
            <a:r>
              <a:rPr lang="en-US" sz="1200" dirty="0" err="1">
                <a:solidFill>
                  <a:schemeClr val="bg1"/>
                </a:solidFill>
                <a:latin typeface="Figtree" pitchFamily="2" charset="0"/>
                <a:ea typeface="Inter" panose="02000503000000020004" pitchFamily="2" charset="0"/>
              </a:rPr>
              <a:t>dom</a:t>
            </a:r>
            <a:r>
              <a:rPr lang="en-US" sz="1200" dirty="0">
                <a:solidFill>
                  <a:schemeClr val="bg1"/>
                </a:solidFill>
                <a:latin typeface="Figtree" pitchFamily="2" charset="0"/>
                <a:ea typeface="Inter" panose="02000503000000020004" pitchFamily="2" charset="0"/>
              </a:rPr>
              <a:t> </a:t>
            </a:r>
            <a:r>
              <a:rPr lang="en-US" sz="1200" dirty="0" err="1">
                <a:solidFill>
                  <a:schemeClr val="bg1"/>
                </a:solidFill>
                <a:latin typeface="Figtree" pitchFamily="2" charset="0"/>
                <a:ea typeface="Inter" panose="02000503000000020004" pitchFamily="2" charset="0"/>
              </a:rPr>
              <a:t>eiusmod</a:t>
            </a:r>
            <a:endParaRPr lang="en-IN" sz="1200" dirty="0">
              <a:solidFill>
                <a:schemeClr val="bg1"/>
              </a:solidFill>
              <a:latin typeface="Figtree" pitchFamily="2" charset="0"/>
              <a:ea typeface="Inter" panose="02000503000000020004" pitchFamily="2" charset="0"/>
            </a:endParaRPr>
          </a:p>
        </p:txBody>
      </p:sp>
      <p:sp>
        <p:nvSpPr>
          <p:cNvPr id="105" name="TextBox 104">
            <a:extLst>
              <a:ext uri="{FF2B5EF4-FFF2-40B4-BE49-F238E27FC236}">
                <a16:creationId xmlns:a16="http://schemas.microsoft.com/office/drawing/2014/main" id="{7CF1856E-0E5C-C810-DB6C-8B34ED808174}"/>
              </a:ext>
            </a:extLst>
          </p:cNvPr>
          <p:cNvSpPr txBox="1"/>
          <p:nvPr/>
        </p:nvSpPr>
        <p:spPr>
          <a:xfrm>
            <a:off x="2690644" y="2813087"/>
            <a:ext cx="2270861" cy="338554"/>
          </a:xfrm>
          <a:prstGeom prst="rect">
            <a:avLst/>
          </a:prstGeom>
          <a:noFill/>
        </p:spPr>
        <p:txBody>
          <a:bodyPr wrap="square" rtlCol="0">
            <a:spAutoFit/>
          </a:bodyPr>
          <a:lstStyle/>
          <a:p>
            <a:r>
              <a:rPr lang="en-US" sz="1600" dirty="0">
                <a:solidFill>
                  <a:schemeClr val="bg1"/>
                </a:solidFill>
                <a:latin typeface="Figtree SemiBold" pitchFamily="2" charset="0"/>
                <a:ea typeface="Inter" panose="02000503000000020004" pitchFamily="2" charset="0"/>
              </a:rPr>
              <a:t>Lorem ipsum</a:t>
            </a:r>
            <a:endParaRPr lang="en-IN" sz="1600" dirty="0">
              <a:solidFill>
                <a:schemeClr val="bg1"/>
              </a:solidFill>
              <a:latin typeface="Figtree SemiBold" pitchFamily="2" charset="0"/>
              <a:ea typeface="Inter" panose="02000503000000020004" pitchFamily="2" charset="0"/>
            </a:endParaRPr>
          </a:p>
        </p:txBody>
      </p:sp>
      <p:sp>
        <p:nvSpPr>
          <p:cNvPr id="108" name="TextBox 107">
            <a:extLst>
              <a:ext uri="{FF2B5EF4-FFF2-40B4-BE49-F238E27FC236}">
                <a16:creationId xmlns:a16="http://schemas.microsoft.com/office/drawing/2014/main" id="{EE3A3F7E-20F7-4846-E53F-AC3CA6502D12}"/>
              </a:ext>
            </a:extLst>
          </p:cNvPr>
          <p:cNvSpPr txBox="1"/>
          <p:nvPr/>
        </p:nvSpPr>
        <p:spPr>
          <a:xfrm>
            <a:off x="6176650" y="3126310"/>
            <a:ext cx="2270861" cy="646331"/>
          </a:xfrm>
          <a:prstGeom prst="rect">
            <a:avLst/>
          </a:prstGeom>
          <a:noFill/>
        </p:spPr>
        <p:txBody>
          <a:bodyPr wrap="square" rtlCol="0">
            <a:spAutoFit/>
          </a:bodyPr>
          <a:lstStyle/>
          <a:p>
            <a:r>
              <a:rPr lang="en-US" sz="1200" dirty="0">
                <a:solidFill>
                  <a:schemeClr val="bg1"/>
                </a:solidFill>
                <a:latin typeface="Figtree" pitchFamily="2" charset="0"/>
                <a:ea typeface="Inter" panose="02000503000000020004" pitchFamily="2" charset="0"/>
              </a:rPr>
              <a:t>Lorem ipsum dolor sit amet, attend consectetur adipiscing </a:t>
            </a:r>
            <a:r>
              <a:rPr lang="en-US" sz="1200" dirty="0" err="1">
                <a:solidFill>
                  <a:schemeClr val="bg1"/>
                </a:solidFill>
                <a:latin typeface="Figtree" pitchFamily="2" charset="0"/>
                <a:ea typeface="Inter" panose="02000503000000020004" pitchFamily="2" charset="0"/>
              </a:rPr>
              <a:t>elit</a:t>
            </a:r>
            <a:r>
              <a:rPr lang="en-US" sz="1200" dirty="0">
                <a:solidFill>
                  <a:schemeClr val="bg1"/>
                </a:solidFill>
                <a:latin typeface="Figtree" pitchFamily="2" charset="0"/>
                <a:ea typeface="Inter" panose="02000503000000020004" pitchFamily="2" charset="0"/>
              </a:rPr>
              <a:t>, sed </a:t>
            </a:r>
            <a:r>
              <a:rPr lang="en-US" sz="1200" dirty="0" err="1">
                <a:solidFill>
                  <a:schemeClr val="bg1"/>
                </a:solidFill>
                <a:latin typeface="Figtree" pitchFamily="2" charset="0"/>
                <a:ea typeface="Inter" panose="02000503000000020004" pitchFamily="2" charset="0"/>
              </a:rPr>
              <a:t>dom</a:t>
            </a:r>
            <a:r>
              <a:rPr lang="en-US" sz="1200" dirty="0">
                <a:solidFill>
                  <a:schemeClr val="bg1"/>
                </a:solidFill>
                <a:latin typeface="Figtree" pitchFamily="2" charset="0"/>
                <a:ea typeface="Inter" panose="02000503000000020004" pitchFamily="2" charset="0"/>
              </a:rPr>
              <a:t> </a:t>
            </a:r>
            <a:r>
              <a:rPr lang="en-US" sz="1200" dirty="0" err="1">
                <a:solidFill>
                  <a:schemeClr val="bg1"/>
                </a:solidFill>
                <a:latin typeface="Figtree" pitchFamily="2" charset="0"/>
                <a:ea typeface="Inter" panose="02000503000000020004" pitchFamily="2" charset="0"/>
              </a:rPr>
              <a:t>eiusmod</a:t>
            </a:r>
            <a:endParaRPr lang="en-IN" sz="1200" dirty="0">
              <a:solidFill>
                <a:schemeClr val="bg1"/>
              </a:solidFill>
              <a:latin typeface="Figtree" pitchFamily="2" charset="0"/>
              <a:ea typeface="Inter" panose="02000503000000020004" pitchFamily="2" charset="0"/>
            </a:endParaRPr>
          </a:p>
        </p:txBody>
      </p:sp>
      <p:sp>
        <p:nvSpPr>
          <p:cNvPr id="109" name="TextBox 108">
            <a:extLst>
              <a:ext uri="{FF2B5EF4-FFF2-40B4-BE49-F238E27FC236}">
                <a16:creationId xmlns:a16="http://schemas.microsoft.com/office/drawing/2014/main" id="{1F8B97BC-8D69-00A0-8750-0A70089E6EA0}"/>
              </a:ext>
            </a:extLst>
          </p:cNvPr>
          <p:cNvSpPr txBox="1"/>
          <p:nvPr/>
        </p:nvSpPr>
        <p:spPr>
          <a:xfrm>
            <a:off x="6176650" y="2813087"/>
            <a:ext cx="2270861" cy="338554"/>
          </a:xfrm>
          <a:prstGeom prst="rect">
            <a:avLst/>
          </a:prstGeom>
          <a:noFill/>
        </p:spPr>
        <p:txBody>
          <a:bodyPr wrap="square" rtlCol="0">
            <a:spAutoFit/>
          </a:bodyPr>
          <a:lstStyle/>
          <a:p>
            <a:r>
              <a:rPr lang="en-US" sz="1600" dirty="0">
                <a:solidFill>
                  <a:schemeClr val="bg1"/>
                </a:solidFill>
                <a:latin typeface="Figtree SemiBold" pitchFamily="2" charset="0"/>
                <a:ea typeface="Inter" panose="02000503000000020004" pitchFamily="2" charset="0"/>
              </a:rPr>
              <a:t>Lorem ipsum</a:t>
            </a:r>
            <a:endParaRPr lang="en-IN" sz="1600" dirty="0">
              <a:solidFill>
                <a:schemeClr val="bg1"/>
              </a:solidFill>
              <a:latin typeface="Figtree SemiBold" pitchFamily="2" charset="0"/>
              <a:ea typeface="Inter" panose="02000503000000020004" pitchFamily="2" charset="0"/>
            </a:endParaRPr>
          </a:p>
        </p:txBody>
      </p:sp>
      <p:sp>
        <p:nvSpPr>
          <p:cNvPr id="111" name="TextBox 110">
            <a:extLst>
              <a:ext uri="{FF2B5EF4-FFF2-40B4-BE49-F238E27FC236}">
                <a16:creationId xmlns:a16="http://schemas.microsoft.com/office/drawing/2014/main" id="{E5650D2F-4ADA-DB89-48E8-574525F87CD4}"/>
              </a:ext>
            </a:extLst>
          </p:cNvPr>
          <p:cNvSpPr txBox="1"/>
          <p:nvPr/>
        </p:nvSpPr>
        <p:spPr>
          <a:xfrm>
            <a:off x="9517090" y="3126310"/>
            <a:ext cx="2270861" cy="646331"/>
          </a:xfrm>
          <a:prstGeom prst="rect">
            <a:avLst/>
          </a:prstGeom>
          <a:noFill/>
        </p:spPr>
        <p:txBody>
          <a:bodyPr wrap="square" rtlCol="0">
            <a:spAutoFit/>
          </a:bodyPr>
          <a:lstStyle/>
          <a:p>
            <a:r>
              <a:rPr lang="en-US" sz="1200" dirty="0">
                <a:solidFill>
                  <a:schemeClr val="bg1"/>
                </a:solidFill>
                <a:latin typeface="Figtree" pitchFamily="2" charset="0"/>
                <a:ea typeface="Inter" panose="02000503000000020004" pitchFamily="2" charset="0"/>
              </a:rPr>
              <a:t>Lorem ipsum dolor sit amet, attend consectetur adipiscing </a:t>
            </a:r>
            <a:r>
              <a:rPr lang="en-US" sz="1200" dirty="0" err="1">
                <a:solidFill>
                  <a:schemeClr val="bg1"/>
                </a:solidFill>
                <a:latin typeface="Figtree" pitchFamily="2" charset="0"/>
                <a:ea typeface="Inter" panose="02000503000000020004" pitchFamily="2" charset="0"/>
              </a:rPr>
              <a:t>elit</a:t>
            </a:r>
            <a:r>
              <a:rPr lang="en-US" sz="1200" dirty="0">
                <a:solidFill>
                  <a:schemeClr val="bg1"/>
                </a:solidFill>
                <a:latin typeface="Figtree" pitchFamily="2" charset="0"/>
                <a:ea typeface="Inter" panose="02000503000000020004" pitchFamily="2" charset="0"/>
              </a:rPr>
              <a:t>, sed </a:t>
            </a:r>
            <a:r>
              <a:rPr lang="en-US" sz="1200" dirty="0" err="1">
                <a:solidFill>
                  <a:schemeClr val="bg1"/>
                </a:solidFill>
                <a:latin typeface="Figtree" pitchFamily="2" charset="0"/>
                <a:ea typeface="Inter" panose="02000503000000020004" pitchFamily="2" charset="0"/>
              </a:rPr>
              <a:t>dom</a:t>
            </a:r>
            <a:r>
              <a:rPr lang="en-US" sz="1200" dirty="0">
                <a:solidFill>
                  <a:schemeClr val="bg1"/>
                </a:solidFill>
                <a:latin typeface="Figtree" pitchFamily="2" charset="0"/>
                <a:ea typeface="Inter" panose="02000503000000020004" pitchFamily="2" charset="0"/>
              </a:rPr>
              <a:t> </a:t>
            </a:r>
            <a:r>
              <a:rPr lang="en-US" sz="1200" dirty="0" err="1">
                <a:solidFill>
                  <a:schemeClr val="bg1"/>
                </a:solidFill>
                <a:latin typeface="Figtree" pitchFamily="2" charset="0"/>
                <a:ea typeface="Inter" panose="02000503000000020004" pitchFamily="2" charset="0"/>
              </a:rPr>
              <a:t>eiusmod</a:t>
            </a:r>
            <a:endParaRPr lang="en-IN" sz="1200" dirty="0">
              <a:solidFill>
                <a:schemeClr val="bg1"/>
              </a:solidFill>
              <a:latin typeface="Figtree" pitchFamily="2" charset="0"/>
              <a:ea typeface="Inter" panose="02000503000000020004" pitchFamily="2" charset="0"/>
            </a:endParaRPr>
          </a:p>
        </p:txBody>
      </p:sp>
      <p:sp>
        <p:nvSpPr>
          <p:cNvPr id="112" name="TextBox 111">
            <a:extLst>
              <a:ext uri="{FF2B5EF4-FFF2-40B4-BE49-F238E27FC236}">
                <a16:creationId xmlns:a16="http://schemas.microsoft.com/office/drawing/2014/main" id="{8EB07388-D45F-C4FF-C679-9AB3B83552F3}"/>
              </a:ext>
            </a:extLst>
          </p:cNvPr>
          <p:cNvSpPr txBox="1"/>
          <p:nvPr/>
        </p:nvSpPr>
        <p:spPr>
          <a:xfrm>
            <a:off x="9517090" y="2813087"/>
            <a:ext cx="2270861" cy="338554"/>
          </a:xfrm>
          <a:prstGeom prst="rect">
            <a:avLst/>
          </a:prstGeom>
          <a:noFill/>
        </p:spPr>
        <p:txBody>
          <a:bodyPr wrap="square" rtlCol="0">
            <a:spAutoFit/>
          </a:bodyPr>
          <a:lstStyle/>
          <a:p>
            <a:r>
              <a:rPr lang="en-US" sz="1600" dirty="0">
                <a:solidFill>
                  <a:schemeClr val="bg1"/>
                </a:solidFill>
                <a:latin typeface="Figtree SemiBold" pitchFamily="2" charset="0"/>
                <a:ea typeface="Inter" panose="02000503000000020004" pitchFamily="2" charset="0"/>
              </a:rPr>
              <a:t>Lorem ipsum</a:t>
            </a:r>
            <a:endParaRPr lang="en-IN" sz="1600" dirty="0">
              <a:solidFill>
                <a:schemeClr val="bg1"/>
              </a:solidFill>
              <a:latin typeface="Figtree SemiBold" pitchFamily="2" charset="0"/>
              <a:ea typeface="Inter" panose="02000503000000020004" pitchFamily="2" charset="0"/>
            </a:endParaRPr>
          </a:p>
        </p:txBody>
      </p:sp>
      <p:sp>
        <p:nvSpPr>
          <p:cNvPr id="113" name="Oval 112">
            <a:extLst>
              <a:ext uri="{FF2B5EF4-FFF2-40B4-BE49-F238E27FC236}">
                <a16:creationId xmlns:a16="http://schemas.microsoft.com/office/drawing/2014/main" id="{E04A7A09-8172-9DDE-75A4-EB0B4EC58BC2}"/>
              </a:ext>
            </a:extLst>
          </p:cNvPr>
          <p:cNvSpPr/>
          <p:nvPr/>
        </p:nvSpPr>
        <p:spPr>
          <a:xfrm>
            <a:off x="2017220" y="4884545"/>
            <a:ext cx="791851" cy="791851"/>
          </a:xfrm>
          <a:prstGeom prst="ellipse">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14" name="Oval 113">
            <a:extLst>
              <a:ext uri="{FF2B5EF4-FFF2-40B4-BE49-F238E27FC236}">
                <a16:creationId xmlns:a16="http://schemas.microsoft.com/office/drawing/2014/main" id="{7F3B6DC2-9883-5E4F-2DD6-494A7231288A}"/>
              </a:ext>
            </a:extLst>
          </p:cNvPr>
          <p:cNvSpPr/>
          <p:nvPr/>
        </p:nvSpPr>
        <p:spPr>
          <a:xfrm>
            <a:off x="5069910" y="4884545"/>
            <a:ext cx="791851" cy="791851"/>
          </a:xfrm>
          <a:prstGeom prst="ellipse">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15" name="Oval 114">
            <a:extLst>
              <a:ext uri="{FF2B5EF4-FFF2-40B4-BE49-F238E27FC236}">
                <a16:creationId xmlns:a16="http://schemas.microsoft.com/office/drawing/2014/main" id="{3F0AE70C-C3F1-4E37-8F9B-8F743A18374C}"/>
              </a:ext>
            </a:extLst>
          </p:cNvPr>
          <p:cNvSpPr/>
          <p:nvPr/>
        </p:nvSpPr>
        <p:spPr>
          <a:xfrm>
            <a:off x="8170243" y="4884545"/>
            <a:ext cx="791851" cy="791851"/>
          </a:xfrm>
          <a:prstGeom prst="ellipse">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 name="TextBox 1">
            <a:extLst>
              <a:ext uri="{FF2B5EF4-FFF2-40B4-BE49-F238E27FC236}">
                <a16:creationId xmlns:a16="http://schemas.microsoft.com/office/drawing/2014/main" id="{640DDA7A-B950-D3DF-EBFC-2561412B5195}"/>
              </a:ext>
            </a:extLst>
          </p:cNvPr>
          <p:cNvSpPr txBox="1"/>
          <p:nvPr/>
        </p:nvSpPr>
        <p:spPr>
          <a:xfrm>
            <a:off x="788888" y="1562296"/>
            <a:ext cx="4318181" cy="584775"/>
          </a:xfrm>
          <a:prstGeom prst="rect">
            <a:avLst/>
          </a:prstGeom>
          <a:noFill/>
        </p:spPr>
        <p:txBody>
          <a:bodyPr wrap="square" rtlCol="0">
            <a:spAutoFit/>
          </a:bodyPr>
          <a:lstStyle/>
          <a:p>
            <a:r>
              <a:rPr lang="en-US" sz="3200" dirty="0">
                <a:solidFill>
                  <a:schemeClr val="bg1"/>
                </a:solidFill>
                <a:latin typeface="Figtree SemiBold" pitchFamily="2" charset="0"/>
                <a:ea typeface="Inter" panose="02000503000000020004" pitchFamily="2" charset="0"/>
              </a:rPr>
              <a:t>Key Metrics on </a:t>
            </a:r>
            <a:r>
              <a:rPr lang="en-US" sz="3200" dirty="0" err="1">
                <a:solidFill>
                  <a:schemeClr val="bg1"/>
                </a:solidFill>
                <a:latin typeface="Figtree SemiBold" pitchFamily="2" charset="0"/>
                <a:ea typeface="Inter" panose="02000503000000020004" pitchFamily="2" charset="0"/>
              </a:rPr>
              <a:t>Tiktok</a:t>
            </a:r>
            <a:endParaRPr lang="en-IN" sz="3200" dirty="0">
              <a:solidFill>
                <a:schemeClr val="bg1"/>
              </a:solidFill>
              <a:latin typeface="Figtree SemiBold" pitchFamily="2" charset="0"/>
              <a:ea typeface="Inter" panose="02000503000000020004" pitchFamily="2" charset="0"/>
            </a:endParaRPr>
          </a:p>
        </p:txBody>
      </p:sp>
      <p:pic>
        <p:nvPicPr>
          <p:cNvPr id="4" name="Graphic 3">
            <a:extLst>
              <a:ext uri="{FF2B5EF4-FFF2-40B4-BE49-F238E27FC236}">
                <a16:creationId xmlns:a16="http://schemas.microsoft.com/office/drawing/2014/main" id="{5B4E7214-2AF4-DA35-845B-28F82D3257B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403456" y="5117758"/>
            <a:ext cx="325424" cy="325424"/>
          </a:xfrm>
          <a:prstGeom prst="rect">
            <a:avLst/>
          </a:prstGeom>
        </p:spPr>
      </p:pic>
      <p:pic>
        <p:nvPicPr>
          <p:cNvPr id="6" name="Graphic 5">
            <a:extLst>
              <a:ext uri="{FF2B5EF4-FFF2-40B4-BE49-F238E27FC236}">
                <a16:creationId xmlns:a16="http://schemas.microsoft.com/office/drawing/2014/main" id="{4B03739D-2BC6-8A8D-C627-BDBB3E1029F2}"/>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250433" y="5117758"/>
            <a:ext cx="325424" cy="325424"/>
          </a:xfrm>
          <a:prstGeom prst="rect">
            <a:avLst/>
          </a:prstGeom>
        </p:spPr>
      </p:pic>
      <p:pic>
        <p:nvPicPr>
          <p:cNvPr id="7" name="Graphic 6">
            <a:extLst>
              <a:ext uri="{FF2B5EF4-FFF2-40B4-BE49-F238E27FC236}">
                <a16:creationId xmlns:a16="http://schemas.microsoft.com/office/drawing/2014/main" id="{EB14CC58-91FD-8D16-9281-1CA422825AB5}"/>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288407" y="5103042"/>
            <a:ext cx="354856" cy="354856"/>
          </a:xfrm>
          <a:prstGeom prst="rect">
            <a:avLst/>
          </a:prstGeom>
        </p:spPr>
      </p:pic>
    </p:spTree>
    <p:extLst>
      <p:ext uri="{BB962C8B-B14F-4D97-AF65-F5344CB8AC3E}">
        <p14:creationId xmlns:p14="http://schemas.microsoft.com/office/powerpoint/2010/main" val="237699586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111111"/>
        </a:solidFill>
        <a:effectLst/>
      </p:bgPr>
    </p:bg>
    <p:spTree>
      <p:nvGrpSpPr>
        <p:cNvPr id="1" name=""/>
        <p:cNvGrpSpPr/>
        <p:nvPr/>
      </p:nvGrpSpPr>
      <p:grpSpPr>
        <a:xfrm>
          <a:off x="0" y="0"/>
          <a:ext cx="0" cy="0"/>
          <a:chOff x="0" y="0"/>
          <a:chExt cx="0" cy="0"/>
        </a:xfrm>
      </p:grpSpPr>
      <p:grpSp>
        <p:nvGrpSpPr>
          <p:cNvPr id="103" name="Group 102">
            <a:extLst>
              <a:ext uri="{FF2B5EF4-FFF2-40B4-BE49-F238E27FC236}">
                <a16:creationId xmlns:a16="http://schemas.microsoft.com/office/drawing/2014/main" id="{BF1136C1-D8F9-C783-9C70-3B8CDE21E644}"/>
              </a:ext>
            </a:extLst>
          </p:cNvPr>
          <p:cNvGrpSpPr/>
          <p:nvPr/>
        </p:nvGrpSpPr>
        <p:grpSpPr>
          <a:xfrm rot="20326097" flipH="1">
            <a:off x="6371364" y="5814322"/>
            <a:ext cx="7339206" cy="1553174"/>
            <a:chOff x="-585129" y="-132695"/>
            <a:chExt cx="7339206" cy="1553174"/>
          </a:xfrm>
        </p:grpSpPr>
        <p:sp>
          <p:nvSpPr>
            <p:cNvPr id="3" name="Rectangle 2">
              <a:extLst>
                <a:ext uri="{FF2B5EF4-FFF2-40B4-BE49-F238E27FC236}">
                  <a16:creationId xmlns:a16="http://schemas.microsoft.com/office/drawing/2014/main" id="{C2F7F30A-2CDA-E048-AFAC-38416282F345}"/>
                </a:ext>
              </a:extLst>
            </p:cNvPr>
            <p:cNvSpPr/>
            <p:nvPr/>
          </p:nvSpPr>
          <p:spPr>
            <a:xfrm rot="20700000">
              <a:off x="231319" y="699686"/>
              <a:ext cx="2179059"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1" name="Rectangle 40">
              <a:extLst>
                <a:ext uri="{FF2B5EF4-FFF2-40B4-BE49-F238E27FC236}">
                  <a16:creationId xmlns:a16="http://schemas.microsoft.com/office/drawing/2014/main" id="{83E875FF-3D57-6843-B2E5-C81369F29482}"/>
                </a:ext>
              </a:extLst>
            </p:cNvPr>
            <p:cNvSpPr/>
            <p:nvPr/>
          </p:nvSpPr>
          <p:spPr>
            <a:xfrm rot="20700000">
              <a:off x="2821705" y="514059"/>
              <a:ext cx="2179059"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2" name="Rectangle 41">
              <a:extLst>
                <a:ext uri="{FF2B5EF4-FFF2-40B4-BE49-F238E27FC236}">
                  <a16:creationId xmlns:a16="http://schemas.microsoft.com/office/drawing/2014/main" id="{0EE8884E-54C7-A85E-344B-8E1524022CF8}"/>
                </a:ext>
              </a:extLst>
            </p:cNvPr>
            <p:cNvSpPr/>
            <p:nvPr/>
          </p:nvSpPr>
          <p:spPr>
            <a:xfrm rot="20700000">
              <a:off x="2157717" y="142596"/>
              <a:ext cx="976299"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3" name="Rectangle 42">
              <a:extLst>
                <a:ext uri="{FF2B5EF4-FFF2-40B4-BE49-F238E27FC236}">
                  <a16:creationId xmlns:a16="http://schemas.microsoft.com/office/drawing/2014/main" id="{F3989311-1952-FBF2-D99A-FBAEED11EB28}"/>
                </a:ext>
              </a:extLst>
            </p:cNvPr>
            <p:cNvSpPr/>
            <p:nvPr/>
          </p:nvSpPr>
          <p:spPr>
            <a:xfrm rot="20700000">
              <a:off x="5483507" y="424913"/>
              <a:ext cx="976299"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4" name="Rectangle 43">
              <a:extLst>
                <a:ext uri="{FF2B5EF4-FFF2-40B4-BE49-F238E27FC236}">
                  <a16:creationId xmlns:a16="http://schemas.microsoft.com/office/drawing/2014/main" id="{6E0432EA-D1F3-932A-F4F4-F333A42A0068}"/>
                </a:ext>
              </a:extLst>
            </p:cNvPr>
            <p:cNvSpPr/>
            <p:nvPr/>
          </p:nvSpPr>
          <p:spPr>
            <a:xfrm rot="20700000">
              <a:off x="5777778" y="62900"/>
              <a:ext cx="976299" cy="45719"/>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7" name="Rectangle 46">
              <a:extLst>
                <a:ext uri="{FF2B5EF4-FFF2-40B4-BE49-F238E27FC236}">
                  <a16:creationId xmlns:a16="http://schemas.microsoft.com/office/drawing/2014/main" id="{4B710BE7-EB28-5C31-B7F5-420786F65FB2}"/>
                </a:ext>
              </a:extLst>
            </p:cNvPr>
            <p:cNvSpPr/>
            <p:nvPr/>
          </p:nvSpPr>
          <p:spPr>
            <a:xfrm rot="20700000">
              <a:off x="4763766" y="-132695"/>
              <a:ext cx="193155"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9" name="Rectangle 48">
              <a:extLst>
                <a:ext uri="{FF2B5EF4-FFF2-40B4-BE49-F238E27FC236}">
                  <a16:creationId xmlns:a16="http://schemas.microsoft.com/office/drawing/2014/main" id="{52C7E3FB-BA0B-1208-0D5B-740FEB97BDBD}"/>
                </a:ext>
              </a:extLst>
            </p:cNvPr>
            <p:cNvSpPr/>
            <p:nvPr/>
          </p:nvSpPr>
          <p:spPr>
            <a:xfrm rot="20700000">
              <a:off x="1674512" y="1100009"/>
              <a:ext cx="193155"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0" name="Rectangle 49">
              <a:extLst>
                <a:ext uri="{FF2B5EF4-FFF2-40B4-BE49-F238E27FC236}">
                  <a16:creationId xmlns:a16="http://schemas.microsoft.com/office/drawing/2014/main" id="{4EC186D4-906C-AA47-2F8A-2A27C31DC1D8}"/>
                </a:ext>
              </a:extLst>
            </p:cNvPr>
            <p:cNvSpPr/>
            <p:nvPr/>
          </p:nvSpPr>
          <p:spPr>
            <a:xfrm rot="20700000">
              <a:off x="210145" y="1339485"/>
              <a:ext cx="90109" cy="80994"/>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1" name="Rectangle 50">
              <a:extLst>
                <a:ext uri="{FF2B5EF4-FFF2-40B4-BE49-F238E27FC236}">
                  <a16:creationId xmlns:a16="http://schemas.microsoft.com/office/drawing/2014/main" id="{4C74E1D5-170C-9A8F-B22B-82028F1463E1}"/>
                </a:ext>
              </a:extLst>
            </p:cNvPr>
            <p:cNvSpPr/>
            <p:nvPr/>
          </p:nvSpPr>
          <p:spPr>
            <a:xfrm rot="20700000">
              <a:off x="4670675" y="832377"/>
              <a:ext cx="90109" cy="80994"/>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86" name="Rectangle 85">
              <a:extLst>
                <a:ext uri="{FF2B5EF4-FFF2-40B4-BE49-F238E27FC236}">
                  <a16:creationId xmlns:a16="http://schemas.microsoft.com/office/drawing/2014/main" id="{5D8B37B0-A184-F7F2-6B1D-27C80C6D5010}"/>
                </a:ext>
              </a:extLst>
            </p:cNvPr>
            <p:cNvSpPr/>
            <p:nvPr/>
          </p:nvSpPr>
          <p:spPr>
            <a:xfrm rot="20700000">
              <a:off x="-585129" y="465602"/>
              <a:ext cx="882656" cy="45719"/>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0" name="Rectangle 89">
              <a:extLst>
                <a:ext uri="{FF2B5EF4-FFF2-40B4-BE49-F238E27FC236}">
                  <a16:creationId xmlns:a16="http://schemas.microsoft.com/office/drawing/2014/main" id="{D1391D32-4089-8630-7275-9318A112F68D}"/>
                </a:ext>
              </a:extLst>
            </p:cNvPr>
            <p:cNvSpPr/>
            <p:nvPr/>
          </p:nvSpPr>
          <p:spPr>
            <a:xfrm rot="20700000">
              <a:off x="1245000" y="376494"/>
              <a:ext cx="174629"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1" name="Rectangle 90">
              <a:extLst>
                <a:ext uri="{FF2B5EF4-FFF2-40B4-BE49-F238E27FC236}">
                  <a16:creationId xmlns:a16="http://schemas.microsoft.com/office/drawing/2014/main" id="{B0EB8794-D0F8-2C36-7324-9451F44662F8}"/>
                </a:ext>
              </a:extLst>
            </p:cNvPr>
            <p:cNvSpPr/>
            <p:nvPr/>
          </p:nvSpPr>
          <p:spPr>
            <a:xfrm rot="20700000">
              <a:off x="827192" y="31568"/>
              <a:ext cx="81466" cy="80994"/>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grpSp>
        <p:nvGrpSpPr>
          <p:cNvPr id="102" name="Group 101">
            <a:extLst>
              <a:ext uri="{FF2B5EF4-FFF2-40B4-BE49-F238E27FC236}">
                <a16:creationId xmlns:a16="http://schemas.microsoft.com/office/drawing/2014/main" id="{79315234-4F29-E0DE-659B-4205570B5F0D}"/>
              </a:ext>
            </a:extLst>
          </p:cNvPr>
          <p:cNvGrpSpPr/>
          <p:nvPr/>
        </p:nvGrpSpPr>
        <p:grpSpPr>
          <a:xfrm rot="20260098" flipH="1">
            <a:off x="-578512" y="36964"/>
            <a:ext cx="5259688" cy="840472"/>
            <a:chOff x="6906518" y="6104965"/>
            <a:chExt cx="5259688" cy="840472"/>
          </a:xfrm>
        </p:grpSpPr>
        <p:sp>
          <p:nvSpPr>
            <p:cNvPr id="54" name="Rectangle 53">
              <a:extLst>
                <a:ext uri="{FF2B5EF4-FFF2-40B4-BE49-F238E27FC236}">
                  <a16:creationId xmlns:a16="http://schemas.microsoft.com/office/drawing/2014/main" id="{F7B5A83E-22A4-6605-DA57-94366823DFFA}"/>
                </a:ext>
              </a:extLst>
            </p:cNvPr>
            <p:cNvSpPr/>
            <p:nvPr/>
          </p:nvSpPr>
          <p:spPr>
            <a:xfrm rot="20700000">
              <a:off x="10558246" y="6205064"/>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8" name="Rectangle 57">
              <a:extLst>
                <a:ext uri="{FF2B5EF4-FFF2-40B4-BE49-F238E27FC236}">
                  <a16:creationId xmlns:a16="http://schemas.microsoft.com/office/drawing/2014/main" id="{CB4BD20A-83D7-5AF8-611E-C15D9AB4E87F}"/>
                </a:ext>
              </a:extLst>
            </p:cNvPr>
            <p:cNvSpPr/>
            <p:nvPr/>
          </p:nvSpPr>
          <p:spPr>
            <a:xfrm rot="20700000">
              <a:off x="10070873" y="6899718"/>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0" name="Rectangle 59">
              <a:extLst>
                <a:ext uri="{FF2B5EF4-FFF2-40B4-BE49-F238E27FC236}">
                  <a16:creationId xmlns:a16="http://schemas.microsoft.com/office/drawing/2014/main" id="{373335A4-B2C2-7D6F-E967-9035EC99B8EF}"/>
                </a:ext>
              </a:extLst>
            </p:cNvPr>
            <p:cNvSpPr/>
            <p:nvPr/>
          </p:nvSpPr>
          <p:spPr>
            <a:xfrm rot="20700000">
              <a:off x="11431659" y="6560483"/>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3" name="Rectangle 52">
              <a:extLst>
                <a:ext uri="{FF2B5EF4-FFF2-40B4-BE49-F238E27FC236}">
                  <a16:creationId xmlns:a16="http://schemas.microsoft.com/office/drawing/2014/main" id="{6509CC19-4FCE-97D3-CE3D-57EF26030759}"/>
                </a:ext>
              </a:extLst>
            </p:cNvPr>
            <p:cNvSpPr/>
            <p:nvPr/>
          </p:nvSpPr>
          <p:spPr>
            <a:xfrm rot="20700000">
              <a:off x="9203331" y="6104965"/>
              <a:ext cx="1607960"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6" name="Rectangle 95">
              <a:extLst>
                <a:ext uri="{FF2B5EF4-FFF2-40B4-BE49-F238E27FC236}">
                  <a16:creationId xmlns:a16="http://schemas.microsoft.com/office/drawing/2014/main" id="{71D0C290-82DE-BFF9-E8EF-6B2F074AE07F}"/>
                </a:ext>
              </a:extLst>
            </p:cNvPr>
            <p:cNvSpPr/>
            <p:nvPr/>
          </p:nvSpPr>
          <p:spPr>
            <a:xfrm rot="20700000">
              <a:off x="6906518" y="6672104"/>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7" name="Rectangle 96">
              <a:extLst>
                <a:ext uri="{FF2B5EF4-FFF2-40B4-BE49-F238E27FC236}">
                  <a16:creationId xmlns:a16="http://schemas.microsoft.com/office/drawing/2014/main" id="{16F1907D-29C3-F35E-93EC-CBDAA3C93A8E}"/>
                </a:ext>
              </a:extLst>
            </p:cNvPr>
            <p:cNvSpPr/>
            <p:nvPr/>
          </p:nvSpPr>
          <p:spPr>
            <a:xfrm rot="20700000">
              <a:off x="8216605" y="6827222"/>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01" name="Rectangle 100">
              <a:extLst>
                <a:ext uri="{FF2B5EF4-FFF2-40B4-BE49-F238E27FC236}">
                  <a16:creationId xmlns:a16="http://schemas.microsoft.com/office/drawing/2014/main" id="{8D2A9BBD-1970-6E94-CEC0-A96AFB0F73A5}"/>
                </a:ext>
              </a:extLst>
            </p:cNvPr>
            <p:cNvSpPr/>
            <p:nvPr/>
          </p:nvSpPr>
          <p:spPr>
            <a:xfrm rot="20700000">
              <a:off x="9670079" y="6541227"/>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grpSp>
        <p:nvGrpSpPr>
          <p:cNvPr id="18" name="Group 17">
            <a:extLst>
              <a:ext uri="{FF2B5EF4-FFF2-40B4-BE49-F238E27FC236}">
                <a16:creationId xmlns:a16="http://schemas.microsoft.com/office/drawing/2014/main" id="{4C42B74E-DE81-B815-F96D-A4F93651EC76}"/>
              </a:ext>
            </a:extLst>
          </p:cNvPr>
          <p:cNvGrpSpPr/>
          <p:nvPr/>
        </p:nvGrpSpPr>
        <p:grpSpPr>
          <a:xfrm>
            <a:off x="2332409" y="4359288"/>
            <a:ext cx="2270861" cy="678198"/>
            <a:chOff x="1151679" y="4867755"/>
            <a:chExt cx="2270861" cy="678198"/>
          </a:xfrm>
        </p:grpSpPr>
        <p:sp>
          <p:nvSpPr>
            <p:cNvPr id="15" name="TextBox 14">
              <a:extLst>
                <a:ext uri="{FF2B5EF4-FFF2-40B4-BE49-F238E27FC236}">
                  <a16:creationId xmlns:a16="http://schemas.microsoft.com/office/drawing/2014/main" id="{A5445256-D988-7AB6-AD11-D563509E7B32}"/>
                </a:ext>
              </a:extLst>
            </p:cNvPr>
            <p:cNvSpPr txBox="1"/>
            <p:nvPr/>
          </p:nvSpPr>
          <p:spPr>
            <a:xfrm>
              <a:off x="1151679" y="5238176"/>
              <a:ext cx="2270861" cy="307777"/>
            </a:xfrm>
            <a:prstGeom prst="rect">
              <a:avLst/>
            </a:prstGeom>
            <a:noFill/>
          </p:spPr>
          <p:txBody>
            <a:bodyPr wrap="square" rtlCol="0">
              <a:spAutoFit/>
            </a:bodyPr>
            <a:lstStyle/>
            <a:p>
              <a:pPr algn="ctr"/>
              <a:r>
                <a:rPr lang="en-US" sz="1400" dirty="0">
                  <a:solidFill>
                    <a:schemeClr val="bg1">
                      <a:lumMod val="65000"/>
                    </a:schemeClr>
                  </a:solidFill>
                  <a:latin typeface="Figtree" pitchFamily="2" charset="0"/>
                  <a:ea typeface="Inter" panose="02000503000000020004" pitchFamily="2" charset="0"/>
                </a:rPr>
                <a:t>Following</a:t>
              </a:r>
              <a:endParaRPr lang="en-IN" sz="1400" dirty="0">
                <a:solidFill>
                  <a:schemeClr val="bg1">
                    <a:lumMod val="65000"/>
                  </a:schemeClr>
                </a:solidFill>
                <a:latin typeface="Figtree" pitchFamily="2" charset="0"/>
                <a:ea typeface="Inter" panose="02000503000000020004" pitchFamily="2" charset="0"/>
              </a:endParaRPr>
            </a:p>
          </p:txBody>
        </p:sp>
        <p:sp>
          <p:nvSpPr>
            <p:cNvPr id="16" name="TextBox 15">
              <a:extLst>
                <a:ext uri="{FF2B5EF4-FFF2-40B4-BE49-F238E27FC236}">
                  <a16:creationId xmlns:a16="http://schemas.microsoft.com/office/drawing/2014/main" id="{464912A4-B5FE-7349-8940-21AB10BEC83F}"/>
                </a:ext>
              </a:extLst>
            </p:cNvPr>
            <p:cNvSpPr txBox="1"/>
            <p:nvPr/>
          </p:nvSpPr>
          <p:spPr>
            <a:xfrm>
              <a:off x="1724486" y="4867755"/>
              <a:ext cx="1125246" cy="400110"/>
            </a:xfrm>
            <a:prstGeom prst="rect">
              <a:avLst/>
            </a:prstGeom>
            <a:noFill/>
          </p:spPr>
          <p:txBody>
            <a:bodyPr wrap="square" rtlCol="0">
              <a:spAutoFit/>
            </a:bodyPr>
            <a:lstStyle/>
            <a:p>
              <a:pPr algn="ctr"/>
              <a:r>
                <a:rPr lang="en-US" sz="2000" dirty="0">
                  <a:solidFill>
                    <a:schemeClr val="bg1"/>
                  </a:solidFill>
                  <a:latin typeface="Figtree SemiBold" pitchFamily="2" charset="0"/>
                  <a:ea typeface="Inter" panose="02000503000000020004" pitchFamily="2" charset="0"/>
                </a:rPr>
                <a:t>2.8M</a:t>
              </a:r>
              <a:endParaRPr lang="en-IN" sz="2000" dirty="0">
                <a:solidFill>
                  <a:schemeClr val="bg1"/>
                </a:solidFill>
                <a:latin typeface="Figtree SemiBold" pitchFamily="2" charset="0"/>
                <a:ea typeface="Inter" panose="02000503000000020004" pitchFamily="2" charset="0"/>
              </a:endParaRPr>
            </a:p>
          </p:txBody>
        </p:sp>
      </p:grpSp>
      <p:sp>
        <p:nvSpPr>
          <p:cNvPr id="17" name="TextBox 16">
            <a:extLst>
              <a:ext uri="{FF2B5EF4-FFF2-40B4-BE49-F238E27FC236}">
                <a16:creationId xmlns:a16="http://schemas.microsoft.com/office/drawing/2014/main" id="{366BB715-7264-AD19-16A4-ED1A5944C60C}"/>
              </a:ext>
            </a:extLst>
          </p:cNvPr>
          <p:cNvSpPr txBox="1"/>
          <p:nvPr/>
        </p:nvSpPr>
        <p:spPr>
          <a:xfrm>
            <a:off x="5401013" y="3090446"/>
            <a:ext cx="1389974" cy="400110"/>
          </a:xfrm>
          <a:prstGeom prst="rect">
            <a:avLst/>
          </a:prstGeom>
          <a:noFill/>
        </p:spPr>
        <p:txBody>
          <a:bodyPr wrap="square" rtlCol="0">
            <a:spAutoFit/>
          </a:bodyPr>
          <a:lstStyle/>
          <a:p>
            <a:pPr algn="ctr"/>
            <a:r>
              <a:rPr lang="en-US" sz="2000" dirty="0">
                <a:solidFill>
                  <a:schemeClr val="bg1"/>
                </a:solidFill>
                <a:latin typeface="Figtree SemiBold" pitchFamily="2" charset="0"/>
                <a:ea typeface="Inter" panose="02000503000000020004" pitchFamily="2" charset="0"/>
              </a:rPr>
              <a:t>@profile</a:t>
            </a:r>
            <a:endParaRPr lang="en-IN" sz="2000" dirty="0">
              <a:solidFill>
                <a:schemeClr val="bg1"/>
              </a:solidFill>
              <a:latin typeface="Figtree SemiBold" pitchFamily="2" charset="0"/>
              <a:ea typeface="Inter" panose="02000503000000020004" pitchFamily="2" charset="0"/>
            </a:endParaRPr>
          </a:p>
        </p:txBody>
      </p:sp>
      <p:grpSp>
        <p:nvGrpSpPr>
          <p:cNvPr id="19" name="Group 18">
            <a:extLst>
              <a:ext uri="{FF2B5EF4-FFF2-40B4-BE49-F238E27FC236}">
                <a16:creationId xmlns:a16="http://schemas.microsoft.com/office/drawing/2014/main" id="{1FBADA70-268A-D091-95C3-07162AFC3D75}"/>
              </a:ext>
            </a:extLst>
          </p:cNvPr>
          <p:cNvGrpSpPr/>
          <p:nvPr/>
        </p:nvGrpSpPr>
        <p:grpSpPr>
          <a:xfrm>
            <a:off x="4969545" y="4359288"/>
            <a:ext cx="2270861" cy="678198"/>
            <a:chOff x="1151679" y="4867755"/>
            <a:chExt cx="2270861" cy="678198"/>
          </a:xfrm>
        </p:grpSpPr>
        <p:sp>
          <p:nvSpPr>
            <p:cNvPr id="20" name="TextBox 19">
              <a:extLst>
                <a:ext uri="{FF2B5EF4-FFF2-40B4-BE49-F238E27FC236}">
                  <a16:creationId xmlns:a16="http://schemas.microsoft.com/office/drawing/2014/main" id="{65FD41B7-F5A4-C306-A5BE-EBFD0AC1F8F7}"/>
                </a:ext>
              </a:extLst>
            </p:cNvPr>
            <p:cNvSpPr txBox="1"/>
            <p:nvPr/>
          </p:nvSpPr>
          <p:spPr>
            <a:xfrm>
              <a:off x="1151679" y="5238176"/>
              <a:ext cx="2270861" cy="307777"/>
            </a:xfrm>
            <a:prstGeom prst="rect">
              <a:avLst/>
            </a:prstGeom>
            <a:noFill/>
          </p:spPr>
          <p:txBody>
            <a:bodyPr wrap="square" rtlCol="0">
              <a:spAutoFit/>
            </a:bodyPr>
            <a:lstStyle/>
            <a:p>
              <a:pPr algn="ctr"/>
              <a:r>
                <a:rPr lang="en-US" sz="1400" dirty="0">
                  <a:solidFill>
                    <a:schemeClr val="bg1">
                      <a:lumMod val="65000"/>
                    </a:schemeClr>
                  </a:solidFill>
                  <a:latin typeface="Figtree" pitchFamily="2" charset="0"/>
                  <a:ea typeface="Inter" panose="02000503000000020004" pitchFamily="2" charset="0"/>
                </a:rPr>
                <a:t>Followers</a:t>
              </a:r>
              <a:endParaRPr lang="en-IN" sz="1400" dirty="0">
                <a:solidFill>
                  <a:schemeClr val="bg1">
                    <a:lumMod val="65000"/>
                  </a:schemeClr>
                </a:solidFill>
                <a:latin typeface="Figtree" pitchFamily="2" charset="0"/>
                <a:ea typeface="Inter" panose="02000503000000020004" pitchFamily="2" charset="0"/>
              </a:endParaRPr>
            </a:p>
          </p:txBody>
        </p:sp>
        <p:sp>
          <p:nvSpPr>
            <p:cNvPr id="21" name="TextBox 20">
              <a:extLst>
                <a:ext uri="{FF2B5EF4-FFF2-40B4-BE49-F238E27FC236}">
                  <a16:creationId xmlns:a16="http://schemas.microsoft.com/office/drawing/2014/main" id="{50C5ABD5-F06C-93FC-4B69-93E26E94563D}"/>
                </a:ext>
              </a:extLst>
            </p:cNvPr>
            <p:cNvSpPr txBox="1"/>
            <p:nvPr/>
          </p:nvSpPr>
          <p:spPr>
            <a:xfrm>
              <a:off x="1724486" y="4867755"/>
              <a:ext cx="1125246" cy="400110"/>
            </a:xfrm>
            <a:prstGeom prst="rect">
              <a:avLst/>
            </a:prstGeom>
            <a:noFill/>
          </p:spPr>
          <p:txBody>
            <a:bodyPr wrap="square" rtlCol="0">
              <a:spAutoFit/>
            </a:bodyPr>
            <a:lstStyle/>
            <a:p>
              <a:pPr algn="ctr"/>
              <a:r>
                <a:rPr lang="en-US" sz="2000" dirty="0">
                  <a:solidFill>
                    <a:schemeClr val="bg1"/>
                  </a:solidFill>
                  <a:latin typeface="Figtree SemiBold" pitchFamily="2" charset="0"/>
                  <a:ea typeface="Inter" panose="02000503000000020004" pitchFamily="2" charset="0"/>
                </a:rPr>
                <a:t>125K</a:t>
              </a:r>
              <a:endParaRPr lang="en-IN" sz="2000" dirty="0">
                <a:solidFill>
                  <a:schemeClr val="bg1"/>
                </a:solidFill>
                <a:latin typeface="Figtree SemiBold" pitchFamily="2" charset="0"/>
                <a:ea typeface="Inter" panose="02000503000000020004" pitchFamily="2" charset="0"/>
              </a:endParaRPr>
            </a:p>
          </p:txBody>
        </p:sp>
      </p:grpSp>
      <p:grpSp>
        <p:nvGrpSpPr>
          <p:cNvPr id="22" name="Group 21">
            <a:extLst>
              <a:ext uri="{FF2B5EF4-FFF2-40B4-BE49-F238E27FC236}">
                <a16:creationId xmlns:a16="http://schemas.microsoft.com/office/drawing/2014/main" id="{A05FE6E0-2534-2A69-9538-0DE8451CC996}"/>
              </a:ext>
            </a:extLst>
          </p:cNvPr>
          <p:cNvGrpSpPr/>
          <p:nvPr/>
        </p:nvGrpSpPr>
        <p:grpSpPr>
          <a:xfrm>
            <a:off x="7606682" y="4359288"/>
            <a:ext cx="2270861" cy="678198"/>
            <a:chOff x="1151679" y="4867755"/>
            <a:chExt cx="2270861" cy="678198"/>
          </a:xfrm>
        </p:grpSpPr>
        <p:sp>
          <p:nvSpPr>
            <p:cNvPr id="23" name="TextBox 22">
              <a:extLst>
                <a:ext uri="{FF2B5EF4-FFF2-40B4-BE49-F238E27FC236}">
                  <a16:creationId xmlns:a16="http://schemas.microsoft.com/office/drawing/2014/main" id="{CB16B8B3-F13C-533C-ADF1-56075E30EB55}"/>
                </a:ext>
              </a:extLst>
            </p:cNvPr>
            <p:cNvSpPr txBox="1"/>
            <p:nvPr/>
          </p:nvSpPr>
          <p:spPr>
            <a:xfrm>
              <a:off x="1151679" y="5238176"/>
              <a:ext cx="2270861" cy="307777"/>
            </a:xfrm>
            <a:prstGeom prst="rect">
              <a:avLst/>
            </a:prstGeom>
            <a:noFill/>
          </p:spPr>
          <p:txBody>
            <a:bodyPr wrap="square" rtlCol="0">
              <a:spAutoFit/>
            </a:bodyPr>
            <a:lstStyle/>
            <a:p>
              <a:pPr algn="ctr"/>
              <a:r>
                <a:rPr lang="en-US" sz="1400" dirty="0">
                  <a:solidFill>
                    <a:schemeClr val="bg1">
                      <a:lumMod val="65000"/>
                    </a:schemeClr>
                  </a:solidFill>
                  <a:latin typeface="Figtree" pitchFamily="2" charset="0"/>
                  <a:ea typeface="Inter" panose="02000503000000020004" pitchFamily="2" charset="0"/>
                </a:rPr>
                <a:t>Views</a:t>
              </a:r>
              <a:endParaRPr lang="en-IN" sz="1400" dirty="0">
                <a:solidFill>
                  <a:schemeClr val="bg1">
                    <a:lumMod val="65000"/>
                  </a:schemeClr>
                </a:solidFill>
                <a:latin typeface="Figtree" pitchFamily="2" charset="0"/>
                <a:ea typeface="Inter" panose="02000503000000020004" pitchFamily="2" charset="0"/>
              </a:endParaRPr>
            </a:p>
          </p:txBody>
        </p:sp>
        <p:sp>
          <p:nvSpPr>
            <p:cNvPr id="24" name="TextBox 23">
              <a:extLst>
                <a:ext uri="{FF2B5EF4-FFF2-40B4-BE49-F238E27FC236}">
                  <a16:creationId xmlns:a16="http://schemas.microsoft.com/office/drawing/2014/main" id="{BE9A9C51-B0EA-E2E8-A041-4B99E2417DA6}"/>
                </a:ext>
              </a:extLst>
            </p:cNvPr>
            <p:cNvSpPr txBox="1"/>
            <p:nvPr/>
          </p:nvSpPr>
          <p:spPr>
            <a:xfrm>
              <a:off x="1724486" y="4867755"/>
              <a:ext cx="1125246" cy="400110"/>
            </a:xfrm>
            <a:prstGeom prst="rect">
              <a:avLst/>
            </a:prstGeom>
            <a:noFill/>
          </p:spPr>
          <p:txBody>
            <a:bodyPr wrap="square" rtlCol="0">
              <a:spAutoFit/>
            </a:bodyPr>
            <a:lstStyle/>
            <a:p>
              <a:pPr algn="ctr"/>
              <a:r>
                <a:rPr lang="en-US" sz="2000" dirty="0">
                  <a:solidFill>
                    <a:schemeClr val="bg1"/>
                  </a:solidFill>
                  <a:latin typeface="Figtree SemiBold" pitchFamily="2" charset="0"/>
                  <a:ea typeface="Inter" panose="02000503000000020004" pitchFamily="2" charset="0"/>
                </a:rPr>
                <a:t>1.6M</a:t>
              </a:r>
              <a:endParaRPr lang="en-IN" sz="2000" dirty="0">
                <a:solidFill>
                  <a:schemeClr val="bg1"/>
                </a:solidFill>
                <a:latin typeface="Figtree SemiBold" pitchFamily="2" charset="0"/>
                <a:ea typeface="Inter" panose="02000503000000020004" pitchFamily="2" charset="0"/>
              </a:endParaRPr>
            </a:p>
          </p:txBody>
        </p:sp>
      </p:grpSp>
      <p:grpSp>
        <p:nvGrpSpPr>
          <p:cNvPr id="29" name="Group 28">
            <a:extLst>
              <a:ext uri="{FF2B5EF4-FFF2-40B4-BE49-F238E27FC236}">
                <a16:creationId xmlns:a16="http://schemas.microsoft.com/office/drawing/2014/main" id="{0FD05A13-9BC7-DA41-DDBD-6605560A7D8A}"/>
              </a:ext>
            </a:extLst>
          </p:cNvPr>
          <p:cNvGrpSpPr/>
          <p:nvPr/>
        </p:nvGrpSpPr>
        <p:grpSpPr>
          <a:xfrm>
            <a:off x="4675096" y="5427390"/>
            <a:ext cx="2841808" cy="598272"/>
            <a:chOff x="4046128" y="4702611"/>
            <a:chExt cx="4099744" cy="863098"/>
          </a:xfrm>
        </p:grpSpPr>
        <p:sp>
          <p:nvSpPr>
            <p:cNvPr id="25" name="Rectangle: Rounded Corners 24">
              <a:extLst>
                <a:ext uri="{FF2B5EF4-FFF2-40B4-BE49-F238E27FC236}">
                  <a16:creationId xmlns:a16="http://schemas.microsoft.com/office/drawing/2014/main" id="{A1CEF439-8FCD-8B42-4E2F-D8C4648845B7}"/>
                </a:ext>
              </a:extLst>
            </p:cNvPr>
            <p:cNvSpPr/>
            <p:nvPr/>
          </p:nvSpPr>
          <p:spPr>
            <a:xfrm>
              <a:off x="4046128" y="4702611"/>
              <a:ext cx="3093720" cy="863098"/>
            </a:xfrm>
            <a:prstGeom prst="round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Figtree SemiBold" pitchFamily="2" charset="0"/>
                </a:rPr>
                <a:t>Follow</a:t>
              </a:r>
              <a:endParaRPr lang="en-IN" dirty="0">
                <a:latin typeface="Figtree SemiBold" pitchFamily="2" charset="0"/>
              </a:endParaRPr>
            </a:p>
          </p:txBody>
        </p:sp>
        <p:sp>
          <p:nvSpPr>
            <p:cNvPr id="26" name="Rectangle: Rounded Corners 25">
              <a:extLst>
                <a:ext uri="{FF2B5EF4-FFF2-40B4-BE49-F238E27FC236}">
                  <a16:creationId xmlns:a16="http://schemas.microsoft.com/office/drawing/2014/main" id="{188D7350-5478-6675-1653-332C32B7C9BF}"/>
                </a:ext>
              </a:extLst>
            </p:cNvPr>
            <p:cNvSpPr/>
            <p:nvPr/>
          </p:nvSpPr>
          <p:spPr>
            <a:xfrm>
              <a:off x="7263468" y="4702611"/>
              <a:ext cx="882404" cy="863098"/>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8" name="Isosceles Triangle 27">
              <a:extLst>
                <a:ext uri="{FF2B5EF4-FFF2-40B4-BE49-F238E27FC236}">
                  <a16:creationId xmlns:a16="http://schemas.microsoft.com/office/drawing/2014/main" id="{59007679-035C-0447-6D83-BE5B5A7D93E5}"/>
                </a:ext>
              </a:extLst>
            </p:cNvPr>
            <p:cNvSpPr/>
            <p:nvPr/>
          </p:nvSpPr>
          <p:spPr>
            <a:xfrm rot="10800000">
              <a:off x="7575100" y="5022461"/>
              <a:ext cx="259142" cy="223398"/>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sp>
        <p:nvSpPr>
          <p:cNvPr id="30" name="TextBox 29">
            <a:extLst>
              <a:ext uri="{FF2B5EF4-FFF2-40B4-BE49-F238E27FC236}">
                <a16:creationId xmlns:a16="http://schemas.microsoft.com/office/drawing/2014/main" id="{3DE4E54D-A10A-9594-9217-75F4A54D9372}"/>
              </a:ext>
            </a:extLst>
          </p:cNvPr>
          <p:cNvSpPr txBox="1"/>
          <p:nvPr/>
        </p:nvSpPr>
        <p:spPr>
          <a:xfrm>
            <a:off x="1102294" y="3614359"/>
            <a:ext cx="10022906" cy="523220"/>
          </a:xfrm>
          <a:prstGeom prst="rect">
            <a:avLst/>
          </a:prstGeom>
          <a:noFill/>
        </p:spPr>
        <p:txBody>
          <a:bodyPr wrap="square" rtlCol="0">
            <a:spAutoFit/>
          </a:bodyPr>
          <a:lstStyle/>
          <a:p>
            <a:pPr algn="ctr"/>
            <a:r>
              <a:rPr lang="en-US" sz="1400" dirty="0">
                <a:solidFill>
                  <a:schemeClr val="bg1">
                    <a:lumMod val="65000"/>
                  </a:schemeClr>
                </a:solidFill>
                <a:latin typeface="Figtree" pitchFamily="2" charset="0"/>
                <a:ea typeface="Inter" panose="02000503000000020004" pitchFamily="2" charset="0"/>
              </a:rPr>
              <a:t>Lorem ipsum dolor sit amet, consectetur adipiscing </a:t>
            </a:r>
            <a:r>
              <a:rPr lang="en-US" sz="1400" dirty="0" err="1">
                <a:solidFill>
                  <a:schemeClr val="bg1">
                    <a:lumMod val="65000"/>
                  </a:schemeClr>
                </a:solidFill>
                <a:latin typeface="Figtree" pitchFamily="2" charset="0"/>
                <a:ea typeface="Inter" panose="02000503000000020004" pitchFamily="2" charset="0"/>
              </a:rPr>
              <a:t>elit</a:t>
            </a:r>
            <a:r>
              <a:rPr lang="en-US" sz="1400" dirty="0">
                <a:solidFill>
                  <a:schemeClr val="bg1">
                    <a:lumMod val="65000"/>
                  </a:schemeClr>
                </a:solidFill>
                <a:latin typeface="Figtree" pitchFamily="2" charset="0"/>
                <a:ea typeface="Inter" panose="02000503000000020004" pitchFamily="2" charset="0"/>
              </a:rPr>
              <a:t>, sed do </a:t>
            </a:r>
            <a:r>
              <a:rPr lang="en-US" sz="1400" dirty="0" err="1">
                <a:solidFill>
                  <a:schemeClr val="bg1">
                    <a:lumMod val="65000"/>
                  </a:schemeClr>
                </a:solidFill>
                <a:latin typeface="Figtree" pitchFamily="2" charset="0"/>
                <a:ea typeface="Inter" panose="02000503000000020004" pitchFamily="2" charset="0"/>
              </a:rPr>
              <a:t>eiusmod</a:t>
            </a:r>
            <a:r>
              <a:rPr lang="en-US" sz="1400" dirty="0">
                <a:solidFill>
                  <a:schemeClr val="bg1">
                    <a:lumMod val="65000"/>
                  </a:schemeClr>
                </a:solidFill>
                <a:latin typeface="Figtree" pitchFamily="2" charset="0"/>
                <a:ea typeface="Inter" panose="02000503000000020004" pitchFamily="2" charset="0"/>
              </a:rPr>
              <a:t> tempor </a:t>
            </a:r>
            <a:r>
              <a:rPr lang="en-US" sz="1400" dirty="0" err="1">
                <a:solidFill>
                  <a:schemeClr val="bg1">
                    <a:lumMod val="65000"/>
                  </a:schemeClr>
                </a:solidFill>
                <a:latin typeface="Figtree" pitchFamily="2" charset="0"/>
                <a:ea typeface="Inter" panose="02000503000000020004" pitchFamily="2" charset="0"/>
              </a:rPr>
              <a:t>incididunt</a:t>
            </a:r>
            <a:r>
              <a:rPr lang="en-US" sz="1400" dirty="0">
                <a:solidFill>
                  <a:schemeClr val="bg1">
                    <a:lumMod val="65000"/>
                  </a:schemeClr>
                </a:solidFill>
                <a:latin typeface="Figtree" pitchFamily="2" charset="0"/>
                <a:ea typeface="Inter" panose="02000503000000020004" pitchFamily="2" charset="0"/>
              </a:rPr>
              <a:t> </a:t>
            </a:r>
            <a:r>
              <a:rPr lang="en-US" sz="1400" dirty="0" err="1">
                <a:solidFill>
                  <a:schemeClr val="bg1">
                    <a:lumMod val="65000"/>
                  </a:schemeClr>
                </a:solidFill>
                <a:latin typeface="Figtree" pitchFamily="2" charset="0"/>
                <a:ea typeface="Inter" panose="02000503000000020004" pitchFamily="2" charset="0"/>
              </a:rPr>
              <a:t>ut</a:t>
            </a:r>
            <a:r>
              <a:rPr lang="en-US" sz="1400" dirty="0">
                <a:solidFill>
                  <a:schemeClr val="bg1">
                    <a:lumMod val="65000"/>
                  </a:schemeClr>
                </a:solidFill>
                <a:latin typeface="Figtree" pitchFamily="2" charset="0"/>
                <a:ea typeface="Inter" panose="02000503000000020004" pitchFamily="2" charset="0"/>
              </a:rPr>
              <a:t> labore et dolore magna aliqua. Ut </a:t>
            </a:r>
            <a:r>
              <a:rPr lang="en-US" sz="1400" dirty="0" err="1">
                <a:solidFill>
                  <a:schemeClr val="bg1">
                    <a:lumMod val="65000"/>
                  </a:schemeClr>
                </a:solidFill>
                <a:latin typeface="Figtree" pitchFamily="2" charset="0"/>
                <a:ea typeface="Inter" panose="02000503000000020004" pitchFamily="2" charset="0"/>
              </a:rPr>
              <a:t>enim</a:t>
            </a:r>
            <a:r>
              <a:rPr lang="en-US" sz="1400" dirty="0">
                <a:solidFill>
                  <a:schemeClr val="bg1">
                    <a:lumMod val="65000"/>
                  </a:schemeClr>
                </a:solidFill>
                <a:latin typeface="Figtree" pitchFamily="2" charset="0"/>
                <a:ea typeface="Inter" panose="02000503000000020004" pitchFamily="2" charset="0"/>
              </a:rPr>
              <a:t> ad minim a </a:t>
            </a:r>
            <a:r>
              <a:rPr lang="en-US" sz="1400" dirty="0" err="1">
                <a:solidFill>
                  <a:schemeClr val="bg1">
                    <a:lumMod val="65000"/>
                  </a:schemeClr>
                </a:solidFill>
                <a:latin typeface="Figtree" pitchFamily="2" charset="0"/>
                <a:ea typeface="Inter" panose="02000503000000020004" pitchFamily="2" charset="0"/>
              </a:rPr>
              <a:t>veniam</a:t>
            </a:r>
            <a:r>
              <a:rPr lang="en-US" sz="1400" dirty="0">
                <a:solidFill>
                  <a:schemeClr val="bg1">
                    <a:lumMod val="65000"/>
                  </a:schemeClr>
                </a:solidFill>
                <a:latin typeface="Figtree" pitchFamily="2" charset="0"/>
                <a:ea typeface="Inter" panose="02000503000000020004" pitchFamily="2" charset="0"/>
              </a:rPr>
              <a:t>, </a:t>
            </a:r>
            <a:r>
              <a:rPr lang="en-US" sz="1400" dirty="0" err="1">
                <a:solidFill>
                  <a:schemeClr val="bg1">
                    <a:lumMod val="65000"/>
                  </a:schemeClr>
                </a:solidFill>
                <a:latin typeface="Figtree" pitchFamily="2" charset="0"/>
                <a:ea typeface="Inter" panose="02000503000000020004" pitchFamily="2" charset="0"/>
              </a:rPr>
              <a:t>quis</a:t>
            </a:r>
            <a:r>
              <a:rPr lang="en-US" sz="1400" dirty="0">
                <a:solidFill>
                  <a:schemeClr val="bg1">
                    <a:lumMod val="65000"/>
                  </a:schemeClr>
                </a:solidFill>
                <a:latin typeface="Figtree" pitchFamily="2" charset="0"/>
                <a:ea typeface="Inter" panose="02000503000000020004" pitchFamily="2" charset="0"/>
              </a:rPr>
              <a:t> </a:t>
            </a:r>
            <a:r>
              <a:rPr lang="en-US" sz="1400" dirty="0" err="1">
                <a:solidFill>
                  <a:schemeClr val="bg1">
                    <a:lumMod val="65000"/>
                  </a:schemeClr>
                </a:solidFill>
                <a:latin typeface="Figtree" pitchFamily="2" charset="0"/>
                <a:ea typeface="Inter" panose="02000503000000020004" pitchFamily="2" charset="0"/>
              </a:rPr>
              <a:t>nostrud</a:t>
            </a:r>
            <a:r>
              <a:rPr lang="en-US" sz="1400" dirty="0">
                <a:solidFill>
                  <a:schemeClr val="bg1">
                    <a:lumMod val="65000"/>
                  </a:schemeClr>
                </a:solidFill>
                <a:latin typeface="Figtree" pitchFamily="2" charset="0"/>
                <a:ea typeface="Inter" panose="02000503000000020004" pitchFamily="2" charset="0"/>
              </a:rPr>
              <a:t> exercitation </a:t>
            </a:r>
            <a:r>
              <a:rPr lang="en-US" sz="1400" dirty="0" err="1">
                <a:solidFill>
                  <a:schemeClr val="bg1">
                    <a:lumMod val="65000"/>
                  </a:schemeClr>
                </a:solidFill>
                <a:latin typeface="Figtree" pitchFamily="2" charset="0"/>
                <a:ea typeface="Inter" panose="02000503000000020004" pitchFamily="2" charset="0"/>
              </a:rPr>
              <a:t>ullamco</a:t>
            </a:r>
            <a:r>
              <a:rPr lang="en-US" sz="1400" dirty="0">
                <a:solidFill>
                  <a:schemeClr val="bg1">
                    <a:lumMod val="65000"/>
                  </a:schemeClr>
                </a:solidFill>
                <a:latin typeface="Figtree" pitchFamily="2" charset="0"/>
                <a:ea typeface="Inter" panose="02000503000000020004" pitchFamily="2" charset="0"/>
              </a:rPr>
              <a:t> </a:t>
            </a:r>
            <a:r>
              <a:rPr lang="en-US" sz="1400" dirty="0" err="1">
                <a:solidFill>
                  <a:schemeClr val="bg1">
                    <a:lumMod val="65000"/>
                  </a:schemeClr>
                </a:solidFill>
                <a:latin typeface="Figtree" pitchFamily="2" charset="0"/>
                <a:ea typeface="Inter" panose="02000503000000020004" pitchFamily="2" charset="0"/>
              </a:rPr>
              <a:t>laboris</a:t>
            </a:r>
            <a:r>
              <a:rPr lang="en-US" sz="1400" dirty="0">
                <a:solidFill>
                  <a:schemeClr val="bg1">
                    <a:lumMod val="65000"/>
                  </a:schemeClr>
                </a:solidFill>
                <a:latin typeface="Figtree" pitchFamily="2" charset="0"/>
                <a:ea typeface="Inter" panose="02000503000000020004" pitchFamily="2" charset="0"/>
              </a:rPr>
              <a:t> nisi </a:t>
            </a:r>
            <a:r>
              <a:rPr lang="en-US" sz="1400" dirty="0" err="1">
                <a:solidFill>
                  <a:schemeClr val="bg1">
                    <a:lumMod val="65000"/>
                  </a:schemeClr>
                </a:solidFill>
                <a:latin typeface="Figtree" pitchFamily="2" charset="0"/>
                <a:ea typeface="Inter" panose="02000503000000020004" pitchFamily="2" charset="0"/>
              </a:rPr>
              <a:t>ut</a:t>
            </a:r>
            <a:r>
              <a:rPr lang="en-US" sz="1400" dirty="0">
                <a:solidFill>
                  <a:schemeClr val="bg1">
                    <a:lumMod val="65000"/>
                  </a:schemeClr>
                </a:solidFill>
                <a:latin typeface="Figtree" pitchFamily="2" charset="0"/>
                <a:ea typeface="Inter" panose="02000503000000020004" pitchFamily="2" charset="0"/>
              </a:rPr>
              <a:t> </a:t>
            </a:r>
            <a:r>
              <a:rPr lang="en-US" sz="1400" dirty="0" err="1">
                <a:solidFill>
                  <a:schemeClr val="bg1">
                    <a:lumMod val="65000"/>
                  </a:schemeClr>
                </a:solidFill>
                <a:latin typeface="Figtree" pitchFamily="2" charset="0"/>
                <a:ea typeface="Inter" panose="02000503000000020004" pitchFamily="2" charset="0"/>
              </a:rPr>
              <a:t>aliquip</a:t>
            </a:r>
            <a:r>
              <a:rPr lang="en-US" sz="1400" dirty="0">
                <a:solidFill>
                  <a:schemeClr val="bg1">
                    <a:lumMod val="65000"/>
                  </a:schemeClr>
                </a:solidFill>
                <a:latin typeface="Figtree" pitchFamily="2" charset="0"/>
                <a:ea typeface="Inter" panose="02000503000000020004" pitchFamily="2" charset="0"/>
              </a:rPr>
              <a:t> </a:t>
            </a:r>
            <a:endParaRPr lang="en-IN" sz="1400" dirty="0">
              <a:solidFill>
                <a:schemeClr val="bg1">
                  <a:lumMod val="65000"/>
                </a:schemeClr>
              </a:solidFill>
              <a:latin typeface="Figtree" pitchFamily="2" charset="0"/>
              <a:ea typeface="Inter" panose="02000503000000020004" pitchFamily="2" charset="0"/>
            </a:endParaRPr>
          </a:p>
        </p:txBody>
      </p:sp>
      <p:pic>
        <p:nvPicPr>
          <p:cNvPr id="6" name="Picture Placeholder 5" descr="A person with blue hair&#10;&#10;Description automatically generated with low confidence">
            <a:extLst>
              <a:ext uri="{FF2B5EF4-FFF2-40B4-BE49-F238E27FC236}">
                <a16:creationId xmlns:a16="http://schemas.microsoft.com/office/drawing/2014/main" id="{0B3DF644-CF89-108B-F8BF-E19C179785B8}"/>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9970" b="9970"/>
          <a:stretch>
            <a:fillRect/>
          </a:stretch>
        </p:blipFill>
        <p:spPr/>
      </p:pic>
    </p:spTree>
    <p:extLst>
      <p:ext uri="{BB962C8B-B14F-4D97-AF65-F5344CB8AC3E}">
        <p14:creationId xmlns:p14="http://schemas.microsoft.com/office/powerpoint/2010/main" val="429012637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111111"/>
        </a:solidFill>
        <a:effectLst/>
      </p:bgPr>
    </p:bg>
    <p:spTree>
      <p:nvGrpSpPr>
        <p:cNvPr id="1" name=""/>
        <p:cNvGrpSpPr/>
        <p:nvPr/>
      </p:nvGrpSpPr>
      <p:grpSpPr>
        <a:xfrm>
          <a:off x="0" y="0"/>
          <a:ext cx="0" cy="0"/>
          <a:chOff x="0" y="0"/>
          <a:chExt cx="0" cy="0"/>
        </a:xfrm>
      </p:grpSpPr>
      <p:grpSp>
        <p:nvGrpSpPr>
          <p:cNvPr id="103" name="Group 102">
            <a:extLst>
              <a:ext uri="{FF2B5EF4-FFF2-40B4-BE49-F238E27FC236}">
                <a16:creationId xmlns:a16="http://schemas.microsoft.com/office/drawing/2014/main" id="{BF1136C1-D8F9-C783-9C70-3B8CDE21E644}"/>
              </a:ext>
            </a:extLst>
          </p:cNvPr>
          <p:cNvGrpSpPr/>
          <p:nvPr/>
        </p:nvGrpSpPr>
        <p:grpSpPr>
          <a:xfrm rot="21039681" flipH="1">
            <a:off x="5535905" y="6152767"/>
            <a:ext cx="7339206" cy="1894962"/>
            <a:chOff x="-585129" y="-132695"/>
            <a:chExt cx="7339206" cy="1894962"/>
          </a:xfrm>
        </p:grpSpPr>
        <p:sp>
          <p:nvSpPr>
            <p:cNvPr id="3" name="Rectangle 2">
              <a:extLst>
                <a:ext uri="{FF2B5EF4-FFF2-40B4-BE49-F238E27FC236}">
                  <a16:creationId xmlns:a16="http://schemas.microsoft.com/office/drawing/2014/main" id="{C2F7F30A-2CDA-E048-AFAC-38416282F345}"/>
                </a:ext>
              </a:extLst>
            </p:cNvPr>
            <p:cNvSpPr/>
            <p:nvPr/>
          </p:nvSpPr>
          <p:spPr>
            <a:xfrm rot="20700000">
              <a:off x="231319" y="699686"/>
              <a:ext cx="2179059"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1" name="Rectangle 40">
              <a:extLst>
                <a:ext uri="{FF2B5EF4-FFF2-40B4-BE49-F238E27FC236}">
                  <a16:creationId xmlns:a16="http://schemas.microsoft.com/office/drawing/2014/main" id="{83E875FF-3D57-6843-B2E5-C81369F29482}"/>
                </a:ext>
              </a:extLst>
            </p:cNvPr>
            <p:cNvSpPr/>
            <p:nvPr/>
          </p:nvSpPr>
          <p:spPr>
            <a:xfrm rot="20700000">
              <a:off x="2821705" y="514059"/>
              <a:ext cx="2179059"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2" name="Rectangle 41">
              <a:extLst>
                <a:ext uri="{FF2B5EF4-FFF2-40B4-BE49-F238E27FC236}">
                  <a16:creationId xmlns:a16="http://schemas.microsoft.com/office/drawing/2014/main" id="{0EE8884E-54C7-A85E-344B-8E1524022CF8}"/>
                </a:ext>
              </a:extLst>
            </p:cNvPr>
            <p:cNvSpPr/>
            <p:nvPr/>
          </p:nvSpPr>
          <p:spPr>
            <a:xfrm rot="20700000">
              <a:off x="2157717" y="142596"/>
              <a:ext cx="976299"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3" name="Rectangle 42">
              <a:extLst>
                <a:ext uri="{FF2B5EF4-FFF2-40B4-BE49-F238E27FC236}">
                  <a16:creationId xmlns:a16="http://schemas.microsoft.com/office/drawing/2014/main" id="{F3989311-1952-FBF2-D99A-FBAEED11EB28}"/>
                </a:ext>
              </a:extLst>
            </p:cNvPr>
            <p:cNvSpPr/>
            <p:nvPr/>
          </p:nvSpPr>
          <p:spPr>
            <a:xfrm rot="20700000">
              <a:off x="323181" y="1716548"/>
              <a:ext cx="976299"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4" name="Rectangle 43">
              <a:extLst>
                <a:ext uri="{FF2B5EF4-FFF2-40B4-BE49-F238E27FC236}">
                  <a16:creationId xmlns:a16="http://schemas.microsoft.com/office/drawing/2014/main" id="{6E0432EA-D1F3-932A-F4F4-F333A42A0068}"/>
                </a:ext>
              </a:extLst>
            </p:cNvPr>
            <p:cNvSpPr/>
            <p:nvPr/>
          </p:nvSpPr>
          <p:spPr>
            <a:xfrm rot="20700000">
              <a:off x="5777778" y="62900"/>
              <a:ext cx="976299" cy="45719"/>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7" name="Rectangle 46">
              <a:extLst>
                <a:ext uri="{FF2B5EF4-FFF2-40B4-BE49-F238E27FC236}">
                  <a16:creationId xmlns:a16="http://schemas.microsoft.com/office/drawing/2014/main" id="{4B710BE7-EB28-5C31-B7F5-420786F65FB2}"/>
                </a:ext>
              </a:extLst>
            </p:cNvPr>
            <p:cNvSpPr/>
            <p:nvPr/>
          </p:nvSpPr>
          <p:spPr>
            <a:xfrm rot="20700000">
              <a:off x="4763766" y="-132695"/>
              <a:ext cx="193155"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9" name="Rectangle 48">
              <a:extLst>
                <a:ext uri="{FF2B5EF4-FFF2-40B4-BE49-F238E27FC236}">
                  <a16:creationId xmlns:a16="http://schemas.microsoft.com/office/drawing/2014/main" id="{52C7E3FB-BA0B-1208-0D5B-740FEB97BDBD}"/>
                </a:ext>
              </a:extLst>
            </p:cNvPr>
            <p:cNvSpPr/>
            <p:nvPr/>
          </p:nvSpPr>
          <p:spPr>
            <a:xfrm rot="20700000">
              <a:off x="1674512" y="1100009"/>
              <a:ext cx="193155"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0" name="Rectangle 49">
              <a:extLst>
                <a:ext uri="{FF2B5EF4-FFF2-40B4-BE49-F238E27FC236}">
                  <a16:creationId xmlns:a16="http://schemas.microsoft.com/office/drawing/2014/main" id="{4EC186D4-906C-AA47-2F8A-2A27C31DC1D8}"/>
                </a:ext>
              </a:extLst>
            </p:cNvPr>
            <p:cNvSpPr/>
            <p:nvPr/>
          </p:nvSpPr>
          <p:spPr>
            <a:xfrm rot="20700000">
              <a:off x="210145" y="1339485"/>
              <a:ext cx="90109" cy="80994"/>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1" name="Rectangle 50">
              <a:extLst>
                <a:ext uri="{FF2B5EF4-FFF2-40B4-BE49-F238E27FC236}">
                  <a16:creationId xmlns:a16="http://schemas.microsoft.com/office/drawing/2014/main" id="{4C74E1D5-170C-9A8F-B22B-82028F1463E1}"/>
                </a:ext>
              </a:extLst>
            </p:cNvPr>
            <p:cNvSpPr/>
            <p:nvPr/>
          </p:nvSpPr>
          <p:spPr>
            <a:xfrm rot="20700000">
              <a:off x="3773277" y="180436"/>
              <a:ext cx="90109" cy="80994"/>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86" name="Rectangle 85">
              <a:extLst>
                <a:ext uri="{FF2B5EF4-FFF2-40B4-BE49-F238E27FC236}">
                  <a16:creationId xmlns:a16="http://schemas.microsoft.com/office/drawing/2014/main" id="{5D8B37B0-A184-F7F2-6B1D-27C80C6D5010}"/>
                </a:ext>
              </a:extLst>
            </p:cNvPr>
            <p:cNvSpPr/>
            <p:nvPr/>
          </p:nvSpPr>
          <p:spPr>
            <a:xfrm rot="20700000">
              <a:off x="-585129" y="465602"/>
              <a:ext cx="882656" cy="45719"/>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0" name="Rectangle 89">
              <a:extLst>
                <a:ext uri="{FF2B5EF4-FFF2-40B4-BE49-F238E27FC236}">
                  <a16:creationId xmlns:a16="http://schemas.microsoft.com/office/drawing/2014/main" id="{D1391D32-4089-8630-7275-9318A112F68D}"/>
                </a:ext>
              </a:extLst>
            </p:cNvPr>
            <p:cNvSpPr/>
            <p:nvPr/>
          </p:nvSpPr>
          <p:spPr>
            <a:xfrm rot="20700000">
              <a:off x="1245000" y="376494"/>
              <a:ext cx="174629"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1" name="Rectangle 90">
              <a:extLst>
                <a:ext uri="{FF2B5EF4-FFF2-40B4-BE49-F238E27FC236}">
                  <a16:creationId xmlns:a16="http://schemas.microsoft.com/office/drawing/2014/main" id="{B0EB8794-D0F8-2C36-7324-9451F44662F8}"/>
                </a:ext>
              </a:extLst>
            </p:cNvPr>
            <p:cNvSpPr/>
            <p:nvPr/>
          </p:nvSpPr>
          <p:spPr>
            <a:xfrm rot="20700000">
              <a:off x="827192" y="31568"/>
              <a:ext cx="81466" cy="80994"/>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grpSp>
        <p:nvGrpSpPr>
          <p:cNvPr id="102" name="Group 101">
            <a:extLst>
              <a:ext uri="{FF2B5EF4-FFF2-40B4-BE49-F238E27FC236}">
                <a16:creationId xmlns:a16="http://schemas.microsoft.com/office/drawing/2014/main" id="{79315234-4F29-E0DE-659B-4205570B5F0D}"/>
              </a:ext>
            </a:extLst>
          </p:cNvPr>
          <p:cNvGrpSpPr/>
          <p:nvPr/>
        </p:nvGrpSpPr>
        <p:grpSpPr>
          <a:xfrm rot="21023390" flipH="1">
            <a:off x="-524490" y="-385173"/>
            <a:ext cx="5259688" cy="1131604"/>
            <a:chOff x="6906518" y="5813833"/>
            <a:chExt cx="5259688" cy="1131604"/>
          </a:xfrm>
        </p:grpSpPr>
        <p:sp>
          <p:nvSpPr>
            <p:cNvPr id="54" name="Rectangle 53">
              <a:extLst>
                <a:ext uri="{FF2B5EF4-FFF2-40B4-BE49-F238E27FC236}">
                  <a16:creationId xmlns:a16="http://schemas.microsoft.com/office/drawing/2014/main" id="{F7B5A83E-22A4-6605-DA57-94366823DFFA}"/>
                </a:ext>
              </a:extLst>
            </p:cNvPr>
            <p:cNvSpPr/>
            <p:nvPr/>
          </p:nvSpPr>
          <p:spPr>
            <a:xfrm rot="20700000">
              <a:off x="10558246" y="6205064"/>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8" name="Rectangle 57">
              <a:extLst>
                <a:ext uri="{FF2B5EF4-FFF2-40B4-BE49-F238E27FC236}">
                  <a16:creationId xmlns:a16="http://schemas.microsoft.com/office/drawing/2014/main" id="{CB4BD20A-83D7-5AF8-611E-C15D9AB4E87F}"/>
                </a:ext>
              </a:extLst>
            </p:cNvPr>
            <p:cNvSpPr/>
            <p:nvPr/>
          </p:nvSpPr>
          <p:spPr>
            <a:xfrm rot="20700000">
              <a:off x="10070873" y="6899718"/>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0" name="Rectangle 59">
              <a:extLst>
                <a:ext uri="{FF2B5EF4-FFF2-40B4-BE49-F238E27FC236}">
                  <a16:creationId xmlns:a16="http://schemas.microsoft.com/office/drawing/2014/main" id="{373335A4-B2C2-7D6F-E967-9035EC99B8EF}"/>
                </a:ext>
              </a:extLst>
            </p:cNvPr>
            <p:cNvSpPr/>
            <p:nvPr/>
          </p:nvSpPr>
          <p:spPr>
            <a:xfrm rot="20700000">
              <a:off x="11431659" y="6560483"/>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3" name="Rectangle 52">
              <a:extLst>
                <a:ext uri="{FF2B5EF4-FFF2-40B4-BE49-F238E27FC236}">
                  <a16:creationId xmlns:a16="http://schemas.microsoft.com/office/drawing/2014/main" id="{6509CC19-4FCE-97D3-CE3D-57EF26030759}"/>
                </a:ext>
              </a:extLst>
            </p:cNvPr>
            <p:cNvSpPr/>
            <p:nvPr/>
          </p:nvSpPr>
          <p:spPr>
            <a:xfrm rot="20700000">
              <a:off x="9203331" y="6104965"/>
              <a:ext cx="1607960"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6" name="Rectangle 95">
              <a:extLst>
                <a:ext uri="{FF2B5EF4-FFF2-40B4-BE49-F238E27FC236}">
                  <a16:creationId xmlns:a16="http://schemas.microsoft.com/office/drawing/2014/main" id="{71D0C290-82DE-BFF9-E8EF-6B2F074AE07F}"/>
                </a:ext>
              </a:extLst>
            </p:cNvPr>
            <p:cNvSpPr/>
            <p:nvPr/>
          </p:nvSpPr>
          <p:spPr>
            <a:xfrm rot="20700000">
              <a:off x="6906518" y="6672104"/>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7" name="Rectangle 96">
              <a:extLst>
                <a:ext uri="{FF2B5EF4-FFF2-40B4-BE49-F238E27FC236}">
                  <a16:creationId xmlns:a16="http://schemas.microsoft.com/office/drawing/2014/main" id="{16F1907D-29C3-F35E-93EC-CBDAA3C93A8E}"/>
                </a:ext>
              </a:extLst>
            </p:cNvPr>
            <p:cNvSpPr/>
            <p:nvPr/>
          </p:nvSpPr>
          <p:spPr>
            <a:xfrm rot="20700000">
              <a:off x="8216605" y="6827222"/>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01" name="Rectangle 100">
              <a:extLst>
                <a:ext uri="{FF2B5EF4-FFF2-40B4-BE49-F238E27FC236}">
                  <a16:creationId xmlns:a16="http://schemas.microsoft.com/office/drawing/2014/main" id="{8D2A9BBD-1970-6E94-CEC0-A96AFB0F73A5}"/>
                </a:ext>
              </a:extLst>
            </p:cNvPr>
            <p:cNvSpPr/>
            <p:nvPr/>
          </p:nvSpPr>
          <p:spPr>
            <a:xfrm rot="20700000">
              <a:off x="9670079" y="6541227"/>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2" name="Rectangle 11">
              <a:extLst>
                <a:ext uri="{FF2B5EF4-FFF2-40B4-BE49-F238E27FC236}">
                  <a16:creationId xmlns:a16="http://schemas.microsoft.com/office/drawing/2014/main" id="{20F25C84-4515-F5C1-94F4-2265F3021D5B}"/>
                </a:ext>
              </a:extLst>
            </p:cNvPr>
            <p:cNvSpPr/>
            <p:nvPr/>
          </p:nvSpPr>
          <p:spPr>
            <a:xfrm rot="20700000">
              <a:off x="11468331" y="5813833"/>
              <a:ext cx="142532"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sp>
        <p:nvSpPr>
          <p:cNvPr id="13" name="TextBox 12">
            <a:extLst>
              <a:ext uri="{FF2B5EF4-FFF2-40B4-BE49-F238E27FC236}">
                <a16:creationId xmlns:a16="http://schemas.microsoft.com/office/drawing/2014/main" id="{AF497B7D-9BF2-D40D-FB54-831A38BDA8D5}"/>
              </a:ext>
            </a:extLst>
          </p:cNvPr>
          <p:cNvSpPr txBox="1"/>
          <p:nvPr/>
        </p:nvSpPr>
        <p:spPr>
          <a:xfrm>
            <a:off x="788888" y="2457888"/>
            <a:ext cx="5464139" cy="2964914"/>
          </a:xfrm>
          <a:prstGeom prst="rect">
            <a:avLst/>
          </a:prstGeom>
          <a:noFill/>
        </p:spPr>
        <p:txBody>
          <a:bodyPr wrap="square" rtlCol="0">
            <a:spAutoFit/>
          </a:bodyPr>
          <a:lstStyle/>
          <a:p>
            <a:pPr marL="171450" indent="-171450">
              <a:lnSpc>
                <a:spcPct val="150000"/>
              </a:lnSpc>
              <a:buFont typeface="Arial" panose="020B0604020202020204" pitchFamily="34" charset="0"/>
              <a:buChar char="•"/>
            </a:pPr>
            <a:r>
              <a:rPr lang="en-US" sz="1400" dirty="0">
                <a:solidFill>
                  <a:schemeClr val="bg1"/>
                </a:solidFill>
                <a:latin typeface="Figtree" pitchFamily="2" charset="0"/>
                <a:ea typeface="Inter" panose="02000503000000020004" pitchFamily="2" charset="0"/>
              </a:rPr>
              <a:t>1 in 4 TikTok users are under 20 years old</a:t>
            </a:r>
          </a:p>
          <a:p>
            <a:pPr marL="171450" indent="-171450">
              <a:lnSpc>
                <a:spcPct val="150000"/>
              </a:lnSpc>
              <a:buFont typeface="Arial" panose="020B0604020202020204" pitchFamily="34" charset="0"/>
              <a:buChar char="•"/>
            </a:pPr>
            <a:r>
              <a:rPr lang="en-US" sz="1400" dirty="0">
                <a:solidFill>
                  <a:schemeClr val="bg1"/>
                </a:solidFill>
                <a:latin typeface="Figtree" pitchFamily="2" charset="0"/>
                <a:ea typeface="Inter" panose="02000503000000020004" pitchFamily="2" charset="0"/>
              </a:rPr>
              <a:t>TikTok has more Gen Z users than Instagram</a:t>
            </a:r>
          </a:p>
          <a:p>
            <a:pPr marL="171450" indent="-171450">
              <a:lnSpc>
                <a:spcPct val="150000"/>
              </a:lnSpc>
              <a:buFont typeface="Arial" panose="020B0604020202020204" pitchFamily="34" charset="0"/>
              <a:buChar char="•"/>
            </a:pPr>
            <a:r>
              <a:rPr lang="en-US" sz="1400" dirty="0">
                <a:solidFill>
                  <a:schemeClr val="bg1"/>
                </a:solidFill>
                <a:latin typeface="Figtree" pitchFamily="2" charset="0"/>
                <a:ea typeface="Inter" panose="02000503000000020004" pitchFamily="2" charset="0"/>
              </a:rPr>
              <a:t>The majority of TikTok creators are aged 18 to 24</a:t>
            </a:r>
          </a:p>
          <a:p>
            <a:pPr marL="171450" indent="-171450">
              <a:lnSpc>
                <a:spcPct val="150000"/>
              </a:lnSpc>
              <a:buFont typeface="Arial" panose="020B0604020202020204" pitchFamily="34" charset="0"/>
              <a:buChar char="•"/>
            </a:pPr>
            <a:r>
              <a:rPr lang="en-US" sz="1400" dirty="0">
                <a:solidFill>
                  <a:schemeClr val="bg1"/>
                </a:solidFill>
                <a:latin typeface="Figtree" pitchFamily="2" charset="0"/>
                <a:ea typeface="Inter" panose="02000503000000020004" pitchFamily="2" charset="0"/>
              </a:rPr>
              <a:t>57% of TikTok users are female</a:t>
            </a:r>
          </a:p>
          <a:p>
            <a:pPr marL="171450" indent="-171450">
              <a:lnSpc>
                <a:spcPct val="150000"/>
              </a:lnSpc>
              <a:buFont typeface="Arial" panose="020B0604020202020204" pitchFamily="34" charset="0"/>
              <a:buChar char="•"/>
            </a:pPr>
            <a:r>
              <a:rPr lang="en-US" sz="1400" dirty="0">
                <a:solidFill>
                  <a:schemeClr val="bg1"/>
                </a:solidFill>
                <a:latin typeface="Figtree" pitchFamily="2" charset="0"/>
                <a:ea typeface="Inter" panose="02000503000000020004" pitchFamily="2" charset="0"/>
              </a:rPr>
              <a:t>The US has the largest TikTok audience (over 135 million)</a:t>
            </a:r>
          </a:p>
          <a:p>
            <a:pPr marL="171450" indent="-171450">
              <a:lnSpc>
                <a:spcPct val="150000"/>
              </a:lnSpc>
              <a:buFont typeface="Arial" panose="020B0604020202020204" pitchFamily="34" charset="0"/>
              <a:buChar char="•"/>
            </a:pPr>
            <a:r>
              <a:rPr lang="en-US" sz="1400" dirty="0">
                <a:solidFill>
                  <a:schemeClr val="bg1"/>
                </a:solidFill>
                <a:latin typeface="Figtree" pitchFamily="2" charset="0"/>
                <a:ea typeface="Inter" panose="02000503000000020004" pitchFamily="2" charset="0"/>
              </a:rPr>
              <a:t>Almost 90% of Saudi Arabian adults use TikTok</a:t>
            </a:r>
          </a:p>
          <a:p>
            <a:pPr marL="171450" indent="-171450">
              <a:lnSpc>
                <a:spcPct val="150000"/>
              </a:lnSpc>
              <a:buFont typeface="Arial" panose="020B0604020202020204" pitchFamily="34" charset="0"/>
              <a:buChar char="•"/>
            </a:pPr>
            <a:r>
              <a:rPr lang="en-US" sz="1400" dirty="0">
                <a:solidFill>
                  <a:schemeClr val="bg1"/>
                </a:solidFill>
                <a:latin typeface="Figtree" pitchFamily="2" charset="0"/>
                <a:ea typeface="Inter" panose="02000503000000020004" pitchFamily="2" charset="0"/>
              </a:rPr>
              <a:t>The average age of the top 10 TikTok creators is 24 years old</a:t>
            </a:r>
          </a:p>
          <a:p>
            <a:pPr marL="171450" indent="-171450">
              <a:lnSpc>
                <a:spcPct val="150000"/>
              </a:lnSpc>
              <a:buFont typeface="Arial" panose="020B0604020202020204" pitchFamily="34" charset="0"/>
              <a:buChar char="•"/>
            </a:pPr>
            <a:r>
              <a:rPr lang="en-US" sz="1400" dirty="0">
                <a:solidFill>
                  <a:schemeClr val="bg1"/>
                </a:solidFill>
                <a:latin typeface="Figtree" pitchFamily="2" charset="0"/>
                <a:ea typeface="Inter" panose="02000503000000020004" pitchFamily="2" charset="0"/>
              </a:rPr>
              <a:t>Each of 2021’s top seven TikTok earners was 25-years-old or younger</a:t>
            </a:r>
            <a:endParaRPr lang="en-IN" sz="1400" dirty="0">
              <a:solidFill>
                <a:schemeClr val="bg1"/>
              </a:solidFill>
              <a:latin typeface="Figtree" pitchFamily="2" charset="0"/>
              <a:ea typeface="Inter" panose="02000503000000020004" pitchFamily="2" charset="0"/>
            </a:endParaRPr>
          </a:p>
        </p:txBody>
      </p:sp>
      <p:sp>
        <p:nvSpPr>
          <p:cNvPr id="14" name="TextBox 13">
            <a:extLst>
              <a:ext uri="{FF2B5EF4-FFF2-40B4-BE49-F238E27FC236}">
                <a16:creationId xmlns:a16="http://schemas.microsoft.com/office/drawing/2014/main" id="{B905A6CE-BA83-C76A-8FCA-4CDB89208A8A}"/>
              </a:ext>
            </a:extLst>
          </p:cNvPr>
          <p:cNvSpPr txBox="1"/>
          <p:nvPr/>
        </p:nvSpPr>
        <p:spPr>
          <a:xfrm>
            <a:off x="788889" y="1773041"/>
            <a:ext cx="5464138" cy="584775"/>
          </a:xfrm>
          <a:prstGeom prst="rect">
            <a:avLst/>
          </a:prstGeom>
          <a:noFill/>
        </p:spPr>
        <p:txBody>
          <a:bodyPr wrap="square" rtlCol="0">
            <a:spAutoFit/>
          </a:bodyPr>
          <a:lstStyle/>
          <a:p>
            <a:r>
              <a:rPr lang="en-US" sz="3200" dirty="0">
                <a:solidFill>
                  <a:schemeClr val="bg1"/>
                </a:solidFill>
                <a:latin typeface="Figtree SemiBold" pitchFamily="2" charset="0"/>
                <a:ea typeface="Inter" panose="02000503000000020004" pitchFamily="2" charset="0"/>
              </a:rPr>
              <a:t>Some Facts about TikTok</a:t>
            </a:r>
            <a:endParaRPr lang="en-IN" sz="3200" dirty="0">
              <a:solidFill>
                <a:schemeClr val="bg1"/>
              </a:solidFill>
              <a:latin typeface="Figtree SemiBold" pitchFamily="2" charset="0"/>
              <a:ea typeface="Inter" panose="02000503000000020004" pitchFamily="2" charset="0"/>
            </a:endParaRPr>
          </a:p>
        </p:txBody>
      </p:sp>
      <p:sp>
        <p:nvSpPr>
          <p:cNvPr id="34" name="TextBox 33">
            <a:extLst>
              <a:ext uri="{FF2B5EF4-FFF2-40B4-BE49-F238E27FC236}">
                <a16:creationId xmlns:a16="http://schemas.microsoft.com/office/drawing/2014/main" id="{BEF22953-A482-7B16-D13F-FFE0243BB792}"/>
              </a:ext>
            </a:extLst>
          </p:cNvPr>
          <p:cNvSpPr txBox="1"/>
          <p:nvPr/>
        </p:nvSpPr>
        <p:spPr>
          <a:xfrm>
            <a:off x="6253027" y="2457888"/>
            <a:ext cx="5215074" cy="2641749"/>
          </a:xfrm>
          <a:prstGeom prst="rect">
            <a:avLst/>
          </a:prstGeom>
          <a:noFill/>
        </p:spPr>
        <p:txBody>
          <a:bodyPr wrap="square" rtlCol="0">
            <a:spAutoFit/>
          </a:bodyPr>
          <a:lstStyle/>
          <a:p>
            <a:pPr marL="171450" indent="-171450">
              <a:lnSpc>
                <a:spcPct val="150000"/>
              </a:lnSpc>
              <a:buFont typeface="Arial" panose="020B0604020202020204" pitchFamily="34" charset="0"/>
              <a:buChar char="•"/>
            </a:pPr>
            <a:r>
              <a:rPr lang="en-US" sz="1400" dirty="0">
                <a:solidFill>
                  <a:schemeClr val="bg1"/>
                </a:solidFill>
                <a:latin typeface="Figtree" pitchFamily="2" charset="0"/>
                <a:ea typeface="Inter" panose="02000503000000020004" pitchFamily="2" charset="0"/>
              </a:rPr>
              <a:t>The social media platform’s appeal to a young audience has taken TikTok (37.3 million) above Instagram (33.3 million) in terms of popularity among Gen Z users.</a:t>
            </a:r>
          </a:p>
          <a:p>
            <a:pPr marL="171450" indent="-171450">
              <a:lnSpc>
                <a:spcPct val="150000"/>
              </a:lnSpc>
              <a:buFont typeface="Arial" panose="020B0604020202020204" pitchFamily="34" charset="0"/>
              <a:buChar char="•"/>
            </a:pPr>
            <a:r>
              <a:rPr lang="en-US" sz="1400" dirty="0">
                <a:solidFill>
                  <a:schemeClr val="bg1"/>
                </a:solidFill>
                <a:latin typeface="Figtree" pitchFamily="2" charset="0"/>
                <a:ea typeface="Inter" panose="02000503000000020004" pitchFamily="2" charset="0"/>
              </a:rPr>
              <a:t>The US has the single largest TikTok audience with over 135 million users. That’s approximately 38% more than second-placed Indonesia’s 99 million users.</a:t>
            </a:r>
          </a:p>
          <a:p>
            <a:pPr marL="171450" indent="-171450">
              <a:lnSpc>
                <a:spcPct val="150000"/>
              </a:lnSpc>
              <a:buFont typeface="Arial" panose="020B0604020202020204" pitchFamily="34" charset="0"/>
              <a:buChar char="•"/>
            </a:pPr>
            <a:r>
              <a:rPr lang="en-US" sz="1400" dirty="0">
                <a:solidFill>
                  <a:schemeClr val="bg1"/>
                </a:solidFill>
                <a:latin typeface="Figtree" pitchFamily="2" charset="0"/>
                <a:ea typeface="Inter" panose="02000503000000020004" pitchFamily="2" charset="0"/>
              </a:rPr>
              <a:t>Saudi Arabia leads the way with around 9 in 10 (87.9%) in </a:t>
            </a:r>
            <a:r>
              <a:rPr lang="en-US" sz="1400" dirty="0" err="1">
                <a:solidFill>
                  <a:schemeClr val="bg1"/>
                </a:solidFill>
                <a:latin typeface="Figtree" pitchFamily="2" charset="0"/>
                <a:ea typeface="Inter" panose="02000503000000020004" pitchFamily="2" charset="0"/>
              </a:rPr>
              <a:t>Tiktok</a:t>
            </a:r>
            <a:r>
              <a:rPr lang="en-US" sz="1400" dirty="0">
                <a:solidFill>
                  <a:schemeClr val="bg1"/>
                </a:solidFill>
                <a:latin typeface="Figtree" pitchFamily="2" charset="0"/>
                <a:ea typeface="Inter" panose="02000503000000020004" pitchFamily="2" charset="0"/>
              </a:rPr>
              <a:t> penetration</a:t>
            </a:r>
            <a:endParaRPr lang="en-IN" sz="1400" dirty="0">
              <a:solidFill>
                <a:schemeClr val="bg1"/>
              </a:solidFill>
              <a:latin typeface="Figtree" pitchFamily="2" charset="0"/>
              <a:ea typeface="Inter" panose="02000503000000020004" pitchFamily="2" charset="0"/>
            </a:endParaRPr>
          </a:p>
        </p:txBody>
      </p:sp>
    </p:spTree>
    <p:extLst>
      <p:ext uri="{BB962C8B-B14F-4D97-AF65-F5344CB8AC3E}">
        <p14:creationId xmlns:p14="http://schemas.microsoft.com/office/powerpoint/2010/main" val="285571669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111111"/>
        </a:solid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62E1DA31-A808-3E95-9ECC-4908B4660C6C}"/>
              </a:ext>
            </a:extLst>
          </p:cNvPr>
          <p:cNvSpPr/>
          <p:nvPr/>
        </p:nvSpPr>
        <p:spPr>
          <a:xfrm>
            <a:off x="2476031" y="1731944"/>
            <a:ext cx="3459526" cy="2171377"/>
          </a:xfrm>
          <a:prstGeom prst="roundRect">
            <a:avLst>
              <a:gd name="adj" fmla="val 0"/>
            </a:avLst>
          </a:prstGeom>
          <a:solidFill>
            <a:srgbClr val="02F5ED">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 name="Rectangle: Rounded Corners 5">
            <a:extLst>
              <a:ext uri="{FF2B5EF4-FFF2-40B4-BE49-F238E27FC236}">
                <a16:creationId xmlns:a16="http://schemas.microsoft.com/office/drawing/2014/main" id="{31087BEA-55A8-717E-8C14-74B22C6955C4}"/>
              </a:ext>
            </a:extLst>
          </p:cNvPr>
          <p:cNvSpPr/>
          <p:nvPr/>
        </p:nvSpPr>
        <p:spPr>
          <a:xfrm>
            <a:off x="2476031" y="4126213"/>
            <a:ext cx="3459526" cy="2171377"/>
          </a:xfrm>
          <a:prstGeom prst="roundRect">
            <a:avLst>
              <a:gd name="adj" fmla="val 0"/>
            </a:avLst>
          </a:prstGeom>
          <a:solidFill>
            <a:srgbClr val="FD014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8" name="Rectangle: Rounded Corners 7">
            <a:extLst>
              <a:ext uri="{FF2B5EF4-FFF2-40B4-BE49-F238E27FC236}">
                <a16:creationId xmlns:a16="http://schemas.microsoft.com/office/drawing/2014/main" id="{ACAB07C5-201A-E301-F3FB-E153C0043859}"/>
              </a:ext>
            </a:extLst>
          </p:cNvPr>
          <p:cNvSpPr/>
          <p:nvPr/>
        </p:nvSpPr>
        <p:spPr>
          <a:xfrm>
            <a:off x="7890388" y="4126213"/>
            <a:ext cx="3459526" cy="2171377"/>
          </a:xfrm>
          <a:prstGeom prst="roundRect">
            <a:avLst>
              <a:gd name="adj" fmla="val 0"/>
            </a:avLst>
          </a:prstGeom>
          <a:solidFill>
            <a:srgbClr val="02F5ED">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0" name="Rectangle: Rounded Corners 9">
            <a:extLst>
              <a:ext uri="{FF2B5EF4-FFF2-40B4-BE49-F238E27FC236}">
                <a16:creationId xmlns:a16="http://schemas.microsoft.com/office/drawing/2014/main" id="{70F70F13-B64E-2AA5-8222-8585B841FA25}"/>
              </a:ext>
            </a:extLst>
          </p:cNvPr>
          <p:cNvSpPr/>
          <p:nvPr/>
        </p:nvSpPr>
        <p:spPr>
          <a:xfrm>
            <a:off x="7890388" y="1670248"/>
            <a:ext cx="3459526" cy="2171377"/>
          </a:xfrm>
          <a:prstGeom prst="roundRect">
            <a:avLst>
              <a:gd name="adj" fmla="val 0"/>
            </a:avLst>
          </a:prstGeom>
          <a:solidFill>
            <a:srgbClr val="FD014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nvGrpSpPr>
          <p:cNvPr id="103" name="Group 102">
            <a:extLst>
              <a:ext uri="{FF2B5EF4-FFF2-40B4-BE49-F238E27FC236}">
                <a16:creationId xmlns:a16="http://schemas.microsoft.com/office/drawing/2014/main" id="{BF1136C1-D8F9-C783-9C70-3B8CDE21E644}"/>
              </a:ext>
            </a:extLst>
          </p:cNvPr>
          <p:cNvGrpSpPr/>
          <p:nvPr/>
        </p:nvGrpSpPr>
        <p:grpSpPr>
          <a:xfrm rot="20326097" flipH="1">
            <a:off x="6371364" y="5814322"/>
            <a:ext cx="7339206" cy="1553174"/>
            <a:chOff x="-585129" y="-132695"/>
            <a:chExt cx="7339206" cy="1553174"/>
          </a:xfrm>
        </p:grpSpPr>
        <p:sp>
          <p:nvSpPr>
            <p:cNvPr id="3" name="Rectangle 2">
              <a:extLst>
                <a:ext uri="{FF2B5EF4-FFF2-40B4-BE49-F238E27FC236}">
                  <a16:creationId xmlns:a16="http://schemas.microsoft.com/office/drawing/2014/main" id="{C2F7F30A-2CDA-E048-AFAC-38416282F345}"/>
                </a:ext>
              </a:extLst>
            </p:cNvPr>
            <p:cNvSpPr/>
            <p:nvPr/>
          </p:nvSpPr>
          <p:spPr>
            <a:xfrm rot="20700000">
              <a:off x="231319" y="699686"/>
              <a:ext cx="2179059"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1" name="Rectangle 40">
              <a:extLst>
                <a:ext uri="{FF2B5EF4-FFF2-40B4-BE49-F238E27FC236}">
                  <a16:creationId xmlns:a16="http://schemas.microsoft.com/office/drawing/2014/main" id="{83E875FF-3D57-6843-B2E5-C81369F29482}"/>
                </a:ext>
              </a:extLst>
            </p:cNvPr>
            <p:cNvSpPr/>
            <p:nvPr/>
          </p:nvSpPr>
          <p:spPr>
            <a:xfrm rot="20700000">
              <a:off x="2821705" y="514059"/>
              <a:ext cx="2179059"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2" name="Rectangle 41">
              <a:extLst>
                <a:ext uri="{FF2B5EF4-FFF2-40B4-BE49-F238E27FC236}">
                  <a16:creationId xmlns:a16="http://schemas.microsoft.com/office/drawing/2014/main" id="{0EE8884E-54C7-A85E-344B-8E1524022CF8}"/>
                </a:ext>
              </a:extLst>
            </p:cNvPr>
            <p:cNvSpPr/>
            <p:nvPr/>
          </p:nvSpPr>
          <p:spPr>
            <a:xfrm rot="20700000">
              <a:off x="2157717" y="142596"/>
              <a:ext cx="976299"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3" name="Rectangle 42">
              <a:extLst>
                <a:ext uri="{FF2B5EF4-FFF2-40B4-BE49-F238E27FC236}">
                  <a16:creationId xmlns:a16="http://schemas.microsoft.com/office/drawing/2014/main" id="{F3989311-1952-FBF2-D99A-FBAEED11EB28}"/>
                </a:ext>
              </a:extLst>
            </p:cNvPr>
            <p:cNvSpPr/>
            <p:nvPr/>
          </p:nvSpPr>
          <p:spPr>
            <a:xfrm rot="20700000">
              <a:off x="5483507" y="424913"/>
              <a:ext cx="976299"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4" name="Rectangle 43">
              <a:extLst>
                <a:ext uri="{FF2B5EF4-FFF2-40B4-BE49-F238E27FC236}">
                  <a16:creationId xmlns:a16="http://schemas.microsoft.com/office/drawing/2014/main" id="{6E0432EA-D1F3-932A-F4F4-F333A42A0068}"/>
                </a:ext>
              </a:extLst>
            </p:cNvPr>
            <p:cNvSpPr/>
            <p:nvPr/>
          </p:nvSpPr>
          <p:spPr>
            <a:xfrm rot="20700000">
              <a:off x="5777778" y="62900"/>
              <a:ext cx="976299" cy="45719"/>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7" name="Rectangle 46">
              <a:extLst>
                <a:ext uri="{FF2B5EF4-FFF2-40B4-BE49-F238E27FC236}">
                  <a16:creationId xmlns:a16="http://schemas.microsoft.com/office/drawing/2014/main" id="{4B710BE7-EB28-5C31-B7F5-420786F65FB2}"/>
                </a:ext>
              </a:extLst>
            </p:cNvPr>
            <p:cNvSpPr/>
            <p:nvPr/>
          </p:nvSpPr>
          <p:spPr>
            <a:xfrm rot="20700000">
              <a:off x="4763766" y="-132695"/>
              <a:ext cx="193155"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9" name="Rectangle 48">
              <a:extLst>
                <a:ext uri="{FF2B5EF4-FFF2-40B4-BE49-F238E27FC236}">
                  <a16:creationId xmlns:a16="http://schemas.microsoft.com/office/drawing/2014/main" id="{52C7E3FB-BA0B-1208-0D5B-740FEB97BDBD}"/>
                </a:ext>
              </a:extLst>
            </p:cNvPr>
            <p:cNvSpPr/>
            <p:nvPr/>
          </p:nvSpPr>
          <p:spPr>
            <a:xfrm rot="20700000">
              <a:off x="1674512" y="1100009"/>
              <a:ext cx="193155"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0" name="Rectangle 49">
              <a:extLst>
                <a:ext uri="{FF2B5EF4-FFF2-40B4-BE49-F238E27FC236}">
                  <a16:creationId xmlns:a16="http://schemas.microsoft.com/office/drawing/2014/main" id="{4EC186D4-906C-AA47-2F8A-2A27C31DC1D8}"/>
                </a:ext>
              </a:extLst>
            </p:cNvPr>
            <p:cNvSpPr/>
            <p:nvPr/>
          </p:nvSpPr>
          <p:spPr>
            <a:xfrm rot="20700000">
              <a:off x="210145" y="1339485"/>
              <a:ext cx="90109" cy="80994"/>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1" name="Rectangle 50">
              <a:extLst>
                <a:ext uri="{FF2B5EF4-FFF2-40B4-BE49-F238E27FC236}">
                  <a16:creationId xmlns:a16="http://schemas.microsoft.com/office/drawing/2014/main" id="{4C74E1D5-170C-9A8F-B22B-82028F1463E1}"/>
                </a:ext>
              </a:extLst>
            </p:cNvPr>
            <p:cNvSpPr/>
            <p:nvPr/>
          </p:nvSpPr>
          <p:spPr>
            <a:xfrm rot="20700000">
              <a:off x="4670675" y="832377"/>
              <a:ext cx="90109" cy="80994"/>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86" name="Rectangle 85">
              <a:extLst>
                <a:ext uri="{FF2B5EF4-FFF2-40B4-BE49-F238E27FC236}">
                  <a16:creationId xmlns:a16="http://schemas.microsoft.com/office/drawing/2014/main" id="{5D8B37B0-A184-F7F2-6B1D-27C80C6D5010}"/>
                </a:ext>
              </a:extLst>
            </p:cNvPr>
            <p:cNvSpPr/>
            <p:nvPr/>
          </p:nvSpPr>
          <p:spPr>
            <a:xfrm rot="20700000">
              <a:off x="-585129" y="465602"/>
              <a:ext cx="882656" cy="45719"/>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0" name="Rectangle 89">
              <a:extLst>
                <a:ext uri="{FF2B5EF4-FFF2-40B4-BE49-F238E27FC236}">
                  <a16:creationId xmlns:a16="http://schemas.microsoft.com/office/drawing/2014/main" id="{D1391D32-4089-8630-7275-9318A112F68D}"/>
                </a:ext>
              </a:extLst>
            </p:cNvPr>
            <p:cNvSpPr/>
            <p:nvPr/>
          </p:nvSpPr>
          <p:spPr>
            <a:xfrm rot="20700000">
              <a:off x="1245000" y="376494"/>
              <a:ext cx="174629"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1" name="Rectangle 90">
              <a:extLst>
                <a:ext uri="{FF2B5EF4-FFF2-40B4-BE49-F238E27FC236}">
                  <a16:creationId xmlns:a16="http://schemas.microsoft.com/office/drawing/2014/main" id="{B0EB8794-D0F8-2C36-7324-9451F44662F8}"/>
                </a:ext>
              </a:extLst>
            </p:cNvPr>
            <p:cNvSpPr/>
            <p:nvPr/>
          </p:nvSpPr>
          <p:spPr>
            <a:xfrm rot="20700000">
              <a:off x="827192" y="31568"/>
              <a:ext cx="81466" cy="80994"/>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grpSp>
        <p:nvGrpSpPr>
          <p:cNvPr id="102" name="Group 101">
            <a:extLst>
              <a:ext uri="{FF2B5EF4-FFF2-40B4-BE49-F238E27FC236}">
                <a16:creationId xmlns:a16="http://schemas.microsoft.com/office/drawing/2014/main" id="{79315234-4F29-E0DE-659B-4205570B5F0D}"/>
              </a:ext>
            </a:extLst>
          </p:cNvPr>
          <p:cNvGrpSpPr/>
          <p:nvPr/>
        </p:nvGrpSpPr>
        <p:grpSpPr>
          <a:xfrm rot="20260098" flipH="1">
            <a:off x="-578512" y="36964"/>
            <a:ext cx="5259688" cy="840472"/>
            <a:chOff x="6906518" y="6104965"/>
            <a:chExt cx="5259688" cy="840472"/>
          </a:xfrm>
        </p:grpSpPr>
        <p:sp>
          <p:nvSpPr>
            <p:cNvPr id="54" name="Rectangle 53">
              <a:extLst>
                <a:ext uri="{FF2B5EF4-FFF2-40B4-BE49-F238E27FC236}">
                  <a16:creationId xmlns:a16="http://schemas.microsoft.com/office/drawing/2014/main" id="{F7B5A83E-22A4-6605-DA57-94366823DFFA}"/>
                </a:ext>
              </a:extLst>
            </p:cNvPr>
            <p:cNvSpPr/>
            <p:nvPr/>
          </p:nvSpPr>
          <p:spPr>
            <a:xfrm rot="20700000">
              <a:off x="10558246" y="6205064"/>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8" name="Rectangle 57">
              <a:extLst>
                <a:ext uri="{FF2B5EF4-FFF2-40B4-BE49-F238E27FC236}">
                  <a16:creationId xmlns:a16="http://schemas.microsoft.com/office/drawing/2014/main" id="{CB4BD20A-83D7-5AF8-611E-C15D9AB4E87F}"/>
                </a:ext>
              </a:extLst>
            </p:cNvPr>
            <p:cNvSpPr/>
            <p:nvPr/>
          </p:nvSpPr>
          <p:spPr>
            <a:xfrm rot="20700000">
              <a:off x="10070873" y="6899718"/>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0" name="Rectangle 59">
              <a:extLst>
                <a:ext uri="{FF2B5EF4-FFF2-40B4-BE49-F238E27FC236}">
                  <a16:creationId xmlns:a16="http://schemas.microsoft.com/office/drawing/2014/main" id="{373335A4-B2C2-7D6F-E967-9035EC99B8EF}"/>
                </a:ext>
              </a:extLst>
            </p:cNvPr>
            <p:cNvSpPr/>
            <p:nvPr/>
          </p:nvSpPr>
          <p:spPr>
            <a:xfrm rot="20700000">
              <a:off x="11431659" y="6560483"/>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3" name="Rectangle 52">
              <a:extLst>
                <a:ext uri="{FF2B5EF4-FFF2-40B4-BE49-F238E27FC236}">
                  <a16:creationId xmlns:a16="http://schemas.microsoft.com/office/drawing/2014/main" id="{6509CC19-4FCE-97D3-CE3D-57EF26030759}"/>
                </a:ext>
              </a:extLst>
            </p:cNvPr>
            <p:cNvSpPr/>
            <p:nvPr/>
          </p:nvSpPr>
          <p:spPr>
            <a:xfrm rot="20700000">
              <a:off x="9203331" y="6104965"/>
              <a:ext cx="1607960"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6" name="Rectangle 95">
              <a:extLst>
                <a:ext uri="{FF2B5EF4-FFF2-40B4-BE49-F238E27FC236}">
                  <a16:creationId xmlns:a16="http://schemas.microsoft.com/office/drawing/2014/main" id="{71D0C290-82DE-BFF9-E8EF-6B2F074AE07F}"/>
                </a:ext>
              </a:extLst>
            </p:cNvPr>
            <p:cNvSpPr/>
            <p:nvPr/>
          </p:nvSpPr>
          <p:spPr>
            <a:xfrm rot="20700000">
              <a:off x="6906518" y="6672104"/>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7" name="Rectangle 96">
              <a:extLst>
                <a:ext uri="{FF2B5EF4-FFF2-40B4-BE49-F238E27FC236}">
                  <a16:creationId xmlns:a16="http://schemas.microsoft.com/office/drawing/2014/main" id="{16F1907D-29C3-F35E-93EC-CBDAA3C93A8E}"/>
                </a:ext>
              </a:extLst>
            </p:cNvPr>
            <p:cNvSpPr/>
            <p:nvPr/>
          </p:nvSpPr>
          <p:spPr>
            <a:xfrm rot="20700000">
              <a:off x="8216605" y="6827222"/>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01" name="Rectangle 100">
              <a:extLst>
                <a:ext uri="{FF2B5EF4-FFF2-40B4-BE49-F238E27FC236}">
                  <a16:creationId xmlns:a16="http://schemas.microsoft.com/office/drawing/2014/main" id="{8D2A9BBD-1970-6E94-CEC0-A96AFB0F73A5}"/>
                </a:ext>
              </a:extLst>
            </p:cNvPr>
            <p:cNvSpPr/>
            <p:nvPr/>
          </p:nvSpPr>
          <p:spPr>
            <a:xfrm rot="20700000">
              <a:off x="9670079" y="6541227"/>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sp>
        <p:nvSpPr>
          <p:cNvPr id="13" name="TextBox 12">
            <a:extLst>
              <a:ext uri="{FF2B5EF4-FFF2-40B4-BE49-F238E27FC236}">
                <a16:creationId xmlns:a16="http://schemas.microsoft.com/office/drawing/2014/main" id="{632C64D7-6796-EB69-BC68-937A0DE097B1}"/>
              </a:ext>
            </a:extLst>
          </p:cNvPr>
          <p:cNvSpPr txBox="1"/>
          <p:nvPr/>
        </p:nvSpPr>
        <p:spPr>
          <a:xfrm>
            <a:off x="1861517" y="930831"/>
            <a:ext cx="8468966" cy="584775"/>
          </a:xfrm>
          <a:prstGeom prst="rect">
            <a:avLst/>
          </a:prstGeom>
          <a:noFill/>
        </p:spPr>
        <p:txBody>
          <a:bodyPr wrap="square" rtlCol="0">
            <a:spAutoFit/>
          </a:bodyPr>
          <a:lstStyle/>
          <a:p>
            <a:pPr algn="ctr"/>
            <a:r>
              <a:rPr lang="en-US" sz="3200" dirty="0">
                <a:solidFill>
                  <a:schemeClr val="bg1"/>
                </a:solidFill>
                <a:latin typeface="Figtree SemiBold" pitchFamily="2" charset="0"/>
                <a:ea typeface="Inter" panose="02000503000000020004" pitchFamily="2" charset="0"/>
              </a:rPr>
              <a:t>Worldwide Quarterly Spending on </a:t>
            </a:r>
            <a:r>
              <a:rPr lang="en-US" sz="3200" dirty="0" err="1">
                <a:solidFill>
                  <a:schemeClr val="bg1"/>
                </a:solidFill>
                <a:latin typeface="Figtree SemiBold" pitchFamily="2" charset="0"/>
                <a:ea typeface="Inter" panose="02000503000000020004" pitchFamily="2" charset="0"/>
              </a:rPr>
              <a:t>Tiktok</a:t>
            </a:r>
            <a:endParaRPr lang="en-IN" sz="3200" dirty="0">
              <a:solidFill>
                <a:schemeClr val="bg1"/>
              </a:solidFill>
              <a:latin typeface="Figtree SemiBold" pitchFamily="2" charset="0"/>
              <a:ea typeface="Inter" panose="02000503000000020004" pitchFamily="2" charset="0"/>
            </a:endParaRPr>
          </a:p>
        </p:txBody>
      </p:sp>
      <p:pic>
        <p:nvPicPr>
          <p:cNvPr id="62" name="Picture Placeholder 61" descr="A person smiling for the camera&#10;&#10;Description automatically generated with medium confidence">
            <a:extLst>
              <a:ext uri="{FF2B5EF4-FFF2-40B4-BE49-F238E27FC236}">
                <a16:creationId xmlns:a16="http://schemas.microsoft.com/office/drawing/2014/main" id="{C5714F8E-1938-4148-3E30-138F894A25EB}"/>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7405" b="17405"/>
          <a:stretch>
            <a:fillRect/>
          </a:stretch>
        </p:blipFill>
        <p:spPr/>
      </p:pic>
      <p:pic>
        <p:nvPicPr>
          <p:cNvPr id="66" name="Picture Placeholder 65" descr="A person standing in a hallway&#10;&#10;Description automatically generated with medium confidence">
            <a:extLst>
              <a:ext uri="{FF2B5EF4-FFF2-40B4-BE49-F238E27FC236}">
                <a16:creationId xmlns:a16="http://schemas.microsoft.com/office/drawing/2014/main" id="{964DA1B0-5A90-DB02-7F45-85A375CEEC09}"/>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t="17405" b="17405"/>
          <a:stretch>
            <a:fillRect/>
          </a:stretch>
        </p:blipFill>
        <p:spPr/>
      </p:pic>
      <p:pic>
        <p:nvPicPr>
          <p:cNvPr id="64" name="Picture Placeholder 63">
            <a:extLst>
              <a:ext uri="{FF2B5EF4-FFF2-40B4-BE49-F238E27FC236}">
                <a16:creationId xmlns:a16="http://schemas.microsoft.com/office/drawing/2014/main" id="{73B4D088-F7ED-0FA7-8BA5-CEAD6C8E085C}"/>
              </a:ext>
            </a:extLst>
          </p:cNvPr>
          <p:cNvPicPr>
            <a:picLocks noGrp="1" noChangeAspect="1"/>
          </p:cNvPicPr>
          <p:nvPr>
            <p:ph type="pic" sz="quarter" idx="12"/>
          </p:nvPr>
        </p:nvPicPr>
        <p:blipFill>
          <a:blip r:embed="rId4">
            <a:extLst>
              <a:ext uri="{28A0092B-C50C-407E-A947-70E740481C1C}">
                <a14:useLocalDpi xmlns:a14="http://schemas.microsoft.com/office/drawing/2010/main" val="0"/>
              </a:ext>
            </a:extLst>
          </a:blip>
          <a:srcRect t="17429" b="17429"/>
          <a:stretch/>
        </p:blipFill>
        <p:spPr>
          <a:xfrm>
            <a:off x="6277203" y="1670248"/>
            <a:ext cx="2222204" cy="2171377"/>
          </a:xfrm>
        </p:spPr>
      </p:pic>
      <p:pic>
        <p:nvPicPr>
          <p:cNvPr id="68" name="Picture Placeholder 67" descr="A picture containing person&#10;&#10;Description automatically generated">
            <a:extLst>
              <a:ext uri="{FF2B5EF4-FFF2-40B4-BE49-F238E27FC236}">
                <a16:creationId xmlns:a16="http://schemas.microsoft.com/office/drawing/2014/main" id="{2A5785E6-D087-E681-8C2F-13C0FCB410EC}"/>
              </a:ext>
            </a:extLst>
          </p:cNvPr>
          <p:cNvPicPr>
            <a:picLocks noGrp="1" noChangeAspect="1"/>
          </p:cNvPicPr>
          <p:nvPr>
            <p:ph type="pic" sz="quarter" idx="13"/>
          </p:nvPr>
        </p:nvPicPr>
        <p:blipFill>
          <a:blip r:embed="rId5">
            <a:extLst>
              <a:ext uri="{28A0092B-C50C-407E-A947-70E740481C1C}">
                <a14:useLocalDpi xmlns:a14="http://schemas.microsoft.com/office/drawing/2010/main" val="0"/>
              </a:ext>
            </a:extLst>
          </a:blip>
          <a:srcRect t="17383" b="17383"/>
          <a:stretch>
            <a:fillRect/>
          </a:stretch>
        </p:blipFill>
        <p:spPr/>
      </p:pic>
      <p:grpSp>
        <p:nvGrpSpPr>
          <p:cNvPr id="69" name="Group 68">
            <a:extLst>
              <a:ext uri="{FF2B5EF4-FFF2-40B4-BE49-F238E27FC236}">
                <a16:creationId xmlns:a16="http://schemas.microsoft.com/office/drawing/2014/main" id="{87B045B7-7155-DB36-2AAE-D2775DAD8AB0}"/>
              </a:ext>
            </a:extLst>
          </p:cNvPr>
          <p:cNvGrpSpPr/>
          <p:nvPr/>
        </p:nvGrpSpPr>
        <p:grpSpPr>
          <a:xfrm>
            <a:off x="3359547" y="2188761"/>
            <a:ext cx="2270861" cy="1257743"/>
            <a:chOff x="3359547" y="2157952"/>
            <a:chExt cx="2270861" cy="1257743"/>
          </a:xfrm>
        </p:grpSpPr>
        <p:sp>
          <p:nvSpPr>
            <p:cNvPr id="34" name="TextBox 33">
              <a:extLst>
                <a:ext uri="{FF2B5EF4-FFF2-40B4-BE49-F238E27FC236}">
                  <a16:creationId xmlns:a16="http://schemas.microsoft.com/office/drawing/2014/main" id="{00790A3B-248C-562A-96F9-30A8FB42D390}"/>
                </a:ext>
              </a:extLst>
            </p:cNvPr>
            <p:cNvSpPr txBox="1"/>
            <p:nvPr/>
          </p:nvSpPr>
          <p:spPr>
            <a:xfrm>
              <a:off x="3359547" y="2769364"/>
              <a:ext cx="2270861" cy="646331"/>
            </a:xfrm>
            <a:prstGeom prst="rect">
              <a:avLst/>
            </a:prstGeom>
            <a:noFill/>
          </p:spPr>
          <p:txBody>
            <a:bodyPr wrap="square" rtlCol="0">
              <a:spAutoFit/>
            </a:bodyPr>
            <a:lstStyle/>
            <a:p>
              <a:r>
                <a:rPr lang="en-US" sz="1200" dirty="0">
                  <a:solidFill>
                    <a:schemeClr val="bg1"/>
                  </a:solidFill>
                  <a:latin typeface="Figtree" pitchFamily="2" charset="0"/>
                  <a:ea typeface="Inter" panose="02000503000000020004" pitchFamily="2" charset="0"/>
                </a:rPr>
                <a:t>Lorem ipsum dolor sit amet, attend consectetur adipiscing </a:t>
              </a:r>
              <a:r>
                <a:rPr lang="en-US" sz="1200" dirty="0" err="1">
                  <a:solidFill>
                    <a:schemeClr val="bg1"/>
                  </a:solidFill>
                  <a:latin typeface="Figtree" pitchFamily="2" charset="0"/>
                  <a:ea typeface="Inter" panose="02000503000000020004" pitchFamily="2" charset="0"/>
                </a:rPr>
                <a:t>elit</a:t>
              </a:r>
              <a:r>
                <a:rPr lang="en-US" sz="1200" dirty="0">
                  <a:solidFill>
                    <a:schemeClr val="bg1"/>
                  </a:solidFill>
                  <a:latin typeface="Figtree" pitchFamily="2" charset="0"/>
                  <a:ea typeface="Inter" panose="02000503000000020004" pitchFamily="2" charset="0"/>
                </a:rPr>
                <a:t>, sed </a:t>
              </a:r>
              <a:r>
                <a:rPr lang="en-US" sz="1200" dirty="0" err="1">
                  <a:solidFill>
                    <a:schemeClr val="bg1"/>
                  </a:solidFill>
                  <a:latin typeface="Figtree" pitchFamily="2" charset="0"/>
                  <a:ea typeface="Inter" panose="02000503000000020004" pitchFamily="2" charset="0"/>
                </a:rPr>
                <a:t>dom</a:t>
              </a:r>
              <a:r>
                <a:rPr lang="en-US" sz="1200" dirty="0">
                  <a:solidFill>
                    <a:schemeClr val="bg1"/>
                  </a:solidFill>
                  <a:latin typeface="Figtree" pitchFamily="2" charset="0"/>
                  <a:ea typeface="Inter" panose="02000503000000020004" pitchFamily="2" charset="0"/>
                </a:rPr>
                <a:t> </a:t>
              </a:r>
              <a:r>
                <a:rPr lang="en-US" sz="1200" dirty="0" err="1">
                  <a:solidFill>
                    <a:schemeClr val="bg1"/>
                  </a:solidFill>
                  <a:latin typeface="Figtree" pitchFamily="2" charset="0"/>
                  <a:ea typeface="Inter" panose="02000503000000020004" pitchFamily="2" charset="0"/>
                </a:rPr>
                <a:t>eiusmod</a:t>
              </a:r>
              <a:endParaRPr lang="en-IN" sz="1200" dirty="0">
                <a:solidFill>
                  <a:schemeClr val="bg1"/>
                </a:solidFill>
                <a:latin typeface="Figtree" pitchFamily="2" charset="0"/>
                <a:ea typeface="Inter" panose="02000503000000020004" pitchFamily="2" charset="0"/>
              </a:endParaRPr>
            </a:p>
          </p:txBody>
        </p:sp>
        <p:sp>
          <p:nvSpPr>
            <p:cNvPr id="35" name="TextBox 34">
              <a:extLst>
                <a:ext uri="{FF2B5EF4-FFF2-40B4-BE49-F238E27FC236}">
                  <a16:creationId xmlns:a16="http://schemas.microsoft.com/office/drawing/2014/main" id="{6B156563-F85F-218F-A4AF-C8AE2B7AE5D5}"/>
                </a:ext>
              </a:extLst>
            </p:cNvPr>
            <p:cNvSpPr txBox="1"/>
            <p:nvPr/>
          </p:nvSpPr>
          <p:spPr>
            <a:xfrm>
              <a:off x="3359547" y="2157952"/>
              <a:ext cx="2270861" cy="338554"/>
            </a:xfrm>
            <a:prstGeom prst="rect">
              <a:avLst/>
            </a:prstGeom>
            <a:noFill/>
          </p:spPr>
          <p:txBody>
            <a:bodyPr wrap="square" rtlCol="0">
              <a:spAutoFit/>
            </a:bodyPr>
            <a:lstStyle/>
            <a:p>
              <a:r>
                <a:rPr lang="en-US" sz="1600" dirty="0">
                  <a:solidFill>
                    <a:schemeClr val="bg1"/>
                  </a:solidFill>
                  <a:latin typeface="Figtree SemiBold" pitchFamily="2" charset="0"/>
                  <a:ea typeface="Inter" panose="02000503000000020004" pitchFamily="2" charset="0"/>
                </a:rPr>
                <a:t>Lucas Savage</a:t>
              </a:r>
              <a:endParaRPr lang="en-IN" sz="1600" dirty="0">
                <a:solidFill>
                  <a:schemeClr val="bg1"/>
                </a:solidFill>
                <a:latin typeface="Figtree SemiBold" pitchFamily="2" charset="0"/>
                <a:ea typeface="Inter" panose="02000503000000020004" pitchFamily="2" charset="0"/>
              </a:endParaRPr>
            </a:p>
          </p:txBody>
        </p:sp>
        <p:sp>
          <p:nvSpPr>
            <p:cNvPr id="55" name="TextBox 54">
              <a:extLst>
                <a:ext uri="{FF2B5EF4-FFF2-40B4-BE49-F238E27FC236}">
                  <a16:creationId xmlns:a16="http://schemas.microsoft.com/office/drawing/2014/main" id="{D175AE78-E07D-AF22-8DF2-8666799CF904}"/>
                </a:ext>
              </a:extLst>
            </p:cNvPr>
            <p:cNvSpPr txBox="1"/>
            <p:nvPr/>
          </p:nvSpPr>
          <p:spPr>
            <a:xfrm>
              <a:off x="3359547" y="2494435"/>
              <a:ext cx="2270861" cy="276999"/>
            </a:xfrm>
            <a:prstGeom prst="rect">
              <a:avLst/>
            </a:prstGeom>
            <a:noFill/>
          </p:spPr>
          <p:txBody>
            <a:bodyPr wrap="square" rtlCol="0">
              <a:spAutoFit/>
            </a:bodyPr>
            <a:lstStyle/>
            <a:p>
              <a:r>
                <a:rPr lang="en-US" sz="1200" dirty="0">
                  <a:solidFill>
                    <a:schemeClr val="bg1"/>
                  </a:solidFill>
                  <a:latin typeface="Figtree SemiBold" pitchFamily="2" charset="0"/>
                  <a:ea typeface="Inter" panose="02000503000000020004" pitchFamily="2" charset="0"/>
                </a:rPr>
                <a:t>Product Manager</a:t>
              </a:r>
              <a:endParaRPr lang="en-IN" sz="1200" dirty="0">
                <a:solidFill>
                  <a:schemeClr val="bg1"/>
                </a:solidFill>
                <a:latin typeface="Figtree SemiBold" pitchFamily="2" charset="0"/>
                <a:ea typeface="Inter" panose="02000503000000020004" pitchFamily="2" charset="0"/>
              </a:endParaRPr>
            </a:p>
          </p:txBody>
        </p:sp>
      </p:grpSp>
      <p:grpSp>
        <p:nvGrpSpPr>
          <p:cNvPr id="72" name="Group 71">
            <a:extLst>
              <a:ext uri="{FF2B5EF4-FFF2-40B4-BE49-F238E27FC236}">
                <a16:creationId xmlns:a16="http://schemas.microsoft.com/office/drawing/2014/main" id="{8A0DEDD6-3064-3440-CF0B-301BF846CCDE}"/>
              </a:ext>
            </a:extLst>
          </p:cNvPr>
          <p:cNvGrpSpPr/>
          <p:nvPr/>
        </p:nvGrpSpPr>
        <p:grpSpPr>
          <a:xfrm>
            <a:off x="3359547" y="4583030"/>
            <a:ext cx="2270861" cy="1257743"/>
            <a:chOff x="3359547" y="4552221"/>
            <a:chExt cx="2270861" cy="1257743"/>
          </a:xfrm>
        </p:grpSpPr>
        <p:sp>
          <p:nvSpPr>
            <p:cNvPr id="37" name="TextBox 36">
              <a:extLst>
                <a:ext uri="{FF2B5EF4-FFF2-40B4-BE49-F238E27FC236}">
                  <a16:creationId xmlns:a16="http://schemas.microsoft.com/office/drawing/2014/main" id="{D5F20B91-EE89-8753-AF7F-F2CA777CED35}"/>
                </a:ext>
              </a:extLst>
            </p:cNvPr>
            <p:cNvSpPr txBox="1"/>
            <p:nvPr/>
          </p:nvSpPr>
          <p:spPr>
            <a:xfrm>
              <a:off x="3359547" y="5163633"/>
              <a:ext cx="2270861" cy="646331"/>
            </a:xfrm>
            <a:prstGeom prst="rect">
              <a:avLst/>
            </a:prstGeom>
            <a:noFill/>
          </p:spPr>
          <p:txBody>
            <a:bodyPr wrap="square" rtlCol="0">
              <a:spAutoFit/>
            </a:bodyPr>
            <a:lstStyle/>
            <a:p>
              <a:r>
                <a:rPr lang="en-US" sz="1200" dirty="0">
                  <a:solidFill>
                    <a:schemeClr val="bg1"/>
                  </a:solidFill>
                  <a:latin typeface="Figtree" pitchFamily="2" charset="0"/>
                  <a:ea typeface="Inter" panose="02000503000000020004" pitchFamily="2" charset="0"/>
                </a:rPr>
                <a:t>Lorem ipsum dolor sit amet, attend consectetur adipiscing </a:t>
              </a:r>
              <a:r>
                <a:rPr lang="en-US" sz="1200" dirty="0" err="1">
                  <a:solidFill>
                    <a:schemeClr val="bg1"/>
                  </a:solidFill>
                  <a:latin typeface="Figtree" pitchFamily="2" charset="0"/>
                  <a:ea typeface="Inter" panose="02000503000000020004" pitchFamily="2" charset="0"/>
                </a:rPr>
                <a:t>elit</a:t>
              </a:r>
              <a:r>
                <a:rPr lang="en-US" sz="1200" dirty="0">
                  <a:solidFill>
                    <a:schemeClr val="bg1"/>
                  </a:solidFill>
                  <a:latin typeface="Figtree" pitchFamily="2" charset="0"/>
                  <a:ea typeface="Inter" panose="02000503000000020004" pitchFamily="2" charset="0"/>
                </a:rPr>
                <a:t>, sed </a:t>
              </a:r>
              <a:r>
                <a:rPr lang="en-US" sz="1200" dirty="0" err="1">
                  <a:solidFill>
                    <a:schemeClr val="bg1"/>
                  </a:solidFill>
                  <a:latin typeface="Figtree" pitchFamily="2" charset="0"/>
                  <a:ea typeface="Inter" panose="02000503000000020004" pitchFamily="2" charset="0"/>
                </a:rPr>
                <a:t>dom</a:t>
              </a:r>
              <a:r>
                <a:rPr lang="en-US" sz="1200" dirty="0">
                  <a:solidFill>
                    <a:schemeClr val="bg1"/>
                  </a:solidFill>
                  <a:latin typeface="Figtree" pitchFamily="2" charset="0"/>
                  <a:ea typeface="Inter" panose="02000503000000020004" pitchFamily="2" charset="0"/>
                </a:rPr>
                <a:t> </a:t>
              </a:r>
              <a:r>
                <a:rPr lang="en-US" sz="1200" dirty="0" err="1">
                  <a:solidFill>
                    <a:schemeClr val="bg1"/>
                  </a:solidFill>
                  <a:latin typeface="Figtree" pitchFamily="2" charset="0"/>
                  <a:ea typeface="Inter" panose="02000503000000020004" pitchFamily="2" charset="0"/>
                </a:rPr>
                <a:t>eiusmod</a:t>
              </a:r>
              <a:endParaRPr lang="en-IN" sz="1200" dirty="0">
                <a:solidFill>
                  <a:schemeClr val="bg1"/>
                </a:solidFill>
                <a:latin typeface="Figtree" pitchFamily="2" charset="0"/>
                <a:ea typeface="Inter" panose="02000503000000020004" pitchFamily="2" charset="0"/>
              </a:endParaRPr>
            </a:p>
          </p:txBody>
        </p:sp>
        <p:sp>
          <p:nvSpPr>
            <p:cNvPr id="38" name="TextBox 37">
              <a:extLst>
                <a:ext uri="{FF2B5EF4-FFF2-40B4-BE49-F238E27FC236}">
                  <a16:creationId xmlns:a16="http://schemas.microsoft.com/office/drawing/2014/main" id="{B821FF14-149E-8339-9F03-E3797D6394A9}"/>
                </a:ext>
              </a:extLst>
            </p:cNvPr>
            <p:cNvSpPr txBox="1"/>
            <p:nvPr/>
          </p:nvSpPr>
          <p:spPr>
            <a:xfrm>
              <a:off x="3359547" y="4552221"/>
              <a:ext cx="2270861" cy="338554"/>
            </a:xfrm>
            <a:prstGeom prst="rect">
              <a:avLst/>
            </a:prstGeom>
            <a:noFill/>
          </p:spPr>
          <p:txBody>
            <a:bodyPr wrap="square" rtlCol="0">
              <a:spAutoFit/>
            </a:bodyPr>
            <a:lstStyle/>
            <a:p>
              <a:r>
                <a:rPr lang="en-US" sz="1600" dirty="0">
                  <a:solidFill>
                    <a:schemeClr val="bg1"/>
                  </a:solidFill>
                  <a:latin typeface="Figtree SemiBold" pitchFamily="2" charset="0"/>
                  <a:ea typeface="Inter" panose="02000503000000020004" pitchFamily="2" charset="0"/>
                </a:rPr>
                <a:t>Albert Tyler</a:t>
              </a:r>
              <a:endParaRPr lang="en-IN" sz="1600" dirty="0">
                <a:solidFill>
                  <a:schemeClr val="bg1"/>
                </a:solidFill>
                <a:latin typeface="Figtree SemiBold" pitchFamily="2" charset="0"/>
                <a:ea typeface="Inter" panose="02000503000000020004" pitchFamily="2" charset="0"/>
              </a:endParaRPr>
            </a:p>
          </p:txBody>
        </p:sp>
        <p:sp>
          <p:nvSpPr>
            <p:cNvPr id="56" name="TextBox 55">
              <a:extLst>
                <a:ext uri="{FF2B5EF4-FFF2-40B4-BE49-F238E27FC236}">
                  <a16:creationId xmlns:a16="http://schemas.microsoft.com/office/drawing/2014/main" id="{0FD9D11C-DFBE-92C8-89F0-0B1FB7CA3E99}"/>
                </a:ext>
              </a:extLst>
            </p:cNvPr>
            <p:cNvSpPr txBox="1"/>
            <p:nvPr/>
          </p:nvSpPr>
          <p:spPr>
            <a:xfrm>
              <a:off x="3359547" y="4888704"/>
              <a:ext cx="2270861" cy="276999"/>
            </a:xfrm>
            <a:prstGeom prst="rect">
              <a:avLst/>
            </a:prstGeom>
            <a:noFill/>
          </p:spPr>
          <p:txBody>
            <a:bodyPr wrap="square" rtlCol="0">
              <a:spAutoFit/>
            </a:bodyPr>
            <a:lstStyle/>
            <a:p>
              <a:r>
                <a:rPr lang="en-US" sz="1200" dirty="0">
                  <a:solidFill>
                    <a:schemeClr val="bg1"/>
                  </a:solidFill>
                  <a:latin typeface="Figtree SemiBold" pitchFamily="2" charset="0"/>
                  <a:ea typeface="Inter" panose="02000503000000020004" pitchFamily="2" charset="0"/>
                </a:rPr>
                <a:t>Finance Officer</a:t>
              </a:r>
              <a:endParaRPr lang="en-IN" sz="1200" dirty="0">
                <a:solidFill>
                  <a:schemeClr val="bg1"/>
                </a:solidFill>
                <a:latin typeface="Figtree SemiBold" pitchFamily="2" charset="0"/>
                <a:ea typeface="Inter" panose="02000503000000020004" pitchFamily="2" charset="0"/>
              </a:endParaRPr>
            </a:p>
          </p:txBody>
        </p:sp>
      </p:grpSp>
      <p:grpSp>
        <p:nvGrpSpPr>
          <p:cNvPr id="70" name="Group 69">
            <a:extLst>
              <a:ext uri="{FF2B5EF4-FFF2-40B4-BE49-F238E27FC236}">
                <a16:creationId xmlns:a16="http://schemas.microsoft.com/office/drawing/2014/main" id="{A02F3195-ED87-5E48-51F8-5AC6F8B65BFF}"/>
              </a:ext>
            </a:extLst>
          </p:cNvPr>
          <p:cNvGrpSpPr/>
          <p:nvPr/>
        </p:nvGrpSpPr>
        <p:grpSpPr>
          <a:xfrm>
            <a:off x="8762499" y="2127065"/>
            <a:ext cx="2270861" cy="1257743"/>
            <a:chOff x="8762499" y="2096256"/>
            <a:chExt cx="2270861" cy="1257743"/>
          </a:xfrm>
        </p:grpSpPr>
        <p:sp>
          <p:nvSpPr>
            <p:cNvPr id="40" name="TextBox 39">
              <a:extLst>
                <a:ext uri="{FF2B5EF4-FFF2-40B4-BE49-F238E27FC236}">
                  <a16:creationId xmlns:a16="http://schemas.microsoft.com/office/drawing/2014/main" id="{4359FCC6-55B9-4E87-9C09-E86E4193F93E}"/>
                </a:ext>
              </a:extLst>
            </p:cNvPr>
            <p:cNvSpPr txBox="1"/>
            <p:nvPr/>
          </p:nvSpPr>
          <p:spPr>
            <a:xfrm>
              <a:off x="8762499" y="2707668"/>
              <a:ext cx="2270861" cy="646331"/>
            </a:xfrm>
            <a:prstGeom prst="rect">
              <a:avLst/>
            </a:prstGeom>
            <a:noFill/>
          </p:spPr>
          <p:txBody>
            <a:bodyPr wrap="square" rtlCol="0">
              <a:spAutoFit/>
            </a:bodyPr>
            <a:lstStyle/>
            <a:p>
              <a:r>
                <a:rPr lang="en-US" sz="1200" dirty="0">
                  <a:solidFill>
                    <a:schemeClr val="bg1"/>
                  </a:solidFill>
                  <a:latin typeface="Figtree" pitchFamily="2" charset="0"/>
                  <a:ea typeface="Inter" panose="02000503000000020004" pitchFamily="2" charset="0"/>
                </a:rPr>
                <a:t>Lorem ipsum dolor sit amet, attend consectetur adipiscing </a:t>
              </a:r>
              <a:r>
                <a:rPr lang="en-US" sz="1200" dirty="0" err="1">
                  <a:solidFill>
                    <a:schemeClr val="bg1"/>
                  </a:solidFill>
                  <a:latin typeface="Figtree" pitchFamily="2" charset="0"/>
                  <a:ea typeface="Inter" panose="02000503000000020004" pitchFamily="2" charset="0"/>
                </a:rPr>
                <a:t>elit</a:t>
              </a:r>
              <a:r>
                <a:rPr lang="en-US" sz="1200" dirty="0">
                  <a:solidFill>
                    <a:schemeClr val="bg1"/>
                  </a:solidFill>
                  <a:latin typeface="Figtree" pitchFamily="2" charset="0"/>
                  <a:ea typeface="Inter" panose="02000503000000020004" pitchFamily="2" charset="0"/>
                </a:rPr>
                <a:t>, sed </a:t>
              </a:r>
              <a:r>
                <a:rPr lang="en-US" sz="1200" dirty="0" err="1">
                  <a:solidFill>
                    <a:schemeClr val="bg1"/>
                  </a:solidFill>
                  <a:latin typeface="Figtree" pitchFamily="2" charset="0"/>
                  <a:ea typeface="Inter" panose="02000503000000020004" pitchFamily="2" charset="0"/>
                </a:rPr>
                <a:t>dom</a:t>
              </a:r>
              <a:r>
                <a:rPr lang="en-US" sz="1200" dirty="0">
                  <a:solidFill>
                    <a:schemeClr val="bg1"/>
                  </a:solidFill>
                  <a:latin typeface="Figtree" pitchFamily="2" charset="0"/>
                  <a:ea typeface="Inter" panose="02000503000000020004" pitchFamily="2" charset="0"/>
                </a:rPr>
                <a:t> </a:t>
              </a:r>
              <a:r>
                <a:rPr lang="en-US" sz="1200" dirty="0" err="1">
                  <a:solidFill>
                    <a:schemeClr val="bg1"/>
                  </a:solidFill>
                  <a:latin typeface="Figtree" pitchFamily="2" charset="0"/>
                  <a:ea typeface="Inter" panose="02000503000000020004" pitchFamily="2" charset="0"/>
                </a:rPr>
                <a:t>eiusmod</a:t>
              </a:r>
              <a:endParaRPr lang="en-IN" sz="1200" dirty="0">
                <a:solidFill>
                  <a:schemeClr val="bg1"/>
                </a:solidFill>
                <a:latin typeface="Figtree" pitchFamily="2" charset="0"/>
                <a:ea typeface="Inter" panose="02000503000000020004" pitchFamily="2" charset="0"/>
              </a:endParaRPr>
            </a:p>
          </p:txBody>
        </p:sp>
        <p:sp>
          <p:nvSpPr>
            <p:cNvPr id="45" name="TextBox 44">
              <a:extLst>
                <a:ext uri="{FF2B5EF4-FFF2-40B4-BE49-F238E27FC236}">
                  <a16:creationId xmlns:a16="http://schemas.microsoft.com/office/drawing/2014/main" id="{C281A1AA-EA06-A37C-C9EE-3034A7180071}"/>
                </a:ext>
              </a:extLst>
            </p:cNvPr>
            <p:cNvSpPr txBox="1"/>
            <p:nvPr/>
          </p:nvSpPr>
          <p:spPr>
            <a:xfrm>
              <a:off x="8762499" y="2096256"/>
              <a:ext cx="2270861" cy="338554"/>
            </a:xfrm>
            <a:prstGeom prst="rect">
              <a:avLst/>
            </a:prstGeom>
            <a:noFill/>
          </p:spPr>
          <p:txBody>
            <a:bodyPr wrap="square" rtlCol="0">
              <a:spAutoFit/>
            </a:bodyPr>
            <a:lstStyle>
              <a:defPPr>
                <a:defRPr lang="en-US"/>
              </a:defPPr>
              <a:lvl1pPr>
                <a:defRPr sz="1600">
                  <a:solidFill>
                    <a:schemeClr val="bg1"/>
                  </a:solidFill>
                  <a:latin typeface="Figtree SemiBold" pitchFamily="2" charset="0"/>
                  <a:ea typeface="Inter" panose="02000503000000020004" pitchFamily="2" charset="0"/>
                </a:defRPr>
              </a:lvl1pPr>
            </a:lstStyle>
            <a:p>
              <a:r>
                <a:rPr lang="en-IN" dirty="0"/>
                <a:t>Helen Bowman</a:t>
              </a:r>
            </a:p>
          </p:txBody>
        </p:sp>
        <p:sp>
          <p:nvSpPr>
            <p:cNvPr id="57" name="TextBox 56">
              <a:extLst>
                <a:ext uri="{FF2B5EF4-FFF2-40B4-BE49-F238E27FC236}">
                  <a16:creationId xmlns:a16="http://schemas.microsoft.com/office/drawing/2014/main" id="{A51D3021-4CB7-122E-5803-C3C04B80DFC6}"/>
                </a:ext>
              </a:extLst>
            </p:cNvPr>
            <p:cNvSpPr txBox="1"/>
            <p:nvPr/>
          </p:nvSpPr>
          <p:spPr>
            <a:xfrm>
              <a:off x="8762499" y="2432739"/>
              <a:ext cx="2270861" cy="276999"/>
            </a:xfrm>
            <a:prstGeom prst="rect">
              <a:avLst/>
            </a:prstGeom>
            <a:noFill/>
          </p:spPr>
          <p:txBody>
            <a:bodyPr wrap="square" rtlCol="0">
              <a:spAutoFit/>
            </a:bodyPr>
            <a:lstStyle/>
            <a:p>
              <a:r>
                <a:rPr lang="en-US" sz="1200" dirty="0">
                  <a:solidFill>
                    <a:schemeClr val="bg1"/>
                  </a:solidFill>
                  <a:latin typeface="Figtree SemiBold" pitchFamily="2" charset="0"/>
                  <a:ea typeface="Inter" panose="02000503000000020004" pitchFamily="2" charset="0"/>
                </a:rPr>
                <a:t>Communications</a:t>
              </a:r>
              <a:endParaRPr lang="en-IN" sz="1200" dirty="0">
                <a:solidFill>
                  <a:schemeClr val="bg1"/>
                </a:solidFill>
                <a:latin typeface="Figtree SemiBold" pitchFamily="2" charset="0"/>
                <a:ea typeface="Inter" panose="02000503000000020004" pitchFamily="2" charset="0"/>
              </a:endParaRPr>
            </a:p>
          </p:txBody>
        </p:sp>
      </p:grpSp>
      <p:grpSp>
        <p:nvGrpSpPr>
          <p:cNvPr id="71" name="Group 70">
            <a:extLst>
              <a:ext uri="{FF2B5EF4-FFF2-40B4-BE49-F238E27FC236}">
                <a16:creationId xmlns:a16="http://schemas.microsoft.com/office/drawing/2014/main" id="{62F3B9C4-4F53-694C-74DA-30C21B6A6B2B}"/>
              </a:ext>
            </a:extLst>
          </p:cNvPr>
          <p:cNvGrpSpPr/>
          <p:nvPr/>
        </p:nvGrpSpPr>
        <p:grpSpPr>
          <a:xfrm>
            <a:off x="8762499" y="4583030"/>
            <a:ext cx="2270861" cy="1257743"/>
            <a:chOff x="8762499" y="4552221"/>
            <a:chExt cx="2270861" cy="1257743"/>
          </a:xfrm>
        </p:grpSpPr>
        <p:sp>
          <p:nvSpPr>
            <p:cNvPr id="48" name="TextBox 47">
              <a:extLst>
                <a:ext uri="{FF2B5EF4-FFF2-40B4-BE49-F238E27FC236}">
                  <a16:creationId xmlns:a16="http://schemas.microsoft.com/office/drawing/2014/main" id="{3EB4613F-3117-6B89-715B-2C4D4AF0CEB7}"/>
                </a:ext>
              </a:extLst>
            </p:cNvPr>
            <p:cNvSpPr txBox="1"/>
            <p:nvPr/>
          </p:nvSpPr>
          <p:spPr>
            <a:xfrm>
              <a:off x="8762499" y="5163633"/>
              <a:ext cx="2270861" cy="646331"/>
            </a:xfrm>
            <a:prstGeom prst="rect">
              <a:avLst/>
            </a:prstGeom>
            <a:noFill/>
          </p:spPr>
          <p:txBody>
            <a:bodyPr wrap="square" rtlCol="0">
              <a:spAutoFit/>
            </a:bodyPr>
            <a:lstStyle/>
            <a:p>
              <a:r>
                <a:rPr lang="en-US" sz="1200" dirty="0">
                  <a:solidFill>
                    <a:schemeClr val="bg1"/>
                  </a:solidFill>
                  <a:latin typeface="Figtree" pitchFamily="2" charset="0"/>
                  <a:ea typeface="Inter" panose="02000503000000020004" pitchFamily="2" charset="0"/>
                </a:rPr>
                <a:t>Lorem ipsum dolor sit amet, attend consectetur adipiscing </a:t>
              </a:r>
              <a:r>
                <a:rPr lang="en-US" sz="1200" dirty="0" err="1">
                  <a:solidFill>
                    <a:schemeClr val="bg1"/>
                  </a:solidFill>
                  <a:latin typeface="Figtree" pitchFamily="2" charset="0"/>
                  <a:ea typeface="Inter" panose="02000503000000020004" pitchFamily="2" charset="0"/>
                </a:rPr>
                <a:t>elit</a:t>
              </a:r>
              <a:r>
                <a:rPr lang="en-US" sz="1200" dirty="0">
                  <a:solidFill>
                    <a:schemeClr val="bg1"/>
                  </a:solidFill>
                  <a:latin typeface="Figtree" pitchFamily="2" charset="0"/>
                  <a:ea typeface="Inter" panose="02000503000000020004" pitchFamily="2" charset="0"/>
                </a:rPr>
                <a:t>, sed </a:t>
              </a:r>
              <a:r>
                <a:rPr lang="en-US" sz="1200" dirty="0" err="1">
                  <a:solidFill>
                    <a:schemeClr val="bg1"/>
                  </a:solidFill>
                  <a:latin typeface="Figtree" pitchFamily="2" charset="0"/>
                  <a:ea typeface="Inter" panose="02000503000000020004" pitchFamily="2" charset="0"/>
                </a:rPr>
                <a:t>dom</a:t>
              </a:r>
              <a:r>
                <a:rPr lang="en-US" sz="1200" dirty="0">
                  <a:solidFill>
                    <a:schemeClr val="bg1"/>
                  </a:solidFill>
                  <a:latin typeface="Figtree" pitchFamily="2" charset="0"/>
                  <a:ea typeface="Inter" panose="02000503000000020004" pitchFamily="2" charset="0"/>
                </a:rPr>
                <a:t> </a:t>
              </a:r>
              <a:r>
                <a:rPr lang="en-US" sz="1200" dirty="0" err="1">
                  <a:solidFill>
                    <a:schemeClr val="bg1"/>
                  </a:solidFill>
                  <a:latin typeface="Figtree" pitchFamily="2" charset="0"/>
                  <a:ea typeface="Inter" panose="02000503000000020004" pitchFamily="2" charset="0"/>
                </a:rPr>
                <a:t>eiusmod</a:t>
              </a:r>
              <a:endParaRPr lang="en-IN" sz="1200" dirty="0">
                <a:solidFill>
                  <a:schemeClr val="bg1"/>
                </a:solidFill>
                <a:latin typeface="Figtree" pitchFamily="2" charset="0"/>
                <a:ea typeface="Inter" panose="02000503000000020004" pitchFamily="2" charset="0"/>
              </a:endParaRPr>
            </a:p>
          </p:txBody>
        </p:sp>
        <p:sp>
          <p:nvSpPr>
            <p:cNvPr id="52" name="TextBox 51">
              <a:extLst>
                <a:ext uri="{FF2B5EF4-FFF2-40B4-BE49-F238E27FC236}">
                  <a16:creationId xmlns:a16="http://schemas.microsoft.com/office/drawing/2014/main" id="{F8901D3C-A7D2-D3EC-5D6F-59809C92A9F8}"/>
                </a:ext>
              </a:extLst>
            </p:cNvPr>
            <p:cNvSpPr txBox="1"/>
            <p:nvPr/>
          </p:nvSpPr>
          <p:spPr>
            <a:xfrm>
              <a:off x="8762499" y="4552221"/>
              <a:ext cx="2270861" cy="338554"/>
            </a:xfrm>
            <a:prstGeom prst="rect">
              <a:avLst/>
            </a:prstGeom>
            <a:noFill/>
          </p:spPr>
          <p:txBody>
            <a:bodyPr wrap="square" rtlCol="0">
              <a:spAutoFit/>
            </a:bodyPr>
            <a:lstStyle/>
            <a:p>
              <a:r>
                <a:rPr lang="en-US" sz="1600" dirty="0">
                  <a:solidFill>
                    <a:schemeClr val="bg1"/>
                  </a:solidFill>
                  <a:latin typeface="Figtree SemiBold" pitchFamily="2" charset="0"/>
                  <a:ea typeface="Inter" panose="02000503000000020004" pitchFamily="2" charset="0"/>
                </a:rPr>
                <a:t>Andrea Obrien</a:t>
              </a:r>
              <a:endParaRPr lang="en-IN" sz="1600" dirty="0">
                <a:solidFill>
                  <a:schemeClr val="bg1"/>
                </a:solidFill>
                <a:latin typeface="Figtree SemiBold" pitchFamily="2" charset="0"/>
                <a:ea typeface="Inter" panose="02000503000000020004" pitchFamily="2" charset="0"/>
              </a:endParaRPr>
            </a:p>
          </p:txBody>
        </p:sp>
        <p:sp>
          <p:nvSpPr>
            <p:cNvPr id="59" name="TextBox 58">
              <a:extLst>
                <a:ext uri="{FF2B5EF4-FFF2-40B4-BE49-F238E27FC236}">
                  <a16:creationId xmlns:a16="http://schemas.microsoft.com/office/drawing/2014/main" id="{8A856B08-F423-9D10-491E-34F501D2F80E}"/>
                </a:ext>
              </a:extLst>
            </p:cNvPr>
            <p:cNvSpPr txBox="1"/>
            <p:nvPr/>
          </p:nvSpPr>
          <p:spPr>
            <a:xfrm>
              <a:off x="8762499" y="4888704"/>
              <a:ext cx="2270861" cy="276999"/>
            </a:xfrm>
            <a:prstGeom prst="rect">
              <a:avLst/>
            </a:prstGeom>
            <a:noFill/>
          </p:spPr>
          <p:txBody>
            <a:bodyPr wrap="square" rtlCol="0">
              <a:spAutoFit/>
            </a:bodyPr>
            <a:lstStyle/>
            <a:p>
              <a:r>
                <a:rPr lang="en-US" sz="1200" dirty="0">
                  <a:solidFill>
                    <a:schemeClr val="bg1"/>
                  </a:solidFill>
                  <a:latin typeface="Figtree SemiBold" pitchFamily="2" charset="0"/>
                  <a:ea typeface="Inter" panose="02000503000000020004" pitchFamily="2" charset="0"/>
                </a:rPr>
                <a:t>Legal Head</a:t>
              </a:r>
              <a:endParaRPr lang="en-IN" sz="1200" dirty="0">
                <a:solidFill>
                  <a:schemeClr val="bg1"/>
                </a:solidFill>
                <a:latin typeface="Figtree SemiBold" pitchFamily="2" charset="0"/>
                <a:ea typeface="Inter" panose="02000503000000020004" pitchFamily="2" charset="0"/>
              </a:endParaRPr>
            </a:p>
          </p:txBody>
        </p:sp>
      </p:grpSp>
    </p:spTree>
    <p:extLst>
      <p:ext uri="{BB962C8B-B14F-4D97-AF65-F5344CB8AC3E}">
        <p14:creationId xmlns:p14="http://schemas.microsoft.com/office/powerpoint/2010/main" val="208281902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111111"/>
        </a:solidFill>
        <a:effectLst/>
      </p:bgPr>
    </p:bg>
    <p:spTree>
      <p:nvGrpSpPr>
        <p:cNvPr id="1" name=""/>
        <p:cNvGrpSpPr/>
        <p:nvPr/>
      </p:nvGrpSpPr>
      <p:grpSpPr>
        <a:xfrm>
          <a:off x="0" y="0"/>
          <a:ext cx="0" cy="0"/>
          <a:chOff x="0" y="0"/>
          <a:chExt cx="0" cy="0"/>
        </a:xfrm>
      </p:grpSpPr>
      <p:sp>
        <p:nvSpPr>
          <p:cNvPr id="69" name="Isosceles Triangle 68">
            <a:extLst>
              <a:ext uri="{FF2B5EF4-FFF2-40B4-BE49-F238E27FC236}">
                <a16:creationId xmlns:a16="http://schemas.microsoft.com/office/drawing/2014/main" id="{D0EC1267-6CB4-99E3-BADE-588A27B5EC7D}"/>
              </a:ext>
            </a:extLst>
          </p:cNvPr>
          <p:cNvSpPr/>
          <p:nvPr/>
        </p:nvSpPr>
        <p:spPr>
          <a:xfrm>
            <a:off x="2673674" y="3208806"/>
            <a:ext cx="665162" cy="716088"/>
          </a:xfrm>
          <a:prstGeom prst="triangle">
            <a:avLst>
              <a:gd name="adj" fmla="val 0"/>
            </a:avLst>
          </a:prstGeom>
          <a:solidFill>
            <a:srgbClr val="FD014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70" name="Isosceles Triangle 69">
            <a:extLst>
              <a:ext uri="{FF2B5EF4-FFF2-40B4-BE49-F238E27FC236}">
                <a16:creationId xmlns:a16="http://schemas.microsoft.com/office/drawing/2014/main" id="{FEECA176-3D54-B050-37BC-6AE910FD12A6}"/>
              </a:ext>
            </a:extLst>
          </p:cNvPr>
          <p:cNvSpPr/>
          <p:nvPr/>
        </p:nvSpPr>
        <p:spPr>
          <a:xfrm rot="10800000">
            <a:off x="739481" y="3932055"/>
            <a:ext cx="665162" cy="716088"/>
          </a:xfrm>
          <a:prstGeom prst="triangle">
            <a:avLst>
              <a:gd name="adj" fmla="val 0"/>
            </a:avLst>
          </a:prstGeom>
          <a:solidFill>
            <a:srgbClr val="FD014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9" name="Isosceles Triangle 18">
            <a:extLst>
              <a:ext uri="{FF2B5EF4-FFF2-40B4-BE49-F238E27FC236}">
                <a16:creationId xmlns:a16="http://schemas.microsoft.com/office/drawing/2014/main" id="{CEA01064-4908-0A75-E057-9587D076347A}"/>
              </a:ext>
            </a:extLst>
          </p:cNvPr>
          <p:cNvSpPr/>
          <p:nvPr/>
        </p:nvSpPr>
        <p:spPr>
          <a:xfrm>
            <a:off x="4528801" y="3208806"/>
            <a:ext cx="665162" cy="716088"/>
          </a:xfrm>
          <a:prstGeom prst="triangle">
            <a:avLst>
              <a:gd name="adj" fmla="val 0"/>
            </a:avLst>
          </a:prstGeom>
          <a:solidFill>
            <a:srgbClr val="02F5ED">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2" name="Isosceles Triangle 21">
            <a:extLst>
              <a:ext uri="{FF2B5EF4-FFF2-40B4-BE49-F238E27FC236}">
                <a16:creationId xmlns:a16="http://schemas.microsoft.com/office/drawing/2014/main" id="{2351D13E-5D16-122F-DF8F-EDAE19183456}"/>
              </a:ext>
            </a:extLst>
          </p:cNvPr>
          <p:cNvSpPr/>
          <p:nvPr/>
        </p:nvSpPr>
        <p:spPr>
          <a:xfrm rot="10800000">
            <a:off x="2594608" y="3932055"/>
            <a:ext cx="665162" cy="716088"/>
          </a:xfrm>
          <a:prstGeom prst="triangle">
            <a:avLst>
              <a:gd name="adj" fmla="val 0"/>
            </a:avLst>
          </a:prstGeom>
          <a:solidFill>
            <a:srgbClr val="02F5ED">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1" name="Isosceles Triangle 30">
            <a:extLst>
              <a:ext uri="{FF2B5EF4-FFF2-40B4-BE49-F238E27FC236}">
                <a16:creationId xmlns:a16="http://schemas.microsoft.com/office/drawing/2014/main" id="{9CAE96AA-E368-3616-AAA0-4719EBED3BED}"/>
              </a:ext>
            </a:extLst>
          </p:cNvPr>
          <p:cNvSpPr/>
          <p:nvPr/>
        </p:nvSpPr>
        <p:spPr>
          <a:xfrm>
            <a:off x="6379321" y="3208806"/>
            <a:ext cx="665162" cy="716088"/>
          </a:xfrm>
          <a:prstGeom prst="triangle">
            <a:avLst>
              <a:gd name="adj" fmla="val 0"/>
            </a:avLst>
          </a:prstGeom>
          <a:solidFill>
            <a:srgbClr val="FD014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8" name="Isosceles Triangle 37">
            <a:extLst>
              <a:ext uri="{FF2B5EF4-FFF2-40B4-BE49-F238E27FC236}">
                <a16:creationId xmlns:a16="http://schemas.microsoft.com/office/drawing/2014/main" id="{76F2E2DD-7B45-125B-3396-B1D64109B9FA}"/>
              </a:ext>
            </a:extLst>
          </p:cNvPr>
          <p:cNvSpPr/>
          <p:nvPr/>
        </p:nvSpPr>
        <p:spPr>
          <a:xfrm rot="10800000">
            <a:off x="4445128" y="3932055"/>
            <a:ext cx="665162" cy="716088"/>
          </a:xfrm>
          <a:prstGeom prst="triangle">
            <a:avLst>
              <a:gd name="adj" fmla="val 0"/>
            </a:avLst>
          </a:prstGeom>
          <a:solidFill>
            <a:srgbClr val="FD014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0" name="Isosceles Triangle 59">
            <a:extLst>
              <a:ext uri="{FF2B5EF4-FFF2-40B4-BE49-F238E27FC236}">
                <a16:creationId xmlns:a16="http://schemas.microsoft.com/office/drawing/2014/main" id="{3968191B-50FC-9D5A-1977-FF79E6C06C91}"/>
              </a:ext>
            </a:extLst>
          </p:cNvPr>
          <p:cNvSpPr/>
          <p:nvPr/>
        </p:nvSpPr>
        <p:spPr>
          <a:xfrm>
            <a:off x="8233314" y="3208806"/>
            <a:ext cx="665162" cy="716088"/>
          </a:xfrm>
          <a:prstGeom prst="triangle">
            <a:avLst>
              <a:gd name="adj" fmla="val 0"/>
            </a:avLst>
          </a:prstGeom>
          <a:solidFill>
            <a:srgbClr val="02F5ED">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1" name="Isosceles Triangle 60">
            <a:extLst>
              <a:ext uri="{FF2B5EF4-FFF2-40B4-BE49-F238E27FC236}">
                <a16:creationId xmlns:a16="http://schemas.microsoft.com/office/drawing/2014/main" id="{E79A375D-088A-DAF9-ECA2-AE8DD88EE855}"/>
              </a:ext>
            </a:extLst>
          </p:cNvPr>
          <p:cNvSpPr/>
          <p:nvPr/>
        </p:nvSpPr>
        <p:spPr>
          <a:xfrm rot="10800000">
            <a:off x="6299121" y="3932055"/>
            <a:ext cx="665162" cy="716088"/>
          </a:xfrm>
          <a:prstGeom prst="triangle">
            <a:avLst>
              <a:gd name="adj" fmla="val 0"/>
            </a:avLst>
          </a:prstGeom>
          <a:solidFill>
            <a:srgbClr val="02F5ED">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4" name="Isosceles Triangle 63">
            <a:extLst>
              <a:ext uri="{FF2B5EF4-FFF2-40B4-BE49-F238E27FC236}">
                <a16:creationId xmlns:a16="http://schemas.microsoft.com/office/drawing/2014/main" id="{B2809522-BF5E-FA99-9540-8293C7259782}"/>
              </a:ext>
            </a:extLst>
          </p:cNvPr>
          <p:cNvSpPr/>
          <p:nvPr/>
        </p:nvSpPr>
        <p:spPr>
          <a:xfrm>
            <a:off x="10090087" y="3208806"/>
            <a:ext cx="665162" cy="716088"/>
          </a:xfrm>
          <a:prstGeom prst="triangle">
            <a:avLst>
              <a:gd name="adj" fmla="val 0"/>
            </a:avLst>
          </a:prstGeom>
          <a:solidFill>
            <a:srgbClr val="FD014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5" name="Isosceles Triangle 64">
            <a:extLst>
              <a:ext uri="{FF2B5EF4-FFF2-40B4-BE49-F238E27FC236}">
                <a16:creationId xmlns:a16="http://schemas.microsoft.com/office/drawing/2014/main" id="{C3835EBB-847A-D03F-3FF1-D4FF458290DC}"/>
              </a:ext>
            </a:extLst>
          </p:cNvPr>
          <p:cNvSpPr/>
          <p:nvPr/>
        </p:nvSpPr>
        <p:spPr>
          <a:xfrm rot="10800000">
            <a:off x="8155894" y="3932055"/>
            <a:ext cx="665162" cy="716088"/>
          </a:xfrm>
          <a:prstGeom prst="triangle">
            <a:avLst>
              <a:gd name="adj" fmla="val 0"/>
            </a:avLst>
          </a:prstGeom>
          <a:solidFill>
            <a:srgbClr val="FD014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7" name="Rectangle 66">
            <a:extLst>
              <a:ext uri="{FF2B5EF4-FFF2-40B4-BE49-F238E27FC236}">
                <a16:creationId xmlns:a16="http://schemas.microsoft.com/office/drawing/2014/main" id="{D78A8B6F-2DDF-01E4-CA1C-9F6895EF617E}"/>
              </a:ext>
            </a:extLst>
          </p:cNvPr>
          <p:cNvSpPr/>
          <p:nvPr/>
        </p:nvSpPr>
        <p:spPr>
          <a:xfrm>
            <a:off x="-86387" y="3786857"/>
            <a:ext cx="12366625" cy="1572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nvGrpSpPr>
          <p:cNvPr id="57" name="Group 56">
            <a:extLst>
              <a:ext uri="{FF2B5EF4-FFF2-40B4-BE49-F238E27FC236}">
                <a16:creationId xmlns:a16="http://schemas.microsoft.com/office/drawing/2014/main" id="{40BDCFC2-43F8-8F80-8806-919BDCDD144E}"/>
              </a:ext>
            </a:extLst>
          </p:cNvPr>
          <p:cNvGrpSpPr/>
          <p:nvPr/>
        </p:nvGrpSpPr>
        <p:grpSpPr>
          <a:xfrm>
            <a:off x="-1102252" y="6011587"/>
            <a:ext cx="4899611" cy="1014066"/>
            <a:chOff x="-1102252" y="6011587"/>
            <a:chExt cx="4899611" cy="1014066"/>
          </a:xfrm>
        </p:grpSpPr>
        <p:sp>
          <p:nvSpPr>
            <p:cNvPr id="5" name="Rectangle 4">
              <a:extLst>
                <a:ext uri="{FF2B5EF4-FFF2-40B4-BE49-F238E27FC236}">
                  <a16:creationId xmlns:a16="http://schemas.microsoft.com/office/drawing/2014/main" id="{CE89D7C5-5DE7-36C6-84AD-62C8DCAEC3B5}"/>
                </a:ext>
              </a:extLst>
            </p:cNvPr>
            <p:cNvSpPr/>
            <p:nvPr/>
          </p:nvSpPr>
          <p:spPr>
            <a:xfrm rot="725087">
              <a:off x="-1102252" y="6291840"/>
              <a:ext cx="2179059"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 name="Rectangle 5">
              <a:extLst>
                <a:ext uri="{FF2B5EF4-FFF2-40B4-BE49-F238E27FC236}">
                  <a16:creationId xmlns:a16="http://schemas.microsoft.com/office/drawing/2014/main" id="{7F8B9089-8388-44B3-ACDD-990AE4E8439D}"/>
                </a:ext>
              </a:extLst>
            </p:cNvPr>
            <p:cNvSpPr/>
            <p:nvPr/>
          </p:nvSpPr>
          <p:spPr>
            <a:xfrm rot="725087">
              <a:off x="1618300" y="6923318"/>
              <a:ext cx="2179059"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7" name="Rectangle 6">
              <a:extLst>
                <a:ext uri="{FF2B5EF4-FFF2-40B4-BE49-F238E27FC236}">
                  <a16:creationId xmlns:a16="http://schemas.microsoft.com/office/drawing/2014/main" id="{1158561E-5448-DB50-FD01-4CE6D28D35F2}"/>
                </a:ext>
              </a:extLst>
            </p:cNvPr>
            <p:cNvSpPr/>
            <p:nvPr/>
          </p:nvSpPr>
          <p:spPr>
            <a:xfrm rot="725087">
              <a:off x="945373" y="6402241"/>
              <a:ext cx="976299"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0" name="Rectangle 9">
              <a:extLst>
                <a:ext uri="{FF2B5EF4-FFF2-40B4-BE49-F238E27FC236}">
                  <a16:creationId xmlns:a16="http://schemas.microsoft.com/office/drawing/2014/main" id="{450E43FB-CA76-AF1F-2716-84C7BA5A8D6D}"/>
                </a:ext>
              </a:extLst>
            </p:cNvPr>
            <p:cNvSpPr/>
            <p:nvPr/>
          </p:nvSpPr>
          <p:spPr>
            <a:xfrm rot="725087">
              <a:off x="2958528" y="6615951"/>
              <a:ext cx="193155"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1" name="Rectangle 10">
              <a:extLst>
                <a:ext uri="{FF2B5EF4-FFF2-40B4-BE49-F238E27FC236}">
                  <a16:creationId xmlns:a16="http://schemas.microsoft.com/office/drawing/2014/main" id="{143F1419-93C3-9475-85D2-21BC0D5A5073}"/>
                </a:ext>
              </a:extLst>
            </p:cNvPr>
            <p:cNvSpPr/>
            <p:nvPr/>
          </p:nvSpPr>
          <p:spPr>
            <a:xfrm rot="725087">
              <a:off x="118738" y="6855535"/>
              <a:ext cx="193155"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7" name="Rectangle 26">
              <a:extLst>
                <a:ext uri="{FF2B5EF4-FFF2-40B4-BE49-F238E27FC236}">
                  <a16:creationId xmlns:a16="http://schemas.microsoft.com/office/drawing/2014/main" id="{2DD5DE6B-A286-7667-0745-7106FE4BFB09}"/>
                </a:ext>
              </a:extLst>
            </p:cNvPr>
            <p:cNvSpPr/>
            <p:nvPr/>
          </p:nvSpPr>
          <p:spPr>
            <a:xfrm rot="725087">
              <a:off x="66767" y="6011587"/>
              <a:ext cx="174629"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grpSp>
        <p:nvGrpSpPr>
          <p:cNvPr id="32" name="Group 31">
            <a:extLst>
              <a:ext uri="{FF2B5EF4-FFF2-40B4-BE49-F238E27FC236}">
                <a16:creationId xmlns:a16="http://schemas.microsoft.com/office/drawing/2014/main" id="{977EFAF0-1B77-80D6-888A-40DC0C709C20}"/>
              </a:ext>
            </a:extLst>
          </p:cNvPr>
          <p:cNvGrpSpPr/>
          <p:nvPr/>
        </p:nvGrpSpPr>
        <p:grpSpPr>
          <a:xfrm rot="10450448" flipV="1">
            <a:off x="8069719" y="-128912"/>
            <a:ext cx="4593761" cy="1493424"/>
            <a:chOff x="8931150" y="5568301"/>
            <a:chExt cx="4593761" cy="1493424"/>
          </a:xfrm>
        </p:grpSpPr>
        <p:sp>
          <p:nvSpPr>
            <p:cNvPr id="33" name="Rectangle 32">
              <a:extLst>
                <a:ext uri="{FF2B5EF4-FFF2-40B4-BE49-F238E27FC236}">
                  <a16:creationId xmlns:a16="http://schemas.microsoft.com/office/drawing/2014/main" id="{88E2B842-990B-DD27-26D3-330CF83E6D9E}"/>
                </a:ext>
              </a:extLst>
            </p:cNvPr>
            <p:cNvSpPr/>
            <p:nvPr/>
          </p:nvSpPr>
          <p:spPr>
            <a:xfrm rot="20700000">
              <a:off x="10558246" y="6205064"/>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4" name="Rectangle 33">
              <a:extLst>
                <a:ext uri="{FF2B5EF4-FFF2-40B4-BE49-F238E27FC236}">
                  <a16:creationId xmlns:a16="http://schemas.microsoft.com/office/drawing/2014/main" id="{2157F04E-AD80-DFCC-E9CE-3296A599EF8D}"/>
                </a:ext>
              </a:extLst>
            </p:cNvPr>
            <p:cNvSpPr/>
            <p:nvPr/>
          </p:nvSpPr>
          <p:spPr>
            <a:xfrm rot="20700000">
              <a:off x="11916951" y="5568301"/>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5" name="Rectangle 34">
              <a:extLst>
                <a:ext uri="{FF2B5EF4-FFF2-40B4-BE49-F238E27FC236}">
                  <a16:creationId xmlns:a16="http://schemas.microsoft.com/office/drawing/2014/main" id="{E82326B5-4FD6-834D-31CB-ED351B76D34B}"/>
                </a:ext>
              </a:extLst>
            </p:cNvPr>
            <p:cNvSpPr/>
            <p:nvPr/>
          </p:nvSpPr>
          <p:spPr>
            <a:xfrm rot="20700000">
              <a:off x="10070873" y="6899718"/>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6" name="Rectangle 35">
              <a:extLst>
                <a:ext uri="{FF2B5EF4-FFF2-40B4-BE49-F238E27FC236}">
                  <a16:creationId xmlns:a16="http://schemas.microsoft.com/office/drawing/2014/main" id="{67B03D90-D945-2D5F-D2AC-86A861B0F408}"/>
                </a:ext>
              </a:extLst>
            </p:cNvPr>
            <p:cNvSpPr/>
            <p:nvPr/>
          </p:nvSpPr>
          <p:spPr>
            <a:xfrm rot="20700000">
              <a:off x="11431659" y="6560483"/>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7" name="Rectangle 36">
              <a:extLst>
                <a:ext uri="{FF2B5EF4-FFF2-40B4-BE49-F238E27FC236}">
                  <a16:creationId xmlns:a16="http://schemas.microsoft.com/office/drawing/2014/main" id="{6576EC3C-1E6D-8820-2FAE-CB3FD875A798}"/>
                </a:ext>
              </a:extLst>
            </p:cNvPr>
            <p:cNvSpPr/>
            <p:nvPr/>
          </p:nvSpPr>
          <p:spPr>
            <a:xfrm rot="20700000">
              <a:off x="9203331" y="6104965"/>
              <a:ext cx="1607960"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9" name="Rectangle 38">
              <a:extLst>
                <a:ext uri="{FF2B5EF4-FFF2-40B4-BE49-F238E27FC236}">
                  <a16:creationId xmlns:a16="http://schemas.microsoft.com/office/drawing/2014/main" id="{E777DC3F-FF90-01F2-C17C-EF8B7EFB6BD5}"/>
                </a:ext>
              </a:extLst>
            </p:cNvPr>
            <p:cNvSpPr/>
            <p:nvPr/>
          </p:nvSpPr>
          <p:spPr>
            <a:xfrm rot="20700000">
              <a:off x="8931150" y="7016006"/>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40" name="Rectangle 39">
              <a:extLst>
                <a:ext uri="{FF2B5EF4-FFF2-40B4-BE49-F238E27FC236}">
                  <a16:creationId xmlns:a16="http://schemas.microsoft.com/office/drawing/2014/main" id="{D2CD683D-2153-FC2C-B955-C034772AA7F7}"/>
                </a:ext>
              </a:extLst>
            </p:cNvPr>
            <p:cNvSpPr/>
            <p:nvPr/>
          </p:nvSpPr>
          <p:spPr>
            <a:xfrm rot="20700000">
              <a:off x="9670079" y="6541227"/>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sp>
        <p:nvSpPr>
          <p:cNvPr id="15" name="Rectangle: Diagonal Corners Snipped 14">
            <a:extLst>
              <a:ext uri="{FF2B5EF4-FFF2-40B4-BE49-F238E27FC236}">
                <a16:creationId xmlns:a16="http://schemas.microsoft.com/office/drawing/2014/main" id="{4912129C-8731-5534-EDF8-5F6B21E6FC18}"/>
              </a:ext>
            </a:extLst>
          </p:cNvPr>
          <p:cNvSpPr/>
          <p:nvPr/>
        </p:nvSpPr>
        <p:spPr>
          <a:xfrm flipV="1">
            <a:off x="3259770" y="3205227"/>
            <a:ext cx="1269031" cy="1450005"/>
          </a:xfrm>
          <a:prstGeom prst="snip2DiagRect">
            <a:avLst>
              <a:gd name="adj1" fmla="val 0"/>
              <a:gd name="adj2" fmla="val 50000"/>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0" name="Rectangle: Diagonal Corners Snipped 29">
            <a:extLst>
              <a:ext uri="{FF2B5EF4-FFF2-40B4-BE49-F238E27FC236}">
                <a16:creationId xmlns:a16="http://schemas.microsoft.com/office/drawing/2014/main" id="{E29583F0-357E-D46B-32DD-3BB453AE4464}"/>
              </a:ext>
            </a:extLst>
          </p:cNvPr>
          <p:cNvSpPr/>
          <p:nvPr/>
        </p:nvSpPr>
        <p:spPr>
          <a:xfrm flipV="1">
            <a:off x="5110290" y="3205227"/>
            <a:ext cx="1269031" cy="1450005"/>
          </a:xfrm>
          <a:prstGeom prst="snip2DiagRect">
            <a:avLst>
              <a:gd name="adj1" fmla="val 0"/>
              <a:gd name="adj2" fmla="val 50000"/>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9" name="Rectangle: Diagonal Corners Snipped 58">
            <a:extLst>
              <a:ext uri="{FF2B5EF4-FFF2-40B4-BE49-F238E27FC236}">
                <a16:creationId xmlns:a16="http://schemas.microsoft.com/office/drawing/2014/main" id="{DC31429D-DE63-8DD3-2057-A1B6418F5DE8}"/>
              </a:ext>
            </a:extLst>
          </p:cNvPr>
          <p:cNvSpPr/>
          <p:nvPr/>
        </p:nvSpPr>
        <p:spPr>
          <a:xfrm flipV="1">
            <a:off x="6964283" y="3205227"/>
            <a:ext cx="1269031" cy="1450005"/>
          </a:xfrm>
          <a:prstGeom prst="snip2DiagRect">
            <a:avLst>
              <a:gd name="adj1" fmla="val 0"/>
              <a:gd name="adj2" fmla="val 50000"/>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3" name="Rectangle: Diagonal Corners Snipped 62">
            <a:extLst>
              <a:ext uri="{FF2B5EF4-FFF2-40B4-BE49-F238E27FC236}">
                <a16:creationId xmlns:a16="http://schemas.microsoft.com/office/drawing/2014/main" id="{8AC099B2-27EC-F35F-B5ED-300B48981B17}"/>
              </a:ext>
            </a:extLst>
          </p:cNvPr>
          <p:cNvSpPr/>
          <p:nvPr/>
        </p:nvSpPr>
        <p:spPr>
          <a:xfrm flipV="1">
            <a:off x="8821056" y="3205227"/>
            <a:ext cx="1269031" cy="1450005"/>
          </a:xfrm>
          <a:prstGeom prst="snip2DiagRect">
            <a:avLst>
              <a:gd name="adj1" fmla="val 0"/>
              <a:gd name="adj2" fmla="val 50000"/>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71" name="Rectangle: Diagonal Corners Snipped 70">
            <a:extLst>
              <a:ext uri="{FF2B5EF4-FFF2-40B4-BE49-F238E27FC236}">
                <a16:creationId xmlns:a16="http://schemas.microsoft.com/office/drawing/2014/main" id="{939FACE9-C4AA-80A9-6F27-B51415F995FA}"/>
              </a:ext>
            </a:extLst>
          </p:cNvPr>
          <p:cNvSpPr/>
          <p:nvPr/>
        </p:nvSpPr>
        <p:spPr>
          <a:xfrm flipV="1">
            <a:off x="1404643" y="3205227"/>
            <a:ext cx="1269031" cy="1450005"/>
          </a:xfrm>
          <a:prstGeom prst="snip2DiagRect">
            <a:avLst>
              <a:gd name="adj1" fmla="val 0"/>
              <a:gd name="adj2" fmla="val 50000"/>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74" name="TextBox 73">
            <a:extLst>
              <a:ext uri="{FF2B5EF4-FFF2-40B4-BE49-F238E27FC236}">
                <a16:creationId xmlns:a16="http://schemas.microsoft.com/office/drawing/2014/main" id="{9DC4E693-39CD-F30A-08A7-2E1D5BBC4DF8}"/>
              </a:ext>
            </a:extLst>
          </p:cNvPr>
          <p:cNvSpPr txBox="1"/>
          <p:nvPr/>
        </p:nvSpPr>
        <p:spPr>
          <a:xfrm>
            <a:off x="1317014" y="5232049"/>
            <a:ext cx="2967399" cy="461665"/>
          </a:xfrm>
          <a:prstGeom prst="rect">
            <a:avLst/>
          </a:prstGeom>
          <a:noFill/>
        </p:spPr>
        <p:txBody>
          <a:bodyPr wrap="square" rtlCol="0">
            <a:spAutoFit/>
          </a:bodyPr>
          <a:lstStyle/>
          <a:p>
            <a:r>
              <a:rPr lang="en-US" sz="1200" dirty="0">
                <a:solidFill>
                  <a:schemeClr val="bg1"/>
                </a:solidFill>
                <a:latin typeface="Figtree" pitchFamily="2" charset="0"/>
                <a:ea typeface="Inter" panose="02000503000000020004" pitchFamily="2" charset="0"/>
              </a:rPr>
              <a:t>Internet entrepreneur Zhang </a:t>
            </a:r>
            <a:r>
              <a:rPr lang="en-US" sz="1200" dirty="0" err="1">
                <a:solidFill>
                  <a:schemeClr val="bg1"/>
                </a:solidFill>
                <a:latin typeface="Figtree" pitchFamily="2" charset="0"/>
                <a:ea typeface="Inter" panose="02000503000000020004" pitchFamily="2" charset="0"/>
              </a:rPr>
              <a:t>Yiming</a:t>
            </a:r>
            <a:r>
              <a:rPr lang="en-US" sz="1200" dirty="0">
                <a:solidFill>
                  <a:schemeClr val="bg1"/>
                </a:solidFill>
                <a:latin typeface="Figtree" pitchFamily="2" charset="0"/>
                <a:ea typeface="Inter" panose="02000503000000020004" pitchFamily="2" charset="0"/>
              </a:rPr>
              <a:t> founds </a:t>
            </a:r>
            <a:r>
              <a:rPr lang="en-US" sz="1200" dirty="0" err="1">
                <a:solidFill>
                  <a:schemeClr val="bg1"/>
                </a:solidFill>
                <a:latin typeface="Figtree" pitchFamily="2" charset="0"/>
                <a:ea typeface="Inter" panose="02000503000000020004" pitchFamily="2" charset="0"/>
              </a:rPr>
              <a:t>ByteDance</a:t>
            </a:r>
            <a:r>
              <a:rPr lang="en-US" sz="1200" dirty="0">
                <a:solidFill>
                  <a:schemeClr val="bg1"/>
                </a:solidFill>
                <a:latin typeface="Figtree" pitchFamily="2" charset="0"/>
                <a:ea typeface="Inter" panose="02000503000000020004" pitchFamily="2" charset="0"/>
              </a:rPr>
              <a:t> in Beijing.</a:t>
            </a:r>
            <a:endParaRPr lang="en-IN" sz="1200" dirty="0">
              <a:solidFill>
                <a:schemeClr val="bg1"/>
              </a:solidFill>
              <a:latin typeface="Figtree" pitchFamily="2" charset="0"/>
              <a:ea typeface="Inter" panose="02000503000000020004" pitchFamily="2" charset="0"/>
            </a:endParaRPr>
          </a:p>
        </p:txBody>
      </p:sp>
      <p:sp>
        <p:nvSpPr>
          <p:cNvPr id="75" name="TextBox 74">
            <a:extLst>
              <a:ext uri="{FF2B5EF4-FFF2-40B4-BE49-F238E27FC236}">
                <a16:creationId xmlns:a16="http://schemas.microsoft.com/office/drawing/2014/main" id="{B689981D-C39B-290D-A147-EBF72695C5A4}"/>
              </a:ext>
            </a:extLst>
          </p:cNvPr>
          <p:cNvSpPr txBox="1"/>
          <p:nvPr/>
        </p:nvSpPr>
        <p:spPr>
          <a:xfrm>
            <a:off x="1317013" y="4844891"/>
            <a:ext cx="2270861" cy="400110"/>
          </a:xfrm>
          <a:prstGeom prst="rect">
            <a:avLst/>
          </a:prstGeom>
          <a:noFill/>
        </p:spPr>
        <p:txBody>
          <a:bodyPr wrap="square" rtlCol="0">
            <a:spAutoFit/>
          </a:bodyPr>
          <a:lstStyle/>
          <a:p>
            <a:r>
              <a:rPr lang="en-US" sz="2000" dirty="0">
                <a:solidFill>
                  <a:schemeClr val="bg1"/>
                </a:solidFill>
                <a:latin typeface="Figtree SemiBold" pitchFamily="2" charset="0"/>
                <a:ea typeface="Inter" panose="02000503000000020004" pitchFamily="2" charset="0"/>
              </a:rPr>
              <a:t>March 2012</a:t>
            </a:r>
            <a:endParaRPr lang="en-IN" sz="2400" dirty="0">
              <a:solidFill>
                <a:schemeClr val="bg1"/>
              </a:solidFill>
              <a:latin typeface="Figtree SemiBold" pitchFamily="2" charset="0"/>
              <a:ea typeface="Inter" panose="02000503000000020004" pitchFamily="2" charset="0"/>
            </a:endParaRPr>
          </a:p>
        </p:txBody>
      </p:sp>
      <p:sp>
        <p:nvSpPr>
          <p:cNvPr id="77" name="TextBox 76">
            <a:extLst>
              <a:ext uri="{FF2B5EF4-FFF2-40B4-BE49-F238E27FC236}">
                <a16:creationId xmlns:a16="http://schemas.microsoft.com/office/drawing/2014/main" id="{4DBE6B94-CFDA-2F2A-0A97-0E85D841540F}"/>
              </a:ext>
            </a:extLst>
          </p:cNvPr>
          <p:cNvSpPr txBox="1"/>
          <p:nvPr/>
        </p:nvSpPr>
        <p:spPr>
          <a:xfrm>
            <a:off x="5017173" y="5232049"/>
            <a:ext cx="2967399" cy="646331"/>
          </a:xfrm>
          <a:prstGeom prst="rect">
            <a:avLst/>
          </a:prstGeom>
          <a:noFill/>
        </p:spPr>
        <p:txBody>
          <a:bodyPr wrap="square" rtlCol="0">
            <a:spAutoFit/>
          </a:bodyPr>
          <a:lstStyle/>
          <a:p>
            <a:r>
              <a:rPr lang="en-US" sz="1200" dirty="0" err="1">
                <a:solidFill>
                  <a:schemeClr val="bg1"/>
                </a:solidFill>
                <a:latin typeface="Figtree" pitchFamily="2" charset="0"/>
                <a:ea typeface="Inter" panose="02000503000000020004" pitchFamily="2" charset="0"/>
              </a:rPr>
              <a:t>ByteDance</a:t>
            </a:r>
            <a:r>
              <a:rPr lang="en-US" sz="1200" dirty="0">
                <a:solidFill>
                  <a:schemeClr val="bg1"/>
                </a:solidFill>
                <a:latin typeface="Figtree" pitchFamily="2" charset="0"/>
                <a:ea typeface="Inter" panose="02000503000000020004" pitchFamily="2" charset="0"/>
              </a:rPr>
              <a:t> achieves a record $75 billion valuation, making it the world's biggest privately backed startup.</a:t>
            </a:r>
            <a:endParaRPr lang="en-IN" sz="1200" dirty="0">
              <a:solidFill>
                <a:schemeClr val="bg1"/>
              </a:solidFill>
              <a:latin typeface="Figtree" pitchFamily="2" charset="0"/>
              <a:ea typeface="Inter" panose="02000503000000020004" pitchFamily="2" charset="0"/>
            </a:endParaRPr>
          </a:p>
        </p:txBody>
      </p:sp>
      <p:sp>
        <p:nvSpPr>
          <p:cNvPr id="78" name="TextBox 77">
            <a:extLst>
              <a:ext uri="{FF2B5EF4-FFF2-40B4-BE49-F238E27FC236}">
                <a16:creationId xmlns:a16="http://schemas.microsoft.com/office/drawing/2014/main" id="{26290EB2-17FB-CF5A-43E2-0A1A2D6F5433}"/>
              </a:ext>
            </a:extLst>
          </p:cNvPr>
          <p:cNvSpPr txBox="1"/>
          <p:nvPr/>
        </p:nvSpPr>
        <p:spPr>
          <a:xfrm>
            <a:off x="5017172" y="4844891"/>
            <a:ext cx="2270861" cy="400110"/>
          </a:xfrm>
          <a:prstGeom prst="rect">
            <a:avLst/>
          </a:prstGeom>
          <a:noFill/>
        </p:spPr>
        <p:txBody>
          <a:bodyPr wrap="square" rtlCol="0">
            <a:spAutoFit/>
          </a:bodyPr>
          <a:lstStyle/>
          <a:p>
            <a:r>
              <a:rPr lang="en-US" sz="2000" dirty="0">
                <a:solidFill>
                  <a:schemeClr val="bg1"/>
                </a:solidFill>
                <a:latin typeface="Figtree SemiBold" pitchFamily="2" charset="0"/>
                <a:ea typeface="Inter" panose="02000503000000020004" pitchFamily="2" charset="0"/>
              </a:rPr>
              <a:t>October 2018</a:t>
            </a:r>
            <a:endParaRPr lang="en-IN" sz="2400" dirty="0">
              <a:solidFill>
                <a:schemeClr val="bg1"/>
              </a:solidFill>
              <a:latin typeface="Figtree SemiBold" pitchFamily="2" charset="0"/>
              <a:ea typeface="Inter" panose="02000503000000020004" pitchFamily="2" charset="0"/>
            </a:endParaRPr>
          </a:p>
        </p:txBody>
      </p:sp>
      <p:sp>
        <p:nvSpPr>
          <p:cNvPr id="80" name="TextBox 79">
            <a:extLst>
              <a:ext uri="{FF2B5EF4-FFF2-40B4-BE49-F238E27FC236}">
                <a16:creationId xmlns:a16="http://schemas.microsoft.com/office/drawing/2014/main" id="{8CD0AE8D-C33E-761D-E1FF-4A56AA932EEE}"/>
              </a:ext>
            </a:extLst>
          </p:cNvPr>
          <p:cNvSpPr txBox="1"/>
          <p:nvPr/>
        </p:nvSpPr>
        <p:spPr>
          <a:xfrm>
            <a:off x="8712637" y="5232049"/>
            <a:ext cx="2967399" cy="461665"/>
          </a:xfrm>
          <a:prstGeom prst="rect">
            <a:avLst/>
          </a:prstGeom>
          <a:noFill/>
        </p:spPr>
        <p:txBody>
          <a:bodyPr wrap="square" rtlCol="0">
            <a:spAutoFit/>
          </a:bodyPr>
          <a:lstStyle/>
          <a:p>
            <a:r>
              <a:rPr lang="en-US" sz="1200" dirty="0">
                <a:solidFill>
                  <a:schemeClr val="bg1"/>
                </a:solidFill>
                <a:latin typeface="Figtree" pitchFamily="2" charset="0"/>
                <a:ea typeface="Inter" panose="02000503000000020004" pitchFamily="2" charset="0"/>
              </a:rPr>
              <a:t>TikTok overtakes Google as the most-visited website on the internet.</a:t>
            </a:r>
            <a:endParaRPr lang="en-IN" sz="1200" dirty="0">
              <a:solidFill>
                <a:schemeClr val="bg1"/>
              </a:solidFill>
              <a:latin typeface="Figtree" pitchFamily="2" charset="0"/>
              <a:ea typeface="Inter" panose="02000503000000020004" pitchFamily="2" charset="0"/>
            </a:endParaRPr>
          </a:p>
        </p:txBody>
      </p:sp>
      <p:sp>
        <p:nvSpPr>
          <p:cNvPr id="81" name="TextBox 80">
            <a:extLst>
              <a:ext uri="{FF2B5EF4-FFF2-40B4-BE49-F238E27FC236}">
                <a16:creationId xmlns:a16="http://schemas.microsoft.com/office/drawing/2014/main" id="{71075B62-FE12-7043-0B16-F0F74686A0EC}"/>
              </a:ext>
            </a:extLst>
          </p:cNvPr>
          <p:cNvSpPr txBox="1"/>
          <p:nvPr/>
        </p:nvSpPr>
        <p:spPr>
          <a:xfrm>
            <a:off x="8712636" y="4844891"/>
            <a:ext cx="2270861" cy="400110"/>
          </a:xfrm>
          <a:prstGeom prst="rect">
            <a:avLst/>
          </a:prstGeom>
          <a:noFill/>
        </p:spPr>
        <p:txBody>
          <a:bodyPr wrap="square" rtlCol="0">
            <a:spAutoFit/>
          </a:bodyPr>
          <a:lstStyle/>
          <a:p>
            <a:r>
              <a:rPr lang="en-US" sz="2000" dirty="0">
                <a:solidFill>
                  <a:schemeClr val="bg1"/>
                </a:solidFill>
                <a:latin typeface="Figtree SemiBold" pitchFamily="2" charset="0"/>
                <a:ea typeface="Inter" panose="02000503000000020004" pitchFamily="2" charset="0"/>
              </a:rPr>
              <a:t>December 2021</a:t>
            </a:r>
            <a:endParaRPr lang="en-IN" sz="2400" dirty="0">
              <a:solidFill>
                <a:schemeClr val="bg1"/>
              </a:solidFill>
              <a:latin typeface="Figtree SemiBold" pitchFamily="2" charset="0"/>
              <a:ea typeface="Inter" panose="02000503000000020004" pitchFamily="2" charset="0"/>
            </a:endParaRPr>
          </a:p>
        </p:txBody>
      </p:sp>
      <p:sp>
        <p:nvSpPr>
          <p:cNvPr id="83" name="TextBox 82">
            <a:extLst>
              <a:ext uri="{FF2B5EF4-FFF2-40B4-BE49-F238E27FC236}">
                <a16:creationId xmlns:a16="http://schemas.microsoft.com/office/drawing/2014/main" id="{07108EEA-E505-0742-75CE-35BF6BCDE405}"/>
              </a:ext>
            </a:extLst>
          </p:cNvPr>
          <p:cNvSpPr txBox="1"/>
          <p:nvPr/>
        </p:nvSpPr>
        <p:spPr>
          <a:xfrm>
            <a:off x="3818237" y="2325231"/>
            <a:ext cx="2967399" cy="646331"/>
          </a:xfrm>
          <a:prstGeom prst="rect">
            <a:avLst/>
          </a:prstGeom>
          <a:noFill/>
        </p:spPr>
        <p:txBody>
          <a:bodyPr wrap="square" rtlCol="0">
            <a:spAutoFit/>
          </a:bodyPr>
          <a:lstStyle/>
          <a:p>
            <a:r>
              <a:rPr lang="en-US" sz="1200" dirty="0" err="1">
                <a:solidFill>
                  <a:schemeClr val="bg1"/>
                </a:solidFill>
                <a:latin typeface="Figtree" pitchFamily="2" charset="0"/>
                <a:ea typeface="Inter" panose="02000503000000020004" pitchFamily="2" charset="0"/>
              </a:rPr>
              <a:t>ByteDance</a:t>
            </a:r>
            <a:r>
              <a:rPr lang="en-US" sz="1200" dirty="0">
                <a:solidFill>
                  <a:schemeClr val="bg1"/>
                </a:solidFill>
                <a:latin typeface="Figtree" pitchFamily="2" charset="0"/>
                <a:ea typeface="Inter" panose="02000503000000020004" pitchFamily="2" charset="0"/>
              </a:rPr>
              <a:t> brings </a:t>
            </a:r>
            <a:r>
              <a:rPr lang="en-US" sz="1200" dirty="0" err="1">
                <a:solidFill>
                  <a:schemeClr val="bg1"/>
                </a:solidFill>
                <a:latin typeface="Figtree" pitchFamily="2" charset="0"/>
                <a:ea typeface="Inter" panose="02000503000000020004" pitchFamily="2" charset="0"/>
              </a:rPr>
              <a:t>Douyin</a:t>
            </a:r>
            <a:r>
              <a:rPr lang="en-US" sz="1200" dirty="0">
                <a:solidFill>
                  <a:schemeClr val="bg1"/>
                </a:solidFill>
                <a:latin typeface="Figtree" pitchFamily="2" charset="0"/>
                <a:ea typeface="Inter" panose="02000503000000020004" pitchFamily="2" charset="0"/>
              </a:rPr>
              <a:t> outside of China's Great Firewall under the name of TikTok</a:t>
            </a:r>
            <a:endParaRPr lang="en-IN" sz="1200" dirty="0">
              <a:solidFill>
                <a:schemeClr val="bg1"/>
              </a:solidFill>
              <a:latin typeface="Figtree" pitchFamily="2" charset="0"/>
              <a:ea typeface="Inter" panose="02000503000000020004" pitchFamily="2" charset="0"/>
            </a:endParaRPr>
          </a:p>
        </p:txBody>
      </p:sp>
      <p:sp>
        <p:nvSpPr>
          <p:cNvPr id="84" name="TextBox 83">
            <a:extLst>
              <a:ext uri="{FF2B5EF4-FFF2-40B4-BE49-F238E27FC236}">
                <a16:creationId xmlns:a16="http://schemas.microsoft.com/office/drawing/2014/main" id="{4ACD35C7-307E-8790-6C99-38D5F0DCDEF6}"/>
              </a:ext>
            </a:extLst>
          </p:cNvPr>
          <p:cNvSpPr txBox="1"/>
          <p:nvPr/>
        </p:nvSpPr>
        <p:spPr>
          <a:xfrm>
            <a:off x="3818236" y="1938073"/>
            <a:ext cx="2270861" cy="400110"/>
          </a:xfrm>
          <a:prstGeom prst="rect">
            <a:avLst/>
          </a:prstGeom>
          <a:noFill/>
        </p:spPr>
        <p:txBody>
          <a:bodyPr wrap="square" rtlCol="0">
            <a:spAutoFit/>
          </a:bodyPr>
          <a:lstStyle/>
          <a:p>
            <a:r>
              <a:rPr lang="en-US" sz="2000" dirty="0">
                <a:solidFill>
                  <a:schemeClr val="bg1"/>
                </a:solidFill>
                <a:latin typeface="Figtree SemiBold" pitchFamily="2" charset="0"/>
                <a:ea typeface="Inter" panose="02000503000000020004" pitchFamily="2" charset="0"/>
              </a:rPr>
              <a:t>September 2017</a:t>
            </a:r>
            <a:endParaRPr lang="en-IN" sz="2400" dirty="0">
              <a:solidFill>
                <a:schemeClr val="bg1"/>
              </a:solidFill>
              <a:latin typeface="Figtree SemiBold" pitchFamily="2" charset="0"/>
              <a:ea typeface="Inter" panose="02000503000000020004" pitchFamily="2" charset="0"/>
            </a:endParaRPr>
          </a:p>
        </p:txBody>
      </p:sp>
      <p:sp>
        <p:nvSpPr>
          <p:cNvPr id="86" name="TextBox 85">
            <a:extLst>
              <a:ext uri="{FF2B5EF4-FFF2-40B4-BE49-F238E27FC236}">
                <a16:creationId xmlns:a16="http://schemas.microsoft.com/office/drawing/2014/main" id="{D5609E68-47A5-5632-6332-BC86D102689B}"/>
              </a:ext>
            </a:extLst>
          </p:cNvPr>
          <p:cNvSpPr txBox="1"/>
          <p:nvPr/>
        </p:nvSpPr>
        <p:spPr>
          <a:xfrm>
            <a:off x="7539251" y="2325231"/>
            <a:ext cx="2967399" cy="646331"/>
          </a:xfrm>
          <a:prstGeom prst="rect">
            <a:avLst/>
          </a:prstGeom>
          <a:noFill/>
        </p:spPr>
        <p:txBody>
          <a:bodyPr wrap="square" rtlCol="0">
            <a:spAutoFit/>
          </a:bodyPr>
          <a:lstStyle/>
          <a:p>
            <a:r>
              <a:rPr lang="en-US" sz="1200" dirty="0">
                <a:solidFill>
                  <a:schemeClr val="bg1"/>
                </a:solidFill>
                <a:latin typeface="Figtree" pitchFamily="2" charset="0"/>
                <a:ea typeface="Inter" panose="02000503000000020004" pitchFamily="2" charset="0"/>
              </a:rPr>
              <a:t>TikTok surpasses 2 billion downloads and sets the record for quarterly downloads.</a:t>
            </a:r>
            <a:endParaRPr lang="en-IN" sz="1200" dirty="0">
              <a:solidFill>
                <a:schemeClr val="bg1"/>
              </a:solidFill>
              <a:latin typeface="Figtree" pitchFamily="2" charset="0"/>
              <a:ea typeface="Inter" panose="02000503000000020004" pitchFamily="2" charset="0"/>
            </a:endParaRPr>
          </a:p>
        </p:txBody>
      </p:sp>
      <p:sp>
        <p:nvSpPr>
          <p:cNvPr id="87" name="TextBox 86">
            <a:extLst>
              <a:ext uri="{FF2B5EF4-FFF2-40B4-BE49-F238E27FC236}">
                <a16:creationId xmlns:a16="http://schemas.microsoft.com/office/drawing/2014/main" id="{60672DA1-BDDA-427E-0A4B-0A017A3ACED3}"/>
              </a:ext>
            </a:extLst>
          </p:cNvPr>
          <p:cNvSpPr txBox="1"/>
          <p:nvPr/>
        </p:nvSpPr>
        <p:spPr>
          <a:xfrm>
            <a:off x="7539250" y="1938073"/>
            <a:ext cx="2270861" cy="400110"/>
          </a:xfrm>
          <a:prstGeom prst="rect">
            <a:avLst/>
          </a:prstGeom>
          <a:noFill/>
        </p:spPr>
        <p:txBody>
          <a:bodyPr wrap="square" rtlCol="0">
            <a:spAutoFit/>
          </a:bodyPr>
          <a:lstStyle/>
          <a:p>
            <a:r>
              <a:rPr lang="en-US" sz="2000" dirty="0">
                <a:solidFill>
                  <a:schemeClr val="bg1"/>
                </a:solidFill>
                <a:latin typeface="Figtree SemiBold" pitchFamily="2" charset="0"/>
                <a:ea typeface="Inter" panose="02000503000000020004" pitchFamily="2" charset="0"/>
              </a:rPr>
              <a:t>April 2020</a:t>
            </a:r>
            <a:endParaRPr lang="en-IN" sz="2400" dirty="0">
              <a:solidFill>
                <a:schemeClr val="bg1"/>
              </a:solidFill>
              <a:latin typeface="Figtree SemiBold" pitchFamily="2" charset="0"/>
              <a:ea typeface="Inter" panose="02000503000000020004" pitchFamily="2" charset="0"/>
            </a:endParaRPr>
          </a:p>
        </p:txBody>
      </p:sp>
      <p:sp>
        <p:nvSpPr>
          <p:cNvPr id="88" name="TextBox 87">
            <a:extLst>
              <a:ext uri="{FF2B5EF4-FFF2-40B4-BE49-F238E27FC236}">
                <a16:creationId xmlns:a16="http://schemas.microsoft.com/office/drawing/2014/main" id="{6B831221-F7A7-A5EF-54AC-7FFC438CDF1A}"/>
              </a:ext>
            </a:extLst>
          </p:cNvPr>
          <p:cNvSpPr txBox="1"/>
          <p:nvPr/>
        </p:nvSpPr>
        <p:spPr>
          <a:xfrm>
            <a:off x="1402996" y="3682028"/>
            <a:ext cx="1269032" cy="400110"/>
          </a:xfrm>
          <a:prstGeom prst="rect">
            <a:avLst/>
          </a:prstGeom>
          <a:noFill/>
        </p:spPr>
        <p:txBody>
          <a:bodyPr wrap="square" rtlCol="0">
            <a:spAutoFit/>
          </a:bodyPr>
          <a:lstStyle/>
          <a:p>
            <a:pPr algn="ctr"/>
            <a:r>
              <a:rPr lang="en-US" sz="2000" dirty="0">
                <a:solidFill>
                  <a:schemeClr val="bg1"/>
                </a:solidFill>
                <a:latin typeface="Figtree SemiBold" pitchFamily="2" charset="0"/>
                <a:ea typeface="Inter" panose="02000503000000020004" pitchFamily="2" charset="0"/>
              </a:rPr>
              <a:t>2012</a:t>
            </a:r>
            <a:endParaRPr lang="en-IN" sz="2400" dirty="0">
              <a:solidFill>
                <a:schemeClr val="bg1"/>
              </a:solidFill>
              <a:latin typeface="Figtree SemiBold" pitchFamily="2" charset="0"/>
              <a:ea typeface="Inter" panose="02000503000000020004" pitchFamily="2" charset="0"/>
            </a:endParaRPr>
          </a:p>
        </p:txBody>
      </p:sp>
      <p:sp>
        <p:nvSpPr>
          <p:cNvPr id="89" name="TextBox 88">
            <a:extLst>
              <a:ext uri="{FF2B5EF4-FFF2-40B4-BE49-F238E27FC236}">
                <a16:creationId xmlns:a16="http://schemas.microsoft.com/office/drawing/2014/main" id="{F39DDCEC-DCF2-B2E6-32DC-9983264CC242}"/>
              </a:ext>
            </a:extLst>
          </p:cNvPr>
          <p:cNvSpPr txBox="1"/>
          <p:nvPr/>
        </p:nvSpPr>
        <p:spPr>
          <a:xfrm>
            <a:off x="3245453" y="3682028"/>
            <a:ext cx="1269032" cy="400110"/>
          </a:xfrm>
          <a:prstGeom prst="rect">
            <a:avLst/>
          </a:prstGeom>
          <a:noFill/>
        </p:spPr>
        <p:txBody>
          <a:bodyPr wrap="square" rtlCol="0">
            <a:spAutoFit/>
          </a:bodyPr>
          <a:lstStyle/>
          <a:p>
            <a:pPr algn="ctr"/>
            <a:r>
              <a:rPr lang="en-US" sz="2000" dirty="0">
                <a:solidFill>
                  <a:srgbClr val="111111"/>
                </a:solidFill>
                <a:latin typeface="Figtree SemiBold" pitchFamily="2" charset="0"/>
                <a:ea typeface="Inter" panose="02000503000000020004" pitchFamily="2" charset="0"/>
              </a:rPr>
              <a:t>2017</a:t>
            </a:r>
            <a:endParaRPr lang="en-IN" sz="2400" dirty="0">
              <a:solidFill>
                <a:srgbClr val="111111"/>
              </a:solidFill>
              <a:latin typeface="Figtree SemiBold" pitchFamily="2" charset="0"/>
              <a:ea typeface="Inter" panose="02000503000000020004" pitchFamily="2" charset="0"/>
            </a:endParaRPr>
          </a:p>
        </p:txBody>
      </p:sp>
      <p:sp>
        <p:nvSpPr>
          <p:cNvPr id="90" name="TextBox 89">
            <a:extLst>
              <a:ext uri="{FF2B5EF4-FFF2-40B4-BE49-F238E27FC236}">
                <a16:creationId xmlns:a16="http://schemas.microsoft.com/office/drawing/2014/main" id="{593DCD0D-B7E1-61F9-35EC-B9648063C74A}"/>
              </a:ext>
            </a:extLst>
          </p:cNvPr>
          <p:cNvSpPr txBox="1"/>
          <p:nvPr/>
        </p:nvSpPr>
        <p:spPr>
          <a:xfrm>
            <a:off x="5095810" y="3682028"/>
            <a:ext cx="1269032" cy="400110"/>
          </a:xfrm>
          <a:prstGeom prst="rect">
            <a:avLst/>
          </a:prstGeom>
          <a:noFill/>
        </p:spPr>
        <p:txBody>
          <a:bodyPr wrap="square" rtlCol="0">
            <a:spAutoFit/>
          </a:bodyPr>
          <a:lstStyle/>
          <a:p>
            <a:pPr algn="ctr"/>
            <a:r>
              <a:rPr lang="en-US" sz="2000" dirty="0">
                <a:solidFill>
                  <a:schemeClr val="bg1"/>
                </a:solidFill>
                <a:latin typeface="Figtree SemiBold" pitchFamily="2" charset="0"/>
                <a:ea typeface="Inter" panose="02000503000000020004" pitchFamily="2" charset="0"/>
              </a:rPr>
              <a:t>2018</a:t>
            </a:r>
            <a:endParaRPr lang="en-IN" sz="2400" dirty="0">
              <a:solidFill>
                <a:schemeClr val="bg1"/>
              </a:solidFill>
              <a:latin typeface="Figtree SemiBold" pitchFamily="2" charset="0"/>
              <a:ea typeface="Inter" panose="02000503000000020004" pitchFamily="2" charset="0"/>
            </a:endParaRPr>
          </a:p>
        </p:txBody>
      </p:sp>
      <p:sp>
        <p:nvSpPr>
          <p:cNvPr id="91" name="TextBox 90">
            <a:extLst>
              <a:ext uri="{FF2B5EF4-FFF2-40B4-BE49-F238E27FC236}">
                <a16:creationId xmlns:a16="http://schemas.microsoft.com/office/drawing/2014/main" id="{AF7473E9-DEE6-308A-04D9-A2685E924FDF}"/>
              </a:ext>
            </a:extLst>
          </p:cNvPr>
          <p:cNvSpPr txBox="1"/>
          <p:nvPr/>
        </p:nvSpPr>
        <p:spPr>
          <a:xfrm>
            <a:off x="6962346" y="3682028"/>
            <a:ext cx="1269032" cy="400110"/>
          </a:xfrm>
          <a:prstGeom prst="rect">
            <a:avLst/>
          </a:prstGeom>
          <a:noFill/>
        </p:spPr>
        <p:txBody>
          <a:bodyPr wrap="square" rtlCol="0">
            <a:spAutoFit/>
          </a:bodyPr>
          <a:lstStyle/>
          <a:p>
            <a:pPr algn="ctr"/>
            <a:r>
              <a:rPr lang="en-US" sz="2000" dirty="0">
                <a:solidFill>
                  <a:srgbClr val="111111"/>
                </a:solidFill>
                <a:latin typeface="Figtree SemiBold" pitchFamily="2" charset="0"/>
                <a:ea typeface="Inter" panose="02000503000000020004" pitchFamily="2" charset="0"/>
              </a:rPr>
              <a:t>2020</a:t>
            </a:r>
            <a:endParaRPr lang="en-IN" sz="2400" dirty="0">
              <a:solidFill>
                <a:srgbClr val="111111"/>
              </a:solidFill>
              <a:latin typeface="Figtree SemiBold" pitchFamily="2" charset="0"/>
              <a:ea typeface="Inter" panose="02000503000000020004" pitchFamily="2" charset="0"/>
            </a:endParaRPr>
          </a:p>
        </p:txBody>
      </p:sp>
      <p:sp>
        <p:nvSpPr>
          <p:cNvPr id="92" name="TextBox 91">
            <a:extLst>
              <a:ext uri="{FF2B5EF4-FFF2-40B4-BE49-F238E27FC236}">
                <a16:creationId xmlns:a16="http://schemas.microsoft.com/office/drawing/2014/main" id="{1639A9F7-52B5-F14A-409A-B38B41E75AA7}"/>
              </a:ext>
            </a:extLst>
          </p:cNvPr>
          <p:cNvSpPr txBox="1"/>
          <p:nvPr/>
        </p:nvSpPr>
        <p:spPr>
          <a:xfrm>
            <a:off x="8830443" y="3682028"/>
            <a:ext cx="1269032" cy="400110"/>
          </a:xfrm>
          <a:prstGeom prst="rect">
            <a:avLst/>
          </a:prstGeom>
          <a:noFill/>
        </p:spPr>
        <p:txBody>
          <a:bodyPr wrap="square" rtlCol="0">
            <a:spAutoFit/>
          </a:bodyPr>
          <a:lstStyle/>
          <a:p>
            <a:pPr algn="ctr"/>
            <a:r>
              <a:rPr lang="en-US" sz="2000" dirty="0">
                <a:solidFill>
                  <a:schemeClr val="bg1"/>
                </a:solidFill>
                <a:latin typeface="Figtree SemiBold" pitchFamily="2" charset="0"/>
                <a:ea typeface="Inter" panose="02000503000000020004" pitchFamily="2" charset="0"/>
              </a:rPr>
              <a:t>2021</a:t>
            </a:r>
            <a:endParaRPr lang="en-IN" sz="2400" dirty="0">
              <a:solidFill>
                <a:schemeClr val="bg1"/>
              </a:solidFill>
              <a:latin typeface="Figtree SemiBold" pitchFamily="2" charset="0"/>
              <a:ea typeface="Inter" panose="02000503000000020004" pitchFamily="2" charset="0"/>
            </a:endParaRPr>
          </a:p>
        </p:txBody>
      </p:sp>
      <p:sp>
        <p:nvSpPr>
          <p:cNvPr id="93" name="TextBox 92">
            <a:extLst>
              <a:ext uri="{FF2B5EF4-FFF2-40B4-BE49-F238E27FC236}">
                <a16:creationId xmlns:a16="http://schemas.microsoft.com/office/drawing/2014/main" id="{DF9A94BD-DEFB-EEFA-D036-9959D518CB06}"/>
              </a:ext>
            </a:extLst>
          </p:cNvPr>
          <p:cNvSpPr txBox="1"/>
          <p:nvPr/>
        </p:nvSpPr>
        <p:spPr>
          <a:xfrm>
            <a:off x="664234" y="930831"/>
            <a:ext cx="6121402" cy="584775"/>
          </a:xfrm>
          <a:prstGeom prst="rect">
            <a:avLst/>
          </a:prstGeom>
          <a:noFill/>
        </p:spPr>
        <p:txBody>
          <a:bodyPr wrap="square" rtlCol="0">
            <a:spAutoFit/>
          </a:bodyPr>
          <a:lstStyle/>
          <a:p>
            <a:r>
              <a:rPr lang="en-US" sz="3200" dirty="0" err="1">
                <a:solidFill>
                  <a:schemeClr val="bg1"/>
                </a:solidFill>
                <a:latin typeface="Figtree SemiBold" pitchFamily="2" charset="0"/>
                <a:ea typeface="Inter" panose="02000503000000020004" pitchFamily="2" charset="0"/>
              </a:rPr>
              <a:t>Tiktok</a:t>
            </a:r>
            <a:r>
              <a:rPr lang="en-US" sz="3200" dirty="0">
                <a:solidFill>
                  <a:schemeClr val="bg1"/>
                </a:solidFill>
                <a:latin typeface="Figtree SemiBold" pitchFamily="2" charset="0"/>
                <a:ea typeface="Inter" panose="02000503000000020004" pitchFamily="2" charset="0"/>
              </a:rPr>
              <a:t> Timeline</a:t>
            </a:r>
            <a:endParaRPr lang="en-IN" sz="3200" dirty="0">
              <a:solidFill>
                <a:schemeClr val="bg1"/>
              </a:solidFill>
              <a:latin typeface="Figtree SemiBold" pitchFamily="2" charset="0"/>
              <a:ea typeface="Inter" panose="02000503000000020004" pitchFamily="2" charset="0"/>
            </a:endParaRPr>
          </a:p>
        </p:txBody>
      </p:sp>
    </p:spTree>
    <p:extLst>
      <p:ext uri="{BB962C8B-B14F-4D97-AF65-F5344CB8AC3E}">
        <p14:creationId xmlns:p14="http://schemas.microsoft.com/office/powerpoint/2010/main" val="116429624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11111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12F95F96-F889-FC27-E30F-D4E1BF971CEF}"/>
              </a:ext>
            </a:extLst>
          </p:cNvPr>
          <p:cNvSpPr/>
          <p:nvPr/>
        </p:nvSpPr>
        <p:spPr>
          <a:xfrm>
            <a:off x="1495425" y="566370"/>
            <a:ext cx="3514725"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6" name="Rectangle 15">
            <a:extLst>
              <a:ext uri="{FF2B5EF4-FFF2-40B4-BE49-F238E27FC236}">
                <a16:creationId xmlns:a16="http://schemas.microsoft.com/office/drawing/2014/main" id="{1586992C-FF4E-7B0C-33F1-16E733D4990B}"/>
              </a:ext>
            </a:extLst>
          </p:cNvPr>
          <p:cNvSpPr/>
          <p:nvPr/>
        </p:nvSpPr>
        <p:spPr>
          <a:xfrm>
            <a:off x="5608726" y="1057509"/>
            <a:ext cx="3514725"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7" name="Rectangle 16">
            <a:extLst>
              <a:ext uri="{FF2B5EF4-FFF2-40B4-BE49-F238E27FC236}">
                <a16:creationId xmlns:a16="http://schemas.microsoft.com/office/drawing/2014/main" id="{13337EA5-6B8D-0EFA-2665-AD14B66C8F1D}"/>
              </a:ext>
            </a:extLst>
          </p:cNvPr>
          <p:cNvSpPr/>
          <p:nvPr/>
        </p:nvSpPr>
        <p:spPr>
          <a:xfrm>
            <a:off x="446176" y="5026259"/>
            <a:ext cx="3514725"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8" name="Rectangle 17">
            <a:extLst>
              <a:ext uri="{FF2B5EF4-FFF2-40B4-BE49-F238E27FC236}">
                <a16:creationId xmlns:a16="http://schemas.microsoft.com/office/drawing/2014/main" id="{EBE80BD2-E409-79AC-D2EC-4DC6820E228A}"/>
              </a:ext>
            </a:extLst>
          </p:cNvPr>
          <p:cNvSpPr/>
          <p:nvPr/>
        </p:nvSpPr>
        <p:spPr>
          <a:xfrm>
            <a:off x="4197249" y="6302715"/>
            <a:ext cx="3514725"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9" name="Rectangle 18">
            <a:extLst>
              <a:ext uri="{FF2B5EF4-FFF2-40B4-BE49-F238E27FC236}">
                <a16:creationId xmlns:a16="http://schemas.microsoft.com/office/drawing/2014/main" id="{65B2676E-2FF0-DB5C-B84C-98653440A5A1}"/>
              </a:ext>
            </a:extLst>
          </p:cNvPr>
          <p:cNvSpPr/>
          <p:nvPr/>
        </p:nvSpPr>
        <p:spPr>
          <a:xfrm>
            <a:off x="6816799" y="5210218"/>
            <a:ext cx="3514725"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0" name="Rectangle 19">
            <a:extLst>
              <a:ext uri="{FF2B5EF4-FFF2-40B4-BE49-F238E27FC236}">
                <a16:creationId xmlns:a16="http://schemas.microsoft.com/office/drawing/2014/main" id="{3AB0775D-5F62-A99A-21D3-26A855A69644}"/>
              </a:ext>
            </a:extLst>
          </p:cNvPr>
          <p:cNvSpPr/>
          <p:nvPr/>
        </p:nvSpPr>
        <p:spPr>
          <a:xfrm>
            <a:off x="9655249" y="6504030"/>
            <a:ext cx="3514725"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1" name="Rectangle 20">
            <a:extLst>
              <a:ext uri="{FF2B5EF4-FFF2-40B4-BE49-F238E27FC236}">
                <a16:creationId xmlns:a16="http://schemas.microsoft.com/office/drawing/2014/main" id="{41A0BB76-9712-89F0-12A5-78F29757413E}"/>
              </a:ext>
            </a:extLst>
          </p:cNvPr>
          <p:cNvSpPr/>
          <p:nvPr/>
        </p:nvSpPr>
        <p:spPr>
          <a:xfrm>
            <a:off x="9544161" y="5585235"/>
            <a:ext cx="1574726"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2" name="Rectangle 21">
            <a:extLst>
              <a:ext uri="{FF2B5EF4-FFF2-40B4-BE49-F238E27FC236}">
                <a16:creationId xmlns:a16="http://schemas.microsoft.com/office/drawing/2014/main" id="{4B95766D-DB39-7A36-FE97-6D1F6EF2877A}"/>
              </a:ext>
            </a:extLst>
          </p:cNvPr>
          <p:cNvSpPr/>
          <p:nvPr/>
        </p:nvSpPr>
        <p:spPr>
          <a:xfrm>
            <a:off x="2214924" y="5904577"/>
            <a:ext cx="1574726"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3" name="Rectangle 22">
            <a:extLst>
              <a:ext uri="{FF2B5EF4-FFF2-40B4-BE49-F238E27FC236}">
                <a16:creationId xmlns:a16="http://schemas.microsoft.com/office/drawing/2014/main" id="{35AA63A0-D0A0-C9D2-B65A-8E7538CC8265}"/>
              </a:ext>
            </a:extLst>
          </p:cNvPr>
          <p:cNvSpPr/>
          <p:nvPr/>
        </p:nvSpPr>
        <p:spPr>
          <a:xfrm>
            <a:off x="4774178" y="372167"/>
            <a:ext cx="1574726"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4" name="Rectangle 23">
            <a:extLst>
              <a:ext uri="{FF2B5EF4-FFF2-40B4-BE49-F238E27FC236}">
                <a16:creationId xmlns:a16="http://schemas.microsoft.com/office/drawing/2014/main" id="{8DE21697-AF1B-1FAF-E554-C7DC6743B3AE}"/>
              </a:ext>
            </a:extLst>
          </p:cNvPr>
          <p:cNvSpPr/>
          <p:nvPr/>
        </p:nvSpPr>
        <p:spPr>
          <a:xfrm>
            <a:off x="9837885" y="1505642"/>
            <a:ext cx="1574726"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5" name="Rectangle 24">
            <a:extLst>
              <a:ext uri="{FF2B5EF4-FFF2-40B4-BE49-F238E27FC236}">
                <a16:creationId xmlns:a16="http://schemas.microsoft.com/office/drawing/2014/main" id="{150578DD-EBFF-F3DC-5C85-1823CE708D61}"/>
              </a:ext>
            </a:extLst>
          </p:cNvPr>
          <p:cNvSpPr/>
          <p:nvPr/>
        </p:nvSpPr>
        <p:spPr>
          <a:xfrm>
            <a:off x="10447485" y="1232127"/>
            <a:ext cx="1574726" cy="45719"/>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6" name="Rectangle 25">
            <a:extLst>
              <a:ext uri="{FF2B5EF4-FFF2-40B4-BE49-F238E27FC236}">
                <a16:creationId xmlns:a16="http://schemas.microsoft.com/office/drawing/2014/main" id="{45735148-8BCA-5DD2-B518-6DC9D3950BD6}"/>
              </a:ext>
            </a:extLst>
          </p:cNvPr>
          <p:cNvSpPr/>
          <p:nvPr/>
        </p:nvSpPr>
        <p:spPr>
          <a:xfrm>
            <a:off x="-617574" y="1277846"/>
            <a:ext cx="1574726" cy="45719"/>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7" name="Rectangle 26">
            <a:extLst>
              <a:ext uri="{FF2B5EF4-FFF2-40B4-BE49-F238E27FC236}">
                <a16:creationId xmlns:a16="http://schemas.microsoft.com/office/drawing/2014/main" id="{96B7EA68-5A45-BDA0-F837-A028638B03E1}"/>
              </a:ext>
            </a:extLst>
          </p:cNvPr>
          <p:cNvSpPr/>
          <p:nvPr/>
        </p:nvSpPr>
        <p:spPr>
          <a:xfrm>
            <a:off x="-787363" y="6571391"/>
            <a:ext cx="1574726" cy="45719"/>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8" name="Rectangle 27">
            <a:extLst>
              <a:ext uri="{FF2B5EF4-FFF2-40B4-BE49-F238E27FC236}">
                <a16:creationId xmlns:a16="http://schemas.microsoft.com/office/drawing/2014/main" id="{99DDC972-D72C-E8BE-1218-016E5A82B49A}"/>
              </a:ext>
            </a:extLst>
          </p:cNvPr>
          <p:cNvSpPr/>
          <p:nvPr/>
        </p:nvSpPr>
        <p:spPr>
          <a:xfrm>
            <a:off x="361928" y="159664"/>
            <a:ext cx="311551"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29" name="Rectangle 28">
            <a:extLst>
              <a:ext uri="{FF2B5EF4-FFF2-40B4-BE49-F238E27FC236}">
                <a16:creationId xmlns:a16="http://schemas.microsoft.com/office/drawing/2014/main" id="{6FA2999D-A187-A0ED-874C-CB05CABB2233}"/>
              </a:ext>
            </a:extLst>
          </p:cNvPr>
          <p:cNvSpPr/>
          <p:nvPr/>
        </p:nvSpPr>
        <p:spPr>
          <a:xfrm>
            <a:off x="5297175" y="5615349"/>
            <a:ext cx="311551"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0" name="Rectangle 29">
            <a:extLst>
              <a:ext uri="{FF2B5EF4-FFF2-40B4-BE49-F238E27FC236}">
                <a16:creationId xmlns:a16="http://schemas.microsoft.com/office/drawing/2014/main" id="{124E2D94-D46C-9049-A5AF-B46541486121}"/>
              </a:ext>
            </a:extLst>
          </p:cNvPr>
          <p:cNvSpPr/>
          <p:nvPr/>
        </p:nvSpPr>
        <p:spPr>
          <a:xfrm>
            <a:off x="11726223" y="4914974"/>
            <a:ext cx="311551"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1" name="Rectangle 30">
            <a:extLst>
              <a:ext uri="{FF2B5EF4-FFF2-40B4-BE49-F238E27FC236}">
                <a16:creationId xmlns:a16="http://schemas.microsoft.com/office/drawing/2014/main" id="{F0D30B64-48DA-D9C9-83F8-CFB731231107}"/>
              </a:ext>
            </a:extLst>
          </p:cNvPr>
          <p:cNvSpPr/>
          <p:nvPr/>
        </p:nvSpPr>
        <p:spPr>
          <a:xfrm>
            <a:off x="801376" y="6131104"/>
            <a:ext cx="311551"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2" name="Rectangle 31">
            <a:extLst>
              <a:ext uri="{FF2B5EF4-FFF2-40B4-BE49-F238E27FC236}">
                <a16:creationId xmlns:a16="http://schemas.microsoft.com/office/drawing/2014/main" id="{6FE1A919-DE23-B724-EA25-96D69B2D833D}"/>
              </a:ext>
            </a:extLst>
          </p:cNvPr>
          <p:cNvSpPr/>
          <p:nvPr/>
        </p:nvSpPr>
        <p:spPr>
          <a:xfrm>
            <a:off x="8967675" y="679147"/>
            <a:ext cx="311551"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3" name="Rectangle 32">
            <a:extLst>
              <a:ext uri="{FF2B5EF4-FFF2-40B4-BE49-F238E27FC236}">
                <a16:creationId xmlns:a16="http://schemas.microsoft.com/office/drawing/2014/main" id="{5A1375B9-34BE-5BB9-2E10-029312F40E96}"/>
              </a:ext>
            </a:extLst>
          </p:cNvPr>
          <p:cNvSpPr/>
          <p:nvPr/>
        </p:nvSpPr>
        <p:spPr>
          <a:xfrm>
            <a:off x="11256835" y="438118"/>
            <a:ext cx="311551"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4" name="Rectangle 33">
            <a:extLst>
              <a:ext uri="{FF2B5EF4-FFF2-40B4-BE49-F238E27FC236}">
                <a16:creationId xmlns:a16="http://schemas.microsoft.com/office/drawing/2014/main" id="{54AA4B41-FF33-AA5C-19E9-7A574529741A}"/>
              </a:ext>
            </a:extLst>
          </p:cNvPr>
          <p:cNvSpPr/>
          <p:nvPr/>
        </p:nvSpPr>
        <p:spPr>
          <a:xfrm>
            <a:off x="2595435" y="1573563"/>
            <a:ext cx="311551"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5" name="Rectangle 34">
            <a:extLst>
              <a:ext uri="{FF2B5EF4-FFF2-40B4-BE49-F238E27FC236}">
                <a16:creationId xmlns:a16="http://schemas.microsoft.com/office/drawing/2014/main" id="{C726837A-2E1E-24E4-1C8C-276CAAAA65DF}"/>
              </a:ext>
            </a:extLst>
          </p:cNvPr>
          <p:cNvSpPr/>
          <p:nvPr/>
        </p:nvSpPr>
        <p:spPr>
          <a:xfrm>
            <a:off x="8418385" y="6156629"/>
            <a:ext cx="311551"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6" name="Rectangle 35">
            <a:extLst>
              <a:ext uri="{FF2B5EF4-FFF2-40B4-BE49-F238E27FC236}">
                <a16:creationId xmlns:a16="http://schemas.microsoft.com/office/drawing/2014/main" id="{222031BB-1FAB-417E-9331-3490C84E7526}"/>
              </a:ext>
            </a:extLst>
          </p:cNvPr>
          <p:cNvSpPr/>
          <p:nvPr/>
        </p:nvSpPr>
        <p:spPr>
          <a:xfrm>
            <a:off x="11046216" y="5950296"/>
            <a:ext cx="145341" cy="80994"/>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7" name="Rectangle 36">
            <a:extLst>
              <a:ext uri="{FF2B5EF4-FFF2-40B4-BE49-F238E27FC236}">
                <a16:creationId xmlns:a16="http://schemas.microsoft.com/office/drawing/2014/main" id="{6EC23046-1475-1A79-017A-2DE33A8BC8B4}"/>
              </a:ext>
            </a:extLst>
          </p:cNvPr>
          <p:cNvSpPr/>
          <p:nvPr/>
        </p:nvSpPr>
        <p:spPr>
          <a:xfrm>
            <a:off x="7293417" y="5610620"/>
            <a:ext cx="145341" cy="80994"/>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8" name="Rectangle 37">
            <a:extLst>
              <a:ext uri="{FF2B5EF4-FFF2-40B4-BE49-F238E27FC236}">
                <a16:creationId xmlns:a16="http://schemas.microsoft.com/office/drawing/2014/main" id="{AF4BA8D0-4B5C-C337-2DD1-95678507E3D0}"/>
              </a:ext>
            </a:extLst>
          </p:cNvPr>
          <p:cNvSpPr/>
          <p:nvPr/>
        </p:nvSpPr>
        <p:spPr>
          <a:xfrm>
            <a:off x="2032884" y="1119854"/>
            <a:ext cx="145341" cy="80994"/>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39" name="Rectangle 38">
            <a:extLst>
              <a:ext uri="{FF2B5EF4-FFF2-40B4-BE49-F238E27FC236}">
                <a16:creationId xmlns:a16="http://schemas.microsoft.com/office/drawing/2014/main" id="{F2101598-6467-63CB-53A5-47D0DD5C1999}"/>
              </a:ext>
            </a:extLst>
          </p:cNvPr>
          <p:cNvSpPr/>
          <p:nvPr/>
        </p:nvSpPr>
        <p:spPr>
          <a:xfrm>
            <a:off x="8418385" y="1573563"/>
            <a:ext cx="145341" cy="80994"/>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0" name="TextBox 39">
            <a:extLst>
              <a:ext uri="{FF2B5EF4-FFF2-40B4-BE49-F238E27FC236}">
                <a16:creationId xmlns:a16="http://schemas.microsoft.com/office/drawing/2014/main" id="{482175A1-6289-723B-09FC-7D7190F7616E}"/>
              </a:ext>
            </a:extLst>
          </p:cNvPr>
          <p:cNvSpPr txBox="1"/>
          <p:nvPr/>
        </p:nvSpPr>
        <p:spPr>
          <a:xfrm>
            <a:off x="1151385" y="3075057"/>
            <a:ext cx="9889246" cy="707886"/>
          </a:xfrm>
          <a:prstGeom prst="rect">
            <a:avLst/>
          </a:prstGeom>
          <a:noFill/>
        </p:spPr>
        <p:txBody>
          <a:bodyPr wrap="none" rtlCol="0">
            <a:spAutoFit/>
          </a:bodyPr>
          <a:lstStyle/>
          <a:p>
            <a:pPr algn="ctr"/>
            <a:r>
              <a:rPr lang="en-US" sz="4000" dirty="0">
                <a:solidFill>
                  <a:schemeClr val="bg1"/>
                </a:solidFill>
                <a:latin typeface="Figtree SemiBold" pitchFamily="2" charset="0"/>
                <a:ea typeface="Inter" panose="02000503000000020004" pitchFamily="2" charset="0"/>
              </a:rPr>
              <a:t>TikTok has </a:t>
            </a:r>
            <a:r>
              <a:rPr lang="en-US" sz="4000" dirty="0">
                <a:solidFill>
                  <a:srgbClr val="02F5ED"/>
                </a:solidFill>
                <a:latin typeface="Figtree SemiBold" pitchFamily="2" charset="0"/>
                <a:ea typeface="Inter" panose="02000503000000020004" pitchFamily="2" charset="0"/>
              </a:rPr>
              <a:t>1Billion</a:t>
            </a:r>
            <a:r>
              <a:rPr lang="en-US" sz="4000" dirty="0">
                <a:solidFill>
                  <a:schemeClr val="bg1"/>
                </a:solidFill>
                <a:latin typeface="Figtree SemiBold" pitchFamily="2" charset="0"/>
                <a:ea typeface="Inter" panose="02000503000000020004" pitchFamily="2" charset="0"/>
              </a:rPr>
              <a:t> active users worldwide</a:t>
            </a:r>
            <a:endParaRPr lang="en-IN" sz="4000" dirty="0">
              <a:solidFill>
                <a:schemeClr val="bg1"/>
              </a:solidFill>
              <a:latin typeface="Figtree SemiBold" pitchFamily="2" charset="0"/>
              <a:ea typeface="Inter" panose="02000503000000020004" pitchFamily="2" charset="0"/>
            </a:endParaRPr>
          </a:p>
        </p:txBody>
      </p:sp>
      <p:grpSp>
        <p:nvGrpSpPr>
          <p:cNvPr id="45" name="Group 44">
            <a:extLst>
              <a:ext uri="{FF2B5EF4-FFF2-40B4-BE49-F238E27FC236}">
                <a16:creationId xmlns:a16="http://schemas.microsoft.com/office/drawing/2014/main" id="{41082CCB-BD41-8C42-F913-CE7C2D7589EA}"/>
              </a:ext>
            </a:extLst>
          </p:cNvPr>
          <p:cNvGrpSpPr/>
          <p:nvPr/>
        </p:nvGrpSpPr>
        <p:grpSpPr>
          <a:xfrm>
            <a:off x="10961109" y="2958836"/>
            <a:ext cx="515252" cy="386439"/>
            <a:chOff x="3962400" y="1905000"/>
            <a:chExt cx="4267200" cy="3200400"/>
          </a:xfrm>
          <a:solidFill>
            <a:srgbClr val="FD014F"/>
          </a:solidFill>
        </p:grpSpPr>
        <p:sp>
          <p:nvSpPr>
            <p:cNvPr id="43" name="Freeform: Shape 42">
              <a:extLst>
                <a:ext uri="{FF2B5EF4-FFF2-40B4-BE49-F238E27FC236}">
                  <a16:creationId xmlns:a16="http://schemas.microsoft.com/office/drawing/2014/main" id="{B19DD3E6-582B-E870-D189-CE3F450A2008}"/>
                </a:ext>
              </a:extLst>
            </p:cNvPr>
            <p:cNvSpPr/>
            <p:nvPr/>
          </p:nvSpPr>
          <p:spPr>
            <a:xfrm>
              <a:off x="3962400" y="1905000"/>
              <a:ext cx="1981200" cy="3200400"/>
            </a:xfrm>
            <a:custGeom>
              <a:avLst/>
              <a:gdLst>
                <a:gd name="connsiteX0" fmla="*/ 1524000 w 1981200"/>
                <a:gd name="connsiteY0" fmla="*/ 0 h 3200400"/>
                <a:gd name="connsiteX1" fmla="*/ 457200 w 1981200"/>
                <a:gd name="connsiteY1" fmla="*/ 0 h 3200400"/>
                <a:gd name="connsiteX2" fmla="*/ 0 w 1981200"/>
                <a:gd name="connsiteY2" fmla="*/ 457200 h 3200400"/>
                <a:gd name="connsiteX3" fmla="*/ 0 w 1981200"/>
                <a:gd name="connsiteY3" fmla="*/ 1524000 h 3200400"/>
                <a:gd name="connsiteX4" fmla="*/ 457200 w 1981200"/>
                <a:gd name="connsiteY4" fmla="*/ 1981200 h 3200400"/>
                <a:gd name="connsiteX5" fmla="*/ 914400 w 1981200"/>
                <a:gd name="connsiteY5" fmla="*/ 1981200 h 3200400"/>
                <a:gd name="connsiteX6" fmla="*/ 609600 w 1981200"/>
                <a:gd name="connsiteY6" fmla="*/ 2680107 h 3200400"/>
                <a:gd name="connsiteX7" fmla="*/ 609665 w 1981200"/>
                <a:gd name="connsiteY7" fmla="*/ 3111159 h 3200400"/>
                <a:gd name="connsiteX8" fmla="*/ 825094 w 1981200"/>
                <a:gd name="connsiteY8" fmla="*/ 3200400 h 3200400"/>
                <a:gd name="connsiteX9" fmla="*/ 1981200 w 1981200"/>
                <a:gd name="connsiteY9" fmla="*/ 2044294 h 3200400"/>
                <a:gd name="connsiteX10" fmla="*/ 1981200 w 1981200"/>
                <a:gd name="connsiteY10" fmla="*/ 457200 h 3200400"/>
                <a:gd name="connsiteX11" fmla="*/ 1524000 w 1981200"/>
                <a:gd name="connsiteY11" fmla="*/ 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1200" h="3200400">
                  <a:moveTo>
                    <a:pt x="1524000" y="0"/>
                  </a:moveTo>
                  <a:lnTo>
                    <a:pt x="457200" y="0"/>
                  </a:lnTo>
                  <a:cubicBezTo>
                    <a:pt x="204695" y="0"/>
                    <a:pt x="0" y="204695"/>
                    <a:pt x="0" y="457200"/>
                  </a:cubicBezTo>
                  <a:lnTo>
                    <a:pt x="0" y="1524000"/>
                  </a:lnTo>
                  <a:cubicBezTo>
                    <a:pt x="0" y="1776505"/>
                    <a:pt x="204695" y="1981200"/>
                    <a:pt x="457200" y="1981200"/>
                  </a:cubicBezTo>
                  <a:lnTo>
                    <a:pt x="914400" y="1981200"/>
                  </a:lnTo>
                  <a:cubicBezTo>
                    <a:pt x="905570" y="2244497"/>
                    <a:pt x="796546" y="2494488"/>
                    <a:pt x="609600" y="2680107"/>
                  </a:cubicBezTo>
                  <a:cubicBezTo>
                    <a:pt x="490586" y="2799156"/>
                    <a:pt x="490615" y="2992145"/>
                    <a:pt x="609665" y="3111159"/>
                  </a:cubicBezTo>
                  <a:cubicBezTo>
                    <a:pt x="666808" y="3168284"/>
                    <a:pt x="744294" y="3200383"/>
                    <a:pt x="825094" y="3200400"/>
                  </a:cubicBezTo>
                  <a:cubicBezTo>
                    <a:pt x="1463107" y="3199226"/>
                    <a:pt x="1980026" y="2682307"/>
                    <a:pt x="1981200" y="2044294"/>
                  </a:cubicBezTo>
                  <a:lnTo>
                    <a:pt x="1981200" y="457200"/>
                  </a:lnTo>
                  <a:cubicBezTo>
                    <a:pt x="1981200" y="204695"/>
                    <a:pt x="1776505" y="0"/>
                    <a:pt x="1524000" y="0"/>
                  </a:cubicBezTo>
                  <a:close/>
                </a:path>
              </a:pathLst>
            </a:custGeom>
            <a:grpFill/>
            <a:ln w="152400" cap="flat">
              <a:noFill/>
              <a:prstDash val="solid"/>
              <a:miter/>
            </a:ln>
          </p:spPr>
          <p:txBody>
            <a:bodyPr rtlCol="0" anchor="ctr"/>
            <a:lstStyle/>
            <a:p>
              <a:endParaRPr lang="en-IN"/>
            </a:p>
          </p:txBody>
        </p:sp>
        <p:sp>
          <p:nvSpPr>
            <p:cNvPr id="44" name="Freeform: Shape 43">
              <a:extLst>
                <a:ext uri="{FF2B5EF4-FFF2-40B4-BE49-F238E27FC236}">
                  <a16:creationId xmlns:a16="http://schemas.microsoft.com/office/drawing/2014/main" id="{E082F171-C8E2-7BFB-DAC4-8081DB2BC87A}"/>
                </a:ext>
              </a:extLst>
            </p:cNvPr>
            <p:cNvSpPr/>
            <p:nvPr/>
          </p:nvSpPr>
          <p:spPr>
            <a:xfrm>
              <a:off x="6248400" y="1905000"/>
              <a:ext cx="1981200" cy="3200400"/>
            </a:xfrm>
            <a:custGeom>
              <a:avLst/>
              <a:gdLst>
                <a:gd name="connsiteX0" fmla="*/ 1524000 w 1981200"/>
                <a:gd name="connsiteY0" fmla="*/ 0 h 3200400"/>
                <a:gd name="connsiteX1" fmla="*/ 457200 w 1981200"/>
                <a:gd name="connsiteY1" fmla="*/ 0 h 3200400"/>
                <a:gd name="connsiteX2" fmla="*/ 0 w 1981200"/>
                <a:gd name="connsiteY2" fmla="*/ 457200 h 3200400"/>
                <a:gd name="connsiteX3" fmla="*/ 0 w 1981200"/>
                <a:gd name="connsiteY3" fmla="*/ 1524000 h 3200400"/>
                <a:gd name="connsiteX4" fmla="*/ 457200 w 1981200"/>
                <a:gd name="connsiteY4" fmla="*/ 1981200 h 3200400"/>
                <a:gd name="connsiteX5" fmla="*/ 914400 w 1981200"/>
                <a:gd name="connsiteY5" fmla="*/ 1981200 h 3200400"/>
                <a:gd name="connsiteX6" fmla="*/ 609600 w 1981200"/>
                <a:gd name="connsiteY6" fmla="*/ 2680107 h 3200400"/>
                <a:gd name="connsiteX7" fmla="*/ 609665 w 1981200"/>
                <a:gd name="connsiteY7" fmla="*/ 3111159 h 3200400"/>
                <a:gd name="connsiteX8" fmla="*/ 825094 w 1981200"/>
                <a:gd name="connsiteY8" fmla="*/ 3200400 h 3200400"/>
                <a:gd name="connsiteX9" fmla="*/ 1981200 w 1981200"/>
                <a:gd name="connsiteY9" fmla="*/ 2044294 h 3200400"/>
                <a:gd name="connsiteX10" fmla="*/ 1981200 w 1981200"/>
                <a:gd name="connsiteY10" fmla="*/ 457200 h 3200400"/>
                <a:gd name="connsiteX11" fmla="*/ 1524000 w 1981200"/>
                <a:gd name="connsiteY11" fmla="*/ 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1200" h="3200400">
                  <a:moveTo>
                    <a:pt x="1524000" y="0"/>
                  </a:moveTo>
                  <a:lnTo>
                    <a:pt x="457200" y="0"/>
                  </a:lnTo>
                  <a:cubicBezTo>
                    <a:pt x="204695" y="0"/>
                    <a:pt x="0" y="204695"/>
                    <a:pt x="0" y="457200"/>
                  </a:cubicBezTo>
                  <a:lnTo>
                    <a:pt x="0" y="1524000"/>
                  </a:lnTo>
                  <a:cubicBezTo>
                    <a:pt x="0" y="1776505"/>
                    <a:pt x="204695" y="1981200"/>
                    <a:pt x="457200" y="1981200"/>
                  </a:cubicBezTo>
                  <a:lnTo>
                    <a:pt x="914400" y="1981200"/>
                  </a:lnTo>
                  <a:cubicBezTo>
                    <a:pt x="905569" y="2244497"/>
                    <a:pt x="796546" y="2494488"/>
                    <a:pt x="609600" y="2680107"/>
                  </a:cubicBezTo>
                  <a:cubicBezTo>
                    <a:pt x="490586" y="2799156"/>
                    <a:pt x="490615" y="2992145"/>
                    <a:pt x="609665" y="3111159"/>
                  </a:cubicBezTo>
                  <a:cubicBezTo>
                    <a:pt x="666808" y="3168284"/>
                    <a:pt x="744294" y="3200383"/>
                    <a:pt x="825094" y="3200400"/>
                  </a:cubicBezTo>
                  <a:cubicBezTo>
                    <a:pt x="1463106" y="3199226"/>
                    <a:pt x="1980026" y="2682307"/>
                    <a:pt x="1981200" y="2044294"/>
                  </a:cubicBezTo>
                  <a:lnTo>
                    <a:pt x="1981200" y="457200"/>
                  </a:lnTo>
                  <a:cubicBezTo>
                    <a:pt x="1981200" y="204695"/>
                    <a:pt x="1776505" y="0"/>
                    <a:pt x="1524000" y="0"/>
                  </a:cubicBezTo>
                  <a:close/>
                </a:path>
              </a:pathLst>
            </a:custGeom>
            <a:grpFill/>
            <a:ln w="152400" cap="flat">
              <a:noFill/>
              <a:prstDash val="solid"/>
              <a:miter/>
            </a:ln>
          </p:spPr>
          <p:txBody>
            <a:bodyPr rtlCol="0" anchor="ctr"/>
            <a:lstStyle/>
            <a:p>
              <a:endParaRPr lang="en-IN"/>
            </a:p>
          </p:txBody>
        </p:sp>
      </p:grpSp>
      <p:grpSp>
        <p:nvGrpSpPr>
          <p:cNvPr id="46" name="Group 45">
            <a:extLst>
              <a:ext uri="{FF2B5EF4-FFF2-40B4-BE49-F238E27FC236}">
                <a16:creationId xmlns:a16="http://schemas.microsoft.com/office/drawing/2014/main" id="{01D54516-650C-E845-902A-D46259853209}"/>
              </a:ext>
            </a:extLst>
          </p:cNvPr>
          <p:cNvGrpSpPr/>
          <p:nvPr/>
        </p:nvGrpSpPr>
        <p:grpSpPr>
          <a:xfrm flipH="1">
            <a:off x="671853" y="2958836"/>
            <a:ext cx="515252" cy="386439"/>
            <a:chOff x="3962400" y="1905000"/>
            <a:chExt cx="4267200" cy="3200400"/>
          </a:xfrm>
          <a:solidFill>
            <a:srgbClr val="FD014F"/>
          </a:solidFill>
        </p:grpSpPr>
        <p:sp>
          <p:nvSpPr>
            <p:cNvPr id="47" name="Freeform: Shape 46">
              <a:extLst>
                <a:ext uri="{FF2B5EF4-FFF2-40B4-BE49-F238E27FC236}">
                  <a16:creationId xmlns:a16="http://schemas.microsoft.com/office/drawing/2014/main" id="{1748EAC7-8252-B906-9BCC-FED0B5349F7A}"/>
                </a:ext>
              </a:extLst>
            </p:cNvPr>
            <p:cNvSpPr/>
            <p:nvPr/>
          </p:nvSpPr>
          <p:spPr>
            <a:xfrm>
              <a:off x="3962400" y="1905000"/>
              <a:ext cx="1981200" cy="3200400"/>
            </a:xfrm>
            <a:custGeom>
              <a:avLst/>
              <a:gdLst>
                <a:gd name="connsiteX0" fmla="*/ 1524000 w 1981200"/>
                <a:gd name="connsiteY0" fmla="*/ 0 h 3200400"/>
                <a:gd name="connsiteX1" fmla="*/ 457200 w 1981200"/>
                <a:gd name="connsiteY1" fmla="*/ 0 h 3200400"/>
                <a:gd name="connsiteX2" fmla="*/ 0 w 1981200"/>
                <a:gd name="connsiteY2" fmla="*/ 457200 h 3200400"/>
                <a:gd name="connsiteX3" fmla="*/ 0 w 1981200"/>
                <a:gd name="connsiteY3" fmla="*/ 1524000 h 3200400"/>
                <a:gd name="connsiteX4" fmla="*/ 457200 w 1981200"/>
                <a:gd name="connsiteY4" fmla="*/ 1981200 h 3200400"/>
                <a:gd name="connsiteX5" fmla="*/ 914400 w 1981200"/>
                <a:gd name="connsiteY5" fmla="*/ 1981200 h 3200400"/>
                <a:gd name="connsiteX6" fmla="*/ 609600 w 1981200"/>
                <a:gd name="connsiteY6" fmla="*/ 2680107 h 3200400"/>
                <a:gd name="connsiteX7" fmla="*/ 609665 w 1981200"/>
                <a:gd name="connsiteY7" fmla="*/ 3111159 h 3200400"/>
                <a:gd name="connsiteX8" fmla="*/ 825094 w 1981200"/>
                <a:gd name="connsiteY8" fmla="*/ 3200400 h 3200400"/>
                <a:gd name="connsiteX9" fmla="*/ 1981200 w 1981200"/>
                <a:gd name="connsiteY9" fmla="*/ 2044294 h 3200400"/>
                <a:gd name="connsiteX10" fmla="*/ 1981200 w 1981200"/>
                <a:gd name="connsiteY10" fmla="*/ 457200 h 3200400"/>
                <a:gd name="connsiteX11" fmla="*/ 1524000 w 1981200"/>
                <a:gd name="connsiteY11" fmla="*/ 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1200" h="3200400">
                  <a:moveTo>
                    <a:pt x="1524000" y="0"/>
                  </a:moveTo>
                  <a:lnTo>
                    <a:pt x="457200" y="0"/>
                  </a:lnTo>
                  <a:cubicBezTo>
                    <a:pt x="204695" y="0"/>
                    <a:pt x="0" y="204695"/>
                    <a:pt x="0" y="457200"/>
                  </a:cubicBezTo>
                  <a:lnTo>
                    <a:pt x="0" y="1524000"/>
                  </a:lnTo>
                  <a:cubicBezTo>
                    <a:pt x="0" y="1776505"/>
                    <a:pt x="204695" y="1981200"/>
                    <a:pt x="457200" y="1981200"/>
                  </a:cubicBezTo>
                  <a:lnTo>
                    <a:pt x="914400" y="1981200"/>
                  </a:lnTo>
                  <a:cubicBezTo>
                    <a:pt x="905570" y="2244497"/>
                    <a:pt x="796546" y="2494488"/>
                    <a:pt x="609600" y="2680107"/>
                  </a:cubicBezTo>
                  <a:cubicBezTo>
                    <a:pt x="490586" y="2799156"/>
                    <a:pt x="490615" y="2992145"/>
                    <a:pt x="609665" y="3111159"/>
                  </a:cubicBezTo>
                  <a:cubicBezTo>
                    <a:pt x="666808" y="3168284"/>
                    <a:pt x="744294" y="3200383"/>
                    <a:pt x="825094" y="3200400"/>
                  </a:cubicBezTo>
                  <a:cubicBezTo>
                    <a:pt x="1463107" y="3199226"/>
                    <a:pt x="1980026" y="2682307"/>
                    <a:pt x="1981200" y="2044294"/>
                  </a:cubicBezTo>
                  <a:lnTo>
                    <a:pt x="1981200" y="457200"/>
                  </a:lnTo>
                  <a:cubicBezTo>
                    <a:pt x="1981200" y="204695"/>
                    <a:pt x="1776505" y="0"/>
                    <a:pt x="1524000" y="0"/>
                  </a:cubicBezTo>
                  <a:close/>
                </a:path>
              </a:pathLst>
            </a:custGeom>
            <a:grpFill/>
            <a:ln w="152400" cap="flat">
              <a:noFill/>
              <a:prstDash val="solid"/>
              <a:miter/>
            </a:ln>
          </p:spPr>
          <p:txBody>
            <a:bodyPr rtlCol="0" anchor="ctr"/>
            <a:lstStyle/>
            <a:p>
              <a:endParaRPr lang="en-IN"/>
            </a:p>
          </p:txBody>
        </p:sp>
        <p:sp>
          <p:nvSpPr>
            <p:cNvPr id="48" name="Freeform: Shape 47">
              <a:extLst>
                <a:ext uri="{FF2B5EF4-FFF2-40B4-BE49-F238E27FC236}">
                  <a16:creationId xmlns:a16="http://schemas.microsoft.com/office/drawing/2014/main" id="{A56B5799-EDA1-3420-1659-E8422C9C1749}"/>
                </a:ext>
              </a:extLst>
            </p:cNvPr>
            <p:cNvSpPr/>
            <p:nvPr/>
          </p:nvSpPr>
          <p:spPr>
            <a:xfrm>
              <a:off x="6248400" y="1905000"/>
              <a:ext cx="1981200" cy="3200400"/>
            </a:xfrm>
            <a:custGeom>
              <a:avLst/>
              <a:gdLst>
                <a:gd name="connsiteX0" fmla="*/ 1524000 w 1981200"/>
                <a:gd name="connsiteY0" fmla="*/ 0 h 3200400"/>
                <a:gd name="connsiteX1" fmla="*/ 457200 w 1981200"/>
                <a:gd name="connsiteY1" fmla="*/ 0 h 3200400"/>
                <a:gd name="connsiteX2" fmla="*/ 0 w 1981200"/>
                <a:gd name="connsiteY2" fmla="*/ 457200 h 3200400"/>
                <a:gd name="connsiteX3" fmla="*/ 0 w 1981200"/>
                <a:gd name="connsiteY3" fmla="*/ 1524000 h 3200400"/>
                <a:gd name="connsiteX4" fmla="*/ 457200 w 1981200"/>
                <a:gd name="connsiteY4" fmla="*/ 1981200 h 3200400"/>
                <a:gd name="connsiteX5" fmla="*/ 914400 w 1981200"/>
                <a:gd name="connsiteY5" fmla="*/ 1981200 h 3200400"/>
                <a:gd name="connsiteX6" fmla="*/ 609600 w 1981200"/>
                <a:gd name="connsiteY6" fmla="*/ 2680107 h 3200400"/>
                <a:gd name="connsiteX7" fmla="*/ 609665 w 1981200"/>
                <a:gd name="connsiteY7" fmla="*/ 3111159 h 3200400"/>
                <a:gd name="connsiteX8" fmla="*/ 825094 w 1981200"/>
                <a:gd name="connsiteY8" fmla="*/ 3200400 h 3200400"/>
                <a:gd name="connsiteX9" fmla="*/ 1981200 w 1981200"/>
                <a:gd name="connsiteY9" fmla="*/ 2044294 h 3200400"/>
                <a:gd name="connsiteX10" fmla="*/ 1981200 w 1981200"/>
                <a:gd name="connsiteY10" fmla="*/ 457200 h 3200400"/>
                <a:gd name="connsiteX11" fmla="*/ 1524000 w 1981200"/>
                <a:gd name="connsiteY11" fmla="*/ 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1200" h="3200400">
                  <a:moveTo>
                    <a:pt x="1524000" y="0"/>
                  </a:moveTo>
                  <a:lnTo>
                    <a:pt x="457200" y="0"/>
                  </a:lnTo>
                  <a:cubicBezTo>
                    <a:pt x="204695" y="0"/>
                    <a:pt x="0" y="204695"/>
                    <a:pt x="0" y="457200"/>
                  </a:cubicBezTo>
                  <a:lnTo>
                    <a:pt x="0" y="1524000"/>
                  </a:lnTo>
                  <a:cubicBezTo>
                    <a:pt x="0" y="1776505"/>
                    <a:pt x="204695" y="1981200"/>
                    <a:pt x="457200" y="1981200"/>
                  </a:cubicBezTo>
                  <a:lnTo>
                    <a:pt x="914400" y="1981200"/>
                  </a:lnTo>
                  <a:cubicBezTo>
                    <a:pt x="905569" y="2244497"/>
                    <a:pt x="796546" y="2494488"/>
                    <a:pt x="609600" y="2680107"/>
                  </a:cubicBezTo>
                  <a:cubicBezTo>
                    <a:pt x="490586" y="2799156"/>
                    <a:pt x="490615" y="2992145"/>
                    <a:pt x="609665" y="3111159"/>
                  </a:cubicBezTo>
                  <a:cubicBezTo>
                    <a:pt x="666808" y="3168284"/>
                    <a:pt x="744294" y="3200383"/>
                    <a:pt x="825094" y="3200400"/>
                  </a:cubicBezTo>
                  <a:cubicBezTo>
                    <a:pt x="1463106" y="3199226"/>
                    <a:pt x="1980026" y="2682307"/>
                    <a:pt x="1981200" y="2044294"/>
                  </a:cubicBezTo>
                  <a:lnTo>
                    <a:pt x="1981200" y="457200"/>
                  </a:lnTo>
                  <a:cubicBezTo>
                    <a:pt x="1981200" y="204695"/>
                    <a:pt x="1776505" y="0"/>
                    <a:pt x="1524000" y="0"/>
                  </a:cubicBezTo>
                  <a:close/>
                </a:path>
              </a:pathLst>
            </a:custGeom>
            <a:grpFill/>
            <a:ln w="152400" cap="flat">
              <a:noFill/>
              <a:prstDash val="solid"/>
              <a:miter/>
            </a:ln>
          </p:spPr>
          <p:txBody>
            <a:bodyPr rtlCol="0" anchor="ctr"/>
            <a:lstStyle/>
            <a:p>
              <a:endParaRPr lang="en-IN"/>
            </a:p>
          </p:txBody>
        </p:sp>
      </p:grpSp>
    </p:spTree>
    <p:extLst>
      <p:ext uri="{BB962C8B-B14F-4D97-AF65-F5344CB8AC3E}">
        <p14:creationId xmlns:p14="http://schemas.microsoft.com/office/powerpoint/2010/main" val="101031850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111111"/>
        </a:solidFill>
        <a:effectLst/>
      </p:bgPr>
    </p:bg>
    <p:spTree>
      <p:nvGrpSpPr>
        <p:cNvPr id="1" name=""/>
        <p:cNvGrpSpPr/>
        <p:nvPr/>
      </p:nvGrpSpPr>
      <p:grpSpPr>
        <a:xfrm>
          <a:off x="0" y="0"/>
          <a:ext cx="0" cy="0"/>
          <a:chOff x="0" y="0"/>
          <a:chExt cx="0" cy="0"/>
        </a:xfrm>
      </p:grpSpPr>
      <p:grpSp>
        <p:nvGrpSpPr>
          <p:cNvPr id="103" name="Group 102">
            <a:extLst>
              <a:ext uri="{FF2B5EF4-FFF2-40B4-BE49-F238E27FC236}">
                <a16:creationId xmlns:a16="http://schemas.microsoft.com/office/drawing/2014/main" id="{BF1136C1-D8F9-C783-9C70-3B8CDE21E644}"/>
              </a:ext>
            </a:extLst>
          </p:cNvPr>
          <p:cNvGrpSpPr/>
          <p:nvPr/>
        </p:nvGrpSpPr>
        <p:grpSpPr>
          <a:xfrm rot="21039681" flipH="1">
            <a:off x="5477243" y="6032116"/>
            <a:ext cx="7339206" cy="2016418"/>
            <a:chOff x="-585129" y="-254151"/>
            <a:chExt cx="7339206" cy="2016418"/>
          </a:xfrm>
        </p:grpSpPr>
        <p:sp>
          <p:nvSpPr>
            <p:cNvPr id="3" name="Rectangle 2">
              <a:extLst>
                <a:ext uri="{FF2B5EF4-FFF2-40B4-BE49-F238E27FC236}">
                  <a16:creationId xmlns:a16="http://schemas.microsoft.com/office/drawing/2014/main" id="{C2F7F30A-2CDA-E048-AFAC-38416282F345}"/>
                </a:ext>
              </a:extLst>
            </p:cNvPr>
            <p:cNvSpPr/>
            <p:nvPr/>
          </p:nvSpPr>
          <p:spPr>
            <a:xfrm rot="20700000">
              <a:off x="231319" y="699686"/>
              <a:ext cx="2179059"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1" name="Rectangle 40">
              <a:extLst>
                <a:ext uri="{FF2B5EF4-FFF2-40B4-BE49-F238E27FC236}">
                  <a16:creationId xmlns:a16="http://schemas.microsoft.com/office/drawing/2014/main" id="{83E875FF-3D57-6843-B2E5-C81369F29482}"/>
                </a:ext>
              </a:extLst>
            </p:cNvPr>
            <p:cNvSpPr/>
            <p:nvPr/>
          </p:nvSpPr>
          <p:spPr>
            <a:xfrm rot="20700000">
              <a:off x="2821705" y="514059"/>
              <a:ext cx="2179059"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2" name="Rectangle 41">
              <a:extLst>
                <a:ext uri="{FF2B5EF4-FFF2-40B4-BE49-F238E27FC236}">
                  <a16:creationId xmlns:a16="http://schemas.microsoft.com/office/drawing/2014/main" id="{0EE8884E-54C7-A85E-344B-8E1524022CF8}"/>
                </a:ext>
              </a:extLst>
            </p:cNvPr>
            <p:cNvSpPr/>
            <p:nvPr/>
          </p:nvSpPr>
          <p:spPr>
            <a:xfrm rot="20700000">
              <a:off x="2157717" y="142596"/>
              <a:ext cx="976299"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3" name="Rectangle 42">
              <a:extLst>
                <a:ext uri="{FF2B5EF4-FFF2-40B4-BE49-F238E27FC236}">
                  <a16:creationId xmlns:a16="http://schemas.microsoft.com/office/drawing/2014/main" id="{F3989311-1952-FBF2-D99A-FBAEED11EB28}"/>
                </a:ext>
              </a:extLst>
            </p:cNvPr>
            <p:cNvSpPr/>
            <p:nvPr/>
          </p:nvSpPr>
          <p:spPr>
            <a:xfrm rot="20700000">
              <a:off x="323181" y="1716548"/>
              <a:ext cx="976299"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4" name="Rectangle 43">
              <a:extLst>
                <a:ext uri="{FF2B5EF4-FFF2-40B4-BE49-F238E27FC236}">
                  <a16:creationId xmlns:a16="http://schemas.microsoft.com/office/drawing/2014/main" id="{6E0432EA-D1F3-932A-F4F4-F333A42A0068}"/>
                </a:ext>
              </a:extLst>
            </p:cNvPr>
            <p:cNvSpPr/>
            <p:nvPr/>
          </p:nvSpPr>
          <p:spPr>
            <a:xfrm rot="20700000">
              <a:off x="5777778" y="62900"/>
              <a:ext cx="976299" cy="45719"/>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7" name="Rectangle 46">
              <a:extLst>
                <a:ext uri="{FF2B5EF4-FFF2-40B4-BE49-F238E27FC236}">
                  <a16:creationId xmlns:a16="http://schemas.microsoft.com/office/drawing/2014/main" id="{4B710BE7-EB28-5C31-B7F5-420786F65FB2}"/>
                </a:ext>
              </a:extLst>
            </p:cNvPr>
            <p:cNvSpPr/>
            <p:nvPr/>
          </p:nvSpPr>
          <p:spPr>
            <a:xfrm rot="20700000">
              <a:off x="4763766" y="-132695"/>
              <a:ext cx="193155"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9" name="Rectangle 48">
              <a:extLst>
                <a:ext uri="{FF2B5EF4-FFF2-40B4-BE49-F238E27FC236}">
                  <a16:creationId xmlns:a16="http://schemas.microsoft.com/office/drawing/2014/main" id="{52C7E3FB-BA0B-1208-0D5B-740FEB97BDBD}"/>
                </a:ext>
              </a:extLst>
            </p:cNvPr>
            <p:cNvSpPr/>
            <p:nvPr/>
          </p:nvSpPr>
          <p:spPr>
            <a:xfrm rot="20700000">
              <a:off x="1674512" y="1100009"/>
              <a:ext cx="193155"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0" name="Rectangle 49">
              <a:extLst>
                <a:ext uri="{FF2B5EF4-FFF2-40B4-BE49-F238E27FC236}">
                  <a16:creationId xmlns:a16="http://schemas.microsoft.com/office/drawing/2014/main" id="{4EC186D4-906C-AA47-2F8A-2A27C31DC1D8}"/>
                </a:ext>
              </a:extLst>
            </p:cNvPr>
            <p:cNvSpPr/>
            <p:nvPr/>
          </p:nvSpPr>
          <p:spPr>
            <a:xfrm rot="20700000">
              <a:off x="210145" y="1339485"/>
              <a:ext cx="90109" cy="80994"/>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1" name="Rectangle 50">
              <a:extLst>
                <a:ext uri="{FF2B5EF4-FFF2-40B4-BE49-F238E27FC236}">
                  <a16:creationId xmlns:a16="http://schemas.microsoft.com/office/drawing/2014/main" id="{4C74E1D5-170C-9A8F-B22B-82028F1463E1}"/>
                </a:ext>
              </a:extLst>
            </p:cNvPr>
            <p:cNvSpPr/>
            <p:nvPr/>
          </p:nvSpPr>
          <p:spPr>
            <a:xfrm rot="20700000">
              <a:off x="3773277" y="180436"/>
              <a:ext cx="90109" cy="80994"/>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86" name="Rectangle 85">
              <a:extLst>
                <a:ext uri="{FF2B5EF4-FFF2-40B4-BE49-F238E27FC236}">
                  <a16:creationId xmlns:a16="http://schemas.microsoft.com/office/drawing/2014/main" id="{5D8B37B0-A184-F7F2-6B1D-27C80C6D5010}"/>
                </a:ext>
              </a:extLst>
            </p:cNvPr>
            <p:cNvSpPr/>
            <p:nvPr/>
          </p:nvSpPr>
          <p:spPr>
            <a:xfrm rot="20700000">
              <a:off x="-585129" y="465602"/>
              <a:ext cx="882656" cy="45719"/>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0" name="Rectangle 89">
              <a:extLst>
                <a:ext uri="{FF2B5EF4-FFF2-40B4-BE49-F238E27FC236}">
                  <a16:creationId xmlns:a16="http://schemas.microsoft.com/office/drawing/2014/main" id="{D1391D32-4089-8630-7275-9318A112F68D}"/>
                </a:ext>
              </a:extLst>
            </p:cNvPr>
            <p:cNvSpPr/>
            <p:nvPr/>
          </p:nvSpPr>
          <p:spPr>
            <a:xfrm rot="20700000">
              <a:off x="1245000" y="376494"/>
              <a:ext cx="174629"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1" name="Rectangle 90">
              <a:extLst>
                <a:ext uri="{FF2B5EF4-FFF2-40B4-BE49-F238E27FC236}">
                  <a16:creationId xmlns:a16="http://schemas.microsoft.com/office/drawing/2014/main" id="{B0EB8794-D0F8-2C36-7324-9451F44662F8}"/>
                </a:ext>
              </a:extLst>
            </p:cNvPr>
            <p:cNvSpPr/>
            <p:nvPr/>
          </p:nvSpPr>
          <p:spPr>
            <a:xfrm rot="20700000">
              <a:off x="5931297" y="-254151"/>
              <a:ext cx="81466" cy="80994"/>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grpSp>
        <p:nvGrpSpPr>
          <p:cNvPr id="102" name="Group 101">
            <a:extLst>
              <a:ext uri="{FF2B5EF4-FFF2-40B4-BE49-F238E27FC236}">
                <a16:creationId xmlns:a16="http://schemas.microsoft.com/office/drawing/2014/main" id="{79315234-4F29-E0DE-659B-4205570B5F0D}"/>
              </a:ext>
            </a:extLst>
          </p:cNvPr>
          <p:cNvGrpSpPr/>
          <p:nvPr/>
        </p:nvGrpSpPr>
        <p:grpSpPr>
          <a:xfrm rot="21023390" flipH="1">
            <a:off x="-524490" y="-385173"/>
            <a:ext cx="5259688" cy="1131604"/>
            <a:chOff x="6906518" y="5813833"/>
            <a:chExt cx="5259688" cy="1131604"/>
          </a:xfrm>
        </p:grpSpPr>
        <p:sp>
          <p:nvSpPr>
            <p:cNvPr id="54" name="Rectangle 53">
              <a:extLst>
                <a:ext uri="{FF2B5EF4-FFF2-40B4-BE49-F238E27FC236}">
                  <a16:creationId xmlns:a16="http://schemas.microsoft.com/office/drawing/2014/main" id="{F7B5A83E-22A4-6605-DA57-94366823DFFA}"/>
                </a:ext>
              </a:extLst>
            </p:cNvPr>
            <p:cNvSpPr/>
            <p:nvPr/>
          </p:nvSpPr>
          <p:spPr>
            <a:xfrm rot="20700000">
              <a:off x="10558246" y="6205064"/>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8" name="Rectangle 57">
              <a:extLst>
                <a:ext uri="{FF2B5EF4-FFF2-40B4-BE49-F238E27FC236}">
                  <a16:creationId xmlns:a16="http://schemas.microsoft.com/office/drawing/2014/main" id="{CB4BD20A-83D7-5AF8-611E-C15D9AB4E87F}"/>
                </a:ext>
              </a:extLst>
            </p:cNvPr>
            <p:cNvSpPr/>
            <p:nvPr/>
          </p:nvSpPr>
          <p:spPr>
            <a:xfrm rot="20700000">
              <a:off x="10070873" y="6899718"/>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60" name="Rectangle 59">
              <a:extLst>
                <a:ext uri="{FF2B5EF4-FFF2-40B4-BE49-F238E27FC236}">
                  <a16:creationId xmlns:a16="http://schemas.microsoft.com/office/drawing/2014/main" id="{373335A4-B2C2-7D6F-E967-9035EC99B8EF}"/>
                </a:ext>
              </a:extLst>
            </p:cNvPr>
            <p:cNvSpPr/>
            <p:nvPr/>
          </p:nvSpPr>
          <p:spPr>
            <a:xfrm rot="20700000">
              <a:off x="11431659" y="6560483"/>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53" name="Rectangle 52">
              <a:extLst>
                <a:ext uri="{FF2B5EF4-FFF2-40B4-BE49-F238E27FC236}">
                  <a16:creationId xmlns:a16="http://schemas.microsoft.com/office/drawing/2014/main" id="{6509CC19-4FCE-97D3-CE3D-57EF26030759}"/>
                </a:ext>
              </a:extLst>
            </p:cNvPr>
            <p:cNvSpPr/>
            <p:nvPr/>
          </p:nvSpPr>
          <p:spPr>
            <a:xfrm rot="20700000">
              <a:off x="9203331" y="6104965"/>
              <a:ext cx="1607960" cy="102335"/>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6" name="Rectangle 95">
              <a:extLst>
                <a:ext uri="{FF2B5EF4-FFF2-40B4-BE49-F238E27FC236}">
                  <a16:creationId xmlns:a16="http://schemas.microsoft.com/office/drawing/2014/main" id="{71D0C290-82DE-BFF9-E8EF-6B2F074AE07F}"/>
                </a:ext>
              </a:extLst>
            </p:cNvPr>
            <p:cNvSpPr/>
            <p:nvPr/>
          </p:nvSpPr>
          <p:spPr>
            <a:xfrm rot="20700000">
              <a:off x="6906518" y="6672104"/>
              <a:ext cx="1607960" cy="102335"/>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97" name="Rectangle 96">
              <a:extLst>
                <a:ext uri="{FF2B5EF4-FFF2-40B4-BE49-F238E27FC236}">
                  <a16:creationId xmlns:a16="http://schemas.microsoft.com/office/drawing/2014/main" id="{16F1907D-29C3-F35E-93EC-CBDAA3C93A8E}"/>
                </a:ext>
              </a:extLst>
            </p:cNvPr>
            <p:cNvSpPr/>
            <p:nvPr/>
          </p:nvSpPr>
          <p:spPr>
            <a:xfrm rot="20700000">
              <a:off x="8216605" y="6827222"/>
              <a:ext cx="720425" cy="45719"/>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01" name="Rectangle 100">
              <a:extLst>
                <a:ext uri="{FF2B5EF4-FFF2-40B4-BE49-F238E27FC236}">
                  <a16:creationId xmlns:a16="http://schemas.microsoft.com/office/drawing/2014/main" id="{8D2A9BBD-1970-6E94-CEC0-A96AFB0F73A5}"/>
                </a:ext>
              </a:extLst>
            </p:cNvPr>
            <p:cNvSpPr/>
            <p:nvPr/>
          </p:nvSpPr>
          <p:spPr>
            <a:xfrm rot="20700000">
              <a:off x="9670079" y="6541227"/>
              <a:ext cx="142532" cy="60852"/>
            </a:xfrm>
            <a:prstGeom prst="rect">
              <a:avLst/>
            </a:prstGeom>
            <a:solidFill>
              <a:srgbClr val="02F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12" name="Rectangle 11">
              <a:extLst>
                <a:ext uri="{FF2B5EF4-FFF2-40B4-BE49-F238E27FC236}">
                  <a16:creationId xmlns:a16="http://schemas.microsoft.com/office/drawing/2014/main" id="{20F25C84-4515-F5C1-94F4-2265F3021D5B}"/>
                </a:ext>
              </a:extLst>
            </p:cNvPr>
            <p:cNvSpPr/>
            <p:nvPr/>
          </p:nvSpPr>
          <p:spPr>
            <a:xfrm rot="20700000">
              <a:off x="11468331" y="5813833"/>
              <a:ext cx="142532" cy="60852"/>
            </a:xfrm>
            <a:prstGeom prst="rect">
              <a:avLst/>
            </a:prstGeom>
            <a:solidFill>
              <a:srgbClr val="FD01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grpSp>
      <p:graphicFrame>
        <p:nvGraphicFramePr>
          <p:cNvPr id="32" name="Chart 31">
            <a:extLst>
              <a:ext uri="{FF2B5EF4-FFF2-40B4-BE49-F238E27FC236}">
                <a16:creationId xmlns:a16="http://schemas.microsoft.com/office/drawing/2014/main" id="{56E8667C-7D3C-3563-98FA-3767858DD667}"/>
              </a:ext>
            </a:extLst>
          </p:cNvPr>
          <p:cNvGraphicFramePr/>
          <p:nvPr>
            <p:extLst>
              <p:ext uri="{D42A27DB-BD31-4B8C-83A1-F6EECF244321}">
                <p14:modId xmlns:p14="http://schemas.microsoft.com/office/powerpoint/2010/main" val="3573279406"/>
              </p:ext>
            </p:extLst>
          </p:nvPr>
        </p:nvGraphicFramePr>
        <p:xfrm>
          <a:off x="723900" y="2450968"/>
          <a:ext cx="5057775" cy="348659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 name="Chart 1">
            <a:extLst>
              <a:ext uri="{FF2B5EF4-FFF2-40B4-BE49-F238E27FC236}">
                <a16:creationId xmlns:a16="http://schemas.microsoft.com/office/drawing/2014/main" id="{5630CDDF-41AC-D4CC-005D-2FC2D6E6835F}"/>
              </a:ext>
            </a:extLst>
          </p:cNvPr>
          <p:cNvGraphicFramePr/>
          <p:nvPr>
            <p:extLst>
              <p:ext uri="{D42A27DB-BD31-4B8C-83A1-F6EECF244321}">
                <p14:modId xmlns:p14="http://schemas.microsoft.com/office/powerpoint/2010/main" val="499703673"/>
              </p:ext>
            </p:extLst>
          </p:nvPr>
        </p:nvGraphicFramePr>
        <p:xfrm>
          <a:off x="6505574" y="2450968"/>
          <a:ext cx="4962525" cy="3486594"/>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BE9D8980-C3E0-985E-F3BA-79D78615442B}"/>
              </a:ext>
            </a:extLst>
          </p:cNvPr>
          <p:cNvSpPr txBox="1"/>
          <p:nvPr/>
        </p:nvSpPr>
        <p:spPr>
          <a:xfrm>
            <a:off x="634999" y="1313648"/>
            <a:ext cx="4036750" cy="461665"/>
          </a:xfrm>
          <a:prstGeom prst="rect">
            <a:avLst/>
          </a:prstGeom>
          <a:noFill/>
        </p:spPr>
        <p:txBody>
          <a:bodyPr wrap="square" rtlCol="0">
            <a:spAutoFit/>
          </a:bodyPr>
          <a:lstStyle/>
          <a:p>
            <a:r>
              <a:rPr lang="en-US" sz="2400" dirty="0">
                <a:solidFill>
                  <a:schemeClr val="bg1"/>
                </a:solidFill>
                <a:latin typeface="Figtree SemiBold" pitchFamily="2" charset="0"/>
                <a:ea typeface="Inter" panose="02000503000000020004" pitchFamily="2" charset="0"/>
              </a:rPr>
              <a:t>TikTok Users By Age</a:t>
            </a:r>
            <a:endParaRPr lang="en-IN" sz="2400" dirty="0">
              <a:solidFill>
                <a:schemeClr val="bg1"/>
              </a:solidFill>
              <a:latin typeface="Figtree SemiBold" pitchFamily="2" charset="0"/>
              <a:ea typeface="Inter" panose="02000503000000020004" pitchFamily="2" charset="0"/>
            </a:endParaRPr>
          </a:p>
        </p:txBody>
      </p:sp>
      <p:sp>
        <p:nvSpPr>
          <p:cNvPr id="5" name="TextBox 4">
            <a:extLst>
              <a:ext uri="{FF2B5EF4-FFF2-40B4-BE49-F238E27FC236}">
                <a16:creationId xmlns:a16="http://schemas.microsoft.com/office/drawing/2014/main" id="{79F28DB1-9BBB-B52F-0DC5-8B0AB2D4D33A}"/>
              </a:ext>
            </a:extLst>
          </p:cNvPr>
          <p:cNvSpPr txBox="1"/>
          <p:nvPr/>
        </p:nvSpPr>
        <p:spPr>
          <a:xfrm>
            <a:off x="7304364" y="1313648"/>
            <a:ext cx="4369465" cy="461665"/>
          </a:xfrm>
          <a:prstGeom prst="rect">
            <a:avLst/>
          </a:prstGeom>
          <a:noFill/>
        </p:spPr>
        <p:txBody>
          <a:bodyPr wrap="square" rtlCol="0">
            <a:spAutoFit/>
          </a:bodyPr>
          <a:lstStyle/>
          <a:p>
            <a:r>
              <a:rPr lang="en-US" sz="2400" dirty="0">
                <a:solidFill>
                  <a:schemeClr val="bg1"/>
                </a:solidFill>
                <a:latin typeface="Figtree SemiBold" pitchFamily="2" charset="0"/>
                <a:ea typeface="Inter" panose="02000503000000020004" pitchFamily="2" charset="0"/>
              </a:rPr>
              <a:t>Most Popular TikTok Creators</a:t>
            </a:r>
            <a:endParaRPr lang="en-IN" sz="2400" dirty="0">
              <a:solidFill>
                <a:schemeClr val="bg1"/>
              </a:solidFill>
              <a:latin typeface="Figtree SemiBold" pitchFamily="2" charset="0"/>
              <a:ea typeface="Inter" panose="02000503000000020004" pitchFamily="2" charset="0"/>
            </a:endParaRPr>
          </a:p>
        </p:txBody>
      </p:sp>
      <p:sp>
        <p:nvSpPr>
          <p:cNvPr id="6" name="TextBox 5">
            <a:extLst>
              <a:ext uri="{FF2B5EF4-FFF2-40B4-BE49-F238E27FC236}">
                <a16:creationId xmlns:a16="http://schemas.microsoft.com/office/drawing/2014/main" id="{C4289CAF-A8F5-10B3-26FB-534F25722EFA}"/>
              </a:ext>
            </a:extLst>
          </p:cNvPr>
          <p:cNvSpPr txBox="1"/>
          <p:nvPr/>
        </p:nvSpPr>
        <p:spPr>
          <a:xfrm>
            <a:off x="634999" y="1806009"/>
            <a:ext cx="4592249" cy="461665"/>
          </a:xfrm>
          <a:prstGeom prst="rect">
            <a:avLst/>
          </a:prstGeom>
          <a:noFill/>
        </p:spPr>
        <p:txBody>
          <a:bodyPr wrap="square" rtlCol="0">
            <a:spAutoFit/>
          </a:bodyPr>
          <a:lstStyle/>
          <a:p>
            <a:r>
              <a:rPr lang="en-US" sz="1200" dirty="0">
                <a:solidFill>
                  <a:schemeClr val="bg1"/>
                </a:solidFill>
                <a:latin typeface="Figtree" pitchFamily="2" charset="0"/>
                <a:ea typeface="Inter" panose="02000503000000020004" pitchFamily="2" charset="0"/>
              </a:rPr>
              <a:t>Lorem ipsum dolor sit amet, consectetur adipiscing </a:t>
            </a:r>
            <a:r>
              <a:rPr lang="en-US" sz="1200" dirty="0" err="1">
                <a:solidFill>
                  <a:schemeClr val="bg1"/>
                </a:solidFill>
                <a:latin typeface="Figtree" pitchFamily="2" charset="0"/>
                <a:ea typeface="Inter" panose="02000503000000020004" pitchFamily="2" charset="0"/>
              </a:rPr>
              <a:t>elit</a:t>
            </a:r>
            <a:r>
              <a:rPr lang="en-US" sz="1200" dirty="0">
                <a:solidFill>
                  <a:schemeClr val="bg1"/>
                </a:solidFill>
                <a:latin typeface="Figtree" pitchFamily="2" charset="0"/>
                <a:ea typeface="Inter" panose="02000503000000020004" pitchFamily="2" charset="0"/>
              </a:rPr>
              <a:t>, sed do </a:t>
            </a:r>
            <a:r>
              <a:rPr lang="en-US" sz="1200" dirty="0" err="1">
                <a:solidFill>
                  <a:schemeClr val="bg1"/>
                </a:solidFill>
                <a:latin typeface="Figtree" pitchFamily="2" charset="0"/>
                <a:ea typeface="Inter" panose="02000503000000020004" pitchFamily="2" charset="0"/>
              </a:rPr>
              <a:t>eiusmod</a:t>
            </a:r>
            <a:r>
              <a:rPr lang="en-US" sz="1200" dirty="0">
                <a:solidFill>
                  <a:schemeClr val="bg1"/>
                </a:solidFill>
                <a:latin typeface="Figtree" pitchFamily="2" charset="0"/>
                <a:ea typeface="Inter" panose="02000503000000020004" pitchFamily="2" charset="0"/>
              </a:rPr>
              <a:t> tempor </a:t>
            </a:r>
            <a:r>
              <a:rPr lang="en-US" sz="1200" dirty="0" err="1">
                <a:solidFill>
                  <a:schemeClr val="bg1"/>
                </a:solidFill>
                <a:latin typeface="Figtree" pitchFamily="2" charset="0"/>
                <a:ea typeface="Inter" panose="02000503000000020004" pitchFamily="2" charset="0"/>
              </a:rPr>
              <a:t>incididunt</a:t>
            </a:r>
            <a:r>
              <a:rPr lang="en-US" sz="1200" dirty="0">
                <a:solidFill>
                  <a:schemeClr val="bg1"/>
                </a:solidFill>
                <a:latin typeface="Figtree" pitchFamily="2" charset="0"/>
                <a:ea typeface="Inter" panose="02000503000000020004" pitchFamily="2" charset="0"/>
              </a:rPr>
              <a:t> </a:t>
            </a:r>
            <a:r>
              <a:rPr lang="en-US" sz="1200" dirty="0" err="1">
                <a:solidFill>
                  <a:schemeClr val="bg1"/>
                </a:solidFill>
                <a:latin typeface="Figtree" pitchFamily="2" charset="0"/>
                <a:ea typeface="Inter" panose="02000503000000020004" pitchFamily="2" charset="0"/>
              </a:rPr>
              <a:t>ut</a:t>
            </a:r>
            <a:r>
              <a:rPr lang="en-US" sz="1200" dirty="0">
                <a:solidFill>
                  <a:schemeClr val="bg1"/>
                </a:solidFill>
                <a:latin typeface="Figtree" pitchFamily="2" charset="0"/>
                <a:ea typeface="Inter" panose="02000503000000020004" pitchFamily="2" charset="0"/>
              </a:rPr>
              <a:t> labore et dolore aliqua. </a:t>
            </a:r>
            <a:endParaRPr lang="en-IN" sz="1200" dirty="0">
              <a:solidFill>
                <a:schemeClr val="bg1"/>
              </a:solidFill>
              <a:latin typeface="Figtree" pitchFamily="2" charset="0"/>
              <a:ea typeface="Inter" panose="02000503000000020004" pitchFamily="2" charset="0"/>
            </a:endParaRPr>
          </a:p>
        </p:txBody>
      </p:sp>
      <p:sp>
        <p:nvSpPr>
          <p:cNvPr id="7" name="TextBox 6">
            <a:extLst>
              <a:ext uri="{FF2B5EF4-FFF2-40B4-BE49-F238E27FC236}">
                <a16:creationId xmlns:a16="http://schemas.microsoft.com/office/drawing/2014/main" id="{05C37C73-BF45-32FC-F9A6-3289F2496C0F}"/>
              </a:ext>
            </a:extLst>
          </p:cNvPr>
          <p:cNvSpPr txBox="1"/>
          <p:nvPr/>
        </p:nvSpPr>
        <p:spPr>
          <a:xfrm>
            <a:off x="7304364" y="1806009"/>
            <a:ext cx="4592249" cy="461665"/>
          </a:xfrm>
          <a:prstGeom prst="rect">
            <a:avLst/>
          </a:prstGeom>
          <a:noFill/>
        </p:spPr>
        <p:txBody>
          <a:bodyPr wrap="square" rtlCol="0">
            <a:spAutoFit/>
          </a:bodyPr>
          <a:lstStyle/>
          <a:p>
            <a:r>
              <a:rPr lang="en-US" sz="1200" dirty="0">
                <a:solidFill>
                  <a:schemeClr val="bg1"/>
                </a:solidFill>
                <a:latin typeface="Figtree" pitchFamily="2" charset="0"/>
                <a:ea typeface="Inter" panose="02000503000000020004" pitchFamily="2" charset="0"/>
              </a:rPr>
              <a:t>Lorem ipsum dolor sit amet, consectetur adipiscing </a:t>
            </a:r>
            <a:r>
              <a:rPr lang="en-US" sz="1200" dirty="0" err="1">
                <a:solidFill>
                  <a:schemeClr val="bg1"/>
                </a:solidFill>
                <a:latin typeface="Figtree" pitchFamily="2" charset="0"/>
                <a:ea typeface="Inter" panose="02000503000000020004" pitchFamily="2" charset="0"/>
              </a:rPr>
              <a:t>elit</a:t>
            </a:r>
            <a:r>
              <a:rPr lang="en-US" sz="1200" dirty="0">
                <a:solidFill>
                  <a:schemeClr val="bg1"/>
                </a:solidFill>
                <a:latin typeface="Figtree" pitchFamily="2" charset="0"/>
                <a:ea typeface="Inter" panose="02000503000000020004" pitchFamily="2" charset="0"/>
              </a:rPr>
              <a:t>, sed do </a:t>
            </a:r>
            <a:r>
              <a:rPr lang="en-US" sz="1200" dirty="0" err="1">
                <a:solidFill>
                  <a:schemeClr val="bg1"/>
                </a:solidFill>
                <a:latin typeface="Figtree" pitchFamily="2" charset="0"/>
                <a:ea typeface="Inter" panose="02000503000000020004" pitchFamily="2" charset="0"/>
              </a:rPr>
              <a:t>eiusmod</a:t>
            </a:r>
            <a:r>
              <a:rPr lang="en-US" sz="1200" dirty="0">
                <a:solidFill>
                  <a:schemeClr val="bg1"/>
                </a:solidFill>
                <a:latin typeface="Figtree" pitchFamily="2" charset="0"/>
                <a:ea typeface="Inter" panose="02000503000000020004" pitchFamily="2" charset="0"/>
              </a:rPr>
              <a:t> tempor </a:t>
            </a:r>
            <a:r>
              <a:rPr lang="en-US" sz="1200" dirty="0" err="1">
                <a:solidFill>
                  <a:schemeClr val="bg1"/>
                </a:solidFill>
                <a:latin typeface="Figtree" pitchFamily="2" charset="0"/>
                <a:ea typeface="Inter" panose="02000503000000020004" pitchFamily="2" charset="0"/>
              </a:rPr>
              <a:t>incididunt</a:t>
            </a:r>
            <a:r>
              <a:rPr lang="en-US" sz="1200" dirty="0">
                <a:solidFill>
                  <a:schemeClr val="bg1"/>
                </a:solidFill>
                <a:latin typeface="Figtree" pitchFamily="2" charset="0"/>
                <a:ea typeface="Inter" panose="02000503000000020004" pitchFamily="2" charset="0"/>
              </a:rPr>
              <a:t> </a:t>
            </a:r>
            <a:r>
              <a:rPr lang="en-US" sz="1200" dirty="0" err="1">
                <a:solidFill>
                  <a:schemeClr val="bg1"/>
                </a:solidFill>
                <a:latin typeface="Figtree" pitchFamily="2" charset="0"/>
                <a:ea typeface="Inter" panose="02000503000000020004" pitchFamily="2" charset="0"/>
              </a:rPr>
              <a:t>ut</a:t>
            </a:r>
            <a:r>
              <a:rPr lang="en-US" sz="1200" dirty="0">
                <a:solidFill>
                  <a:schemeClr val="bg1"/>
                </a:solidFill>
                <a:latin typeface="Figtree" pitchFamily="2" charset="0"/>
                <a:ea typeface="Inter" panose="02000503000000020004" pitchFamily="2" charset="0"/>
              </a:rPr>
              <a:t> labore et dolore aliqua. </a:t>
            </a:r>
            <a:endParaRPr lang="en-IN" sz="1200" dirty="0">
              <a:solidFill>
                <a:schemeClr val="bg1"/>
              </a:solidFill>
              <a:latin typeface="Figtree" pitchFamily="2" charset="0"/>
              <a:ea typeface="Inter" panose="02000503000000020004" pitchFamily="2" charset="0"/>
            </a:endParaRPr>
          </a:p>
        </p:txBody>
      </p:sp>
    </p:spTree>
    <p:extLst>
      <p:ext uri="{BB962C8B-B14F-4D97-AF65-F5344CB8AC3E}">
        <p14:creationId xmlns:p14="http://schemas.microsoft.com/office/powerpoint/2010/main" val="3772580756"/>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1680</TotalTime>
  <Words>987</Words>
  <Application>Microsoft Office PowerPoint</Application>
  <PresentationFormat>宽屏</PresentationFormat>
  <Paragraphs>133</Paragraphs>
  <Slides>29</Slides>
  <Notes>15</Notes>
  <HiddenSlides>0</HiddenSlides>
  <MMClips>0</MMClips>
  <ScaleCrop>false</ScaleCrop>
  <HeadingPairs>
    <vt:vector size="6" baseType="variant">
      <vt:variant>
        <vt:lpstr>已用的字体</vt:lpstr>
      </vt:variant>
      <vt:variant>
        <vt:i4>9</vt:i4>
      </vt:variant>
      <vt:variant>
        <vt:lpstr>主题</vt:lpstr>
      </vt:variant>
      <vt:variant>
        <vt:i4>3</vt:i4>
      </vt:variant>
      <vt:variant>
        <vt:lpstr>幻灯片标题</vt:lpstr>
      </vt:variant>
      <vt:variant>
        <vt:i4>29</vt:i4>
      </vt:variant>
    </vt:vector>
  </HeadingPairs>
  <TitlesOfParts>
    <vt:vector size="41" baseType="lpstr">
      <vt:lpstr>Calibri</vt:lpstr>
      <vt:lpstr>Figtree</vt:lpstr>
      <vt:lpstr>Arial</vt:lpstr>
      <vt:lpstr>Proxima Nova</vt:lpstr>
      <vt:lpstr>Amatic SC</vt:lpstr>
      <vt:lpstr>Figtree SemiBold</vt:lpstr>
      <vt:lpstr>Proxima Nova Semibold</vt:lpstr>
      <vt:lpstr>Calibri Light</vt:lpstr>
      <vt:lpstr>Roboto Medium</vt:lpstr>
      <vt:lpstr>Office Theme</vt:lpstr>
      <vt:lpstr>Slidesgo Final Pages</vt:lpstr>
      <vt:lpstr>1_Slidesgo Final Pages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Sapling Creations</dc:creator>
  <cp:lastModifiedBy>刘 龙</cp:lastModifiedBy>
  <cp:revision>274</cp:revision>
  <dcterms:created xsi:type="dcterms:W3CDTF">2021-11-17T09:33:18Z</dcterms:created>
  <dcterms:modified xsi:type="dcterms:W3CDTF">2023-03-02T13:46:01Z</dcterms:modified>
</cp:coreProperties>
</file>